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5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8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9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3894" r:id="rId2"/>
    <p:sldMasterId id="2147483908" r:id="rId3"/>
    <p:sldMasterId id="2147483932" r:id="rId4"/>
    <p:sldMasterId id="2147484000" r:id="rId5"/>
    <p:sldMasterId id="2147484042" r:id="rId6"/>
    <p:sldMasterId id="2147484120" r:id="rId7"/>
    <p:sldMasterId id="2147484175" r:id="rId8"/>
    <p:sldMasterId id="2147484189" r:id="rId9"/>
    <p:sldMasterId id="2147484291" r:id="rId10"/>
    <p:sldMasterId id="2147484305" r:id="rId11"/>
    <p:sldMasterId id="2147484340" r:id="rId12"/>
    <p:sldMasterId id="2147484424" r:id="rId13"/>
    <p:sldMasterId id="2147484477" r:id="rId14"/>
    <p:sldMasterId id="2147484513" r:id="rId15"/>
    <p:sldMasterId id="2147484533" r:id="rId16"/>
    <p:sldMasterId id="2147484549" r:id="rId17"/>
    <p:sldMasterId id="2147484561" r:id="rId18"/>
    <p:sldMasterId id="2147484597" r:id="rId19"/>
    <p:sldMasterId id="2147484673" r:id="rId20"/>
    <p:sldMasterId id="2147484810" r:id="rId21"/>
    <p:sldMasterId id="2147484822" r:id="rId22"/>
  </p:sldMasterIdLst>
  <p:notesMasterIdLst>
    <p:notesMasterId r:id="rId29"/>
  </p:notesMasterIdLst>
  <p:handoutMasterIdLst>
    <p:handoutMasterId r:id="rId30"/>
  </p:handoutMasterIdLst>
  <p:sldIdLst>
    <p:sldId id="806" r:id="rId23"/>
    <p:sldId id="861" r:id="rId24"/>
    <p:sldId id="880" r:id="rId25"/>
    <p:sldId id="878" r:id="rId26"/>
    <p:sldId id="881" r:id="rId27"/>
    <p:sldId id="883" r:id="rId28"/>
  </p:sldIdLst>
  <p:sldSz cx="12801600" cy="9601200" type="A3"/>
  <p:notesSz cx="7102475" cy="10233025"/>
  <p:custDataLst>
    <p:tags r:id="rId3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640003" algn="l" rtl="0" fontAlgn="base">
      <a:spcBef>
        <a:spcPct val="0"/>
      </a:spcBef>
      <a:spcAft>
        <a:spcPct val="0"/>
      </a:spcAft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280006" algn="l" rtl="0" fontAlgn="base">
      <a:spcBef>
        <a:spcPct val="0"/>
      </a:spcBef>
      <a:spcAft>
        <a:spcPct val="0"/>
      </a:spcAft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920009" algn="l" rtl="0" fontAlgn="base">
      <a:spcBef>
        <a:spcPct val="0"/>
      </a:spcBef>
      <a:spcAft>
        <a:spcPct val="0"/>
      </a:spcAft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560013" algn="l" rtl="0" fontAlgn="base">
      <a:spcBef>
        <a:spcPct val="0"/>
      </a:spcBef>
      <a:spcAft>
        <a:spcPct val="0"/>
      </a:spcAft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3200016" algn="l" defTabSz="1280006" rtl="0" eaLnBrk="1" latinLnBrk="0" hangingPunct="1"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3840019" algn="l" defTabSz="1280006" rtl="0" eaLnBrk="1" latinLnBrk="0" hangingPunct="1"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4480022" algn="l" defTabSz="1280006" rtl="0" eaLnBrk="1" latinLnBrk="0" hangingPunct="1"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5120025" algn="l" defTabSz="1280006" rtl="0" eaLnBrk="1" latinLnBrk="0" hangingPunct="1">
      <a:defRPr sz="336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26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5" orient="horz" pos="3217" userDrawn="1">
          <p15:clr>
            <a:srgbClr val="A4A3A4"/>
          </p15:clr>
        </p15:guide>
        <p15:guide id="6" orient="horz" pos="3224" userDrawn="1">
          <p15:clr>
            <a:srgbClr val="A4A3A4"/>
          </p15:clr>
        </p15:guide>
        <p15:guide id="7" pos="2236" userDrawn="1">
          <p15:clr>
            <a:srgbClr val="A4A3A4"/>
          </p15:clr>
        </p15:guide>
        <p15:guide id="8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er, Michael" initials="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141F1"/>
    <a:srgbClr val="F53DB8"/>
    <a:srgbClr val="F9EB39"/>
    <a:srgbClr val="7575D1"/>
    <a:srgbClr val="92D050"/>
    <a:srgbClr val="00599D"/>
    <a:srgbClr val="DCDCDC"/>
    <a:srgbClr val="00B0F0"/>
    <a:srgbClr val="9C9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8805" autoAdjust="0"/>
  </p:normalViewPr>
  <p:slideViewPr>
    <p:cSldViewPr>
      <p:cViewPr varScale="1">
        <p:scale>
          <a:sx n="87" d="100"/>
          <a:sy n="87" d="100"/>
        </p:scale>
        <p:origin x="1788" y="60"/>
      </p:cViewPr>
      <p:guideLst>
        <p:guide orient="horz" pos="926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180" y="-108"/>
      </p:cViewPr>
      <p:guideLst>
        <p:guide orient="horz" pos="3119"/>
        <p:guide pos="2141"/>
        <p:guide orient="horz" pos="3128"/>
        <p:guide orient="horz" pos="3217"/>
        <p:guide orient="horz" pos="3224"/>
        <p:guide pos="2236"/>
        <p:guide pos="223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l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719737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l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529" y="9719737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r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127CCA-640B-45E9-B580-CFFA475EE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022529" y="3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r">
              <a:defRPr sz="1000"/>
            </a:lvl1pPr>
          </a:lstStyle>
          <a:p>
            <a:fld id="{3C811A84-EB42-4371-B542-0F3581C7F1E3}" type="datetimeFigureOut">
              <a:rPr lang="en-GB" smtClean="0"/>
              <a:pPr/>
              <a:t>05/06/2019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l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529" y="3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/>
          <a:lstStyle>
            <a:lvl1pPr algn="r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3B355A-11A6-4559-BE2F-D1FFB476E1CF}" type="datetimeFigureOut">
              <a:rPr lang="en-US"/>
              <a:pPr>
                <a:defRPr/>
              </a:pPr>
              <a:t>6/5/2019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8" tIns="46244" rIns="92488" bIns="4624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2488" tIns="46244" rIns="92488" bIns="462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719737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l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529" y="9719737"/>
            <a:ext cx="3078295" cy="511653"/>
          </a:xfrm>
          <a:prstGeom prst="rect">
            <a:avLst/>
          </a:prstGeom>
        </p:spPr>
        <p:txBody>
          <a:bodyPr vert="horz" lIns="92488" tIns="46244" rIns="92488" bIns="46244" rtlCol="0" anchor="b"/>
          <a:lstStyle>
            <a:lvl1pPr algn="r">
              <a:defRPr sz="1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31E49FD-723B-46FD-B982-E0D8DA5C0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03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006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009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013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62440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8815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96105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8764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6101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30497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38192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7095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3" y="382270"/>
            <a:ext cx="4551723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0"/>
            <a:ext cx="7496535" cy="84188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03" y="2009140"/>
            <a:ext cx="4551723" cy="679198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52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36878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1382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" y="6720840"/>
            <a:ext cx="1220161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995" y="300008"/>
            <a:ext cx="12201610" cy="6318599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5" y="7514273"/>
            <a:ext cx="1220161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981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3" y="382270"/>
            <a:ext cx="4551723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0"/>
            <a:ext cx="7496535" cy="84188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03" y="2009140"/>
            <a:ext cx="4551723" cy="679198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52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62604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4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8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78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7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6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55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65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7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65812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01381" y="0"/>
            <a:ext cx="2000219" cy="960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02" y="384493"/>
            <a:ext cx="9601267" cy="881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663415" y="1363506"/>
            <a:ext cx="24380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44535" y="4745040"/>
            <a:ext cx="260032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68945" y="7920992"/>
            <a:ext cx="204914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78247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07480" y="266700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07480" y="565404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97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 cstate="print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 cstate="print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 cstate="print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6984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DADE-A981-4B56-92CD-5FF6B2BA6B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151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BCC9-8033-4C94-AA0C-2EA2A5C458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588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D5A7-9E51-49B0-8E0B-F8D60A6CC9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278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1AEB-D4EA-45AB-AE2A-DE4459BBF9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6153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0BB6-2DB4-4C12-9E4D-4092419E5E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0316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BB6D-5B18-41FA-A16D-0E0C9E0CF0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47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94946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B233-B918-4B81-B78E-16A7FBB264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3207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B4CD-2FE4-4BDF-AA74-5395269CFA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60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6196-AE45-4439-B419-7300A1EE24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7054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F9A8-C031-4036-8055-D12884EEF6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7072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B129-42D4-443C-85A5-1318607C7A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277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02275" y="1575753"/>
            <a:ext cx="12048172" cy="735869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2542-6767-4627-8738-2F1C0110A3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5459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0722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957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1465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8065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" y="6720840"/>
            <a:ext cx="1220161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995" y="300008"/>
            <a:ext cx="12201610" cy="6318599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5" y="7514273"/>
            <a:ext cx="1220161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09977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54191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01883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86049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1815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86436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45671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39074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3" y="382270"/>
            <a:ext cx="4551723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0"/>
            <a:ext cx="7496535" cy="84188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03" y="2009140"/>
            <a:ext cx="4551723" cy="679198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52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5785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6932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" y="6720840"/>
            <a:ext cx="1220161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995" y="300008"/>
            <a:ext cx="12201610" cy="6318599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5" y="7514273"/>
            <a:ext cx="1220161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6195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4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8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78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7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6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55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65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7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52159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4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8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78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7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6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55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65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7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18612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01381" y="0"/>
            <a:ext cx="2000219" cy="960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02" y="384493"/>
            <a:ext cx="9601267" cy="88166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663415" y="1363506"/>
            <a:ext cx="24380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44535" y="4745040"/>
            <a:ext cx="260032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68945" y="7920992"/>
            <a:ext cx="204914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19023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57640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0C5F-91F8-4D9E-992B-AB4890D37B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362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DFF9-EF34-4ED7-BE01-3A55F66782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3979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61EA-3A03-46DD-AAE8-1A17E1E952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8838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347F-9A87-4569-8D42-5C5A73D19F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6553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73CA-51FF-4640-9782-5D9B061D4F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2482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9E70-8CC1-4ADF-A81F-463470EBD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878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D080-53A6-4968-B593-00A082E0CF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0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01381" y="0"/>
            <a:ext cx="2000219" cy="960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02" y="384493"/>
            <a:ext cx="9601267" cy="881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663415" y="1363506"/>
            <a:ext cx="24380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44535" y="4745040"/>
            <a:ext cx="260032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68945" y="7920992"/>
            <a:ext cx="204914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66329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0C53-794E-4E4D-ACB6-990FABC196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0192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FFB6-C9B5-4E50-9FAB-F10FD8654A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1501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04D7-0DA9-4F4E-A1AC-10D36499AE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330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5323-B2F1-41CD-800C-32EE41C1F2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5147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02275" y="1575753"/>
            <a:ext cx="12048172" cy="735869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ABFD2-0884-4F48-84CF-58665D5E36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604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20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75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1125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6101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3814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07480" y="266700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07480" y="565404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17687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03700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6589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3913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65209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31262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3" y="382270"/>
            <a:ext cx="4551723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0"/>
            <a:ext cx="7496535" cy="84188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03" y="2009140"/>
            <a:ext cx="4551723" cy="679198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52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81455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9908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" y="6720840"/>
            <a:ext cx="1220161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995" y="300008"/>
            <a:ext cx="12201610" cy="6318599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5" y="7514273"/>
            <a:ext cx="1220161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6092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4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8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78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7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6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55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65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7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7401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0CA6F99-9FFB-4569-8173-FBBB34EA2A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5856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4480560" y="-9076"/>
            <a:ext cx="4151630" cy="27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33" y="24375"/>
            <a:ext cx="3577809" cy="2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057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01381" y="0"/>
            <a:ext cx="2000219" cy="960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02" y="384493"/>
            <a:ext cx="9601267" cy="881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663415" y="1363506"/>
            <a:ext cx="24380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44535" y="4745040"/>
            <a:ext cx="260032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68945" y="7920992"/>
            <a:ext cx="204914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77734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CAA495-3737-4C5B-A1F0-2AD2701FEE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05890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937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3475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1402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9683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873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4485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4463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4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9476-6003-47DC-8B74-0BB465662B3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93985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5692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354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5922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95795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11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55119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85964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4518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6654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7163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491-D1F0-407F-8B0D-D903EA8FEFB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863616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38674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62004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63293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003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3" y="382270"/>
            <a:ext cx="4551723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0"/>
            <a:ext cx="7496535" cy="84188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03" y="2009140"/>
            <a:ext cx="4551723" cy="679198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52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56457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48657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" y="6720840"/>
            <a:ext cx="1220161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995" y="300008"/>
            <a:ext cx="12201610" cy="6318599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5" y="7514273"/>
            <a:ext cx="1220161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37455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4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8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78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7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6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55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65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7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08763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01381" y="0"/>
            <a:ext cx="2000219" cy="960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02" y="384493"/>
            <a:ext cx="9601267" cy="88166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663415" y="1363506"/>
            <a:ext cx="24380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44535" y="4745040"/>
            <a:ext cx="260032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68945" y="7920992"/>
            <a:ext cx="2049145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28031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257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82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680"/>
            </a:lvl1pPr>
          </a:lstStyle>
          <a:p>
            <a:pPr>
              <a:defRPr/>
            </a:pPr>
            <a:endParaRPr lang="de-DE" sz="154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FADF-0E9A-4F92-AF26-3F45EF9C938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0224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CAA495-3737-4C5B-A1F0-2AD2701FEE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27009"/>
      </p:ext>
    </p:extLst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0080" y="2240282"/>
            <a:ext cx="56540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07480" y="2240280"/>
            <a:ext cx="5654040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07480" y="5514025"/>
            <a:ext cx="5654040" cy="3062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725061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895" y="3238183"/>
            <a:ext cx="12801600" cy="64008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4704">
              <a:solidFill>
                <a:srgbClr val="3A6F8A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177800" cy="9601200"/>
            <a:chOff x="0" y="0"/>
            <a:chExt cx="80" cy="432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" y="0"/>
              <a:ext cx="79" cy="1440"/>
            </a:xfrm>
            <a:prstGeom prst="rect">
              <a:avLst/>
            </a:prstGeom>
            <a:solidFill>
              <a:srgbClr val="B9B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144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2880"/>
              <a:ext cx="79" cy="1440"/>
            </a:xfrm>
            <a:prstGeom prst="rect">
              <a:avLst/>
            </a:prstGeom>
            <a:solidFill>
              <a:srgbClr val="5153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160020" y="0"/>
            <a:ext cx="177800" cy="9601200"/>
            <a:chOff x="72" y="0"/>
            <a:chExt cx="80" cy="432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3" y="0"/>
              <a:ext cx="79" cy="1440"/>
            </a:xfrm>
            <a:prstGeom prst="rect">
              <a:avLst/>
            </a:prstGeom>
            <a:solidFill>
              <a:srgbClr val="005B8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2" y="1440"/>
              <a:ext cx="79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FFFFFF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" y="288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6800" y="8883247"/>
            <a:ext cx="7823200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960" dirty="0">
                <a:solidFill>
                  <a:srgbClr val="F4F4F4"/>
                </a:solidFill>
                <a:latin typeface="Arial" charset="0"/>
                <a:ea typeface="ＭＳ Ｐゴシック" charset="-128"/>
                <a:cs typeface="+mn-cs"/>
              </a:rPr>
              <a:t>J. Ritman		Forschungszentrum Juelich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751207" y="3998279"/>
            <a:ext cx="11641455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80" dirty="0">
                <a:solidFill>
                  <a:srgbClr val="FFFFFF"/>
                </a:solidFill>
                <a:latin typeface="Arial" charset="0"/>
                <a:cs typeface="+mn-cs"/>
              </a:rPr>
              <a:t>Status of the FAIR Experiments:</a:t>
            </a:r>
          </a:p>
          <a:p>
            <a:pPr>
              <a:spcBef>
                <a:spcPct val="50000"/>
              </a:spcBef>
              <a:defRPr/>
            </a:pPr>
            <a:r>
              <a:rPr lang="en-US" sz="4480" dirty="0">
                <a:solidFill>
                  <a:srgbClr val="FFFFFF"/>
                </a:solidFill>
                <a:latin typeface="Arial" charset="0"/>
                <a:cs typeface="+mn-cs"/>
              </a:rPr>
              <a:t>An overview from the </a:t>
            </a:r>
            <a:br>
              <a:rPr lang="en-US" sz="4480" dirty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en-US" sz="4480" dirty="0">
                <a:solidFill>
                  <a:srgbClr val="FFFFFF"/>
                </a:solidFill>
                <a:latin typeface="Arial" charset="0"/>
                <a:cs typeface="+mn-cs"/>
              </a:rPr>
              <a:t>Board of FAIR Collaborations</a:t>
            </a:r>
            <a:endParaRPr lang="en-US" sz="6720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pic>
        <p:nvPicPr>
          <p:cNvPr id="14" name="Picture 17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080" y="355600"/>
            <a:ext cx="3520440" cy="11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5237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18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12171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667000"/>
            <a:ext cx="5334000" cy="576072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014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75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007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6313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640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680"/>
            </a:lvl1pPr>
          </a:lstStyle>
          <a:p>
            <a:pPr>
              <a:defRPr/>
            </a:pPr>
            <a:endParaRPr lang="de-DE" sz="154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C78-4A24-4D2A-9848-984D8FFFAEB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07462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04380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17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57428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57428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36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748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92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07480" y="266700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07480" y="565404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59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22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872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D564-6C94-4C1D-9B4C-EF176FA60A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17480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46E6-0F71-4A4A-B4D4-27BEA909CF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1107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1C08-4EFB-4E6D-8B38-70BD4E9448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26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680"/>
            </a:lvl1pPr>
          </a:lstStyle>
          <a:p>
            <a:pPr>
              <a:defRPr/>
            </a:pPr>
            <a:endParaRPr lang="de-DE" sz="154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E8FD-C0B5-4D83-BFF5-4470D15BFF4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4760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51B4-AFA9-48BC-9993-6973F1C17E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3849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35BD-3D57-46D5-B3C2-3C834A29E8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72008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F75D-B541-4457-8C1C-AB731E7027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4370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07BA-D39E-48C1-9E9B-73EA9CD1E2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4052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197B-18CE-48AF-85A9-01C2A0562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3725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8B1C4-6D64-42BA-A0AF-0ADBA5A9F1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2648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2760-0EA2-4A60-8E7D-89A33A51F8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352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93" indent="0" algn="ctr">
              <a:buNone/>
              <a:defRPr/>
            </a:lvl2pPr>
            <a:lvl3pPr marL="1280185" indent="0" algn="ctr">
              <a:buNone/>
              <a:defRPr/>
            </a:lvl3pPr>
            <a:lvl4pPr marL="1920278" indent="0" algn="ctr">
              <a:buNone/>
              <a:defRPr/>
            </a:lvl4pPr>
            <a:lvl5pPr marL="2560372" indent="0" algn="ctr">
              <a:buNone/>
              <a:defRPr/>
            </a:lvl5pPr>
            <a:lvl6pPr marL="3200464" indent="0" algn="ctr">
              <a:buNone/>
              <a:defRPr/>
            </a:lvl6pPr>
            <a:lvl7pPr marL="3840557" indent="0" algn="ctr">
              <a:buNone/>
              <a:defRPr/>
            </a:lvl7pPr>
            <a:lvl8pPr marL="4480650" indent="0" algn="ctr">
              <a:buNone/>
              <a:defRPr/>
            </a:lvl8pPr>
            <a:lvl9pPr marL="512074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398F-4BFC-4F75-89DD-BF321799C5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9670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9416-30C9-4734-9226-3674CFC2F7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5708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BF56-E259-4218-9332-B2771BE319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946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501A-8D56-4CA1-AACE-95032C7BB44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064755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40D6-14D7-4343-B22E-896BE2FB85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897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5778-7670-4506-BFCC-90775CB1B0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567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9011-3C53-44A9-ADF2-534918CE5F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30807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0823-19FC-4A4A-8D71-D6FB9C490B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6805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709D-9541-4351-8CB0-BE42EE0937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3846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6947-1980-48E6-9E40-6F538ECCFF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3612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740C-745D-42A2-9EC6-3E3627587A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58030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64CC-4A05-4D46-B170-A3FB361480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3869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895" y="3238183"/>
            <a:ext cx="12801600" cy="64008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4704">
              <a:solidFill>
                <a:srgbClr val="3A6F8A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177800" cy="9601200"/>
            <a:chOff x="0" y="0"/>
            <a:chExt cx="80" cy="432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" y="0"/>
              <a:ext cx="79" cy="1440"/>
            </a:xfrm>
            <a:prstGeom prst="rect">
              <a:avLst/>
            </a:prstGeom>
            <a:solidFill>
              <a:srgbClr val="B9B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144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2880"/>
              <a:ext cx="79" cy="1440"/>
            </a:xfrm>
            <a:prstGeom prst="rect">
              <a:avLst/>
            </a:prstGeom>
            <a:solidFill>
              <a:srgbClr val="5153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160020" y="0"/>
            <a:ext cx="177800" cy="9601200"/>
            <a:chOff x="72" y="0"/>
            <a:chExt cx="80" cy="432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3" y="0"/>
              <a:ext cx="79" cy="1440"/>
            </a:xfrm>
            <a:prstGeom prst="rect">
              <a:avLst/>
            </a:prstGeom>
            <a:solidFill>
              <a:srgbClr val="005B8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2" y="1440"/>
              <a:ext cx="79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" y="288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4704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6800" y="8883247"/>
            <a:ext cx="7823200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960" dirty="0">
                <a:solidFill>
                  <a:srgbClr val="F4F4F4"/>
                </a:solidFill>
                <a:latin typeface="Arial" charset="0"/>
                <a:ea typeface="ＭＳ Ｐゴシック" charset="-128"/>
              </a:rPr>
              <a:t>J. Ritman		Forschungszentrum Juelich</a:t>
            </a: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751207" y="3998279"/>
            <a:ext cx="11641455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80" dirty="0">
                <a:solidFill>
                  <a:srgbClr val="FFFFFF"/>
                </a:solidFill>
                <a:latin typeface="Arial" charset="0"/>
              </a:rPr>
              <a:t>Status of the FAIR Experiments:</a:t>
            </a:r>
          </a:p>
          <a:p>
            <a:pPr>
              <a:spcBef>
                <a:spcPct val="50000"/>
              </a:spcBef>
              <a:defRPr/>
            </a:pPr>
            <a:r>
              <a:rPr lang="en-US" sz="4480" dirty="0">
                <a:solidFill>
                  <a:srgbClr val="FFFFFF"/>
                </a:solidFill>
                <a:latin typeface="Arial" charset="0"/>
              </a:rPr>
              <a:t>An overview from the </a:t>
            </a:r>
            <a:br>
              <a:rPr lang="en-US" sz="4480" dirty="0">
                <a:solidFill>
                  <a:srgbClr val="FFFFFF"/>
                </a:solidFill>
                <a:latin typeface="Arial" charset="0"/>
              </a:rPr>
            </a:br>
            <a:r>
              <a:rPr lang="en-US" sz="4480" dirty="0">
                <a:solidFill>
                  <a:srgbClr val="FFFFFF"/>
                </a:solidFill>
                <a:latin typeface="Arial" charset="0"/>
              </a:rPr>
              <a:t>Board of FAIR Collaborations</a:t>
            </a:r>
            <a:endParaRPr lang="en-US" sz="672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" name="Picture 17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080" y="355600"/>
            <a:ext cx="3520440" cy="114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72256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1680"/>
            </a:lvl1pPr>
          </a:lstStyle>
          <a:p>
            <a:pPr>
              <a:defRPr/>
            </a:pPr>
            <a:endParaRPr lang="de-DE" sz="154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4B07-853F-40DB-A071-704EFF32D1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95993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0269706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667000"/>
            <a:ext cx="5334000" cy="576072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30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197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584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7381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6004663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36882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801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57428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57428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360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748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336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45C3-8270-4D20-B5B2-998B72B7CBD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9893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07480" y="266700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07480" y="5654040"/>
            <a:ext cx="5334000" cy="27736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392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120" y="853440"/>
            <a:ext cx="10881360" cy="1600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6012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667000"/>
            <a:ext cx="5334000" cy="57607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05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143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4583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3548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2428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47537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3711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431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29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336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382D-C6DA-4720-9D1A-256E987AD2E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22705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76520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96520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55271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005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ADD524-02F4-4A37-8395-D86971DBAC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9337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5746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83822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856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7658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94931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09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336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F91-EF40-4D0A-A120-D52145CB47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19341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6593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28899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28021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86132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19519"/>
      </p:ext>
    </p:extLst>
  </p:cSld>
  <p:clrMapOvr>
    <a:masterClrMapping/>
  </p:clrMapOvr>
  <p:transition spd="slow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997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F9F24-AE49-4273-A809-8A724B1C7FF8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3412"/>
      </p:ext>
    </p:extLst>
  </p:cSld>
  <p:clrMapOvr>
    <a:masterClrMapping/>
  </p:clrMapOvr>
  <p:transition spd="slow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73EB-0223-417F-B21D-3F0189C2B42D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58864"/>
      </p:ext>
    </p:extLst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C672-F518-4DC3-877C-3F9A348E975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60646"/>
      </p:ext>
    </p:extLst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696B-EAE8-4479-B915-69B81EF09383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4411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336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F1F1-838F-4097-B2FF-4800F54455E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2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2056"/>
      </p:ext>
    </p:extLst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5259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F23F-2453-43C9-B3E5-E1D51A3DA76D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72186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12041"/>
      </p:ext>
    </p:extLst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31399"/>
      </p:ext>
    </p:extLst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3" y="382270"/>
            <a:ext cx="4551723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382270"/>
            <a:ext cx="7496535" cy="84188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03" y="2009140"/>
            <a:ext cx="4551723" cy="6791988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52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1D162-FB54-4FCE-8CD4-0505E58959D5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25749"/>
      </p:ext>
    </p:extLst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3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6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8C1B-2B55-45B5-9A65-F0CC808A9D81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84606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95" y="6720840"/>
            <a:ext cx="1220161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995" y="300008"/>
            <a:ext cx="12201610" cy="6318599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95" y="7514273"/>
            <a:ext cx="1220161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7B03-BE90-438F-B2FA-92A3AC3F45AA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80384"/>
      </p:ext>
    </p:extLst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4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8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78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7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6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557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65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7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DDF69-6CF9-4F60-B261-4103871A31B0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04346"/>
      </p:ext>
    </p:extLst>
  </p:cSld>
  <p:clrMapOvr>
    <a:masterClrMapping/>
  </p:clrMapOvr>
  <p:transition spd="slow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01381" y="0"/>
            <a:ext cx="2000219" cy="960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0102" y="384493"/>
            <a:ext cx="9601267" cy="88166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663415" y="1363506"/>
            <a:ext cx="2438083" cy="511175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44535" y="4745040"/>
            <a:ext cx="2600325" cy="511175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468945" y="7920992"/>
            <a:ext cx="2049145" cy="511175"/>
          </a:xfrm>
        </p:spPr>
        <p:txBody>
          <a:bodyPr/>
          <a:lstStyle>
            <a:lvl1pPr>
              <a:defRPr/>
            </a:lvl1pPr>
          </a:lstStyle>
          <a:p>
            <a:fld id="{C3BA0864-E87E-4B98-B168-D3EBF0D6EAC0}" type="slidenum">
              <a:rPr lang="en-GB" altLang="en-US" smtClean="0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2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02275" y="1575753"/>
            <a:ext cx="12048172" cy="7358697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336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19E-943F-4EAF-BF4A-37AE92038F3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22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4801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93" indent="0" algn="ctr">
              <a:buNone/>
              <a:defRPr/>
            </a:lvl2pPr>
            <a:lvl3pPr marL="1280185" indent="0" algn="ctr">
              <a:buNone/>
              <a:defRPr/>
            </a:lvl3pPr>
            <a:lvl4pPr marL="1920278" indent="0" algn="ctr">
              <a:buNone/>
              <a:defRPr/>
            </a:lvl4pPr>
            <a:lvl5pPr marL="2560372" indent="0" algn="ctr">
              <a:buNone/>
              <a:defRPr/>
            </a:lvl5pPr>
            <a:lvl6pPr marL="3200464" indent="0" algn="ctr">
              <a:buNone/>
              <a:defRPr/>
            </a:lvl6pPr>
            <a:lvl7pPr marL="3840557" indent="0" algn="ctr">
              <a:buNone/>
              <a:defRPr/>
            </a:lvl7pPr>
            <a:lvl8pPr marL="4480650" indent="0" algn="ctr">
              <a:buNone/>
              <a:defRPr/>
            </a:lvl8pPr>
            <a:lvl9pPr marL="512074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2099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34568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4272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4750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9218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023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759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50956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64625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59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3647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895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487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57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909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264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30323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3051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097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6DE3-952E-4A4D-A588-CF25DF1DBD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939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DB30-570F-4AAC-B37C-70796FB232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97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8170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A151-3E76-41E6-86EE-F6F3673370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258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E139-1CBE-4614-9BB2-0454B400C2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591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E72D-C8C2-4C8A-B1CC-B256F9C315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412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5428-3FA2-49A1-A79C-29E29DBBF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35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87BA-4804-40E2-95E9-21CB06B0CA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1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6C8D-1775-440B-B7E3-8F23D0A0A1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38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74B1-0152-46B8-8355-408C5227D0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195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67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477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94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01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9672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831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25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04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6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697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927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5125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137-464F-4AD9-9C73-465AF891D3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360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955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E0E0-A5D1-4101-8052-FB53C53640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78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6" y="1400154"/>
            <a:ext cx="5994127" cy="740097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80174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9725-06EC-4467-969D-76630C3382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0130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E9F-ABF5-42BC-883F-BEA53BF397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349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130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22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98EE-C449-4D3C-BF20-9BA3D3C278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63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158-3215-4C73-BA7D-5B60EAA942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5776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2E-F86E-4C5E-AA16-F4DCFE9C6E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409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BF31-9F6A-4D9E-900D-D318B297AF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477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56ED-1A1E-4806-A2C8-4D0291D6C0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1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02275" y="1575753"/>
            <a:ext cx="12048172" cy="735869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0780-A5A7-4142-9B37-9DDEF383F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89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818" y="1400151"/>
            <a:ext cx="599857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815" y="2400286"/>
            <a:ext cx="6000792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40948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02275" y="1575753"/>
            <a:ext cx="5916295" cy="357155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31928" y="1575753"/>
            <a:ext cx="5918517" cy="357155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02275" y="5360670"/>
            <a:ext cx="5916295" cy="35737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31928" y="5360670"/>
            <a:ext cx="5918517" cy="35737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40F-37A6-4A1B-BB69-71F0C96C73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10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40080" y="2240282"/>
            <a:ext cx="56540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507480" y="2240280"/>
            <a:ext cx="5654040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507480" y="5514025"/>
            <a:ext cx="5654040" cy="3062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63604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51116" y="9250047"/>
            <a:ext cx="6149658" cy="35115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643678" y="9250047"/>
            <a:ext cx="1020127" cy="35115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6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8467725" y="0"/>
            <a:ext cx="4429443" cy="26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2" y="0"/>
            <a:ext cx="4316095" cy="293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4316095" y="0"/>
            <a:ext cx="4151630" cy="27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8467725" y="0"/>
            <a:ext cx="0" cy="271367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52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4316095" y="0"/>
            <a:ext cx="0" cy="270478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52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8449945"/>
            <a:ext cx="12801600" cy="11779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2"/>
            <a:ext cx="12801600" cy="274256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2687005"/>
            <a:ext cx="12801600" cy="5762942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GB" altLang="ru-RU" sz="2520">
              <a:solidFill>
                <a:srgbClr val="000000"/>
              </a:solidFill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6400800" y="-3687127"/>
            <a:ext cx="0" cy="1280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52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5" y="8598855"/>
            <a:ext cx="1257935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533" y="5774057"/>
            <a:ext cx="8578850" cy="205136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64971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7B73-F67B-4796-9011-A84AF9A786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7024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/>
          <a:lstStyle>
            <a:lvl1pPr algn="l">
              <a:defRPr sz="5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93" indent="0">
              <a:buNone/>
              <a:defRPr sz="2520"/>
            </a:lvl2pPr>
            <a:lvl3pPr marL="1280185" indent="0">
              <a:buNone/>
              <a:defRPr sz="2240"/>
            </a:lvl3pPr>
            <a:lvl4pPr marL="1920278" indent="0">
              <a:buNone/>
              <a:defRPr sz="1960"/>
            </a:lvl4pPr>
            <a:lvl5pPr marL="2560372" indent="0">
              <a:buNone/>
              <a:defRPr sz="1960"/>
            </a:lvl5pPr>
            <a:lvl6pPr marL="3200464" indent="0">
              <a:buNone/>
              <a:defRPr sz="1960"/>
            </a:lvl6pPr>
            <a:lvl7pPr marL="3840557" indent="0">
              <a:buNone/>
              <a:defRPr sz="1960"/>
            </a:lvl7pPr>
            <a:lvl8pPr marL="4480650" indent="0">
              <a:buNone/>
              <a:defRPr sz="1960"/>
            </a:lvl8pPr>
            <a:lvl9pPr marL="5120742" indent="0">
              <a:buNone/>
              <a:defRPr sz="19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BF49-CFA7-426B-BD93-D8901969C9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338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BDC2-E510-4C2B-80F0-1FDB51164B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842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F65C-4B9C-4F52-AFF7-3FB0EB6A8D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846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8F5D-AE4E-46E5-A1BA-2BB02E579F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890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15C43-E8BB-45F7-84D9-8A9603733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2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995" y="1400151"/>
            <a:ext cx="5996350" cy="89566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640093" indent="0">
              <a:buNone/>
              <a:defRPr sz="2800" b="1"/>
            </a:lvl2pPr>
            <a:lvl3pPr marL="1280185" indent="0">
              <a:buNone/>
              <a:defRPr sz="2520" b="1"/>
            </a:lvl3pPr>
            <a:lvl4pPr marL="1920278" indent="0">
              <a:buNone/>
              <a:defRPr sz="2240" b="1"/>
            </a:lvl4pPr>
            <a:lvl5pPr marL="2560372" indent="0">
              <a:buNone/>
              <a:defRPr sz="2240" b="1"/>
            </a:lvl5pPr>
            <a:lvl6pPr marL="3200464" indent="0">
              <a:buNone/>
              <a:defRPr sz="2240" b="1"/>
            </a:lvl6pPr>
            <a:lvl7pPr marL="3840557" indent="0">
              <a:buNone/>
              <a:defRPr sz="2240" b="1"/>
            </a:lvl7pPr>
            <a:lvl8pPr marL="4480650" indent="0">
              <a:buNone/>
              <a:defRPr sz="2240" b="1"/>
            </a:lvl8pPr>
            <a:lvl9pPr marL="5120742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995" y="2400286"/>
            <a:ext cx="5996350" cy="6400845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24006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7DC3-DA20-4B86-99BA-16E288FD04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322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93" indent="0">
              <a:buNone/>
              <a:defRPr sz="3920"/>
            </a:lvl2pPr>
            <a:lvl3pPr marL="1280185" indent="0">
              <a:buNone/>
              <a:defRPr sz="3360"/>
            </a:lvl3pPr>
            <a:lvl4pPr marL="1920278" indent="0">
              <a:buNone/>
              <a:defRPr sz="2800"/>
            </a:lvl4pPr>
            <a:lvl5pPr marL="2560372" indent="0">
              <a:buNone/>
              <a:defRPr sz="2800"/>
            </a:lvl5pPr>
            <a:lvl6pPr marL="3200464" indent="0">
              <a:buNone/>
              <a:defRPr sz="2800"/>
            </a:lvl6pPr>
            <a:lvl7pPr marL="3840557" indent="0">
              <a:buNone/>
              <a:defRPr sz="2800"/>
            </a:lvl7pPr>
            <a:lvl8pPr marL="4480650" indent="0">
              <a:buNone/>
              <a:defRPr sz="2800"/>
            </a:lvl8pPr>
            <a:lvl9pPr marL="5120742" indent="0">
              <a:buNone/>
              <a:defRPr sz="28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93" indent="0">
              <a:buNone/>
              <a:defRPr sz="1680"/>
            </a:lvl2pPr>
            <a:lvl3pPr marL="1280185" indent="0">
              <a:buNone/>
              <a:defRPr sz="1400"/>
            </a:lvl3pPr>
            <a:lvl4pPr marL="1920278" indent="0">
              <a:buNone/>
              <a:defRPr sz="1260"/>
            </a:lvl4pPr>
            <a:lvl5pPr marL="2560372" indent="0">
              <a:buNone/>
              <a:defRPr sz="1260"/>
            </a:lvl5pPr>
            <a:lvl6pPr marL="3200464" indent="0">
              <a:buNone/>
              <a:defRPr sz="1260"/>
            </a:lvl6pPr>
            <a:lvl7pPr marL="3840557" indent="0">
              <a:buNone/>
              <a:defRPr sz="1260"/>
            </a:lvl7pPr>
            <a:lvl8pPr marL="4480650" indent="0">
              <a:buNone/>
              <a:defRPr sz="1260"/>
            </a:lvl8pPr>
            <a:lvl9pPr marL="5120742" indent="0">
              <a:buNone/>
              <a:defRPr sz="126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F734C-55C6-4CF6-BA15-406B1706EE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3878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3EA5-D33E-4C8C-9F98-273B74E6D6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6869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38958" y="315597"/>
            <a:ext cx="3011487" cy="861885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2275" y="315597"/>
            <a:ext cx="8823325" cy="861885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A078-DDD3-494A-87D2-E75C795157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049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2275" y="1575753"/>
            <a:ext cx="5916295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1928" y="1575753"/>
            <a:ext cx="5918517" cy="735869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9B75-CA38-4E23-A0BF-8ABDC3FE7C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6838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02275" y="1575753"/>
            <a:ext cx="12048172" cy="735869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619A-C0C3-4466-9512-D69ECDEC0F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9997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601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CAA495-3737-4C5B-A1F0-2AD2701FEE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6570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965287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11579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40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061" y="8898892"/>
            <a:ext cx="4347483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57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52757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690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theme" Target="../theme/theme15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ags" Target="../tags/tag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2" r:id="rId16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00599D"/>
                </a:solidFill>
              </a:defRPr>
            </a:lvl1pPr>
          </a:lstStyle>
          <a:p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A07995E9-FE8B-4C8A-97CC-46B3CE0BB0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9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  <a:ea typeface="ＭＳ Ｐゴシック" pitchFamily="-110" charset="-128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  <a:ea typeface="ＭＳ Ｐゴシック" pitchFamily="-110" charset="-128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  <p:sldLayoutId id="2147484321" r:id="rId16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ea typeface="ＭＳ Ｐゴシック" pitchFamily="-110" charset="-128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77959E43-20BF-4D68-A9DF-984EFFF3CD2E}" type="slidenum">
              <a:rPr lang="de-DE">
                <a:ea typeface="ＭＳ Ｐゴシック" pitchFamily="-110" charset="-128"/>
              </a:rPr>
              <a:pPr>
                <a:defRPr/>
              </a:pPr>
              <a:t>‹#›</a:t>
            </a:fld>
            <a:endParaRPr lang="de-DE">
              <a:ea typeface="ＭＳ Ｐゴシック" pitchFamily="-110" charset="-128"/>
            </a:endParaRP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  <a:ea typeface="ＭＳ Ｐゴシック" pitchFamily="-110" charset="-128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  <a:ea typeface="ＭＳ Ｐゴシック" pitchFamily="-110" charset="-128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D1837C9B-6D25-44C5-9880-48640EF0EB05}" type="slidenum">
              <a:rPr lang="de-DE"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de-DE">
              <a:latin typeface="Arial" charset="0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61385" y="53340"/>
            <a:ext cx="1389062" cy="11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6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5pPr>
      <a:lvl6pPr marL="3640528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8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  <p:sldLayoutId id="2147484529" r:id="rId16"/>
    <p:sldLayoutId id="2147484530" r:id="rId17"/>
    <p:sldLayoutId id="2147484531" r:id="rId18"/>
    <p:sldLayoutId id="2147484532" r:id="rId19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Finding tomorrow today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667000"/>
            <a:ext cx="1088136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2223" y="0"/>
            <a:ext cx="175577" cy="32004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2" y="6400800"/>
            <a:ext cx="175578" cy="32004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162243" y="0"/>
            <a:ext cx="175577" cy="32004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160022" y="3200400"/>
            <a:ext cx="175578" cy="32004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FFFFFF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160022" y="6400800"/>
            <a:ext cx="175578" cy="32004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640080" y="9067800"/>
            <a:ext cx="1173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400" dirty="0">
                <a:solidFill>
                  <a:srgbClr val="3A6F8A"/>
                </a:solidFill>
                <a:latin typeface="Arial" charset="0"/>
                <a:ea typeface="ＭＳ Ｐゴシック" charset="-128"/>
                <a:cs typeface="+mn-cs"/>
              </a:rPr>
              <a:t>		                            Jim Ritman									                                        		 		   </a:t>
            </a:r>
            <a:fld id="{10F37CC4-9A29-42E3-8F0E-C2C8EEDB17B8}" type="slidenum">
              <a:rPr lang="de-DE" sz="1400">
                <a:solidFill>
                  <a:srgbClr val="3A6F8A"/>
                </a:solidFill>
                <a:latin typeface="Arial" charset="0"/>
                <a:ea typeface="ＭＳ Ｐゴシック" charset="-128"/>
                <a:cs typeface="+mn-cs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de-DE" sz="1400" dirty="0">
              <a:solidFill>
                <a:srgbClr val="3A6F8A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058" name="Picture 12" descr="Logo_FZ_Jülich_NEU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54640" y="177800"/>
            <a:ext cx="2026920" cy="65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88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5pPr>
      <a:lvl6pPr marL="640093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9pPr>
    </p:titleStyle>
    <p:bodyStyle>
      <a:lvl1pPr marL="480070" indent="-48007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3080">
          <a:solidFill>
            <a:schemeClr val="tx1"/>
          </a:solidFill>
          <a:latin typeface="+mn-lt"/>
          <a:ea typeface="+mn-ea"/>
          <a:cs typeface="+mn-cs"/>
        </a:defRPr>
      </a:lvl1pPr>
      <a:lvl2pPr marL="1040151" indent="-400058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3080">
          <a:solidFill>
            <a:schemeClr val="tx1"/>
          </a:solidFill>
          <a:latin typeface="+mn-lt"/>
        </a:defRPr>
      </a:lvl2pPr>
      <a:lvl3pPr marL="1600232" indent="-320047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3080" i="1">
          <a:solidFill>
            <a:schemeClr val="tx1"/>
          </a:solidFill>
          <a:latin typeface="+mn-lt"/>
        </a:defRPr>
      </a:lvl3pPr>
      <a:lvl4pPr marL="2240325" indent="-320047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800">
          <a:solidFill>
            <a:schemeClr val="tx1"/>
          </a:solidFill>
          <a:latin typeface="+mn-lt"/>
        </a:defRPr>
      </a:lvl4pPr>
      <a:lvl5pPr marL="2880417" indent="-320047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800">
          <a:solidFill>
            <a:schemeClr val="tx1"/>
          </a:solidFill>
          <a:latin typeface="+mn-lt"/>
        </a:defRPr>
      </a:lvl5pPr>
      <a:lvl6pPr marL="3520510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6pPr>
      <a:lvl7pPr marL="4160603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7pPr>
      <a:lvl8pPr marL="4800697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8pPr>
      <a:lvl9pPr marL="5440789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EB37A547-3D71-413F-8EEA-BC6D47B0D046}" type="slidenum">
              <a:rPr lang="de-DE"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de-DE">
              <a:latin typeface="Arial" charset="0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61385" y="53340"/>
            <a:ext cx="1389062" cy="11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842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5pPr>
      <a:lvl6pPr marL="3640528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Textmasterformate durch Klicken bearbeiten</a:t>
            </a:r>
          </a:p>
          <a:p>
            <a:pPr lvl="1"/>
            <a:r>
              <a:rPr lang="en-GB" altLang="ru-RU"/>
              <a:t>Zweite Ebene</a:t>
            </a:r>
          </a:p>
          <a:p>
            <a:pPr lvl="2"/>
            <a:r>
              <a:rPr lang="en-GB" altLang="ru-RU"/>
              <a:t>Dritte Ebene</a:t>
            </a:r>
          </a:p>
          <a:p>
            <a:pPr lvl="3"/>
            <a:r>
              <a:rPr lang="en-GB" altLang="ru-RU"/>
              <a:t>Vierte Ebene</a:t>
            </a:r>
          </a:p>
          <a:p>
            <a:pPr lvl="4"/>
            <a:r>
              <a:rPr lang="en-GB" altLang="ru-RU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 baseline="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 baseline="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7B15F7-529A-4E7E-8601-0A7307941B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174" name="Rectangle 8"/>
          <p:cNvSpPr>
            <a:spLocks noChangeArrowheads="1"/>
          </p:cNvSpPr>
          <p:nvPr userDrawn="1"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5" name="Rectangle 9"/>
          <p:cNvSpPr>
            <a:spLocks noChangeArrowheads="1"/>
          </p:cNvSpPr>
          <p:nvPr userDrawn="1"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6" name="Rectangle 10"/>
          <p:cNvSpPr>
            <a:spLocks noChangeArrowheads="1"/>
          </p:cNvSpPr>
          <p:nvPr userDrawn="1"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7" name="Rectangle 11"/>
          <p:cNvSpPr>
            <a:spLocks noChangeArrowheads="1"/>
          </p:cNvSpPr>
          <p:nvPr userDrawn="1"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8" name="Rectangle 12"/>
          <p:cNvSpPr>
            <a:spLocks noChangeArrowheads="1"/>
          </p:cNvSpPr>
          <p:nvPr userDrawn="1"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79" name="Rectangle 13"/>
          <p:cNvSpPr>
            <a:spLocks noChangeArrowheads="1"/>
          </p:cNvSpPr>
          <p:nvPr userDrawn="1"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80" name="Rectangle 14"/>
          <p:cNvSpPr>
            <a:spLocks noChangeArrowheads="1"/>
          </p:cNvSpPr>
          <p:nvPr userDrawn="1"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2520" baseline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MS PGothic" pitchFamily="34" charset="-128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ＭＳ Ｐゴシック" pitchFamily="34" charset="-128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ＭＳ Ｐゴシック" pitchFamily="34" charset="-128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ＭＳ Ｐゴシック" pitchFamily="34" charset="-128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3360">
          <a:solidFill>
            <a:srgbClr val="00599D"/>
          </a:solidFill>
          <a:latin typeface="+mn-lt"/>
          <a:ea typeface="MS PGothic" pitchFamily="34" charset="-128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MS PGothic" pitchFamily="34" charset="-128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buChar char="–"/>
        <a:defRPr sz="2240" i="1">
          <a:solidFill>
            <a:srgbClr val="990000"/>
          </a:solidFill>
          <a:latin typeface="+mn-lt"/>
          <a:ea typeface="MS PGothic" pitchFamily="34" charset="-128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  <a:ea typeface="MS PGothic" pitchFamily="34" charset="-128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  <a:ea typeface="+mn-ea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  <a:ea typeface="+mn-ea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  <a:ea typeface="+mn-ea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Finding tomorrow today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667000"/>
            <a:ext cx="1088136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2223" y="0"/>
            <a:ext cx="175577" cy="32004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2" y="6400800"/>
            <a:ext cx="175578" cy="32004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162243" y="0"/>
            <a:ext cx="175577" cy="32004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160022" y="3200400"/>
            <a:ext cx="175578" cy="32004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160022" y="6400800"/>
            <a:ext cx="175578" cy="32004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4704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640080" y="9067800"/>
            <a:ext cx="1173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400" dirty="0">
                <a:solidFill>
                  <a:srgbClr val="3A6F8A"/>
                </a:solidFill>
                <a:latin typeface="Arial" charset="0"/>
                <a:ea typeface="ＭＳ Ｐゴシック" charset="-128"/>
              </a:rPr>
              <a:t>		                            Jim Ritman									                                        		 		   </a:t>
            </a:r>
            <a:fld id="{10F37CC4-9A29-42E3-8F0E-C2C8EEDB17B8}" type="slidenum">
              <a:rPr lang="de-DE" sz="1400">
                <a:solidFill>
                  <a:srgbClr val="3A6F8A"/>
                </a:solidFill>
                <a:latin typeface="Arial" charset="0"/>
                <a:ea typeface="ＭＳ Ｐゴシック" charset="-128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de-DE" sz="1400" dirty="0">
              <a:solidFill>
                <a:srgbClr val="3A6F8A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058" name="Picture 12" descr="Logo_FZ_Jülich_NEU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54640" y="177800"/>
            <a:ext cx="2026920" cy="65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06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5pPr>
      <a:lvl6pPr marL="640093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640" b="1">
          <a:solidFill>
            <a:srgbClr val="005B82"/>
          </a:solidFill>
          <a:latin typeface="Arial" charset="0"/>
        </a:defRPr>
      </a:lvl9pPr>
    </p:titleStyle>
    <p:bodyStyle>
      <a:lvl1pPr marL="480070" indent="-48007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3080">
          <a:solidFill>
            <a:schemeClr val="tx1"/>
          </a:solidFill>
          <a:latin typeface="+mn-lt"/>
          <a:ea typeface="+mn-ea"/>
          <a:cs typeface="+mn-cs"/>
        </a:defRPr>
      </a:lvl1pPr>
      <a:lvl2pPr marL="1040151" indent="-400058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3080">
          <a:solidFill>
            <a:schemeClr val="tx1"/>
          </a:solidFill>
          <a:latin typeface="+mn-lt"/>
        </a:defRPr>
      </a:lvl2pPr>
      <a:lvl3pPr marL="1600232" indent="-320047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3080" i="1">
          <a:solidFill>
            <a:schemeClr val="tx1"/>
          </a:solidFill>
          <a:latin typeface="+mn-lt"/>
        </a:defRPr>
      </a:lvl3pPr>
      <a:lvl4pPr marL="2240325" indent="-320047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800">
          <a:solidFill>
            <a:schemeClr val="tx1"/>
          </a:solidFill>
          <a:latin typeface="+mn-lt"/>
        </a:defRPr>
      </a:lvl4pPr>
      <a:lvl5pPr marL="2880417" indent="-320047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800">
          <a:solidFill>
            <a:schemeClr val="tx1"/>
          </a:solidFill>
          <a:latin typeface="+mn-lt"/>
        </a:defRPr>
      </a:lvl5pPr>
      <a:lvl6pPr marL="3520510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6pPr>
      <a:lvl7pPr marL="4160603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7pPr>
      <a:lvl8pPr marL="4800697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8pPr>
      <a:lvl9pPr marL="5440789" indent="-320047" algn="l" rtl="0" fontAlgn="base">
        <a:spcBef>
          <a:spcPct val="20000"/>
        </a:spcBef>
        <a:spcAft>
          <a:spcPct val="0"/>
        </a:spcAft>
        <a:buClr>
          <a:srgbClr val="009EE0"/>
        </a:buClr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B4323D6-EE3D-4048-84EC-ED7E3A6492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61620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585075-FD7A-4005-9B3D-AB5D8A66E66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252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51116" y="9250047"/>
            <a:ext cx="6149658" cy="3511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ClrTx/>
              <a:buFontTx/>
              <a:buNone/>
              <a:defRPr sz="1680">
                <a:solidFill>
                  <a:srgbClr val="00599D"/>
                </a:solidFill>
                <a:latin typeface="Arial" charset="0"/>
                <a:cs typeface="+mn-cs"/>
              </a:defRPr>
            </a:lvl1pPr>
            <a:lvl2pPr marL="1040151" indent="-400058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600232" indent="-320047" eaLnBrk="0" hangingPunct="0">
              <a:spcBef>
                <a:spcPct val="20000"/>
              </a:spcBef>
              <a:buChar char="•"/>
              <a:defRPr sz="3360">
                <a:solidFill>
                  <a:schemeClr val="tx1"/>
                </a:solidFill>
                <a:latin typeface="Arial" charset="0"/>
              </a:defRPr>
            </a:lvl3pPr>
            <a:lvl4pPr marL="2240325" indent="-320047" eaLnBrk="0" hangingPunct="0">
              <a:spcBef>
                <a:spcPct val="20000"/>
              </a:spcBef>
              <a:buChar char="–"/>
              <a:defRPr sz="2240" i="1">
                <a:solidFill>
                  <a:srgbClr val="990000"/>
                </a:solidFill>
                <a:latin typeface="Arial" charset="0"/>
              </a:defRPr>
            </a:lvl4pPr>
            <a:lvl5pPr marL="2880417" indent="-320047" eaLnBrk="0" hangingPunct="0">
              <a:spcBef>
                <a:spcPct val="20000"/>
              </a:spcBef>
              <a:buChar char="»"/>
              <a:defRPr sz="2240">
                <a:solidFill>
                  <a:srgbClr val="0066CC"/>
                </a:solidFill>
                <a:latin typeface="Arial" charset="0"/>
              </a:defRPr>
            </a:lvl5pPr>
            <a:lvl6pPr marL="3520510" indent="-32004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40">
                <a:solidFill>
                  <a:srgbClr val="0066CC"/>
                </a:solidFill>
                <a:latin typeface="Arial" charset="0"/>
              </a:defRPr>
            </a:lvl6pPr>
            <a:lvl7pPr marL="4160603" indent="-32004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40">
                <a:solidFill>
                  <a:srgbClr val="0066CC"/>
                </a:solidFill>
                <a:latin typeface="Arial" charset="0"/>
              </a:defRPr>
            </a:lvl7pPr>
            <a:lvl8pPr marL="4800697" indent="-32004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40">
                <a:solidFill>
                  <a:srgbClr val="0066CC"/>
                </a:solidFill>
                <a:latin typeface="Arial" charset="0"/>
              </a:defRPr>
            </a:lvl8pPr>
            <a:lvl9pPr marL="5440789" indent="-32004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40">
                <a:solidFill>
                  <a:srgbClr val="0066CC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527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buChar char="–"/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D1837C9B-6D25-44C5-9880-48640EF0EB05}" type="slidenum">
              <a:rPr lang="de-DE">
                <a:latin typeface="Arial" charset="0"/>
              </a:rPr>
              <a:pPr>
                <a:defRPr/>
              </a:pPr>
              <a:t>‹#›</a:t>
            </a:fld>
            <a:endParaRPr lang="de-DE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61385" y="53340"/>
            <a:ext cx="1389062" cy="11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3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5pPr>
      <a:lvl6pPr marL="3640528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DF5CBD2-B9EC-45AD-AECE-2B902A2101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49300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D1837C9B-6D25-44C5-9880-48640EF0EB05}" type="slidenum">
              <a:rPr lang="de-DE">
                <a:latin typeface="Arial" charset="0"/>
              </a:rPr>
              <a:pPr>
                <a:defRPr/>
              </a:pPr>
              <a:t>‹#›</a:t>
            </a:fld>
            <a:endParaRPr lang="de-DE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61385" y="53340"/>
            <a:ext cx="1389062" cy="11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5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5pPr>
      <a:lvl6pPr marL="3640528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640093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640093"/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640093"/>
            <a:fld id="{65E553A4-501A-4150-A61D-3B8B650A4E6A}" type="slidenum">
              <a:rPr lang="en-GB" altLang="en-US" smtClean="0">
                <a:solidFill>
                  <a:prstClr val="black"/>
                </a:solidFill>
              </a:rPr>
              <a:pPr defTabSz="640093"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  <p:sldLayoutId id="2147484834" r:id="rId12"/>
    <p:sldLayoutId id="2147484835" r:id="rId13"/>
    <p:sldLayoutId id="2147484836" r:id="rId14"/>
    <p:sldLayoutId id="2147484837" r:id="rId15"/>
    <p:sldLayoutId id="2147484838" r:id="rId16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/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lang="de-DE" sz="3920">
              <a:solidFill>
                <a:srgbClr val="00599D"/>
              </a:solidFill>
              <a:latin typeface="Arial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/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0018" indent="-12001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/>
            </a:pPr>
            <a:endParaRPr lang="de-DE" sz="4704">
              <a:solidFill>
                <a:srgbClr val="00599D"/>
              </a:solidFill>
              <a:latin typeface="Arial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60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buChar char="–"/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2E854FF4-774B-4A7E-8663-9CCD7DE4A4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buChar char="–"/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D1837C9B-6D25-44C5-9880-48640EF0EB05}" type="slidenum">
              <a:rPr lang="de-DE">
                <a:latin typeface="Arial" charset="0"/>
              </a:rPr>
              <a:pPr>
                <a:defRPr/>
              </a:pPr>
              <a:t>‹#›</a:t>
            </a:fld>
            <a:endParaRPr lang="de-DE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61385" y="53340"/>
            <a:ext cx="1389062" cy="115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8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eaLnBrk="1" fontAlgn="base" hangingPunct="1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5pPr>
      <a:lvl6pPr marL="3640528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eaLnBrk="1" fontAlgn="base" hangingPunct="1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Textmasterformate durch Klicken bearbeiten</a:t>
            </a:r>
          </a:p>
          <a:p>
            <a:pPr lvl="1"/>
            <a:r>
              <a:rPr lang="en-GB" altLang="ru-RU"/>
              <a:t>Zweite Ebene</a:t>
            </a:r>
          </a:p>
          <a:p>
            <a:pPr lvl="2"/>
            <a:r>
              <a:rPr lang="en-GB" altLang="ru-RU"/>
              <a:t>Dritte Ebene</a:t>
            </a:r>
          </a:p>
          <a:p>
            <a:pPr lvl="3"/>
            <a:r>
              <a:rPr lang="en-GB" altLang="ru-RU"/>
              <a:t>Vierte Ebene</a:t>
            </a:r>
          </a:p>
          <a:p>
            <a:pPr lvl="4"/>
            <a:r>
              <a:rPr lang="en-GB" altLang="ru-RU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52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3360">
          <a:solidFill>
            <a:srgbClr val="00599D"/>
          </a:solidFill>
          <a:latin typeface="+mn-lt"/>
          <a:ea typeface="+mn-ea"/>
          <a:cs typeface="+mn-cs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buChar char="–"/>
        <a:defRPr sz="2240" i="1">
          <a:solidFill>
            <a:srgbClr val="990000"/>
          </a:solidFill>
          <a:latin typeface="+mn-lt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2275" y="315595"/>
            <a:ext cx="12048172" cy="6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275" y="1575753"/>
            <a:ext cx="12048172" cy="73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Textmasterformate durch Klicken bearbeiten</a:t>
            </a:r>
          </a:p>
          <a:p>
            <a:pPr lvl="1"/>
            <a:r>
              <a:rPr lang="en-GB" altLang="ru-RU"/>
              <a:t>Zweite Ebene</a:t>
            </a:r>
          </a:p>
          <a:p>
            <a:pPr lvl="2"/>
            <a:r>
              <a:rPr lang="en-GB" altLang="ru-RU"/>
              <a:t>Dritte Ebene</a:t>
            </a:r>
          </a:p>
          <a:p>
            <a:pPr lvl="3"/>
            <a:r>
              <a:rPr lang="en-GB" altLang="ru-RU"/>
              <a:t>Vierte Ebene</a:t>
            </a:r>
          </a:p>
          <a:p>
            <a:pPr lvl="4"/>
            <a:r>
              <a:rPr lang="en-GB" altLang="ru-RU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51116" y="9250047"/>
            <a:ext cx="6149658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00599D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43678" y="9250047"/>
            <a:ext cx="1020127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00599D"/>
                </a:solidFill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3A6E21E-4C51-4321-A799-AE7AE77958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6098540" y="9250045"/>
            <a:ext cx="1966913" cy="11779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8061010" y="9250045"/>
            <a:ext cx="1966912" cy="117793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10027920" y="9250045"/>
            <a:ext cx="1966913" cy="11779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 userDrawn="1"/>
        </p:nvSpPr>
        <p:spPr bwMode="auto">
          <a:xfrm>
            <a:off x="0" y="9134475"/>
            <a:ext cx="12801600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34" name="Rectangle 12"/>
          <p:cNvSpPr>
            <a:spLocks noChangeArrowheads="1"/>
          </p:cNvSpPr>
          <p:nvPr userDrawn="1"/>
        </p:nvSpPr>
        <p:spPr bwMode="auto">
          <a:xfrm>
            <a:off x="8061010" y="9367838"/>
            <a:ext cx="3933825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6098540" y="9485630"/>
            <a:ext cx="1966913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  <p:sp>
        <p:nvSpPr>
          <p:cNvPr id="1036" name="Rectangle 14"/>
          <p:cNvSpPr>
            <a:spLocks noChangeArrowheads="1"/>
          </p:cNvSpPr>
          <p:nvPr userDrawn="1"/>
        </p:nvSpPr>
        <p:spPr bwMode="auto">
          <a:xfrm>
            <a:off x="0" y="1222375"/>
            <a:ext cx="12801600" cy="1155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 sz="252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  <a:ea typeface="MS PGothic" pitchFamily="34" charset="-128"/>
          <a:cs typeface="ＭＳ Ｐゴシック" pitchFamily="-110" charset="-128"/>
        </a:defRPr>
      </a:lvl5pPr>
      <a:lvl6pPr marL="640093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6pPr>
      <a:lvl7pPr marL="1280185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7pPr>
      <a:lvl8pPr marL="1920278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8pPr>
      <a:lvl9pPr marL="2560372" algn="l" rtl="0" fontAlgn="base">
        <a:spcBef>
          <a:spcPct val="0"/>
        </a:spcBef>
        <a:spcAft>
          <a:spcPct val="0"/>
        </a:spcAft>
        <a:defRPr sz="3920">
          <a:solidFill>
            <a:srgbClr val="00599D"/>
          </a:solidFill>
          <a:latin typeface="Arial" charset="0"/>
        </a:defRPr>
      </a:lvl9pPr>
    </p:titleStyle>
    <p:bodyStyle>
      <a:lvl1pPr marL="120018" indent="-120018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3360">
          <a:solidFill>
            <a:srgbClr val="00599D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586751" indent="-37338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720104" indent="560081" algn="l" rtl="0" eaLnBrk="0" fontAlgn="base" hangingPunct="0">
        <a:spcBef>
          <a:spcPct val="20000"/>
        </a:spcBef>
        <a:spcAft>
          <a:spcPct val="0"/>
        </a:spcAft>
        <a:buChar char="•"/>
        <a:defRPr sz="336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000145" indent="-28893" algn="l" rtl="0" eaLnBrk="0" fontAlgn="base" hangingPunct="0">
        <a:spcBef>
          <a:spcPct val="20000"/>
        </a:spcBef>
        <a:spcAft>
          <a:spcPct val="0"/>
        </a:spcAft>
        <a:buChar char="–"/>
        <a:defRPr sz="2240" i="1">
          <a:solidFill>
            <a:srgbClr val="990000"/>
          </a:solidFill>
          <a:latin typeface="+mn-lt"/>
          <a:ea typeface="MS PGothic" pitchFamily="34" charset="-128"/>
          <a:cs typeface="ＭＳ Ｐゴシック"/>
        </a:defRPr>
      </a:lvl4pPr>
      <a:lvl5pPr marL="3000435" indent="-1746920" algn="l" rtl="0" eaLnBrk="0" fontAlgn="base" hangingPunct="0">
        <a:spcBef>
          <a:spcPct val="20000"/>
        </a:spcBef>
        <a:spcAft>
          <a:spcPct val="0"/>
        </a:spcAft>
        <a:buChar char="»"/>
        <a:defRPr sz="2240">
          <a:solidFill>
            <a:srgbClr val="0066CC"/>
          </a:solidFill>
          <a:latin typeface="+mn-lt"/>
          <a:ea typeface="MS PGothic" pitchFamily="34" charset="-128"/>
          <a:cs typeface="ＭＳ Ｐゴシック"/>
        </a:defRPr>
      </a:lvl5pPr>
      <a:lvl6pPr marL="3640528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6pPr>
      <a:lvl7pPr marL="4280620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7pPr>
      <a:lvl8pPr marL="4920713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8pPr>
      <a:lvl9pPr marL="5560806" indent="-1746920" algn="l" rtl="0" fontAlgn="base">
        <a:spcBef>
          <a:spcPct val="20000"/>
        </a:spcBef>
        <a:spcAft>
          <a:spcPct val="0"/>
        </a:spcAft>
        <a:defRPr sz="224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00163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40" y="1400177"/>
            <a:ext cx="12201525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038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534" y="8898892"/>
            <a:ext cx="478853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4523" y="8898892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54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</p:sldLayoutIdLst>
  <p:transition spd="slow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16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5pPr>
      <a:lvl6pPr marL="640093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6pPr>
      <a:lvl7pPr marL="1280185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7pPr>
      <a:lvl8pPr marL="1920278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8pPr>
      <a:lvl9pPr marL="2560372" algn="ctr" rtl="0" eaLnBrk="1" fontAlgn="base" hangingPunct="1">
        <a:spcBef>
          <a:spcPct val="0"/>
        </a:spcBef>
        <a:spcAft>
          <a:spcPct val="0"/>
        </a:spcAft>
        <a:defRPr sz="6160">
          <a:solidFill>
            <a:srgbClr val="14425D"/>
          </a:solidFill>
          <a:latin typeface="Verdana" pitchFamily="34" charset="0"/>
        </a:defRPr>
      </a:lvl9pPr>
    </p:titleStyle>
    <p:bodyStyle>
      <a:lvl1pPr marL="480070" indent="-48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48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040151" indent="-40005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920" kern="1200">
          <a:solidFill>
            <a:srgbClr val="1B587C"/>
          </a:solidFill>
          <a:latin typeface="+mn-lt"/>
          <a:ea typeface="+mn-ea"/>
          <a:cs typeface="+mn-cs"/>
        </a:defRPr>
      </a:lvl2pPr>
      <a:lvl3pPr marL="1600232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360" kern="1200">
          <a:solidFill>
            <a:srgbClr val="4E8542"/>
          </a:solidFill>
          <a:latin typeface="+mn-lt"/>
          <a:ea typeface="+mn-ea"/>
          <a:cs typeface="+mn-cs"/>
        </a:defRPr>
      </a:lvl3pPr>
      <a:lvl4pPr marL="2240325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878"/>
          </a:solidFill>
          <a:latin typeface="+mn-lt"/>
          <a:ea typeface="+mn-ea"/>
          <a:cs typeface="+mn-cs"/>
        </a:defRPr>
      </a:lvl4pPr>
      <a:lvl5pPr marL="2880417" indent="-32004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rgbClr val="C19859"/>
          </a:solidFill>
          <a:latin typeface="+mn-lt"/>
          <a:ea typeface="+mn-ea"/>
          <a:cs typeface="+mn-cs"/>
        </a:defRPr>
      </a:lvl5pPr>
      <a:lvl6pPr marL="3520510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03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97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89" indent="-320047" algn="l" defTabSz="12801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5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8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7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64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57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50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42" algn="l" defTabSz="1280185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oleObject" Target="../embeddings/oleObject8.bin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slideLayout" Target="../slideLayouts/slideLayout2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10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oleObject" Target="../embeddings/oleObject10.bin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slideLayout" Target="../slideLayouts/slideLayout2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2418935-0B16-4EE5-AD0B-9612722F33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74894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2418935-0B16-4EE5-AD0B-9612722F3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7D386F73-168B-4AD9-9FD9-C4800AB642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i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4533" y="3387090"/>
            <a:ext cx="11290300" cy="2018030"/>
          </a:xfrm>
        </p:spPr>
        <p:txBody>
          <a:bodyPr/>
          <a:lstStyle/>
          <a:p>
            <a:pPr algn="ctr"/>
            <a:r>
              <a:rPr lang="en-US" sz="4000" b="1" dirty="0"/>
              <a:t>CR BINP-Workshop 21.05.2019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de-DE" sz="4000" i="1" dirty="0" smtClean="0"/>
              <a:t>Overall </a:t>
            </a:r>
            <a:r>
              <a:rPr lang="de-DE" sz="4000" i="1" dirty="0" err="1"/>
              <a:t>process</a:t>
            </a:r>
            <a:r>
              <a:rPr lang="de-DE" sz="4000" i="1" dirty="0"/>
              <a:t> </a:t>
            </a:r>
            <a:r>
              <a:rPr lang="de-DE" sz="4000" i="1" dirty="0" err="1"/>
              <a:t>analysis</a:t>
            </a:r>
            <a:r>
              <a:rPr lang="en-US" sz="4000" i="1" dirty="0"/>
              <a:t> m</a:t>
            </a:r>
            <a:r>
              <a:rPr lang="de-DE" sz="4000" i="1" dirty="0" err="1"/>
              <a:t>achine</a:t>
            </a:r>
            <a:r>
              <a:rPr lang="de-DE" sz="4000" i="1" dirty="0"/>
              <a:t> </a:t>
            </a:r>
            <a:r>
              <a:rPr lang="de-DE" sz="4000" i="1" dirty="0" err="1"/>
              <a:t>installation</a:t>
            </a:r>
            <a:r>
              <a:rPr lang="de-DE" sz="4000" i="1" dirty="0"/>
              <a:t> CR</a:t>
            </a:r>
            <a:r>
              <a:rPr lang="de-DE" sz="4000" dirty="0"/>
              <a:t/>
            </a:r>
            <a:br>
              <a:rPr lang="de-DE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9121" y="6312770"/>
            <a:ext cx="8578850" cy="2051368"/>
          </a:xfrm>
        </p:spPr>
        <p:txBody>
          <a:bodyPr/>
          <a:lstStyle/>
          <a:p>
            <a:pPr>
              <a:buNone/>
            </a:pPr>
            <a:r>
              <a:rPr lang="en-US" sz="2240" dirty="0"/>
              <a:t>J. Dübel-Müller</a:t>
            </a:r>
          </a:p>
          <a:p>
            <a:pPr>
              <a:buNone/>
            </a:pPr>
            <a:r>
              <a:rPr lang="en-US" sz="2240" dirty="0"/>
              <a:t>21.05.2019</a:t>
            </a:r>
            <a:endParaRPr lang="de-DE" sz="2240" dirty="0"/>
          </a:p>
        </p:txBody>
      </p:sp>
    </p:spTree>
    <p:extLst>
      <p:ext uri="{BB962C8B-B14F-4D97-AF65-F5344CB8AC3E}">
        <p14:creationId xmlns:p14="http://schemas.microsoft.com/office/powerpoint/2010/main" val="48977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473F1C4C-ED77-422C-9C6B-5BFECD56E0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2908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473F1C4C-ED77-422C-9C6B-5BFECD56E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FB85BBA7-30B8-4E99-AF4A-ABB7A67ECB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i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8F3D1F3-A137-4AEF-B4F2-F3FE06DDA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31884"/>
              </p:ext>
            </p:extLst>
          </p:nvPr>
        </p:nvGraphicFramePr>
        <p:xfrm>
          <a:off x="1135214" y="1948196"/>
          <a:ext cx="10891209" cy="633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1">
                  <a:extLst>
                    <a:ext uri="{9D8B030D-6E8A-4147-A177-3AD203B41FA5}">
                      <a16:colId xmlns:a16="http://schemas.microsoft.com/office/drawing/2014/main" val="1739925637"/>
                    </a:ext>
                  </a:extLst>
                </a:gridCol>
                <a:gridCol w="225025">
                  <a:extLst>
                    <a:ext uri="{9D8B030D-6E8A-4147-A177-3AD203B41FA5}">
                      <a16:colId xmlns:a16="http://schemas.microsoft.com/office/drawing/2014/main" val="3863066087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136870398"/>
                    </a:ext>
                  </a:extLst>
                </a:gridCol>
                <a:gridCol w="225025">
                  <a:extLst>
                    <a:ext uri="{9D8B030D-6E8A-4147-A177-3AD203B41FA5}">
                      <a16:colId xmlns:a16="http://schemas.microsoft.com/office/drawing/2014/main" val="258058735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4137773239"/>
                    </a:ext>
                  </a:extLst>
                </a:gridCol>
                <a:gridCol w="225025">
                  <a:extLst>
                    <a:ext uri="{9D8B030D-6E8A-4147-A177-3AD203B41FA5}">
                      <a16:colId xmlns:a16="http://schemas.microsoft.com/office/drawing/2014/main" val="1864904306"/>
                    </a:ext>
                  </a:extLst>
                </a:gridCol>
                <a:gridCol w="1485163">
                  <a:extLst>
                    <a:ext uri="{9D8B030D-6E8A-4147-A177-3AD203B41FA5}">
                      <a16:colId xmlns:a16="http://schemas.microsoft.com/office/drawing/2014/main" val="3769877909"/>
                    </a:ext>
                  </a:extLst>
                </a:gridCol>
              </a:tblGrid>
              <a:tr h="614379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70C0"/>
                          </a:solidFill>
                        </a:rPr>
                        <a:t>ID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70C0"/>
                          </a:solidFill>
                        </a:rPr>
                        <a:t>Aktion erforderlich - </a:t>
                      </a:r>
                      <a:r>
                        <a:rPr lang="de-DE" sz="2000" i="1" dirty="0">
                          <a:solidFill>
                            <a:srgbClr val="0070C0"/>
                          </a:solidFill>
                        </a:rPr>
                        <a:t>Action </a:t>
                      </a:r>
                      <a:r>
                        <a:rPr lang="de-DE" sz="2000" i="1" dirty="0" err="1">
                          <a:solidFill>
                            <a:srgbClr val="0070C0"/>
                          </a:solidFill>
                        </a:rPr>
                        <a:t>required</a:t>
                      </a:r>
                      <a:endParaRPr lang="de-DE" sz="20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Wer? Who?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0070C0"/>
                          </a:solidFill>
                        </a:rPr>
                        <a:t>Bis wann? </a:t>
                      </a:r>
                      <a:r>
                        <a:rPr lang="de-DE" sz="1800" dirty="0" err="1">
                          <a:solidFill>
                            <a:srgbClr val="0070C0"/>
                          </a:solidFill>
                        </a:rPr>
                        <a:t>Until</a:t>
                      </a:r>
                      <a:r>
                        <a:rPr lang="de-DE" sz="1800" dirty="0">
                          <a:solidFill>
                            <a:srgbClr val="0070C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63057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i="0" dirty="0">
                          <a:solidFill>
                            <a:srgbClr val="0070C0"/>
                          </a:solidFill>
                        </a:rPr>
                        <a:t>Versorgungsbereich: Zeitpunkt der Einbringung der stochastischen Kühlleitungen zu klären (1,25m Höhe).</a:t>
                      </a:r>
                    </a:p>
                    <a:p>
                      <a:pPr algn="l"/>
                      <a:r>
                        <a:rPr lang="en-US" sz="1400" i="1" dirty="0">
                          <a:solidFill>
                            <a:srgbClr val="0070C0"/>
                          </a:solidFill>
                        </a:rPr>
                        <a:t>Supply area: Clarify when the stochastic cooling lines should be installed (1.25m high).</a:t>
                      </a:r>
                      <a:endParaRPr lang="de-DE" sz="1400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602968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Strahlbereich: Durch wen wird der Kabelanschluss der Netzgeräte und Low Level Racks ausgeführt?</a:t>
                      </a:r>
                    </a:p>
                    <a:p>
                      <a:pPr algn="l"/>
                      <a:r>
                        <a:rPr lang="en-US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Beam area: Who is responsible for the cable connection of the power supplies and low level racks?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51095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Nachfolgend ist nur RRF dargestellt. Erstrebenswert wäre eine ähnliche Detailschärfe für alle Bereiche.</a:t>
                      </a:r>
                    </a:p>
                    <a:p>
                      <a:pPr algn="l"/>
                      <a:r>
                        <a:rPr lang="en-US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Only RRF is shown in the following. A similar sharpness of detail would be desirable for all areas.</a:t>
                      </a:r>
                      <a:endParaRPr lang="de-DE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942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pPr marL="0" algn="l" defTabSz="1280185" rtl="0" eaLnBrk="1" latinLnBrk="0" hangingPunct="1"/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327254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pPr marL="0" algn="l" defTabSz="1280185" rtl="0" eaLnBrk="1" latinLnBrk="0" hangingPunct="1"/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945589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pPr marL="0" algn="l" defTabSz="1280185" rtl="0" eaLnBrk="1" latinLnBrk="0" hangingPunct="1"/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30016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pPr marL="0" algn="l" defTabSz="1280185" rtl="0" eaLnBrk="1" latinLnBrk="0" hangingPunct="1"/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287004"/>
                  </a:ext>
                </a:extLst>
              </a:tr>
              <a:tr h="614379">
                <a:tc>
                  <a:txBody>
                    <a:bodyPr/>
                    <a:lstStyle/>
                    <a:p>
                      <a:pPr marL="0" algn="l" defTabSz="1280185" rtl="0" eaLnBrk="1" latinLnBrk="0" hangingPunct="1"/>
                      <a:r>
                        <a:rPr lang="de-DE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40588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 sz="2800" dirty="0"/>
              <a:t>CR | Einbringen der Maschine - </a:t>
            </a:r>
            <a:r>
              <a:rPr lang="de-DE" sz="2800" i="1" dirty="0" err="1"/>
              <a:t>Machine</a:t>
            </a:r>
            <a:r>
              <a:rPr lang="de-DE" sz="2800" i="1" dirty="0"/>
              <a:t> Installation</a:t>
            </a:r>
            <a:endParaRPr lang="de-DE" sz="2800" i="1" dirty="0">
              <a:solidFill>
                <a:srgbClr val="00B05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164" name="Titel 1">
            <a:extLst>
              <a:ext uri="{FF2B5EF4-FFF2-40B4-BE49-F238E27FC236}">
                <a16:creationId xmlns:a16="http://schemas.microsoft.com/office/drawing/2014/main" id="{757B9329-1BE7-4EF5-9FDA-877B16368E6F}"/>
              </a:ext>
            </a:extLst>
          </p:cNvPr>
          <p:cNvSpPr txBox="1">
            <a:spLocks/>
          </p:cNvSpPr>
          <p:nvPr/>
        </p:nvSpPr>
        <p:spPr bwMode="auto">
          <a:xfrm>
            <a:off x="400050" y="738472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5pPr>
            <a:lvl6pPr marL="640093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6pPr>
            <a:lvl7pPr marL="1280185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7pPr>
            <a:lvl8pPr marL="1920278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8pPr>
            <a:lvl9pPr marL="2560372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de-DE" sz="1800" dirty="0"/>
              <a:t>Aktionsliste – </a:t>
            </a:r>
            <a:r>
              <a:rPr lang="de-DE" sz="1800" i="1" dirty="0"/>
              <a:t>List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actions</a:t>
            </a:r>
            <a:r>
              <a:rPr lang="en-US" sz="1800" dirty="0"/>
              <a:t/>
            </a:r>
            <a:br>
              <a:rPr lang="en-US" sz="1800" dirty="0"/>
            </a:br>
            <a:endParaRPr lang="de-DE" sz="1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473F1C4C-ED77-422C-9C6B-5BFECD56E0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8211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473F1C4C-ED77-422C-9C6B-5BFECD56E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FB85BBA7-30B8-4E99-AF4A-ABB7A67ECB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DF309F-B1BF-47ED-8F43-87A7A12FB716}"/>
              </a:ext>
            </a:extLst>
          </p:cNvPr>
          <p:cNvSpPr txBox="1"/>
          <p:nvPr/>
        </p:nvSpPr>
        <p:spPr>
          <a:xfrm>
            <a:off x="350487" y="1894727"/>
            <a:ext cx="2501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599D"/>
                </a:solidFill>
                <a:latin typeface="+mn-lt"/>
              </a:rPr>
              <a:t>Rough </a:t>
            </a:r>
            <a:r>
              <a:rPr lang="de-DE" sz="2000" b="1" dirty="0" err="1">
                <a:solidFill>
                  <a:srgbClr val="00599D"/>
                </a:solidFill>
                <a:latin typeface="+mn-lt"/>
              </a:rPr>
              <a:t>timeframe</a:t>
            </a:r>
            <a:r>
              <a:rPr lang="de-DE" sz="2000" b="1" dirty="0">
                <a:solidFill>
                  <a:srgbClr val="00599D"/>
                </a:solidFill>
                <a:latin typeface="+mn-lt"/>
              </a:rPr>
              <a:t> </a:t>
            </a:r>
          </a:p>
          <a:p>
            <a:r>
              <a:rPr lang="de-DE" sz="2000" dirty="0">
                <a:solidFill>
                  <a:srgbClr val="00599D"/>
                </a:solidFill>
                <a:latin typeface="+mn-lt"/>
              </a:rPr>
              <a:t>Nov./ </a:t>
            </a:r>
            <a:r>
              <a:rPr lang="de-DE" sz="2000" dirty="0" err="1">
                <a:solidFill>
                  <a:srgbClr val="00599D"/>
                </a:solidFill>
                <a:latin typeface="+mn-lt"/>
              </a:rPr>
              <a:t>Dec</a:t>
            </a:r>
            <a:r>
              <a:rPr lang="de-DE" sz="2000" dirty="0">
                <a:solidFill>
                  <a:srgbClr val="00599D"/>
                </a:solidFill>
                <a:latin typeface="+mn-lt"/>
              </a:rPr>
              <a:t>. 2022 and</a:t>
            </a:r>
          </a:p>
          <a:p>
            <a:r>
              <a:rPr lang="de-DE" sz="2000" dirty="0">
                <a:solidFill>
                  <a:srgbClr val="00599D"/>
                </a:solidFill>
                <a:latin typeface="+mn-lt"/>
              </a:rPr>
              <a:t>Feb./ Mar. 2023</a:t>
            </a:r>
          </a:p>
        </p:txBody>
      </p:sp>
      <p:pic>
        <p:nvPicPr>
          <p:cNvPr id="65617" name="Bild 1" descr="Gleichbereiche_G007pptx  PowerPoint">
            <a:extLst>
              <a:ext uri="{FF2B5EF4-FFF2-40B4-BE49-F238E27FC236}">
                <a16:creationId xmlns:a16="http://schemas.microsoft.com/office/drawing/2014/main" id="{1F4F14EB-CBB0-4530-86FE-7BBD815B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15" y="1889985"/>
            <a:ext cx="9429751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2611C66-BCF9-405D-A976-4DF09D36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 sz="2800" dirty="0"/>
              <a:t>CR | </a:t>
            </a:r>
            <a:r>
              <a:rPr lang="de-DE" sz="2800" dirty="0" err="1"/>
              <a:t>Machine</a:t>
            </a:r>
            <a:r>
              <a:rPr lang="de-DE" sz="2800" dirty="0"/>
              <a:t> Installation</a:t>
            </a:r>
            <a:endParaRPr lang="de-DE" sz="2520" dirty="0">
              <a:solidFill>
                <a:srgbClr val="00B050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040EAAA-92F6-4ECF-A689-060EE2F2A62A}"/>
              </a:ext>
            </a:extLst>
          </p:cNvPr>
          <p:cNvSpPr txBox="1">
            <a:spLocks/>
          </p:cNvSpPr>
          <p:nvPr/>
        </p:nvSpPr>
        <p:spPr bwMode="auto">
          <a:xfrm>
            <a:off x="400050" y="738472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5pPr>
            <a:lvl6pPr marL="640093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6pPr>
            <a:lvl7pPr marL="1280185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7pPr>
            <a:lvl8pPr marL="1920278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8pPr>
            <a:lvl9pPr marL="2560372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de-DE" sz="1800" dirty="0"/>
              <a:t>Overall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G007/ E10 – Supply Area RRF CR </a:t>
            </a:r>
            <a:r>
              <a:rPr lang="de-DE" sz="1800" dirty="0" err="1"/>
              <a:t>Debuncher</a:t>
            </a:r>
            <a:r>
              <a:rPr lang="en-US" sz="1800" dirty="0"/>
              <a:t/>
            </a:r>
            <a:br>
              <a:rPr lang="en-US" sz="1800" dirty="0"/>
            </a:br>
            <a:endParaRPr lang="de-DE" sz="1800" kern="0" dirty="0">
              <a:solidFill>
                <a:srgbClr val="00B05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30BE3C-305B-47A5-8EC9-75A02A6953C0}"/>
              </a:ext>
            </a:extLst>
          </p:cNvPr>
          <p:cNvSpPr txBox="1"/>
          <p:nvPr/>
        </p:nvSpPr>
        <p:spPr>
          <a:xfrm>
            <a:off x="8066480" y="4800600"/>
            <a:ext cx="125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 b="1">
                <a:solidFill>
                  <a:srgbClr val="00599D"/>
                </a:solidFill>
                <a:latin typeface="+mn-lt"/>
              </a:defRPr>
            </a:lvl1pPr>
          </a:lstStyle>
          <a:p>
            <a:r>
              <a:rPr lang="de-DE" sz="1200" b="0" dirty="0" err="1">
                <a:solidFill>
                  <a:schemeClr val="bg1"/>
                </a:solidFill>
              </a:rPr>
              <a:t>Stochastic</a:t>
            </a:r>
            <a:r>
              <a:rPr lang="de-DE" sz="1200" b="0" dirty="0">
                <a:solidFill>
                  <a:schemeClr val="bg1"/>
                </a:solidFill>
              </a:rPr>
              <a:t> </a:t>
            </a:r>
            <a:r>
              <a:rPr lang="de-DE" sz="1200" b="0" dirty="0" err="1">
                <a:solidFill>
                  <a:schemeClr val="bg1"/>
                </a:solidFill>
              </a:rPr>
              <a:t>cooling</a:t>
            </a:r>
            <a:r>
              <a:rPr lang="de-DE" sz="1200" b="0" dirty="0">
                <a:solidFill>
                  <a:schemeClr val="bg1"/>
                </a:solidFill>
              </a:rPr>
              <a:t> </a:t>
            </a:r>
            <a:r>
              <a:rPr lang="de-DE" sz="1200" b="0" dirty="0" err="1">
                <a:solidFill>
                  <a:schemeClr val="bg1"/>
                </a:solidFill>
              </a:rPr>
              <a:t>line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563DD07C-F6B3-411B-B438-631B6330D8E5}"/>
              </a:ext>
            </a:extLst>
          </p:cNvPr>
          <p:cNvSpPr/>
          <p:nvPr/>
        </p:nvSpPr>
        <p:spPr>
          <a:xfrm>
            <a:off x="8808567" y="5340660"/>
            <a:ext cx="1035115" cy="274790"/>
          </a:xfrm>
          <a:prstGeom prst="wedgeRoundRectCallout">
            <a:avLst>
              <a:gd name="adj1" fmla="val -53832"/>
              <a:gd name="adj2" fmla="val -10448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See point 1 List of actions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2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473F1C4C-ED77-422C-9C6B-5BFECD56E0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4127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473F1C4C-ED77-422C-9C6B-5BFECD56E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FB85BBA7-30B8-4E99-AF4A-ABB7A67ECB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99E1D221-0B6F-40A8-BA81-E963546602C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160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212F4999-734B-4F71-8FDA-9F04543C2EF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2449175" y="1600200"/>
            <a:ext cx="0" cy="59610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11C3B42-7713-4E24-A700-64196BA5331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183481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5C135B79-11AC-4F7A-897A-7701F39212C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9878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ED921599-7B2D-4D35-8D06-9F3A45527E4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157003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E14D887F-D5D4-49D7-97B9-E76879347DF8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581183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98FB413B-F8C0-44ED-B638-7A1E0A9C988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277971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2EA2B1C5-6AFA-415B-877B-5CF58113EBBA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1844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FCA2DE0E-76B6-477A-AA0F-1BD7D20ED9A3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64262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A29003F4-FC19-4BDB-93EC-0C6AB5D56E1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339407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CAB70735-9DF6-4932-B234-4999E76C4DBE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521652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AA3CC9F4-C8EB-482E-A514-1FCCA9FBC31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460216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DDC21DDD-623C-4DAB-BD76-C598D73B381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701992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8CE39CA-8A85-4F27-9C5D-3EF8CCA502E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763428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F73FB86-A9A3-4365-9206-601E0D6D44F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824865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6CA67C-D7B1-4597-A3CB-DCCDF3E7492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880268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F87B34C-6D39-473B-854A-E9956488811F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941705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A053246-EE4D-42EC-BDED-057EAC24EDC9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001236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A993A0D-9405-4946-9E02-8EC2D1FA838D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62672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836273B-91AF-4329-A04B-1D0E654FB2CC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122045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257E39C3-3CE3-4012-9642-48539BD6790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401638" y="1600200"/>
            <a:ext cx="0" cy="59610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DB804BFF-AF61-44DC-AC24-A5CC4C8FBB5E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401638" y="7561263"/>
            <a:ext cx="120475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ACA6CF99-76ED-43A2-875F-117B4DD48A4D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401638" y="1600200"/>
            <a:ext cx="120475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ED70B71B-934D-42BF-A793-B902650DE346}"/>
              </a:ext>
            </a:extLst>
          </p:cNvPr>
          <p:cNvSpPr>
            <a:spLocks noChangeAspect="1"/>
          </p:cNvSpPr>
          <p:nvPr/>
        </p:nvSpPr>
        <p:spPr>
          <a:xfrm>
            <a:off x="992918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Transport </a:t>
            </a:r>
            <a:r>
              <a:rPr lang="de-DE" sz="800" dirty="0" err="1">
                <a:solidFill>
                  <a:schemeClr val="bg1"/>
                </a:solidFill>
              </a:rPr>
              <a:t>of</a:t>
            </a:r>
            <a:r>
              <a:rPr lang="de-DE" sz="800" dirty="0">
                <a:solidFill>
                  <a:schemeClr val="bg1"/>
                </a:solidFill>
              </a:rPr>
              <a:t> power </a:t>
            </a:r>
            <a:r>
              <a:rPr lang="de-DE" sz="800" dirty="0" err="1">
                <a:solidFill>
                  <a:schemeClr val="bg1"/>
                </a:solidFill>
              </a:rPr>
              <a:t>supply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units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(CR BB)</a:t>
            </a:r>
          </a:p>
        </p:txBody>
      </p:sp>
      <p:sp>
        <p:nvSpPr>
          <p:cNvPr id="155" name="Raute 154">
            <a:extLst>
              <a:ext uri="{FF2B5EF4-FFF2-40B4-BE49-F238E27FC236}">
                <a16:creationId xmlns:a16="http://schemas.microsoft.com/office/drawing/2014/main" id="{A67029C7-C29C-4636-83BA-2E236DDD25AC}"/>
              </a:ext>
            </a:extLst>
          </p:cNvPr>
          <p:cNvSpPr/>
          <p:nvPr/>
        </p:nvSpPr>
        <p:spPr>
          <a:xfrm>
            <a:off x="2341444" y="2160884"/>
            <a:ext cx="864000" cy="864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 err="1">
                <a:solidFill>
                  <a:schemeClr val="tx1"/>
                </a:solidFill>
              </a:rPr>
              <a:t>Before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tunnel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installa-tion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24" name="Titel 1">
            <a:extLst>
              <a:ext uri="{FF2B5EF4-FFF2-40B4-BE49-F238E27FC236}">
                <a16:creationId xmlns:a16="http://schemas.microsoft.com/office/drawing/2014/main" id="{8BCD934E-3D3B-4027-A29B-25045C43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 sz="2800" dirty="0"/>
              <a:t>CR | </a:t>
            </a:r>
            <a:r>
              <a:rPr lang="de-DE" sz="2800" dirty="0" err="1"/>
              <a:t>Machine</a:t>
            </a:r>
            <a:r>
              <a:rPr lang="de-DE" sz="2800" dirty="0"/>
              <a:t> Installation</a:t>
            </a:r>
            <a:endParaRPr lang="de-DE" sz="2520" dirty="0">
              <a:solidFill>
                <a:srgbClr val="00B050"/>
              </a:solidFill>
            </a:endParaRPr>
          </a:p>
        </p:txBody>
      </p:sp>
      <p:sp>
        <p:nvSpPr>
          <p:cNvPr id="149" name="Titel 1">
            <a:extLst>
              <a:ext uri="{FF2B5EF4-FFF2-40B4-BE49-F238E27FC236}">
                <a16:creationId xmlns:a16="http://schemas.microsoft.com/office/drawing/2014/main" id="{9DED8E9C-4176-4DF6-A779-78FEEE9DE4E5}"/>
              </a:ext>
            </a:extLst>
          </p:cNvPr>
          <p:cNvSpPr txBox="1">
            <a:spLocks/>
          </p:cNvSpPr>
          <p:nvPr/>
        </p:nvSpPr>
        <p:spPr bwMode="auto">
          <a:xfrm>
            <a:off x="400050" y="738472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5pPr>
            <a:lvl6pPr marL="640093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6pPr>
            <a:lvl7pPr marL="1280185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7pPr>
            <a:lvl8pPr marL="1920278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8pPr>
            <a:lvl9pPr marL="2560372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de-DE" sz="1800" dirty="0"/>
              <a:t>Overall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G007/ E10 – Supply Area RRF CR </a:t>
            </a:r>
            <a:r>
              <a:rPr lang="de-DE" sz="1800" dirty="0" err="1"/>
              <a:t>Debuncher</a:t>
            </a:r>
            <a:r>
              <a:rPr lang="en-US" sz="1800" dirty="0"/>
              <a:t/>
            </a:r>
            <a:br>
              <a:rPr lang="en-US" sz="1800" dirty="0"/>
            </a:br>
            <a:endParaRPr lang="de-DE" sz="1800" kern="0" dirty="0">
              <a:solidFill>
                <a:srgbClr val="00B050"/>
              </a:solidFill>
            </a:endParaRP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852F9F2A-DC58-4074-BA76-BE59AF082C10}"/>
              </a:ext>
            </a:extLst>
          </p:cNvPr>
          <p:cNvSpPr>
            <a:spLocks noChangeAspect="1"/>
          </p:cNvSpPr>
          <p:nvPr/>
        </p:nvSpPr>
        <p:spPr>
          <a:xfrm>
            <a:off x="992918" y="2961884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Protection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of</a:t>
            </a:r>
            <a:r>
              <a:rPr lang="de-DE" sz="800" dirty="0">
                <a:solidFill>
                  <a:schemeClr val="bg1"/>
                </a:solidFill>
              </a:rPr>
              <a:t> power </a:t>
            </a:r>
            <a:r>
              <a:rPr lang="de-DE" sz="800" dirty="0" err="1">
                <a:solidFill>
                  <a:schemeClr val="bg1"/>
                </a:solidFill>
              </a:rPr>
              <a:t>supply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units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(CR BB)</a:t>
            </a:r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9E3E1274-F56D-4232-AB6C-06A48D78A006}"/>
              </a:ext>
            </a:extLst>
          </p:cNvPr>
          <p:cNvSpPr>
            <a:spLocks noChangeAspect="1"/>
          </p:cNvSpPr>
          <p:nvPr/>
        </p:nvSpPr>
        <p:spPr>
          <a:xfrm>
            <a:off x="1602729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Position of the power supplies.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79" name="Rechteck 178">
            <a:extLst>
              <a:ext uri="{FF2B5EF4-FFF2-40B4-BE49-F238E27FC236}">
                <a16:creationId xmlns:a16="http://schemas.microsoft.com/office/drawing/2014/main" id="{0793653A-17AE-43E3-9BCF-EDFCE611A599}"/>
              </a:ext>
            </a:extLst>
          </p:cNvPr>
          <p:cNvSpPr>
            <a:spLocks noChangeAspect="1"/>
          </p:cNvSpPr>
          <p:nvPr/>
        </p:nvSpPr>
        <p:spPr>
          <a:xfrm>
            <a:off x="4006190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Transport </a:t>
            </a:r>
            <a:r>
              <a:rPr lang="en-US" sz="800" dirty="0" err="1">
                <a:solidFill>
                  <a:schemeClr val="bg1"/>
                </a:solidFill>
              </a:rPr>
              <a:t>equipment+power</a:t>
            </a:r>
            <a:r>
              <a:rPr lang="en-US" sz="800" dirty="0">
                <a:solidFill>
                  <a:schemeClr val="bg1"/>
                </a:solidFill>
              </a:rPr>
              <a:t> supply equip</a:t>
            </a:r>
            <a:r>
              <a:rPr lang="de-DE" sz="800" dirty="0" err="1">
                <a:solidFill>
                  <a:schemeClr val="bg1"/>
                </a:solidFill>
              </a:rPr>
              <a:t>ment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78" name="Raute 177">
            <a:extLst>
              <a:ext uri="{FF2B5EF4-FFF2-40B4-BE49-F238E27FC236}">
                <a16:creationId xmlns:a16="http://schemas.microsoft.com/office/drawing/2014/main" id="{14A3A049-8683-4DCB-9B1E-A586E431172D}"/>
              </a:ext>
            </a:extLst>
          </p:cNvPr>
          <p:cNvSpPr/>
          <p:nvPr/>
        </p:nvSpPr>
        <p:spPr>
          <a:xfrm>
            <a:off x="3081516" y="1962004"/>
            <a:ext cx="864000" cy="864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TGA </a:t>
            </a:r>
            <a:r>
              <a:rPr lang="de-DE" sz="800" dirty="0" err="1">
                <a:solidFill>
                  <a:schemeClr val="tx1"/>
                </a:solidFill>
              </a:rPr>
              <a:t>comple-ted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80" name="Rechteck 179">
            <a:extLst>
              <a:ext uri="{FF2B5EF4-FFF2-40B4-BE49-F238E27FC236}">
                <a16:creationId xmlns:a16="http://schemas.microsoft.com/office/drawing/2014/main" id="{85BD247A-82F1-4B93-B931-3FB51F955555}"/>
              </a:ext>
            </a:extLst>
          </p:cNvPr>
          <p:cNvSpPr>
            <a:spLocks noChangeAspect="1"/>
          </p:cNvSpPr>
          <p:nvPr/>
        </p:nvSpPr>
        <p:spPr>
          <a:xfrm>
            <a:off x="4006190" y="2961883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Transport Low Level Racks 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(CR BB)</a:t>
            </a:r>
          </a:p>
        </p:txBody>
      </p:sp>
      <p:sp>
        <p:nvSpPr>
          <p:cNvPr id="181" name="Rechteck 180">
            <a:extLst>
              <a:ext uri="{FF2B5EF4-FFF2-40B4-BE49-F238E27FC236}">
                <a16:creationId xmlns:a16="http://schemas.microsoft.com/office/drawing/2014/main" id="{08A8ECEC-2458-4A90-B574-50C71C8FF0A2}"/>
              </a:ext>
            </a:extLst>
          </p:cNvPr>
          <p:cNvSpPr>
            <a:spLocks noChangeAspect="1"/>
          </p:cNvSpPr>
          <p:nvPr/>
        </p:nvSpPr>
        <p:spPr>
          <a:xfrm>
            <a:off x="4619061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Electrical connection power supply unit </a:t>
            </a:r>
            <a:r>
              <a:rPr lang="de-DE" sz="800" dirty="0">
                <a:solidFill>
                  <a:schemeClr val="bg1"/>
                </a:solidFill>
              </a:rPr>
              <a:t>400V Netz</a:t>
            </a:r>
          </a:p>
        </p:txBody>
      </p:sp>
      <p:sp>
        <p:nvSpPr>
          <p:cNvPr id="182" name="Rechteck 181">
            <a:extLst>
              <a:ext uri="{FF2B5EF4-FFF2-40B4-BE49-F238E27FC236}">
                <a16:creationId xmlns:a16="http://schemas.microsoft.com/office/drawing/2014/main" id="{177B7660-1245-45E2-8765-7F30C9FF57B0}"/>
              </a:ext>
            </a:extLst>
          </p:cNvPr>
          <p:cNvSpPr>
            <a:spLocks noChangeAspect="1"/>
          </p:cNvSpPr>
          <p:nvPr/>
        </p:nvSpPr>
        <p:spPr>
          <a:xfrm>
            <a:off x="5228331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Systemintegration (RRF)</a:t>
            </a:r>
          </a:p>
        </p:txBody>
      </p:sp>
      <p:sp>
        <p:nvSpPr>
          <p:cNvPr id="184" name="Rechteck 183">
            <a:extLst>
              <a:ext uri="{FF2B5EF4-FFF2-40B4-BE49-F238E27FC236}">
                <a16:creationId xmlns:a16="http://schemas.microsoft.com/office/drawing/2014/main" id="{4BD7318E-C4C0-4CD9-BC12-94074C00500C}"/>
              </a:ext>
            </a:extLst>
          </p:cNvPr>
          <p:cNvSpPr>
            <a:spLocks noChangeAspect="1"/>
          </p:cNvSpPr>
          <p:nvPr/>
        </p:nvSpPr>
        <p:spPr>
          <a:xfrm>
            <a:off x="5228331" y="2961882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Systemintegration Low Level (RRF)</a:t>
            </a:r>
          </a:p>
        </p:txBody>
      </p:sp>
      <p:sp>
        <p:nvSpPr>
          <p:cNvPr id="186" name="Rechteck 185">
            <a:extLst>
              <a:ext uri="{FF2B5EF4-FFF2-40B4-BE49-F238E27FC236}">
                <a16:creationId xmlns:a16="http://schemas.microsoft.com/office/drawing/2014/main" id="{71A63642-1AFC-49CA-9731-1FD8AD3F090B}"/>
              </a:ext>
            </a:extLst>
          </p:cNvPr>
          <p:cNvSpPr>
            <a:spLocks noChangeAspect="1"/>
          </p:cNvSpPr>
          <p:nvPr/>
        </p:nvSpPr>
        <p:spPr>
          <a:xfrm>
            <a:off x="5814248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Air </a:t>
            </a:r>
            <a:r>
              <a:rPr lang="de-DE" sz="800" dirty="0" err="1">
                <a:solidFill>
                  <a:schemeClr val="bg1"/>
                </a:solidFill>
              </a:rPr>
              <a:t>supply</a:t>
            </a:r>
            <a:r>
              <a:rPr lang="de-DE" sz="800" dirty="0">
                <a:solidFill>
                  <a:schemeClr val="bg1"/>
                </a:solidFill>
              </a:rPr>
              <a:t> (external)</a:t>
            </a:r>
          </a:p>
        </p:txBody>
      </p:sp>
      <p:sp>
        <p:nvSpPr>
          <p:cNvPr id="187" name="Rechteck 186">
            <a:extLst>
              <a:ext uri="{FF2B5EF4-FFF2-40B4-BE49-F238E27FC236}">
                <a16:creationId xmlns:a16="http://schemas.microsoft.com/office/drawing/2014/main" id="{5A0D0100-40AD-48A3-848B-FA43ADF54431}"/>
              </a:ext>
            </a:extLst>
          </p:cNvPr>
          <p:cNvSpPr>
            <a:spLocks noChangeAspect="1"/>
          </p:cNvSpPr>
          <p:nvPr/>
        </p:nvSpPr>
        <p:spPr>
          <a:xfrm>
            <a:off x="10022545" y="23048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/>
              <a:t>Overall </a:t>
            </a:r>
            <a:r>
              <a:rPr lang="de-DE" sz="800" dirty="0" err="1"/>
              <a:t>integration</a:t>
            </a:r>
            <a:r>
              <a:rPr lang="de-DE" sz="800" dirty="0">
                <a:solidFill>
                  <a:schemeClr val="bg1"/>
                </a:solidFill>
              </a:rPr>
              <a:t>(RRF)</a:t>
            </a:r>
          </a:p>
        </p:txBody>
      </p:sp>
      <p:sp>
        <p:nvSpPr>
          <p:cNvPr id="188" name="Raute 187">
            <a:extLst>
              <a:ext uri="{FF2B5EF4-FFF2-40B4-BE49-F238E27FC236}">
                <a16:creationId xmlns:a16="http://schemas.microsoft.com/office/drawing/2014/main" id="{F561998A-8048-4487-AC0F-3E49AEF278E3}"/>
              </a:ext>
            </a:extLst>
          </p:cNvPr>
          <p:cNvSpPr/>
          <p:nvPr/>
        </p:nvSpPr>
        <p:spPr>
          <a:xfrm>
            <a:off x="9167798" y="2158057"/>
            <a:ext cx="864000" cy="864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Assemblies are positioned and integrated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46CAD9-21E7-4AEB-B848-938666FEF1DC}"/>
              </a:ext>
            </a:extLst>
          </p:cNvPr>
          <p:cNvSpPr/>
          <p:nvPr/>
        </p:nvSpPr>
        <p:spPr>
          <a:xfrm>
            <a:off x="766748" y="1650249"/>
            <a:ext cx="4464265" cy="378244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dirty="0">
                <a:solidFill>
                  <a:schemeClr val="tx1"/>
                </a:solidFill>
              </a:rPr>
              <a:t>external </a:t>
            </a:r>
          </a:p>
          <a:p>
            <a:r>
              <a:rPr lang="de-DE" sz="2000" dirty="0" err="1">
                <a:solidFill>
                  <a:schemeClr val="tx1"/>
                </a:solidFill>
              </a:rPr>
              <a:t>execution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89" name="Rechteck 188">
            <a:extLst>
              <a:ext uri="{FF2B5EF4-FFF2-40B4-BE49-F238E27FC236}">
                <a16:creationId xmlns:a16="http://schemas.microsoft.com/office/drawing/2014/main" id="{01498D1C-D309-4DA8-9A9D-BB3A1F09421E}"/>
              </a:ext>
            </a:extLst>
          </p:cNvPr>
          <p:cNvSpPr/>
          <p:nvPr/>
        </p:nvSpPr>
        <p:spPr>
          <a:xfrm>
            <a:off x="5800197" y="1650249"/>
            <a:ext cx="2083339" cy="378243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dirty="0">
                <a:solidFill>
                  <a:schemeClr val="tx1"/>
                </a:solidFill>
              </a:rPr>
              <a:t>external </a:t>
            </a:r>
            <a:r>
              <a:rPr lang="de-DE" sz="2000" dirty="0" err="1">
                <a:solidFill>
                  <a:schemeClr val="tx1"/>
                </a:solidFill>
              </a:rPr>
              <a:t>execution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63" name="Sprechblase: rechteckig mit abgerundeten Ecken 162">
            <a:extLst>
              <a:ext uri="{FF2B5EF4-FFF2-40B4-BE49-F238E27FC236}">
                <a16:creationId xmlns:a16="http://schemas.microsoft.com/office/drawing/2014/main" id="{673B5B63-15E6-4515-ABC2-4E1260A3E443}"/>
              </a:ext>
            </a:extLst>
          </p:cNvPr>
          <p:cNvSpPr/>
          <p:nvPr/>
        </p:nvSpPr>
        <p:spPr>
          <a:xfrm>
            <a:off x="802489" y="3903749"/>
            <a:ext cx="1828246" cy="322962"/>
          </a:xfrm>
          <a:prstGeom prst="wedgeRoundRectCallout">
            <a:avLst>
              <a:gd name="adj1" fmla="val -34388"/>
              <a:gd name="adj2" fmla="val -168047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Dust-free environment or safe protection against dust.</a:t>
            </a:r>
          </a:p>
        </p:txBody>
      </p:sp>
      <p:sp>
        <p:nvSpPr>
          <p:cNvPr id="119" name="Sprechblase: rechteckig mit abgerundeten Ecken 118">
            <a:extLst>
              <a:ext uri="{FF2B5EF4-FFF2-40B4-BE49-F238E27FC236}">
                <a16:creationId xmlns:a16="http://schemas.microsoft.com/office/drawing/2014/main" id="{DADE7000-D959-4500-89F5-AC302A8A2D3A}"/>
              </a:ext>
            </a:extLst>
          </p:cNvPr>
          <p:cNvSpPr/>
          <p:nvPr/>
        </p:nvSpPr>
        <p:spPr>
          <a:xfrm>
            <a:off x="2694437" y="3814866"/>
            <a:ext cx="2295648" cy="988763"/>
          </a:xfrm>
          <a:prstGeom prst="wedgeRoundRectCallout">
            <a:avLst>
              <a:gd name="adj1" fmla="val -14230"/>
              <a:gd name="adj2" fmla="val -162422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- Cable pull completed</a:t>
            </a:r>
          </a:p>
          <a:p>
            <a:r>
              <a:rPr lang="en-US" sz="1000" dirty="0">
                <a:solidFill>
                  <a:schemeClr val="bg1"/>
                </a:solidFill>
              </a:rPr>
              <a:t>- Electricity available</a:t>
            </a:r>
          </a:p>
          <a:p>
            <a:r>
              <a:rPr lang="en-US" sz="1000" dirty="0">
                <a:solidFill>
                  <a:schemeClr val="bg1"/>
                </a:solidFill>
              </a:rPr>
              <a:t>Cooling air available</a:t>
            </a:r>
          </a:p>
          <a:p>
            <a:r>
              <a:rPr lang="en-US" sz="1000" dirty="0">
                <a:solidFill>
                  <a:schemeClr val="bg1"/>
                </a:solidFill>
              </a:rPr>
              <a:t>- Cable trays laid and cable trays above the low level racks (length compensation)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77" name="Sprechblase: rechteckig mit abgerundeten Ecken 176">
            <a:extLst>
              <a:ext uri="{FF2B5EF4-FFF2-40B4-BE49-F238E27FC236}">
                <a16:creationId xmlns:a16="http://schemas.microsoft.com/office/drawing/2014/main" id="{55CE167F-8218-4D80-B47B-F812540EC258}"/>
              </a:ext>
            </a:extLst>
          </p:cNvPr>
          <p:cNvSpPr/>
          <p:nvPr/>
        </p:nvSpPr>
        <p:spPr>
          <a:xfrm>
            <a:off x="1480985" y="3246691"/>
            <a:ext cx="1717617" cy="482079"/>
          </a:xfrm>
          <a:prstGeom prst="wedgeRoundRectCallout">
            <a:avLst>
              <a:gd name="adj1" fmla="val -29610"/>
              <a:gd name="adj2" fmla="val -134002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With electric forklift.</a:t>
            </a:r>
          </a:p>
          <a:p>
            <a:r>
              <a:rPr lang="en-US" sz="1000" dirty="0">
                <a:solidFill>
                  <a:schemeClr val="bg1"/>
                </a:solidFill>
              </a:rPr>
              <a:t>Positioning together with user desired.</a:t>
            </a:r>
          </a:p>
        </p:txBody>
      </p:sp>
      <p:sp>
        <p:nvSpPr>
          <p:cNvPr id="185" name="Sprechblase: rechteckig mit abgerundeten Ecken 184">
            <a:extLst>
              <a:ext uri="{FF2B5EF4-FFF2-40B4-BE49-F238E27FC236}">
                <a16:creationId xmlns:a16="http://schemas.microsoft.com/office/drawing/2014/main" id="{327985BC-262C-42B8-A315-EEFA31566D65}"/>
              </a:ext>
            </a:extLst>
          </p:cNvPr>
          <p:cNvSpPr/>
          <p:nvPr/>
        </p:nvSpPr>
        <p:spPr>
          <a:xfrm>
            <a:off x="5919195" y="3535217"/>
            <a:ext cx="1775418" cy="322962"/>
          </a:xfrm>
          <a:prstGeom prst="wedgeRoundRectCallout">
            <a:avLst>
              <a:gd name="adj1" fmla="val -62121"/>
              <a:gd name="adj2" fmla="val -80930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bg1"/>
                </a:solidFill>
              </a:rPr>
              <a:t>No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pre-assembly</a:t>
            </a:r>
            <a:r>
              <a:rPr lang="de-DE" sz="1000" dirty="0">
                <a:solidFill>
                  <a:schemeClr val="bg1"/>
                </a:solidFill>
              </a:rPr>
              <a:t> possible.</a:t>
            </a:r>
          </a:p>
          <a:p>
            <a:r>
              <a:rPr lang="de-DE" sz="1000" dirty="0">
                <a:solidFill>
                  <a:schemeClr val="bg1"/>
                </a:solidFill>
              </a:rPr>
              <a:t>Duration </a:t>
            </a:r>
            <a:r>
              <a:rPr lang="de-DE" sz="1000" dirty="0" err="1">
                <a:solidFill>
                  <a:schemeClr val="bg1"/>
                </a:solidFill>
              </a:rPr>
              <a:t>approx</a:t>
            </a:r>
            <a:r>
              <a:rPr lang="de-DE" sz="1000" dirty="0">
                <a:solidFill>
                  <a:schemeClr val="bg1"/>
                </a:solidFill>
              </a:rPr>
              <a:t>. 4 </a:t>
            </a:r>
            <a:r>
              <a:rPr lang="de-DE" sz="1000" dirty="0" err="1">
                <a:solidFill>
                  <a:schemeClr val="bg1"/>
                </a:solidFill>
              </a:rPr>
              <a:t>weeks</a:t>
            </a:r>
            <a:r>
              <a:rPr lang="de-DE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3" name="Sprechblase: rechteckig mit abgerundeten Ecken 182">
            <a:extLst>
              <a:ext uri="{FF2B5EF4-FFF2-40B4-BE49-F238E27FC236}">
                <a16:creationId xmlns:a16="http://schemas.microsoft.com/office/drawing/2014/main" id="{F25FB99A-2B52-4E2A-BED1-9B977954E96E}"/>
              </a:ext>
            </a:extLst>
          </p:cNvPr>
          <p:cNvSpPr/>
          <p:nvPr/>
        </p:nvSpPr>
        <p:spPr>
          <a:xfrm>
            <a:off x="5920482" y="3119288"/>
            <a:ext cx="1766857" cy="322962"/>
          </a:xfrm>
          <a:prstGeom prst="wedgeRoundRectCallout">
            <a:avLst>
              <a:gd name="adj1" fmla="val -68064"/>
              <a:gd name="adj2" fmla="val -131748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bg1"/>
                </a:solidFill>
              </a:rPr>
              <a:t>No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pre-assembly</a:t>
            </a:r>
            <a:r>
              <a:rPr lang="de-DE" sz="1000" dirty="0">
                <a:solidFill>
                  <a:schemeClr val="bg1"/>
                </a:solidFill>
              </a:rPr>
              <a:t> possible.</a:t>
            </a:r>
          </a:p>
          <a:p>
            <a:r>
              <a:rPr lang="de-DE" sz="1000" dirty="0">
                <a:solidFill>
                  <a:schemeClr val="bg1"/>
                </a:solidFill>
              </a:rPr>
              <a:t>Duration </a:t>
            </a:r>
            <a:r>
              <a:rPr lang="de-DE" sz="1000" dirty="0" err="1">
                <a:solidFill>
                  <a:schemeClr val="bg1"/>
                </a:solidFill>
              </a:rPr>
              <a:t>approx</a:t>
            </a:r>
            <a:r>
              <a:rPr lang="de-DE" sz="1000" dirty="0">
                <a:solidFill>
                  <a:schemeClr val="bg1"/>
                </a:solidFill>
              </a:rPr>
              <a:t>. 4 </a:t>
            </a:r>
            <a:r>
              <a:rPr lang="de-DE" sz="1000" dirty="0" err="1">
                <a:solidFill>
                  <a:schemeClr val="bg1"/>
                </a:solidFill>
              </a:rPr>
              <a:t>weeks</a:t>
            </a:r>
            <a:r>
              <a:rPr lang="de-DE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18F9D04D-8E4C-461D-B572-4279CBB7A5AA}"/>
              </a:ext>
            </a:extLst>
          </p:cNvPr>
          <p:cNvSpPr/>
          <p:nvPr/>
        </p:nvSpPr>
        <p:spPr>
          <a:xfrm>
            <a:off x="416525" y="7879548"/>
            <a:ext cx="467487" cy="29052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0488" tIns="46038" rIns="0" bIns="46038" numCol="1" spcCol="0" anchor="ctr" anchorCtr="0" compatLnSpc="1">
            <a:prstTxWarp prst="textNoShape">
              <a:avLst/>
            </a:prstTxWarp>
            <a:noAutofit/>
          </a:bodyPr>
          <a:lstStyle/>
          <a:p>
            <a:pPr marL="120018" indent="-12001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</a:pPr>
            <a:endParaRPr lang="de-DE">
              <a:solidFill>
                <a:srgbClr val="00599D"/>
              </a:solidFill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F94B46E6-00C7-4D54-9F31-CE44866F847F}"/>
              </a:ext>
            </a:extLst>
          </p:cNvPr>
          <p:cNvSpPr txBox="1"/>
          <p:nvPr/>
        </p:nvSpPr>
        <p:spPr>
          <a:xfrm>
            <a:off x="913607" y="7930706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>
                <a:latin typeface="+mn-lt"/>
              </a:defRPr>
            </a:lvl1pPr>
          </a:lstStyle>
          <a:p>
            <a:r>
              <a:rPr lang="de-DE" dirty="0"/>
              <a:t>Ring HF (RRF)</a:t>
            </a:r>
          </a:p>
        </p:txBody>
      </p:sp>
    </p:spTree>
    <p:extLst>
      <p:ext uri="{BB962C8B-B14F-4D97-AF65-F5344CB8AC3E}">
        <p14:creationId xmlns:p14="http://schemas.microsoft.com/office/powerpoint/2010/main" val="202689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473F1C4C-ED77-422C-9C6B-5BFECD56E0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755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473F1C4C-ED77-422C-9C6B-5BFECD56E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FB85BBA7-30B8-4E99-AF4A-ABB7A67ECB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9090" name="Picture 2" descr="Gleichbereiche_G007pptx  PowerPoint">
            <a:extLst>
              <a:ext uri="{FF2B5EF4-FFF2-40B4-BE49-F238E27FC236}">
                <a16:creationId xmlns:a16="http://schemas.microsoft.com/office/drawing/2014/main" id="{0FBE08F6-146E-4221-8F7A-182E7CB5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30" y="1983179"/>
            <a:ext cx="9410701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C6EFC4-7662-4693-AEF0-010F6D503129}"/>
              </a:ext>
            </a:extLst>
          </p:cNvPr>
          <p:cNvSpPr txBox="1"/>
          <p:nvPr/>
        </p:nvSpPr>
        <p:spPr>
          <a:xfrm>
            <a:off x="350487" y="1894727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599D"/>
                </a:solidFill>
                <a:latin typeface="+mn-lt"/>
              </a:rPr>
              <a:t>Rough </a:t>
            </a:r>
            <a:r>
              <a:rPr lang="de-DE" sz="2000" b="1" dirty="0" err="1">
                <a:solidFill>
                  <a:srgbClr val="00599D"/>
                </a:solidFill>
                <a:latin typeface="+mn-lt"/>
              </a:rPr>
              <a:t>timeframe</a:t>
            </a:r>
            <a:r>
              <a:rPr lang="de-DE" sz="2000" b="1" dirty="0">
                <a:solidFill>
                  <a:srgbClr val="00599D"/>
                </a:solidFill>
                <a:latin typeface="+mn-lt"/>
              </a:rPr>
              <a:t> </a:t>
            </a:r>
          </a:p>
          <a:p>
            <a:r>
              <a:rPr lang="de-DE" sz="2000" dirty="0">
                <a:solidFill>
                  <a:srgbClr val="00599D"/>
                </a:solidFill>
                <a:latin typeface="+mn-lt"/>
              </a:rPr>
              <a:t>Sep. 2022 - Jun. 2023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26E08F3-1A80-4CEC-8B07-CB3D8008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 sz="2800" dirty="0"/>
              <a:t>CR | </a:t>
            </a:r>
            <a:r>
              <a:rPr lang="de-DE" sz="2800" dirty="0" err="1"/>
              <a:t>Machine</a:t>
            </a:r>
            <a:r>
              <a:rPr lang="de-DE" sz="2800" dirty="0"/>
              <a:t> Installation</a:t>
            </a:r>
            <a:endParaRPr lang="de-DE" sz="2520" dirty="0">
              <a:solidFill>
                <a:srgbClr val="00B050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7340788-1B58-46DF-8FE9-A7B34C98945B}"/>
              </a:ext>
            </a:extLst>
          </p:cNvPr>
          <p:cNvSpPr txBox="1">
            <a:spLocks/>
          </p:cNvSpPr>
          <p:nvPr/>
        </p:nvSpPr>
        <p:spPr bwMode="auto">
          <a:xfrm>
            <a:off x="400050" y="738472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5pPr>
            <a:lvl6pPr marL="640093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6pPr>
            <a:lvl7pPr marL="1280185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7pPr>
            <a:lvl8pPr marL="1920278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8pPr>
            <a:lvl9pPr marL="2560372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de-DE" sz="1800" dirty="0"/>
              <a:t>Overall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G007/ E10 – Beam Area RRF CR</a:t>
            </a:r>
            <a:r>
              <a:rPr lang="en-US" sz="1800" dirty="0"/>
              <a:t/>
            </a:r>
            <a:br>
              <a:rPr lang="en-US" sz="1800" dirty="0"/>
            </a:br>
            <a:endParaRPr lang="de-DE" sz="1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473F1C4C-ED77-422C-9C6B-5BFECD56E0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06526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35" name="Objekt 34" hidden="1">
                        <a:extLst>
                          <a:ext uri="{FF2B5EF4-FFF2-40B4-BE49-F238E27FC236}">
                            <a16:creationId xmlns:a16="http://schemas.microsoft.com/office/drawing/2014/main" id="{473F1C4C-ED77-422C-9C6B-5BFECD56E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FB85BBA7-30B8-4E99-AF4A-ABB7A67ECB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99E1D221-0B6F-40A8-BA81-E963546602C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0160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AA3CC9F4-C8EB-482E-A514-1FCCA9FBC31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60216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ED921599-7B2D-4D35-8D06-9F3A45527E4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57003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5C135B79-11AC-4F7A-897A-7701F39212C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9878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id="{2EA2B1C5-6AFA-415B-877B-5CF58113EBBA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21844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F87B34C-6D39-473B-854A-E9956488811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41705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98FB413B-F8C0-44ED-B638-7A1E0A9C988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277971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A29003F4-FC19-4BDB-93EC-0C6AB5D56E1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339407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CAB70735-9DF6-4932-B234-4999E76C4DB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521652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E14D887F-D5D4-49D7-97B9-E76879347DF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81183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FCA2DE0E-76B6-477A-AA0F-1BD7D20ED9A3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42620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6CA67C-D7B1-4597-A3CB-DCCDF3E7492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880268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DDC21DDD-623C-4DAB-BD76-C598D73B381C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701992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8CE39CA-8A85-4F27-9C5D-3EF8CCA502E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7634288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F73FB86-A9A3-4365-9206-601E0D6D44FC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824865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A053246-EE4D-42EC-BDED-057EAC24EDC9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01236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A993A0D-9405-4946-9E02-8EC2D1FA838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26725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836273B-91AF-4329-A04B-1D0E654FB2CC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1220450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212F4999-734B-4F71-8FDA-9F04543C2EF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2449175" y="1600200"/>
            <a:ext cx="0" cy="59610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11C3B42-7713-4E24-A700-64196BA5331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1834813" y="1600200"/>
            <a:ext cx="0" cy="59610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257E39C3-3CE3-4012-9642-48539BD6790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401638" y="1600200"/>
            <a:ext cx="0" cy="59610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DB804BFF-AF61-44DC-AC24-A5CC4C8FBB5E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401638" y="7561263"/>
            <a:ext cx="120475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ACA6CF99-76ED-43A2-875F-117B4DD48A4D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401638" y="1600200"/>
            <a:ext cx="120475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AD5A81E6-9032-409B-8A82-E6BE08EF6E01}"/>
              </a:ext>
            </a:extLst>
          </p:cNvPr>
          <p:cNvSpPr/>
          <p:nvPr/>
        </p:nvSpPr>
        <p:spPr>
          <a:xfrm>
            <a:off x="416525" y="7879548"/>
            <a:ext cx="467487" cy="29052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0488" tIns="46038" rIns="0" bIns="46038" numCol="1" spcCol="0" anchor="ctr" anchorCtr="0" compatLnSpc="1">
            <a:prstTxWarp prst="textNoShape">
              <a:avLst/>
            </a:prstTxWarp>
            <a:noAutofit/>
          </a:bodyPr>
          <a:lstStyle/>
          <a:p>
            <a:pPr marL="120018" indent="-120018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</a:pPr>
            <a:endParaRPr lang="de-DE">
              <a:solidFill>
                <a:srgbClr val="00599D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77FDD60-F658-4448-95DF-442B031D41D0}"/>
              </a:ext>
            </a:extLst>
          </p:cNvPr>
          <p:cNvSpPr txBox="1"/>
          <p:nvPr/>
        </p:nvSpPr>
        <p:spPr>
          <a:xfrm>
            <a:off x="913607" y="7930706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>
                <a:latin typeface="+mn-lt"/>
              </a:defRPr>
            </a:lvl1pPr>
          </a:lstStyle>
          <a:p>
            <a:r>
              <a:rPr lang="de-DE" dirty="0"/>
              <a:t>Ring HF (RRF)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ED70B71B-934D-42BF-A793-B902650DE346}"/>
              </a:ext>
            </a:extLst>
          </p:cNvPr>
          <p:cNvSpPr>
            <a:spLocks noChangeAspect="1"/>
          </p:cNvSpPr>
          <p:nvPr/>
        </p:nvSpPr>
        <p:spPr>
          <a:xfrm>
            <a:off x="992918" y="2377724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Placing</a:t>
            </a:r>
            <a:r>
              <a:rPr lang="de-DE" sz="800" dirty="0">
                <a:solidFill>
                  <a:schemeClr val="bg1"/>
                </a:solidFill>
              </a:rPr>
              <a:t> 5 </a:t>
            </a:r>
            <a:r>
              <a:rPr lang="de-DE" sz="800" dirty="0" err="1">
                <a:solidFill>
                  <a:schemeClr val="bg1"/>
                </a:solidFill>
              </a:rPr>
              <a:t>cavities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24" name="Titel 1">
            <a:extLst>
              <a:ext uri="{FF2B5EF4-FFF2-40B4-BE49-F238E27FC236}">
                <a16:creationId xmlns:a16="http://schemas.microsoft.com/office/drawing/2014/main" id="{8BCD934E-3D3B-4027-A29B-25045C43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5" y="315595"/>
            <a:ext cx="12048172" cy="686753"/>
          </a:xfrm>
        </p:spPr>
        <p:txBody>
          <a:bodyPr/>
          <a:lstStyle/>
          <a:p>
            <a:r>
              <a:rPr lang="de-DE" sz="2800" dirty="0"/>
              <a:t>CR | </a:t>
            </a:r>
            <a:r>
              <a:rPr lang="de-DE" sz="2800" dirty="0" err="1"/>
              <a:t>Machine</a:t>
            </a:r>
            <a:r>
              <a:rPr lang="de-DE" sz="2800" dirty="0"/>
              <a:t> Installation</a:t>
            </a:r>
            <a:endParaRPr lang="de-DE" sz="2520" dirty="0">
              <a:solidFill>
                <a:srgbClr val="00B050"/>
              </a:solidFill>
            </a:endParaRP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852F9F2A-DC58-4074-BA76-BE59AF082C10}"/>
              </a:ext>
            </a:extLst>
          </p:cNvPr>
          <p:cNvSpPr>
            <a:spLocks noChangeAspect="1"/>
          </p:cNvSpPr>
          <p:nvPr/>
        </p:nvSpPr>
        <p:spPr>
          <a:xfrm>
            <a:off x="992918" y="3034780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Placing</a:t>
            </a:r>
            <a:r>
              <a:rPr lang="de-DE" sz="800" dirty="0">
                <a:solidFill>
                  <a:schemeClr val="bg1"/>
                </a:solidFill>
              </a:rPr>
              <a:t> 5 </a:t>
            </a:r>
            <a:r>
              <a:rPr lang="de-DE" sz="800" dirty="0"/>
              <a:t>power </a:t>
            </a:r>
            <a:r>
              <a:rPr lang="de-DE" sz="800" dirty="0" err="1"/>
              <a:t>amplifier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88" name="Raute 187">
            <a:extLst>
              <a:ext uri="{FF2B5EF4-FFF2-40B4-BE49-F238E27FC236}">
                <a16:creationId xmlns:a16="http://schemas.microsoft.com/office/drawing/2014/main" id="{F561998A-8048-4487-AC0F-3E49AEF278E3}"/>
              </a:ext>
            </a:extLst>
          </p:cNvPr>
          <p:cNvSpPr/>
          <p:nvPr/>
        </p:nvSpPr>
        <p:spPr>
          <a:xfrm>
            <a:off x="5221753" y="3584818"/>
            <a:ext cx="864000" cy="8640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total </a:t>
            </a:r>
            <a:r>
              <a:rPr lang="de-DE" sz="800" dirty="0" err="1">
                <a:solidFill>
                  <a:schemeClr val="tx1"/>
                </a:solidFill>
              </a:rPr>
              <a:t>integra-tion</a:t>
            </a:r>
            <a:endParaRPr 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946CAD9-21E7-4AEB-B848-938666FEF1DC}"/>
              </a:ext>
            </a:extLst>
          </p:cNvPr>
          <p:cNvSpPr/>
          <p:nvPr/>
        </p:nvSpPr>
        <p:spPr>
          <a:xfrm>
            <a:off x="121489" y="1695255"/>
            <a:ext cx="2667747" cy="490464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dirty="0">
                <a:solidFill>
                  <a:schemeClr val="tx1"/>
                </a:solidFill>
              </a:rPr>
              <a:t>external </a:t>
            </a:r>
          </a:p>
          <a:p>
            <a:r>
              <a:rPr lang="de-DE" sz="2000" dirty="0" err="1">
                <a:solidFill>
                  <a:schemeClr val="tx1"/>
                </a:solidFill>
              </a:rPr>
              <a:t>execution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3BB15FA3-01B5-419D-90FA-D244D5D4C260}"/>
              </a:ext>
            </a:extLst>
          </p:cNvPr>
          <p:cNvSpPr>
            <a:spLocks noChangeAspect="1"/>
          </p:cNvSpPr>
          <p:nvPr/>
        </p:nvSpPr>
        <p:spPr>
          <a:xfrm>
            <a:off x="992918" y="3699206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Placing</a:t>
            </a:r>
            <a:r>
              <a:rPr lang="de-DE" sz="800" dirty="0">
                <a:solidFill>
                  <a:schemeClr val="bg1"/>
                </a:solidFill>
              </a:rPr>
              <a:t> 5 x 2 </a:t>
            </a:r>
            <a:r>
              <a:rPr lang="de-DE" sz="800" dirty="0" err="1">
                <a:solidFill>
                  <a:schemeClr val="bg1"/>
                </a:solidFill>
              </a:rPr>
              <a:t>Tetrodes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5ED62677-28B4-4A49-AB05-332D584F20A6}"/>
              </a:ext>
            </a:extLst>
          </p:cNvPr>
          <p:cNvSpPr>
            <a:spLocks noChangeAspect="1"/>
          </p:cNvSpPr>
          <p:nvPr/>
        </p:nvSpPr>
        <p:spPr>
          <a:xfrm>
            <a:off x="992918" y="504303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Placing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water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distributors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6EE1A13D-8D74-4B94-982D-92F58129EFA8}"/>
              </a:ext>
            </a:extLst>
          </p:cNvPr>
          <p:cNvSpPr>
            <a:spLocks noChangeAspect="1"/>
          </p:cNvSpPr>
          <p:nvPr/>
        </p:nvSpPr>
        <p:spPr>
          <a:xfrm>
            <a:off x="992918" y="4374452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Placing</a:t>
            </a:r>
            <a:r>
              <a:rPr lang="de-DE" sz="800" dirty="0">
                <a:solidFill>
                  <a:schemeClr val="bg1"/>
                </a:solidFill>
              </a:rPr>
              <a:t> 3 Interface- </a:t>
            </a:r>
            <a:r>
              <a:rPr lang="de-DE" sz="800" dirty="0" err="1">
                <a:solidFill>
                  <a:schemeClr val="bg1"/>
                </a:solidFill>
              </a:rPr>
              <a:t>racks</a:t>
            </a:r>
            <a:r>
              <a:rPr lang="de-DE" sz="800" dirty="0">
                <a:solidFill>
                  <a:schemeClr val="bg1"/>
                </a:solidFill>
              </a:rPr>
              <a:t> (wall)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546B2624-9F7B-462B-A0EB-44ECFD198418}"/>
              </a:ext>
            </a:extLst>
          </p:cNvPr>
          <p:cNvSpPr>
            <a:spLocks noChangeAspect="1"/>
          </p:cNvSpPr>
          <p:nvPr/>
        </p:nvSpPr>
        <p:spPr>
          <a:xfrm>
            <a:off x="1584397" y="504303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Connec-ting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water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distributor</a:t>
            </a:r>
            <a:r>
              <a:rPr lang="de-DE" sz="800" dirty="0">
                <a:solidFill>
                  <a:schemeClr val="bg1"/>
                </a:solidFill>
              </a:rPr>
              <a:t>.(</a:t>
            </a:r>
            <a:r>
              <a:rPr lang="de-DE" sz="800" dirty="0" err="1">
                <a:solidFill>
                  <a:schemeClr val="bg1"/>
                </a:solidFill>
              </a:rPr>
              <a:t>to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system</a:t>
            </a:r>
            <a:r>
              <a:rPr lang="de-DE" sz="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E8736DE9-A9D2-494A-97EC-140E3E655FA0}"/>
              </a:ext>
            </a:extLst>
          </p:cNvPr>
          <p:cNvSpPr>
            <a:spLocks noChangeAspect="1"/>
          </p:cNvSpPr>
          <p:nvPr/>
        </p:nvSpPr>
        <p:spPr>
          <a:xfrm>
            <a:off x="1584397" y="5707189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bg1"/>
                </a:solidFill>
              </a:rPr>
              <a:t>Connec-ting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water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distributor</a:t>
            </a:r>
            <a:r>
              <a:rPr lang="de-DE" sz="800" dirty="0">
                <a:solidFill>
                  <a:schemeClr val="bg1"/>
                </a:solidFill>
              </a:rPr>
              <a:t>.(</a:t>
            </a:r>
            <a:r>
              <a:rPr lang="de-DE" sz="800" dirty="0" err="1">
                <a:solidFill>
                  <a:schemeClr val="bg1"/>
                </a:solidFill>
              </a:rPr>
              <a:t>to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compo-nents</a:t>
            </a:r>
            <a:r>
              <a:rPr lang="de-DE" sz="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8" name="Sprechblase: rechteckig mit abgerundeten Ecken 87">
            <a:extLst>
              <a:ext uri="{FF2B5EF4-FFF2-40B4-BE49-F238E27FC236}">
                <a16:creationId xmlns:a16="http://schemas.microsoft.com/office/drawing/2014/main" id="{F8CA6C57-F125-4F54-BCCD-35165263D245}"/>
              </a:ext>
            </a:extLst>
          </p:cNvPr>
          <p:cNvSpPr/>
          <p:nvPr/>
        </p:nvSpPr>
        <p:spPr>
          <a:xfrm>
            <a:off x="175657" y="5875268"/>
            <a:ext cx="1360347" cy="531175"/>
          </a:xfrm>
          <a:prstGeom prst="wedgeRoundRectCallout">
            <a:avLst>
              <a:gd name="adj1" fmla="val 53559"/>
              <a:gd name="adj2" fmla="val -82827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To central water system/ to components (lay hoses)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FAADB262-0BE1-437F-82F2-AD8CE54D03C0}"/>
              </a:ext>
            </a:extLst>
          </p:cNvPr>
          <p:cNvSpPr>
            <a:spLocks noChangeAspect="1"/>
          </p:cNvSpPr>
          <p:nvPr/>
        </p:nvSpPr>
        <p:spPr>
          <a:xfrm>
            <a:off x="1581809" y="2377724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Alignment of 5 cavities on Blue-/ Beamline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DA2A0AA-C1EF-4D8B-9C80-5445050DCF62}"/>
              </a:ext>
            </a:extLst>
          </p:cNvPr>
          <p:cNvSpPr>
            <a:spLocks noChangeAspect="1"/>
          </p:cNvSpPr>
          <p:nvPr/>
        </p:nvSpPr>
        <p:spPr>
          <a:xfrm>
            <a:off x="2185056" y="2377724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err="1">
                <a:solidFill>
                  <a:schemeClr val="bg1"/>
                </a:solidFill>
              </a:rPr>
              <a:t>Connec-tion</a:t>
            </a:r>
            <a:r>
              <a:rPr lang="en-US" sz="800" dirty="0">
                <a:solidFill>
                  <a:schemeClr val="bg1"/>
                </a:solidFill>
              </a:rPr>
              <a:t> of  cavities to VAC (CF flange)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C23B6EF9-257D-4BB8-85A5-79C176FBA301}"/>
              </a:ext>
            </a:extLst>
          </p:cNvPr>
          <p:cNvSpPr>
            <a:spLocks noChangeAspect="1"/>
          </p:cNvSpPr>
          <p:nvPr/>
        </p:nvSpPr>
        <p:spPr>
          <a:xfrm>
            <a:off x="2784804" y="4374452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Cable connection to</a:t>
            </a:r>
            <a:r>
              <a:rPr lang="de-DE" sz="800" dirty="0">
                <a:solidFill>
                  <a:schemeClr val="bg1"/>
                </a:solidFill>
              </a:rPr>
              <a:t> Inter-</a:t>
            </a:r>
            <a:r>
              <a:rPr lang="de-DE" sz="800" dirty="0" err="1">
                <a:solidFill>
                  <a:schemeClr val="bg1"/>
                </a:solidFill>
              </a:rPr>
              <a:t>faceracks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843A603F-463D-47CB-8458-00A6EDD6F592}"/>
              </a:ext>
            </a:extLst>
          </p:cNvPr>
          <p:cNvSpPr>
            <a:spLocks noChangeAspect="1"/>
          </p:cNvSpPr>
          <p:nvPr/>
        </p:nvSpPr>
        <p:spPr>
          <a:xfrm>
            <a:off x="2784804" y="2377723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Connection of cables to cavities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03CDEAD-E73F-4453-A08D-88F2643877C0}"/>
              </a:ext>
            </a:extLst>
          </p:cNvPr>
          <p:cNvSpPr>
            <a:spLocks noChangeAspect="1"/>
          </p:cNvSpPr>
          <p:nvPr/>
        </p:nvSpPr>
        <p:spPr>
          <a:xfrm>
            <a:off x="2784804" y="3029350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Cable connection to power amplifiers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7965570-7396-4EFF-9321-E7991EE32296}"/>
              </a:ext>
            </a:extLst>
          </p:cNvPr>
          <p:cNvSpPr>
            <a:spLocks noChangeAspect="1"/>
          </p:cNvSpPr>
          <p:nvPr/>
        </p:nvSpPr>
        <p:spPr>
          <a:xfrm>
            <a:off x="2784804" y="3705028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Cable connection to</a:t>
            </a:r>
            <a:r>
              <a:rPr lang="de-DE" sz="800" dirty="0">
                <a:solidFill>
                  <a:schemeClr val="bg1"/>
                </a:solidFill>
              </a:rPr>
              <a:t> Low Level Racks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9BE55A05-8939-421D-9168-9CD9CA078F45}"/>
              </a:ext>
            </a:extLst>
          </p:cNvPr>
          <p:cNvSpPr>
            <a:spLocks noChangeAspect="1"/>
          </p:cNvSpPr>
          <p:nvPr/>
        </p:nvSpPr>
        <p:spPr>
          <a:xfrm>
            <a:off x="2784804" y="5043961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Cable connection to power supply units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01" name="Sprechblase: rechteckig mit abgerundeten Ecken 100">
            <a:extLst>
              <a:ext uri="{FF2B5EF4-FFF2-40B4-BE49-F238E27FC236}">
                <a16:creationId xmlns:a16="http://schemas.microsoft.com/office/drawing/2014/main" id="{13F2C399-5643-413B-A477-36B9D340CBD9}"/>
              </a:ext>
            </a:extLst>
          </p:cNvPr>
          <p:cNvSpPr/>
          <p:nvPr/>
        </p:nvSpPr>
        <p:spPr>
          <a:xfrm>
            <a:off x="3586944" y="4434078"/>
            <a:ext cx="741305" cy="219804"/>
          </a:xfrm>
          <a:prstGeom prst="wedgeRoundRectCallout">
            <a:avLst>
              <a:gd name="adj1" fmla="val -80454"/>
              <a:gd name="adj2" fmla="val 273626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bg1"/>
                </a:solidFill>
              </a:rPr>
              <a:t>Durch wen?</a:t>
            </a:r>
          </a:p>
        </p:txBody>
      </p:sp>
      <p:sp>
        <p:nvSpPr>
          <p:cNvPr id="102" name="Sprechblase: rechteckig mit abgerundeten Ecken 101">
            <a:extLst>
              <a:ext uri="{FF2B5EF4-FFF2-40B4-BE49-F238E27FC236}">
                <a16:creationId xmlns:a16="http://schemas.microsoft.com/office/drawing/2014/main" id="{D1465583-F876-4A5E-B008-6C9CA486F407}"/>
              </a:ext>
            </a:extLst>
          </p:cNvPr>
          <p:cNvSpPr/>
          <p:nvPr/>
        </p:nvSpPr>
        <p:spPr>
          <a:xfrm>
            <a:off x="3435927" y="4324896"/>
            <a:ext cx="1019346" cy="327591"/>
          </a:xfrm>
          <a:prstGeom prst="wedgeRoundRectCallout">
            <a:avLst>
              <a:gd name="adj1" fmla="val -63311"/>
              <a:gd name="adj2" fmla="val -9636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By whom? (see action list ID 2)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2CE10354-B207-454F-A989-E2395A6C4D50}"/>
              </a:ext>
            </a:extLst>
          </p:cNvPr>
          <p:cNvSpPr>
            <a:spLocks noChangeAspect="1"/>
          </p:cNvSpPr>
          <p:nvPr/>
        </p:nvSpPr>
        <p:spPr>
          <a:xfrm>
            <a:off x="4607118" y="3699206"/>
            <a:ext cx="604180" cy="623581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" tIns="50400" rIns="50400" bIns="50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Installation of tetrodes in power amplifier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17" name="Sprechblase: rechteckig mit abgerundeten Ecken 116">
            <a:extLst>
              <a:ext uri="{FF2B5EF4-FFF2-40B4-BE49-F238E27FC236}">
                <a16:creationId xmlns:a16="http://schemas.microsoft.com/office/drawing/2014/main" id="{3FB3508C-0B59-4569-BEB2-0CCB69229C67}"/>
              </a:ext>
            </a:extLst>
          </p:cNvPr>
          <p:cNvSpPr/>
          <p:nvPr/>
        </p:nvSpPr>
        <p:spPr>
          <a:xfrm>
            <a:off x="4729187" y="4493242"/>
            <a:ext cx="3094949" cy="603511"/>
          </a:xfrm>
          <a:prstGeom prst="wedgeRoundRectCallout">
            <a:avLst>
              <a:gd name="adj1" fmla="val -37977"/>
              <a:gd name="adj2" fmla="val -9137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- Lifting device required</a:t>
            </a:r>
          </a:p>
          <a:p>
            <a:r>
              <a:rPr lang="en-US" sz="1000" dirty="0">
                <a:solidFill>
                  <a:schemeClr val="bg1"/>
                </a:solidFill>
              </a:rPr>
              <a:t>- special care, tetrodes are very sensitive, therefore installation shortly before total/ final integration</a:t>
            </a:r>
            <a:endParaRPr lang="de-DE" sz="1000" dirty="0">
              <a:solidFill>
                <a:schemeClr val="bg1"/>
              </a:solidFill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A86992B-3215-4DB3-9B96-0CCA7610BD1D}"/>
              </a:ext>
            </a:extLst>
          </p:cNvPr>
          <p:cNvCxnSpPr/>
          <p:nvPr/>
        </p:nvCxnSpPr>
        <p:spPr>
          <a:xfrm flipH="1">
            <a:off x="-1250050" y="2377723"/>
            <a:ext cx="4639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el 1">
            <a:extLst>
              <a:ext uri="{FF2B5EF4-FFF2-40B4-BE49-F238E27FC236}">
                <a16:creationId xmlns:a16="http://schemas.microsoft.com/office/drawing/2014/main" id="{BBA2D738-7662-475D-8392-3778C4F3E7CD}"/>
              </a:ext>
            </a:extLst>
          </p:cNvPr>
          <p:cNvSpPr txBox="1">
            <a:spLocks/>
          </p:cNvSpPr>
          <p:nvPr/>
        </p:nvSpPr>
        <p:spPr bwMode="auto">
          <a:xfrm>
            <a:off x="400050" y="738472"/>
            <a:ext cx="12048172" cy="6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5pPr>
            <a:lvl6pPr marL="640093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6pPr>
            <a:lvl7pPr marL="1280185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7pPr>
            <a:lvl8pPr marL="1920278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8pPr>
            <a:lvl9pPr marL="2560372" algn="l" rtl="0" eaLnBrk="1" fontAlgn="base" hangingPunct="1">
              <a:spcBef>
                <a:spcPct val="0"/>
              </a:spcBef>
              <a:spcAft>
                <a:spcPct val="0"/>
              </a:spcAft>
              <a:defRPr sz="392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de-DE" sz="1800" dirty="0"/>
              <a:t>Overall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G007/ E10 – Beam Area RRF CR</a:t>
            </a:r>
            <a:r>
              <a:rPr lang="en-US" sz="1800" dirty="0"/>
              <a:t/>
            </a:r>
            <a:br>
              <a:rPr lang="en-US" sz="1800" dirty="0"/>
            </a:br>
            <a:endParaRPr lang="de-DE" sz="1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6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78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&quot;&gt;&lt;elem m_fUsage=&quot;2.78559000000000001052E+00&quot;&gt;&lt;m_msothmcolidx val=&quot;0&quot;/&gt;&lt;m_rgb r=&quot;00&quot; g=&quot;B0&quot; b=&quot;50&quot;/&gt;&lt;m_nBrightness endver=&quot;26206&quot; val=&quot;0&quot;/&gt;&lt;/elem&gt;&lt;elem m_fUsage=&quot;2.43144100000000040751E+00&quot;&gt;&lt;m_msothmcolidx val=&quot;0&quot;/&gt;&lt;m_rgb r=&quot;00&quot; g=&quot;70&quot; b=&quot;C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7cEiRDTaWO56.esM3g2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7cEiRDTaWO56.esM3g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Ot2M3HWrVGdf9pzd_D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yuv3HqTTarFXE0ryrI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fgT2AkLjxWJDX8AETr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s_RYniR1wEx75_gAOS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6cO27rFkdp81eJEKUY9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QA3PxoWhVtim67Hu6w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0eIu6tq46gi5mMRvPK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p6mp2E7Z1UIro6O9Bk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z1hmvDY6OBiKLs5soF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lYsoWS3Vge3xLHd88J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pzWVkns3tsLCRByRKG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BMMPRL37olJWlwp5nh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HEWIBenN.q9xVDMcgR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bS1AWkI6psn6jJOX9I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8AdKZ4NuXw.1OGc6lx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hs5ASMM2fpUgcB1PkQ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xGcaAmYIa0cEjhxMo7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kpJmPaJ9OlR5mJMKun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Io6_j3ZyRLs85jTMckB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a22i.NFzZ45.t29zTTC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CueNo7SYWs_4Fw25JQ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qYmI7HTNypGuNYQtXG3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kgCK62STWJERNw_so_Z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7cEiRDTaWO56.esM3g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7cEiRDTaWO56.esM3g2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Ot2M3HWrVGdf9pzd_DX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BMMPRL37olJWlwp5nh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6cO27rFkdp81eJEKUY9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s_RYniR1wEx75_gAOSV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p6mp2E7Z1UIro6O9Bkd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xGcaAmYIa0cEjhxMo7q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0eIu6tq46gi5mMRvPKD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lYsoWS3Vge3xLHd88JI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pzWVkns3tsLCRByRKG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QA3PxoWhVtim67Hu6w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z1hmvDY6OBiKLs5soF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hs5ASMM2fpUgcB1PkQ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HEWIBenN.q9xVDMcgR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bS1AWkI6psn6jJOX9I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8AdKZ4NuXw.1OGc6lx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kpJmPaJ9OlR5mJMKun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Io6_j3ZyRLs85jTMckB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a22i.NFzZ45.t29zTTC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yuv3HqTTarFXE0ryrI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fgT2AkLjxWJDX8AETri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CueNo7SYWs_4Fw25JQZ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qYmI7HTNypGuNYQtXG3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kgCK62STWJERNw_so_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RfSZZ3PId5gyHFNf.y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7cEiRDTaWO56.esM3g2w"/>
</p:tagLst>
</file>

<file path=ppt/theme/theme1.xml><?xml version="1.0" encoding="utf-8"?>
<a:theme xmlns:a="http://schemas.openxmlformats.org/drawingml/2006/main" name="Talks2013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FAIRtalks2014_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FAIRtalks2014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Benutzerdefiniertes Design">
  <a:themeElements>
    <a:clrScheme name="9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alks2013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A3 Paper (297x420 mm)</PresentationFormat>
  <Paragraphs>98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37" baseType="lpstr">
      <vt:lpstr>MS PGothic</vt:lpstr>
      <vt:lpstr>MS PGothic</vt:lpstr>
      <vt:lpstr>Arial</vt:lpstr>
      <vt:lpstr>Arial Narrow</vt:lpstr>
      <vt:lpstr>Calibri</vt:lpstr>
      <vt:lpstr>Times New Roman</vt:lpstr>
      <vt:lpstr>Verdana</vt:lpstr>
      <vt:lpstr>Wingdings</vt:lpstr>
      <vt:lpstr>Talks2013</vt:lpstr>
      <vt:lpstr>Benutzerdefiniertes Design</vt:lpstr>
      <vt:lpstr>9_Benutzerdefiniertes Design</vt:lpstr>
      <vt:lpstr>2_Talks2012</vt:lpstr>
      <vt:lpstr>1_Benutzerdefiniertes Design</vt:lpstr>
      <vt:lpstr>2_Template_FAIR_Power_Point</vt:lpstr>
      <vt:lpstr>6_Benutzerdefiniertes Design</vt:lpstr>
      <vt:lpstr>10_Benutzerdefiniertes Design</vt:lpstr>
      <vt:lpstr>2_Talks2013</vt:lpstr>
      <vt:lpstr>11_Benutzerdefiniertes Design</vt:lpstr>
      <vt:lpstr>1_FAIRtalks2014_2</vt:lpstr>
      <vt:lpstr>12_Benutzerdefiniertes Design</vt:lpstr>
      <vt:lpstr>Talks2012</vt:lpstr>
      <vt:lpstr>4_Template_FAIR_Power_Point</vt:lpstr>
      <vt:lpstr>1_Talks2012</vt:lpstr>
      <vt:lpstr>4_Standarddesign</vt:lpstr>
      <vt:lpstr>7_Template_FAIR_Power_Point</vt:lpstr>
      <vt:lpstr>18_Benutzerdefiniertes Design</vt:lpstr>
      <vt:lpstr>5_Standarddesign</vt:lpstr>
      <vt:lpstr>9_Template_FAIR_Power_Point</vt:lpstr>
      <vt:lpstr>10_Template_FAIR_Power_Point</vt:lpstr>
      <vt:lpstr>FAIRtalks2014</vt:lpstr>
      <vt:lpstr>think-cell Folie</vt:lpstr>
      <vt:lpstr>CR BINP-Workshop 21.05.2019  Overall process analysis machine installation CR  </vt:lpstr>
      <vt:lpstr>CR | Einbringen der Maschine - Machine Installation</vt:lpstr>
      <vt:lpstr>CR | Machine Installation</vt:lpstr>
      <vt:lpstr>CR | Machine Installation</vt:lpstr>
      <vt:lpstr>CR | Machine Installation</vt:lpstr>
      <vt:lpstr>CR | Machine Installation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Status</dc:title>
  <dc:subject>AFC 10</dc:subject>
  <dc:creator>Frank Becker</dc:creator>
  <cp:lastModifiedBy>Hagelskamp, Harald</cp:lastModifiedBy>
  <cp:revision>2098</cp:revision>
  <cp:lastPrinted>2019-03-18T08:32:21Z</cp:lastPrinted>
  <dcterms:created xsi:type="dcterms:W3CDTF">2006-03-05T18:10:42Z</dcterms:created>
  <dcterms:modified xsi:type="dcterms:W3CDTF">2019-06-05T09:57:35Z</dcterms:modified>
</cp:coreProperties>
</file>