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76" r:id="rId14"/>
    <p:sldId id="275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Radiation resistant SFRS multipoles.</a:t>
            </a:r>
            <a:endParaRPr lang="en-US" sz="3200" b="1" strike="noStrike" spc="-1" dirty="0" smtClean="0"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May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23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Darmstadt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Germany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48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" y="1794076"/>
            <a:ext cx="6178976" cy="46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770927"/>
            <a:ext cx="6001949" cy="459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38896" y="1107627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quality at 140 mm radius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841"/>
            <a:ext cx="5181600" cy="37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94" y="835949"/>
            <a:ext cx="5691852" cy="31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9" y="4513606"/>
            <a:ext cx="2963682" cy="22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5081286" y="3912244"/>
            <a:ext cx="6933236" cy="2878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Calculations was made at “Mermaid” software for magneto-static </a:t>
            </a:r>
            <a:r>
              <a:rPr lang="en-US" sz="1800" dirty="0" err="1" smtClean="0"/>
              <a:t>calculatins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Calculated 1/8 of </a:t>
            </a:r>
            <a:r>
              <a:rPr lang="en-US" sz="1800" dirty="0" err="1" smtClean="0"/>
              <a:t>sextupole</a:t>
            </a:r>
            <a:r>
              <a:rPr lang="en-US" sz="1800" dirty="0" smtClean="0"/>
              <a:t> magnet</a:t>
            </a:r>
          </a:p>
          <a:p>
            <a:r>
              <a:rPr lang="en-US" sz="1800" dirty="0" smtClean="0"/>
              <a:t>Steel type, used in calculations – Armco</a:t>
            </a:r>
          </a:p>
          <a:p>
            <a:r>
              <a:rPr lang="en-US" sz="1800" dirty="0" smtClean="0"/>
              <a:t>Calculations was made for total currents  3.6, 18, 27, 36 kA</a:t>
            </a:r>
          </a:p>
          <a:p>
            <a:r>
              <a:rPr lang="en-US" sz="1800" dirty="0" smtClean="0"/>
              <a:t>Yoke length 600 mm,  inscribed radius  200 mm.</a:t>
            </a:r>
          </a:p>
          <a:p>
            <a:r>
              <a:rPr lang="en-US" sz="1800" dirty="0" smtClean="0"/>
              <a:t>Length of wire, required for coil is about 55 meters. </a:t>
            </a:r>
          </a:p>
          <a:p>
            <a:r>
              <a:rPr lang="en-US" sz="1800" dirty="0" smtClean="0"/>
              <a:t>Imax= 1720A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593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01" y="924342"/>
            <a:ext cx="8831483" cy="567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02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magnetic calculations for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8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967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5105" r="19900" b="6380"/>
          <a:stretch/>
        </p:blipFill>
        <p:spPr bwMode="auto">
          <a:xfrm>
            <a:off x="208344" y="1282312"/>
            <a:ext cx="5711063" cy="532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5396" r="19639" b="6379"/>
          <a:stretch/>
        </p:blipFill>
        <p:spPr bwMode="auto">
          <a:xfrm>
            <a:off x="6123008" y="1308600"/>
            <a:ext cx="5984111" cy="54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0" y="945581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9650" y="945581"/>
            <a:ext cx="504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Permeability </a:t>
            </a:r>
            <a:r>
              <a:rPr lang="en-US" sz="2000" dirty="0"/>
              <a:t>in yoke at maximal gradient value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151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8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341"/>
            <a:ext cx="5935337" cy="46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2" y="1412751"/>
            <a:ext cx="6057418" cy="46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9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90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73" y="721339"/>
            <a:ext cx="8954225" cy="519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298785" y="6026867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quality at 190 mm radius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010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32030"/>
            <a:ext cx="10515600" cy="51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 of multipoles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Wire for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Quadrupole2</a:t>
            </a:r>
            <a:endParaRPr lang="en-US" sz="1600" dirty="0" smtClean="0">
              <a:latin typeface="+mn-lt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76161"/>
              </p:ext>
            </p:extLst>
          </p:nvPr>
        </p:nvGraphicFramePr>
        <p:xfrm>
          <a:off x="613462" y="2060296"/>
          <a:ext cx="11076969" cy="2153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4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9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4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45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2.4.2.2.1</a:t>
                      </a:r>
                      <a:endParaRPr lang="ru-RU" sz="16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Quadrupole 1a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1.6 T/m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15.4 T/m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0.933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Ø 130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2.4.2.2.1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Quadrupole 1b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11.8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1.244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Ø 180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2.4.2.2.2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Quadrupole 2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0.6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6.1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1.200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380 × 240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2.4.2.3.1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 err="1">
                          <a:effectLst/>
                        </a:rPr>
                        <a:t>Sextupole</a:t>
                      </a:r>
                      <a:r>
                        <a:rPr lang="en-GB" sz="1600" b="1" u="sng" dirty="0">
                          <a:effectLst/>
                        </a:rPr>
                        <a:t> 1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3.5 T/m</a:t>
                      </a:r>
                      <a:r>
                        <a:rPr lang="en-GB" sz="1600" b="0" baseline="30000" dirty="0">
                          <a:effectLst/>
                        </a:rPr>
                        <a:t>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34 T/m</a:t>
                      </a:r>
                      <a:r>
                        <a:rPr lang="en-GB" sz="1600" b="0" baseline="3000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0.600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Ø 380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±5∙10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 of multipoles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Wire for coils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rr_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2" b="26218"/>
          <a:stretch>
            <a:fillRect/>
          </a:stretch>
        </p:blipFill>
        <p:spPr bwMode="auto">
          <a:xfrm>
            <a:off x="6423949" y="1365813"/>
            <a:ext cx="5405377" cy="532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54256" cy="4690922"/>
          </a:xfrm>
        </p:spPr>
        <p:txBody>
          <a:bodyPr/>
          <a:lstStyle/>
          <a:p>
            <a:r>
              <a:rPr lang="en-US" dirty="0" smtClean="0"/>
              <a:t>Wire 2000A-H</a:t>
            </a:r>
          </a:p>
          <a:p>
            <a:r>
              <a:rPr lang="en-US" dirty="0" smtClean="0"/>
              <a:t>Minimal bending radius 120-130 mm.</a:t>
            </a:r>
            <a:endParaRPr lang="en-US" dirty="0"/>
          </a:p>
          <a:p>
            <a:r>
              <a:rPr lang="en-US" dirty="0" smtClean="0"/>
              <a:t>Maximal length of wire – 60 m.</a:t>
            </a:r>
          </a:p>
          <a:p>
            <a:r>
              <a:rPr lang="en-US" dirty="0" smtClean="0"/>
              <a:t>Maximal current 2000  </a:t>
            </a:r>
            <a:r>
              <a:rPr lang="en-US" dirty="0" err="1" smtClean="0"/>
              <a:t>Amper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Quadrupole2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4491" y="6211084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 with coils (dimensions are in cm)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" y="544011"/>
            <a:ext cx="8149136" cy="573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40232" y="1326892"/>
            <a:ext cx="4251767" cy="5386423"/>
          </a:xfrm>
        </p:spPr>
        <p:txBody>
          <a:bodyPr/>
          <a:lstStyle/>
          <a:p>
            <a:r>
              <a:rPr lang="en-US" sz="2400" dirty="0" smtClean="0"/>
              <a:t>Coil contain 4 separate segments 11 turns each (length of wire in segments varies from 42 to 50 meters)</a:t>
            </a:r>
          </a:p>
          <a:p>
            <a:r>
              <a:rPr lang="en-US" sz="2400" dirty="0" smtClean="0"/>
              <a:t>Maximal current – 76 kA ( 1730 A per turn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Quadrupole2 coil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650830"/>
            <a:ext cx="5301205" cy="62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6169306" y="871283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Longitudinal dimensions of all segments of coil are equal on area 96 mm.</a:t>
            </a:r>
          </a:p>
          <a:p>
            <a:r>
              <a:rPr lang="en-US" sz="2400" dirty="0" smtClean="0"/>
              <a:t>The ends of  wire in segments are directed upwards (along the neck of the yoke)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propose to make not a monolithic, but a composite coil and place the segments in the frame and rigidly fix them in places of their equal longitudinal size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magnetic calculations for quadrupole2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9010"/>
            <a:ext cx="7205008" cy="50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7095281" y="1311121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Calculations was made at “Mermaid” software for magneto-static </a:t>
            </a:r>
            <a:r>
              <a:rPr lang="en-US" sz="2400" dirty="0" err="1" smtClean="0"/>
              <a:t>calculatins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Calculated 1/8 of quadrupole magnet</a:t>
            </a:r>
          </a:p>
          <a:p>
            <a:r>
              <a:rPr lang="en-US" sz="2400" dirty="0" smtClean="0"/>
              <a:t>Steel type, used in calculations – Armco</a:t>
            </a:r>
          </a:p>
          <a:p>
            <a:r>
              <a:rPr lang="en-US" sz="2400" dirty="0" smtClean="0"/>
              <a:t>Calculations was made for total currents  10, 20, 40, 60, 75.4 kA</a:t>
            </a:r>
          </a:p>
          <a:p>
            <a:r>
              <a:rPr lang="en-US" sz="2400" dirty="0" smtClean="0"/>
              <a:t>Yoke length 1060 mm.</a:t>
            </a:r>
          </a:p>
          <a:p>
            <a:r>
              <a:rPr lang="en-US" sz="2400" dirty="0" smtClean="0"/>
              <a:t>Inscribed radius 163 mm.</a:t>
            </a:r>
          </a:p>
        </p:txBody>
      </p:sp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524" r="19900" b="5509"/>
          <a:stretch/>
        </p:blipFill>
        <p:spPr bwMode="auto">
          <a:xfrm>
            <a:off x="0" y="1386731"/>
            <a:ext cx="5859553" cy="54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4816" r="19192" b="5799"/>
          <a:stretch/>
        </p:blipFill>
        <p:spPr bwMode="auto">
          <a:xfrm>
            <a:off x="6393083" y="1412676"/>
            <a:ext cx="5798917" cy="54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0" y="945581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832909" y="945581"/>
            <a:ext cx="6244791" cy="454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4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42542"/>
            <a:ext cx="12192000" cy="6950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835"/>
            <a:ext cx="5976248" cy="49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8" y="1400537"/>
            <a:ext cx="6060230" cy="49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Breitbild</PresentationFormat>
  <Paragraphs>95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Тема Office</vt:lpstr>
      <vt:lpstr> Radiation resistant SFRS multipoles.</vt:lpstr>
      <vt:lpstr>Contents</vt:lpstr>
      <vt:lpstr>Parameters of multipoles</vt:lpstr>
      <vt:lpstr>Wire for coils</vt:lpstr>
      <vt:lpstr>Construction of Quadrupole2</vt:lpstr>
      <vt:lpstr>Construction of Quadrupole2 coil</vt:lpstr>
      <vt:lpstr>3D magnetic calculations for quadrupole2</vt:lpstr>
      <vt:lpstr>Field in yoke</vt:lpstr>
      <vt:lpstr>Yoke saturation and longitudinal field distribution </vt:lpstr>
      <vt:lpstr> Field quality</vt:lpstr>
      <vt:lpstr>Construction of sextupole</vt:lpstr>
      <vt:lpstr>3D magnetic calculations for sextupole</vt:lpstr>
      <vt:lpstr>Field in yoke</vt:lpstr>
      <vt:lpstr>Yoke saturation and longitudinal field distribution </vt:lpstr>
      <vt:lpstr> Field quality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Utermann, Sonia Dr.</cp:lastModifiedBy>
  <cp:revision>175</cp:revision>
  <dcterms:created xsi:type="dcterms:W3CDTF">2019-05-16T06:11:09Z</dcterms:created>
  <dcterms:modified xsi:type="dcterms:W3CDTF">2019-05-31T08:32:28Z</dcterms:modified>
</cp:coreProperties>
</file>