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>
        <p:scale>
          <a:sx n="82" d="100"/>
          <a:sy n="82" d="100"/>
        </p:scale>
        <p:origin x="-8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43754" y="148708"/>
            <a:ext cx="3456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 and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</a:t>
            </a:r>
            <a:r>
              <a:rPr lang="de-DE" dirty="0"/>
              <a:t>H</a:t>
            </a:r>
            <a:r>
              <a:rPr lang="de-DE" dirty="0" smtClean="0"/>
              <a:t>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454066" y="6552643"/>
            <a:ext cx="1494765" cy="365125"/>
          </a:xfrm>
        </p:spPr>
        <p:txBody>
          <a:bodyPr/>
          <a:lstStyle/>
          <a:p>
            <a:r>
              <a:rPr lang="en-US" dirty="0" smtClean="0"/>
              <a:t>December 10, 2018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754" y="1310641"/>
            <a:ext cx="8885946" cy="5188000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CRYRING@ESR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bakout</a:t>
            </a:r>
            <a:r>
              <a:rPr lang="en-US" dirty="0" smtClean="0">
                <a:solidFill>
                  <a:schemeClr val="tx1"/>
                </a:solidFill>
              </a:rPr>
              <a:t> ongoing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preparation for March </a:t>
            </a:r>
            <a:r>
              <a:rPr lang="en-US" dirty="0" err="1" smtClean="0">
                <a:solidFill>
                  <a:schemeClr val="tx1"/>
                </a:solidFill>
              </a:rPr>
              <a:t>beamtime</a:t>
            </a:r>
            <a:r>
              <a:rPr lang="en-US" dirty="0" smtClean="0">
                <a:solidFill>
                  <a:schemeClr val="tx1"/>
                </a:solidFill>
              </a:rPr>
              <a:t> with Mg ongoing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source development for experiments 2019-20: 2 </a:t>
            </a:r>
            <a:r>
              <a:rPr lang="en-US" dirty="0" smtClean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A of C+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no new issues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HITRAP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no new issues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  <_dlc_DocId xmlns="23d37157-d4a8-45c4-b59e-72d947c826ed">YRDOC-16-15875</_dlc_DocId>
    <_dlc_DocIdUrl xmlns="23d37157-d4a8-45c4-b59e-72d947c826ed">
      <Url>https://sps2013.gsi.de/websites/cryring/CryringWiki/CryringDocs/_layouts/15/DocIdRedir.aspx?ID=YRDOC-16-15875</Url>
      <Description>YRDOC-16-15875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5" ma:contentTypeDescription="Ein neues Dokument erstellen." ma:contentTypeScope="" ma:versionID="b1039e3df4536f4f54b535bcc1a66dec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fe4af7e46167646d88771d6119a4366f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1A239C-E3AA-40ED-A7E4-36CA522BE334}">
  <ds:schemaRefs>
    <ds:schemaRef ds:uri="http://schemas.microsoft.com/sharepoint/v4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6940e80f-88f8-43b3-b7c9-f2dce9245b05"/>
    <ds:schemaRef ds:uri="http://schemas.microsoft.com/sharepoint/v3"/>
    <ds:schemaRef ds:uri="http://schemas.openxmlformats.org/package/2006/metadata/core-properties"/>
    <ds:schemaRef ds:uri="01596340-5c18-4703-ad5d-c13476d64025"/>
    <ds:schemaRef ds:uri="23d37157-d4a8-45c4-b59e-72d947c826ed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0DF7566F-7D5D-4448-B339-4FA6A165ED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37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fair-gsi-folienmaster_2017</vt:lpstr>
      <vt:lpstr>PowerPoint Presentation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</dc:creator>
  <cp:keywords>Report Machine Meeting</cp:keywords>
  <cp:lastModifiedBy>Andelkovic, Zoran Dr.</cp:lastModifiedBy>
  <cp:revision>84</cp:revision>
  <dcterms:created xsi:type="dcterms:W3CDTF">2018-02-09T14:16:22Z</dcterms:created>
  <dcterms:modified xsi:type="dcterms:W3CDTF">2019-02-05T14:03:27Z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d4a134f8-362f-4d4a-8414-294756d7b229</vt:lpwstr>
  </property>
</Properties>
</file>