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10" d="100"/>
          <a:sy n="110" d="100"/>
        </p:scale>
        <p:origin x="-3612" y="-11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E9A5A8C-51D7-40EB-BEF4-F9D8F945265D}" type="datetimeFigureOut">
              <a:rPr lang="de-DE" smtClean="0"/>
              <a:t>12.02.2019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197843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9A5A8C-51D7-40EB-BEF4-F9D8F945265D}" type="datetimeFigureOut">
              <a:rPr lang="de-DE" smtClean="0"/>
              <a:t>12.02.2019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6586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9A5A8C-51D7-40EB-BEF4-F9D8F945265D}" type="datetimeFigureOut">
              <a:rPr lang="de-DE" smtClean="0"/>
              <a:t>12.02.2019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23063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9A5A8C-51D7-40EB-BEF4-F9D8F945265D}" type="datetimeFigureOut">
              <a:rPr lang="de-DE" smtClean="0"/>
              <a:t>12.02.2019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299978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E9A5A8C-51D7-40EB-BEF4-F9D8F945265D}" type="datetimeFigureOut">
              <a:rPr lang="de-DE" smtClean="0"/>
              <a:t>12.02.2019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316842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E9A5A8C-51D7-40EB-BEF4-F9D8F945265D}" type="datetimeFigureOut">
              <a:rPr lang="de-DE" smtClean="0"/>
              <a:t>12.02.2019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313268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E9A5A8C-51D7-40EB-BEF4-F9D8F945265D}" type="datetimeFigureOut">
              <a:rPr lang="de-DE" smtClean="0"/>
              <a:t>12.02.2019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339879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E9A5A8C-51D7-40EB-BEF4-F9D8F945265D}" type="datetimeFigureOut">
              <a:rPr lang="de-DE" smtClean="0"/>
              <a:t>12.02.2019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258551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9A5A8C-51D7-40EB-BEF4-F9D8F945265D}" type="datetimeFigureOut">
              <a:rPr lang="de-DE" smtClean="0"/>
              <a:t>12.02.2019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315250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9A5A8C-51D7-40EB-BEF4-F9D8F945265D}" type="datetimeFigureOut">
              <a:rPr lang="de-DE" smtClean="0"/>
              <a:t>12.02.2019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226595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9A5A8C-51D7-40EB-BEF4-F9D8F945265D}" type="datetimeFigureOut">
              <a:rPr lang="de-DE" smtClean="0"/>
              <a:t>12.02.2019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ACDD49A-666C-4873-B4D9-176ECCEA79FB}" type="slidenum">
              <a:rPr lang="de-DE" smtClean="0"/>
              <a:t>‹Nr.›</a:t>
            </a:fld>
            <a:endParaRPr lang="de-DE"/>
          </a:p>
        </p:txBody>
      </p:sp>
    </p:spTree>
    <p:extLst>
      <p:ext uri="{BB962C8B-B14F-4D97-AF65-F5344CB8AC3E}">
        <p14:creationId xmlns:p14="http://schemas.microsoft.com/office/powerpoint/2010/main" val="206022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A5A8C-51D7-40EB-BEF4-F9D8F945265D}" type="datetimeFigureOut">
              <a:rPr lang="de-DE" smtClean="0"/>
              <a:t>12.02.2019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DD49A-666C-4873-B4D9-176ECCEA79FB}" type="slidenum">
              <a:rPr lang="de-DE" smtClean="0"/>
              <a:t>‹Nr.›</a:t>
            </a:fld>
            <a:endParaRPr lang="de-DE"/>
          </a:p>
        </p:txBody>
      </p:sp>
    </p:spTree>
    <p:extLst>
      <p:ext uri="{BB962C8B-B14F-4D97-AF65-F5344CB8AC3E}">
        <p14:creationId xmlns:p14="http://schemas.microsoft.com/office/powerpoint/2010/main" val="94282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599" y="0"/>
            <a:ext cx="6400800" cy="648072"/>
          </a:xfrm>
        </p:spPr>
        <p:txBody>
          <a:bodyPr>
            <a:normAutofit/>
          </a:bodyPr>
          <a:lstStyle/>
          <a:p>
            <a:r>
              <a:rPr lang="de-DE" sz="2400" b="1" dirty="0" err="1" smtClean="0">
                <a:solidFill>
                  <a:schemeClr val="tx1"/>
                </a:solidFill>
              </a:rPr>
              <a:t>Machine</a:t>
            </a:r>
            <a:r>
              <a:rPr lang="de-DE" sz="2400" b="1" dirty="0" smtClean="0">
                <a:solidFill>
                  <a:schemeClr val="tx1"/>
                </a:solidFill>
              </a:rPr>
              <a:t> </a:t>
            </a:r>
            <a:r>
              <a:rPr lang="de-DE" sz="2400" b="1" dirty="0" err="1" smtClean="0">
                <a:solidFill>
                  <a:schemeClr val="tx1"/>
                </a:solidFill>
              </a:rPr>
              <a:t>meeting</a:t>
            </a:r>
            <a:r>
              <a:rPr lang="de-DE" sz="2400" b="1" dirty="0" smtClean="0">
                <a:solidFill>
                  <a:schemeClr val="tx1"/>
                </a:solidFill>
              </a:rPr>
              <a:t> 12.02.19 - UNILAC</a:t>
            </a:r>
            <a:endParaRPr lang="de-DE" sz="2400" b="1" dirty="0">
              <a:solidFill>
                <a:schemeClr val="tx1"/>
              </a:solidFill>
            </a:endParaRPr>
          </a:p>
        </p:txBody>
      </p:sp>
      <p:sp>
        <p:nvSpPr>
          <p:cNvPr id="5" name="Textfeld 4"/>
          <p:cNvSpPr txBox="1"/>
          <p:nvPr/>
        </p:nvSpPr>
        <p:spPr>
          <a:xfrm>
            <a:off x="107505" y="610136"/>
            <a:ext cx="8856984" cy="3170099"/>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smtClean="0"/>
              <a:t>UNILAC:</a:t>
            </a:r>
          </a:p>
          <a:p>
            <a:pPr marL="1200150" lvl="2" indent="-285750">
              <a:buFont typeface="Arial" panose="020B0604020202020204" pitchFamily="34" charset="0"/>
              <a:buChar char="•"/>
            </a:pPr>
            <a:r>
              <a:rPr lang="en-US" sz="2000" dirty="0" smtClean="0"/>
              <a:t>RF conditioning </a:t>
            </a:r>
            <a:r>
              <a:rPr lang="en-US" sz="2000" dirty="0" smtClean="0"/>
              <a:t>ongoing in parallel to </a:t>
            </a:r>
            <a:r>
              <a:rPr lang="en-US" sz="2000" dirty="0" err="1" smtClean="0"/>
              <a:t>beamtime</a:t>
            </a:r>
            <a:r>
              <a:rPr lang="en-US" sz="2000" dirty="0" smtClean="0"/>
              <a:t> </a:t>
            </a:r>
            <a:endParaRPr lang="en-US" sz="2000" dirty="0" smtClean="0"/>
          </a:p>
          <a:p>
            <a:pPr marL="1200150" lvl="2" indent="-285750">
              <a:buFont typeface="Arial" panose="020B0604020202020204" pitchFamily="34" charset="0"/>
              <a:buChar char="•"/>
            </a:pPr>
            <a:r>
              <a:rPr lang="en-US" sz="2000" dirty="0" smtClean="0"/>
              <a:t>Coupling loop HSI-RFQ had water leak to </a:t>
            </a:r>
            <a:r>
              <a:rPr lang="en-US" sz="2000" dirty="0" err="1" smtClean="0"/>
              <a:t>rf</a:t>
            </a:r>
            <a:r>
              <a:rPr lang="en-US" sz="2000" dirty="0" smtClean="0"/>
              <a:t> line; had to be exchanged</a:t>
            </a:r>
          </a:p>
          <a:p>
            <a:pPr marL="1200150" lvl="2" indent="-285750">
              <a:buFont typeface="Arial" panose="020B0604020202020204" pitchFamily="34" charset="0"/>
              <a:buChar char="•"/>
            </a:pPr>
            <a:r>
              <a:rPr lang="en-US" sz="2000" dirty="0" smtClean="0"/>
              <a:t>Maximum </a:t>
            </a:r>
            <a:r>
              <a:rPr lang="en-US" sz="2000" dirty="0" smtClean="0"/>
              <a:t>HSI RFQ </a:t>
            </a:r>
            <a:r>
              <a:rPr lang="en-US" sz="2000" dirty="0" smtClean="0"/>
              <a:t>voltage </a:t>
            </a:r>
            <a:r>
              <a:rPr lang="en-US" sz="2000" dirty="0" smtClean="0"/>
              <a:t>right now 5.8V</a:t>
            </a:r>
            <a:endParaRPr lang="en-US" sz="2000" dirty="0" smtClean="0"/>
          </a:p>
          <a:p>
            <a:pPr marL="1200150" lvl="2" indent="-285750">
              <a:buFont typeface="Arial" panose="020B0604020202020204" pitchFamily="34" charset="0"/>
              <a:buChar char="•"/>
            </a:pPr>
            <a:r>
              <a:rPr lang="en-US" sz="2000" dirty="0" smtClean="0"/>
              <a:t>All other cavities are fine and prepared as well</a:t>
            </a:r>
          </a:p>
          <a:p>
            <a:pPr marL="1200150" lvl="2" indent="-285750">
              <a:buFont typeface="Arial" panose="020B0604020202020204" pitchFamily="34" charset="0"/>
              <a:buChar char="•"/>
            </a:pPr>
            <a:r>
              <a:rPr lang="en-US" sz="2000" dirty="0" smtClean="0"/>
              <a:t>Rain water leak seems to be fixed, as last weekend during the first stronger rain since the roof repair, no water has entered into the </a:t>
            </a:r>
            <a:r>
              <a:rPr lang="en-US" sz="2000" dirty="0"/>
              <a:t>t</a:t>
            </a:r>
            <a:r>
              <a:rPr lang="en-US" sz="2000" dirty="0" smtClean="0"/>
              <a:t>unnel!</a:t>
            </a:r>
          </a:p>
          <a:p>
            <a:pPr marL="1200150" lvl="2" indent="-285750">
              <a:buFont typeface="Arial" panose="020B0604020202020204" pitchFamily="34" charset="0"/>
              <a:buChar char="•"/>
            </a:pPr>
            <a:r>
              <a:rPr lang="en-US" sz="2000" dirty="0" smtClean="0"/>
              <a:t>Commissioning of the HSI with </a:t>
            </a:r>
            <a:r>
              <a:rPr lang="en-US" sz="2000" dirty="0" err="1" smtClean="0"/>
              <a:t>Ar</a:t>
            </a:r>
            <a:r>
              <a:rPr lang="en-US" sz="2000" dirty="0" smtClean="0"/>
              <a:t> and Sn beam has been successful and right now the operator training is on schedule according to the beam setup plan. HLI will start on Thursday with C. </a:t>
            </a:r>
            <a:endParaRPr lang="en-US" sz="2000" b="1" dirty="0"/>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1048"/>
            <a:ext cx="2246628" cy="299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628" y="3861048"/>
            <a:ext cx="4070373" cy="300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85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599" y="0"/>
            <a:ext cx="6400800" cy="648072"/>
          </a:xfrm>
        </p:spPr>
        <p:txBody>
          <a:bodyPr>
            <a:normAutofit/>
          </a:bodyPr>
          <a:lstStyle/>
          <a:p>
            <a:r>
              <a:rPr lang="de-DE" sz="2400" b="1" dirty="0" err="1">
                <a:solidFill>
                  <a:schemeClr val="tx1"/>
                </a:solidFill>
              </a:rPr>
              <a:t>Machine</a:t>
            </a:r>
            <a:r>
              <a:rPr lang="de-DE" sz="2400" b="1" dirty="0">
                <a:solidFill>
                  <a:schemeClr val="tx1"/>
                </a:solidFill>
              </a:rPr>
              <a:t> </a:t>
            </a:r>
            <a:r>
              <a:rPr lang="de-DE" sz="2400" b="1" dirty="0" err="1">
                <a:solidFill>
                  <a:schemeClr val="tx1"/>
                </a:solidFill>
              </a:rPr>
              <a:t>meeting</a:t>
            </a:r>
            <a:r>
              <a:rPr lang="de-DE" sz="2400" b="1" dirty="0">
                <a:solidFill>
                  <a:schemeClr val="tx1"/>
                </a:solidFill>
              </a:rPr>
              <a:t> </a:t>
            </a:r>
            <a:r>
              <a:rPr lang="de-DE" sz="2400" b="1" dirty="0" smtClean="0">
                <a:solidFill>
                  <a:schemeClr val="tx1"/>
                </a:solidFill>
              </a:rPr>
              <a:t>12.02.19 </a:t>
            </a:r>
            <a:r>
              <a:rPr lang="de-DE" sz="2400" b="1" dirty="0">
                <a:solidFill>
                  <a:schemeClr val="tx1"/>
                </a:solidFill>
              </a:rPr>
              <a:t>- UNILAC</a:t>
            </a:r>
          </a:p>
        </p:txBody>
      </p:sp>
      <p:sp>
        <p:nvSpPr>
          <p:cNvPr id="5" name="Textfeld 4"/>
          <p:cNvSpPr txBox="1"/>
          <p:nvPr/>
        </p:nvSpPr>
        <p:spPr>
          <a:xfrm>
            <a:off x="107505" y="610136"/>
            <a:ext cx="8856984" cy="1631216"/>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smtClean="0"/>
              <a:t>HSI </a:t>
            </a:r>
            <a:r>
              <a:rPr lang="en-US" sz="2000" b="1" dirty="0"/>
              <a:t>RFQ:</a:t>
            </a:r>
            <a:r>
              <a:rPr lang="en-US" sz="2000" dirty="0"/>
              <a:t> </a:t>
            </a:r>
          </a:p>
          <a:p>
            <a:pPr marL="1200150" lvl="2" indent="-285750">
              <a:buFont typeface="Arial" panose="020B0604020202020204" pitchFamily="34" charset="0"/>
              <a:buChar char="•"/>
            </a:pPr>
            <a:r>
              <a:rPr lang="en-US" sz="2000" dirty="0"/>
              <a:t>e</a:t>
            </a:r>
            <a:r>
              <a:rPr lang="en-US" sz="2000" dirty="0" smtClean="0"/>
              <a:t>lectrode milling is ongoing but no new finished parts </a:t>
            </a:r>
            <a:endParaRPr lang="en-US" sz="2000" dirty="0"/>
          </a:p>
          <a:p>
            <a:pPr marL="1200150" lvl="2" indent="-285750">
              <a:buFont typeface="Arial" panose="020B0604020202020204" pitchFamily="34" charset="0"/>
              <a:buChar char="•"/>
            </a:pPr>
            <a:r>
              <a:rPr lang="en-US" sz="2000" dirty="0"/>
              <a:t>carrier ring </a:t>
            </a:r>
            <a:r>
              <a:rPr lang="en-US" sz="2000" dirty="0" smtClean="0"/>
              <a:t>series production released</a:t>
            </a:r>
            <a:endParaRPr lang="en-US" sz="2000" dirty="0"/>
          </a:p>
          <a:p>
            <a:pPr marL="742950" lvl="1" indent="-285750">
              <a:buFont typeface="Arial" panose="020B0604020202020204" pitchFamily="34" charset="0"/>
              <a:buChar char="•"/>
            </a:pPr>
            <a:r>
              <a:rPr lang="en-US" sz="2000" b="1" dirty="0" smtClean="0"/>
              <a:t>RF:</a:t>
            </a:r>
            <a:r>
              <a:rPr lang="en-US" sz="2000" dirty="0" smtClean="0"/>
              <a:t> after successful SAT test, the</a:t>
            </a:r>
            <a:r>
              <a:rPr lang="en-US" sz="2000" b="1" dirty="0" smtClean="0"/>
              <a:t> </a:t>
            </a:r>
            <a:r>
              <a:rPr lang="en-US" sz="2000" dirty="0" smtClean="0"/>
              <a:t>new plunger drives await final okay by quality assurance (Sturm) and will then be stored until their use! </a:t>
            </a:r>
            <a:endParaRPr lang="en-US"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20928" y="3295633"/>
            <a:ext cx="2564904" cy="455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57" t="17350" r="9170" b="24703"/>
          <a:stretch/>
        </p:blipFill>
        <p:spPr bwMode="auto">
          <a:xfrm>
            <a:off x="4583295" y="4293096"/>
            <a:ext cx="4536767"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68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599" y="0"/>
            <a:ext cx="6400800" cy="648072"/>
          </a:xfrm>
        </p:spPr>
        <p:txBody>
          <a:bodyPr>
            <a:normAutofit/>
          </a:bodyPr>
          <a:lstStyle/>
          <a:p>
            <a:r>
              <a:rPr lang="de-DE" sz="2400" b="1" dirty="0" err="1">
                <a:solidFill>
                  <a:schemeClr val="tx1"/>
                </a:solidFill>
              </a:rPr>
              <a:t>Machine</a:t>
            </a:r>
            <a:r>
              <a:rPr lang="de-DE" sz="2400" b="1" dirty="0">
                <a:solidFill>
                  <a:schemeClr val="tx1"/>
                </a:solidFill>
              </a:rPr>
              <a:t> </a:t>
            </a:r>
            <a:r>
              <a:rPr lang="de-DE" sz="2400" b="1" dirty="0" err="1">
                <a:solidFill>
                  <a:schemeClr val="tx1"/>
                </a:solidFill>
              </a:rPr>
              <a:t>meeting</a:t>
            </a:r>
            <a:r>
              <a:rPr lang="de-DE" sz="2400" b="1" dirty="0">
                <a:solidFill>
                  <a:schemeClr val="tx1"/>
                </a:solidFill>
              </a:rPr>
              <a:t> </a:t>
            </a:r>
            <a:r>
              <a:rPr lang="de-DE" sz="2400" b="1" dirty="0" smtClean="0">
                <a:solidFill>
                  <a:schemeClr val="tx1"/>
                </a:solidFill>
              </a:rPr>
              <a:t>12.02.19 </a:t>
            </a:r>
            <a:r>
              <a:rPr lang="de-DE" sz="2400" b="1" dirty="0">
                <a:solidFill>
                  <a:schemeClr val="tx1"/>
                </a:solidFill>
              </a:rPr>
              <a:t>- UNILAC</a:t>
            </a:r>
          </a:p>
        </p:txBody>
      </p:sp>
      <p:sp>
        <p:nvSpPr>
          <p:cNvPr id="5" name="Textfeld 4"/>
          <p:cNvSpPr txBox="1"/>
          <p:nvPr/>
        </p:nvSpPr>
        <p:spPr>
          <a:xfrm>
            <a:off x="107505" y="610136"/>
            <a:ext cx="8856984" cy="1938992"/>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smtClean="0"/>
              <a:t>FOS:</a:t>
            </a:r>
            <a:r>
              <a:rPr lang="en-US" sz="2000" dirty="0" smtClean="0"/>
              <a:t> </a:t>
            </a:r>
          </a:p>
          <a:p>
            <a:pPr marL="1200150" lvl="2" indent="-285750">
              <a:buFont typeface="Arial" panose="020B0604020202020204" pitchFamily="34" charset="0"/>
              <a:buChar char="•"/>
            </a:pPr>
            <a:r>
              <a:rPr lang="en-US" sz="2000" dirty="0" smtClean="0"/>
              <a:t>Preparation of Z7 is ongoing</a:t>
            </a:r>
          </a:p>
          <a:p>
            <a:pPr marL="1200150" lvl="2" indent="-285750">
              <a:buFont typeface="Arial" panose="020B0604020202020204" pitchFamily="34" charset="0"/>
              <a:buChar char="•"/>
            </a:pPr>
            <a:r>
              <a:rPr lang="en-US" sz="2000" dirty="0" smtClean="0"/>
              <a:t>The </a:t>
            </a:r>
            <a:r>
              <a:rPr lang="en-US" sz="2000" dirty="0" smtClean="0"/>
              <a:t>2</a:t>
            </a:r>
            <a:r>
              <a:rPr lang="en-US" sz="2000" baseline="30000" dirty="0" smtClean="0"/>
              <a:t>nd</a:t>
            </a:r>
            <a:r>
              <a:rPr lang="en-US" sz="2000" dirty="0" smtClean="0"/>
              <a:t> prototype </a:t>
            </a:r>
            <a:r>
              <a:rPr lang="en-US" sz="2000" dirty="0" smtClean="0"/>
              <a:t>drift tube has been copper plated and the result was as expected. No compromises can be </a:t>
            </a:r>
            <a:r>
              <a:rPr lang="en-US" sz="2000" dirty="0" smtClean="0"/>
              <a:t>afforded </a:t>
            </a:r>
            <a:r>
              <a:rPr lang="en-US" sz="2000" dirty="0" smtClean="0"/>
              <a:t>w.r.t. surface preparation</a:t>
            </a:r>
          </a:p>
          <a:p>
            <a:pPr marL="742950" lvl="1" indent="-285750">
              <a:buFont typeface="Arial" panose="020B0604020202020204" pitchFamily="34" charset="0"/>
              <a:buChar char="•"/>
            </a:pPr>
            <a:r>
              <a:rPr lang="en-US" sz="2000" b="1" dirty="0" smtClean="0"/>
              <a:t>UHV controls upgrade:</a:t>
            </a:r>
          </a:p>
          <a:p>
            <a:pPr marL="1200150" lvl="2" indent="-285750">
              <a:buFont typeface="Arial" panose="020B0604020202020204" pitchFamily="34" charset="0"/>
              <a:buChar char="•"/>
            </a:pPr>
            <a:r>
              <a:rPr lang="en-US" sz="2000" dirty="0" smtClean="0"/>
              <a:t>Project on track</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030" y="4275016"/>
            <a:ext cx="4591970" cy="258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2" y="4275017"/>
            <a:ext cx="4591972" cy="258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330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8181"/>
            <a:ext cx="6400800" cy="648072"/>
          </a:xfrm>
        </p:spPr>
        <p:txBody>
          <a:bodyPr>
            <a:normAutofit/>
          </a:bodyPr>
          <a:lstStyle/>
          <a:p>
            <a:r>
              <a:rPr lang="de-DE" sz="2400" b="1" dirty="0" err="1">
                <a:solidFill>
                  <a:schemeClr val="tx1"/>
                </a:solidFill>
              </a:rPr>
              <a:t>Machine</a:t>
            </a:r>
            <a:r>
              <a:rPr lang="de-DE" sz="2400" b="1" dirty="0">
                <a:solidFill>
                  <a:schemeClr val="tx1"/>
                </a:solidFill>
              </a:rPr>
              <a:t> </a:t>
            </a:r>
            <a:r>
              <a:rPr lang="de-DE" sz="2400" b="1" dirty="0" err="1">
                <a:solidFill>
                  <a:schemeClr val="tx1"/>
                </a:solidFill>
              </a:rPr>
              <a:t>meeting</a:t>
            </a:r>
            <a:r>
              <a:rPr lang="de-DE" sz="2400" b="1" dirty="0">
                <a:solidFill>
                  <a:schemeClr val="tx1"/>
                </a:solidFill>
              </a:rPr>
              <a:t> </a:t>
            </a:r>
            <a:r>
              <a:rPr lang="de-DE" sz="2400" b="1" dirty="0" smtClean="0">
                <a:solidFill>
                  <a:schemeClr val="tx1"/>
                </a:solidFill>
              </a:rPr>
              <a:t>12.02.19 </a:t>
            </a:r>
            <a:r>
              <a:rPr lang="de-DE" sz="2400" b="1" dirty="0">
                <a:solidFill>
                  <a:schemeClr val="tx1"/>
                </a:solidFill>
              </a:rPr>
              <a:t>- UNILAC</a:t>
            </a:r>
          </a:p>
        </p:txBody>
      </p:sp>
      <p:sp>
        <p:nvSpPr>
          <p:cNvPr id="5" name="Textfeld 4"/>
          <p:cNvSpPr txBox="1"/>
          <p:nvPr/>
        </p:nvSpPr>
        <p:spPr>
          <a:xfrm>
            <a:off x="-23224" y="692695"/>
            <a:ext cx="5747352" cy="2862322"/>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smtClean="0"/>
              <a:t>ROBOMAT</a:t>
            </a:r>
          </a:p>
          <a:p>
            <a:pPr lvl="1"/>
            <a:r>
              <a:rPr lang="en-US" sz="2000" dirty="0" smtClean="0"/>
              <a:t>The production of the standalone electronics for our mobile 4d emittance scanner ROSE is well on its way. The basic functionality has been proven and all major hardware changes are done. </a:t>
            </a:r>
            <a:r>
              <a:rPr lang="en-US" sz="2000" smtClean="0"/>
              <a:t>The FAT </a:t>
            </a:r>
            <a:r>
              <a:rPr lang="en-US" sz="2000" dirty="0" smtClean="0"/>
              <a:t>is currently scheduled for the second half of April 2019 directly followed by a SAT, which for beam availability reasons is currently planed at the HIT facility.</a:t>
            </a:r>
            <a:endParaRPr lang="en-US" sz="20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97113"/>
            <a:ext cx="4091182" cy="31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633" y="3699820"/>
            <a:ext cx="5164495" cy="31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Q:\Eigene Dateien\Accelerator\Vorträge &amp; Paper\Mine\Jahresberichte\2019\IMG_20190131_1138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94" b="20400"/>
          <a:stretch/>
        </p:blipFill>
        <p:spPr bwMode="auto">
          <a:xfrm>
            <a:off x="6084168" y="-21417"/>
            <a:ext cx="3059832" cy="374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41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Bildschirmpräsentation (4:3)</PresentationFormat>
  <Paragraphs>22</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vt:lpstr>
      <vt:lpstr>PowerPoint-Präsentation</vt:lpstr>
      <vt:lpstr>PowerPoint-Präsentation</vt:lpstr>
      <vt:lpstr>PowerPoint-Präsentation</vt:lpstr>
      <vt:lpstr>PowerPoint-Präsentation</vt:lpstr>
    </vt:vector>
  </TitlesOfParts>
  <Company>GSI Helmholzzentrum für Schwerionenforschung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meeting 10.4.</dc:title>
  <dc:creator>Gerhard, Peter Dr.</dc:creator>
  <cp:lastModifiedBy>Maier, Michael Dr.</cp:lastModifiedBy>
  <cp:revision>120</cp:revision>
  <dcterms:created xsi:type="dcterms:W3CDTF">2018-04-10T08:40:39Z</dcterms:created>
  <dcterms:modified xsi:type="dcterms:W3CDTF">2019-02-12T12:06:52Z</dcterms:modified>
</cp:coreProperties>
</file>