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tags/tag1377.xml" ContentType="application/vnd.openxmlformats-officedocument.presentationml.tags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tags/tag1607.xml" ContentType="application/vnd.openxmlformats-officedocument.presentationml.tags+xml"/>
  <Override PartName="/ppt/tags/tag1608.xml" ContentType="application/vnd.openxmlformats-officedocument.presentationml.tags+xml"/>
  <Override PartName="/ppt/tags/tag1609.xml" ContentType="application/vnd.openxmlformats-officedocument.presentationml.tags+xml"/>
  <Override PartName="/ppt/tags/tag1610.xml" ContentType="application/vnd.openxmlformats-officedocument.presentationml.tags+xml"/>
  <Override PartName="/ppt/tags/tag1611.xml" ContentType="application/vnd.openxmlformats-officedocument.presentationml.tags+xml"/>
  <Override PartName="/ppt/tags/tag1612.xml" ContentType="application/vnd.openxmlformats-officedocument.presentationml.tags+xml"/>
  <Override PartName="/ppt/tags/tag1613.xml" ContentType="application/vnd.openxmlformats-officedocument.presentationml.tags+xml"/>
  <Override PartName="/ppt/tags/tag1614.xml" ContentType="application/vnd.openxmlformats-officedocument.presentationml.tags+xml"/>
  <Override PartName="/ppt/tags/tag1615.xml" ContentType="application/vnd.openxmlformats-officedocument.presentationml.tags+xml"/>
  <Override PartName="/ppt/tags/tag1616.xml" ContentType="application/vnd.openxmlformats-officedocument.presentationml.tags+xml"/>
  <Override PartName="/ppt/tags/tag1617.xml" ContentType="application/vnd.openxmlformats-officedocument.presentationml.tags+xml"/>
  <Override PartName="/ppt/tags/tag1618.xml" ContentType="application/vnd.openxmlformats-officedocument.presentationml.tags+xml"/>
  <Override PartName="/ppt/tags/tag1619.xml" ContentType="application/vnd.openxmlformats-officedocument.presentationml.tags+xml"/>
  <Override PartName="/ppt/tags/tag1620.xml" ContentType="application/vnd.openxmlformats-officedocument.presentationml.tags+xml"/>
  <Override PartName="/ppt/tags/tag1621.xml" ContentType="application/vnd.openxmlformats-officedocument.presentationml.tags+xml"/>
  <Override PartName="/ppt/tags/tag1622.xml" ContentType="application/vnd.openxmlformats-officedocument.presentationml.tags+xml"/>
  <Override PartName="/ppt/tags/tag1623.xml" ContentType="application/vnd.openxmlformats-officedocument.presentationml.tags+xml"/>
  <Override PartName="/ppt/tags/tag1624.xml" ContentType="application/vnd.openxmlformats-officedocument.presentationml.tags+xml"/>
  <Override PartName="/ppt/tags/tag1625.xml" ContentType="application/vnd.openxmlformats-officedocument.presentationml.tags+xml"/>
  <Override PartName="/ppt/tags/tag1626.xml" ContentType="application/vnd.openxmlformats-officedocument.presentationml.tags+xml"/>
  <Override PartName="/ppt/tags/tag1627.xml" ContentType="application/vnd.openxmlformats-officedocument.presentationml.tags+xml"/>
  <Override PartName="/ppt/tags/tag1628.xml" ContentType="application/vnd.openxmlformats-officedocument.presentationml.tags+xml"/>
  <Override PartName="/ppt/tags/tag1629.xml" ContentType="application/vnd.openxmlformats-officedocument.presentationml.tags+xml"/>
  <Override PartName="/ppt/tags/tag1630.xml" ContentType="application/vnd.openxmlformats-officedocument.presentationml.tags+xml"/>
  <Override PartName="/ppt/tags/tag1631.xml" ContentType="application/vnd.openxmlformats-officedocument.presentationml.tags+xml"/>
  <Override PartName="/ppt/tags/tag1632.xml" ContentType="application/vnd.openxmlformats-officedocument.presentationml.tags+xml"/>
  <Override PartName="/ppt/tags/tag1633.xml" ContentType="application/vnd.openxmlformats-officedocument.presentationml.tags+xml"/>
  <Override PartName="/ppt/tags/tag1634.xml" ContentType="application/vnd.openxmlformats-officedocument.presentationml.tags+xml"/>
  <Override PartName="/ppt/tags/tag1635.xml" ContentType="application/vnd.openxmlformats-officedocument.presentationml.tags+xml"/>
  <Override PartName="/ppt/tags/tag1636.xml" ContentType="application/vnd.openxmlformats-officedocument.presentationml.tags+xml"/>
  <Override PartName="/ppt/tags/tag1637.xml" ContentType="application/vnd.openxmlformats-officedocument.presentationml.tags+xml"/>
  <Override PartName="/ppt/tags/tag1638.xml" ContentType="application/vnd.openxmlformats-officedocument.presentationml.tags+xml"/>
  <Override PartName="/ppt/tags/tag1639.xml" ContentType="application/vnd.openxmlformats-officedocument.presentationml.tags+xml"/>
  <Override PartName="/ppt/tags/tag1640.xml" ContentType="application/vnd.openxmlformats-officedocument.presentationml.tags+xml"/>
  <Override PartName="/ppt/tags/tag1641.xml" ContentType="application/vnd.openxmlformats-officedocument.presentationml.tags+xml"/>
  <Override PartName="/ppt/tags/tag1642.xml" ContentType="application/vnd.openxmlformats-officedocument.presentationml.tags+xml"/>
  <Override PartName="/ppt/tags/tag1643.xml" ContentType="application/vnd.openxmlformats-officedocument.presentationml.tags+xml"/>
  <Override PartName="/ppt/tags/tag1644.xml" ContentType="application/vnd.openxmlformats-officedocument.presentationml.tags+xml"/>
  <Override PartName="/ppt/tags/tag1645.xml" ContentType="application/vnd.openxmlformats-officedocument.presentationml.tags+xml"/>
  <Override PartName="/ppt/tags/tag1646.xml" ContentType="application/vnd.openxmlformats-officedocument.presentationml.tags+xml"/>
  <Override PartName="/ppt/tags/tag1647.xml" ContentType="application/vnd.openxmlformats-officedocument.presentationml.tags+xml"/>
  <Override PartName="/ppt/tags/tag1648.xml" ContentType="application/vnd.openxmlformats-officedocument.presentationml.tags+xml"/>
  <Override PartName="/ppt/tags/tag1649.xml" ContentType="application/vnd.openxmlformats-officedocument.presentationml.tags+xml"/>
  <Override PartName="/ppt/tags/tag1650.xml" ContentType="application/vnd.openxmlformats-officedocument.presentationml.tags+xml"/>
  <Override PartName="/ppt/tags/tag1651.xml" ContentType="application/vnd.openxmlformats-officedocument.presentationml.tags+xml"/>
  <Override PartName="/ppt/tags/tag1652.xml" ContentType="application/vnd.openxmlformats-officedocument.presentationml.tags+xml"/>
  <Override PartName="/ppt/tags/tag1653.xml" ContentType="application/vnd.openxmlformats-officedocument.presentationml.tags+xml"/>
  <Override PartName="/ppt/tags/tag1654.xml" ContentType="application/vnd.openxmlformats-officedocument.presentationml.tags+xml"/>
  <Override PartName="/ppt/tags/tag1655.xml" ContentType="application/vnd.openxmlformats-officedocument.presentationml.tags+xml"/>
  <Override PartName="/ppt/tags/tag1656.xml" ContentType="application/vnd.openxmlformats-officedocument.presentationml.tags+xml"/>
  <Override PartName="/ppt/tags/tag1657.xml" ContentType="application/vnd.openxmlformats-officedocument.presentationml.tags+xml"/>
  <Override PartName="/ppt/tags/tag1658.xml" ContentType="application/vnd.openxmlformats-officedocument.presentationml.tags+xml"/>
  <Override PartName="/ppt/tags/tag1659.xml" ContentType="application/vnd.openxmlformats-officedocument.presentationml.tags+xml"/>
  <Override PartName="/ppt/tags/tag1660.xml" ContentType="application/vnd.openxmlformats-officedocument.presentationml.tags+xml"/>
  <Override PartName="/ppt/tags/tag1661.xml" ContentType="application/vnd.openxmlformats-officedocument.presentationml.tags+xml"/>
  <Override PartName="/ppt/tags/tag1662.xml" ContentType="application/vnd.openxmlformats-officedocument.presentationml.tags+xml"/>
  <Override PartName="/ppt/tags/tag1663.xml" ContentType="application/vnd.openxmlformats-officedocument.presentationml.tags+xml"/>
  <Override PartName="/ppt/tags/tag1664.xml" ContentType="application/vnd.openxmlformats-officedocument.presentationml.tags+xml"/>
  <Override PartName="/ppt/tags/tag1665.xml" ContentType="application/vnd.openxmlformats-officedocument.presentationml.tags+xml"/>
  <Override PartName="/ppt/tags/tag1666.xml" ContentType="application/vnd.openxmlformats-officedocument.presentationml.tags+xml"/>
  <Override PartName="/ppt/tags/tag1667.xml" ContentType="application/vnd.openxmlformats-officedocument.presentationml.tags+xml"/>
  <Override PartName="/ppt/tags/tag1668.xml" ContentType="application/vnd.openxmlformats-officedocument.presentationml.tags+xml"/>
  <Override PartName="/ppt/tags/tag1669.xml" ContentType="application/vnd.openxmlformats-officedocument.presentationml.tags+xml"/>
  <Override PartName="/ppt/tags/tag1670.xml" ContentType="application/vnd.openxmlformats-officedocument.presentationml.tags+xml"/>
  <Override PartName="/ppt/tags/tag1671.xml" ContentType="application/vnd.openxmlformats-officedocument.presentationml.tags+xml"/>
  <Override PartName="/ppt/tags/tag1672.xml" ContentType="application/vnd.openxmlformats-officedocument.presentationml.tags+xml"/>
  <Override PartName="/ppt/tags/tag1673.xml" ContentType="application/vnd.openxmlformats-officedocument.presentationml.tags+xml"/>
  <Override PartName="/ppt/tags/tag1674.xml" ContentType="application/vnd.openxmlformats-officedocument.presentationml.tags+xml"/>
  <Override PartName="/ppt/tags/tag1675.xml" ContentType="application/vnd.openxmlformats-officedocument.presentationml.tags+xml"/>
  <Override PartName="/ppt/tags/tag1676.xml" ContentType="application/vnd.openxmlformats-officedocument.presentationml.tags+xml"/>
  <Override PartName="/ppt/tags/tag1677.xml" ContentType="application/vnd.openxmlformats-officedocument.presentationml.tags+xml"/>
  <Override PartName="/ppt/tags/tag1678.xml" ContentType="application/vnd.openxmlformats-officedocument.presentationml.tags+xml"/>
  <Override PartName="/ppt/tags/tag1679.xml" ContentType="application/vnd.openxmlformats-officedocument.presentationml.tags+xml"/>
  <Override PartName="/ppt/tags/tag1680.xml" ContentType="application/vnd.openxmlformats-officedocument.presentationml.tags+xml"/>
  <Override PartName="/ppt/tags/tag1681.xml" ContentType="application/vnd.openxmlformats-officedocument.presentationml.tags+xml"/>
  <Override PartName="/ppt/tags/tag1682.xml" ContentType="application/vnd.openxmlformats-officedocument.presentationml.tags+xml"/>
  <Override PartName="/ppt/tags/tag1683.xml" ContentType="application/vnd.openxmlformats-officedocument.presentationml.tags+xml"/>
  <Override PartName="/ppt/tags/tag1684.xml" ContentType="application/vnd.openxmlformats-officedocument.presentationml.tags+xml"/>
  <Override PartName="/ppt/tags/tag1685.xml" ContentType="application/vnd.openxmlformats-officedocument.presentationml.tags+xml"/>
  <Override PartName="/ppt/tags/tag1686.xml" ContentType="application/vnd.openxmlformats-officedocument.presentationml.tags+xml"/>
  <Override PartName="/ppt/tags/tag1687.xml" ContentType="application/vnd.openxmlformats-officedocument.presentationml.tags+xml"/>
  <Override PartName="/ppt/tags/tag1688.xml" ContentType="application/vnd.openxmlformats-officedocument.presentationml.tags+xml"/>
  <Override PartName="/ppt/tags/tag1689.xml" ContentType="application/vnd.openxmlformats-officedocument.presentationml.tags+xml"/>
  <Override PartName="/ppt/tags/tag1690.xml" ContentType="application/vnd.openxmlformats-officedocument.presentationml.tags+xml"/>
  <Override PartName="/ppt/tags/tag1691.xml" ContentType="application/vnd.openxmlformats-officedocument.presentationml.tags+xml"/>
  <Override PartName="/ppt/tags/tag1692.xml" ContentType="application/vnd.openxmlformats-officedocument.presentationml.tags+xml"/>
  <Override PartName="/ppt/tags/tag1693.xml" ContentType="application/vnd.openxmlformats-officedocument.presentationml.tags+xml"/>
  <Override PartName="/ppt/tags/tag1694.xml" ContentType="application/vnd.openxmlformats-officedocument.presentationml.tags+xml"/>
  <Override PartName="/ppt/tags/tag1695.xml" ContentType="application/vnd.openxmlformats-officedocument.presentationml.tags+xml"/>
  <Override PartName="/ppt/tags/tag1696.xml" ContentType="application/vnd.openxmlformats-officedocument.presentationml.tags+xml"/>
  <Override PartName="/ppt/tags/tag1697.xml" ContentType="application/vnd.openxmlformats-officedocument.presentationml.tags+xml"/>
  <Override PartName="/ppt/tags/tag1698.xml" ContentType="application/vnd.openxmlformats-officedocument.presentationml.tags+xml"/>
  <Override PartName="/ppt/tags/tag1699.xml" ContentType="application/vnd.openxmlformats-officedocument.presentationml.tags+xml"/>
  <Override PartName="/ppt/tags/tag1700.xml" ContentType="application/vnd.openxmlformats-officedocument.presentationml.tags+xml"/>
  <Override PartName="/ppt/tags/tag1701.xml" ContentType="application/vnd.openxmlformats-officedocument.presentationml.tags+xml"/>
  <Override PartName="/ppt/tags/tag1702.xml" ContentType="application/vnd.openxmlformats-officedocument.presentationml.tags+xml"/>
  <Override PartName="/ppt/tags/tag1703.xml" ContentType="application/vnd.openxmlformats-officedocument.presentationml.tags+xml"/>
  <Override PartName="/ppt/tags/tag1704.xml" ContentType="application/vnd.openxmlformats-officedocument.presentationml.tags+xml"/>
  <Override PartName="/ppt/tags/tag1705.xml" ContentType="application/vnd.openxmlformats-officedocument.presentationml.tags+xml"/>
  <Override PartName="/ppt/tags/tag1706.xml" ContentType="application/vnd.openxmlformats-officedocument.presentationml.tags+xml"/>
  <Override PartName="/ppt/tags/tag1707.xml" ContentType="application/vnd.openxmlformats-officedocument.presentationml.tags+xml"/>
  <Override PartName="/ppt/tags/tag1708.xml" ContentType="application/vnd.openxmlformats-officedocument.presentationml.tags+xml"/>
  <Override PartName="/ppt/tags/tag1709.xml" ContentType="application/vnd.openxmlformats-officedocument.presentationml.tags+xml"/>
  <Override PartName="/ppt/tags/tag1710.xml" ContentType="application/vnd.openxmlformats-officedocument.presentationml.tags+xml"/>
  <Override PartName="/ppt/tags/tag1711.xml" ContentType="application/vnd.openxmlformats-officedocument.presentationml.tags+xml"/>
  <Override PartName="/ppt/tags/tag1712.xml" ContentType="application/vnd.openxmlformats-officedocument.presentationml.tags+xml"/>
  <Override PartName="/ppt/tags/tag1713.xml" ContentType="application/vnd.openxmlformats-officedocument.presentationml.tags+xml"/>
  <Override PartName="/ppt/tags/tag1714.xml" ContentType="application/vnd.openxmlformats-officedocument.presentationml.tags+xml"/>
  <Override PartName="/ppt/tags/tag1715.xml" ContentType="application/vnd.openxmlformats-officedocument.presentationml.tags+xml"/>
  <Override PartName="/ppt/tags/tag1716.xml" ContentType="application/vnd.openxmlformats-officedocument.presentationml.tags+xml"/>
  <Override PartName="/ppt/tags/tag1717.xml" ContentType="application/vnd.openxmlformats-officedocument.presentationml.tags+xml"/>
  <Override PartName="/ppt/tags/tag1718.xml" ContentType="application/vnd.openxmlformats-officedocument.presentationml.tags+xml"/>
  <Override PartName="/ppt/tags/tag1719.xml" ContentType="application/vnd.openxmlformats-officedocument.presentationml.tags+xml"/>
  <Override PartName="/ppt/tags/tag1720.xml" ContentType="application/vnd.openxmlformats-officedocument.presentationml.tags+xml"/>
  <Override PartName="/ppt/tags/tag1721.xml" ContentType="application/vnd.openxmlformats-officedocument.presentationml.tags+xml"/>
  <Override PartName="/ppt/tags/tag1722.xml" ContentType="application/vnd.openxmlformats-officedocument.presentationml.tags+xml"/>
  <Override PartName="/ppt/tags/tag1723.xml" ContentType="application/vnd.openxmlformats-officedocument.presentationml.tags+xml"/>
  <Override PartName="/ppt/tags/tag1724.xml" ContentType="application/vnd.openxmlformats-officedocument.presentationml.tags+xml"/>
  <Override PartName="/ppt/tags/tag1725.xml" ContentType="application/vnd.openxmlformats-officedocument.presentationml.tags+xml"/>
  <Override PartName="/ppt/tags/tag1726.xml" ContentType="application/vnd.openxmlformats-officedocument.presentationml.tags+xml"/>
  <Override PartName="/ppt/tags/tag1727.xml" ContentType="application/vnd.openxmlformats-officedocument.presentationml.tags+xml"/>
  <Override PartName="/ppt/tags/tag1728.xml" ContentType="application/vnd.openxmlformats-officedocument.presentationml.tags+xml"/>
  <Override PartName="/ppt/tags/tag1729.xml" ContentType="application/vnd.openxmlformats-officedocument.presentationml.tags+xml"/>
  <Override PartName="/ppt/tags/tag1730.xml" ContentType="application/vnd.openxmlformats-officedocument.presentationml.tags+xml"/>
  <Override PartName="/ppt/tags/tag1731.xml" ContentType="application/vnd.openxmlformats-officedocument.presentationml.tags+xml"/>
  <Override PartName="/ppt/tags/tag1732.xml" ContentType="application/vnd.openxmlformats-officedocument.presentationml.tags+xml"/>
  <Override PartName="/ppt/tags/tag1733.xml" ContentType="application/vnd.openxmlformats-officedocument.presentationml.tags+xml"/>
  <Override PartName="/ppt/tags/tag1734.xml" ContentType="application/vnd.openxmlformats-officedocument.presentationml.tags+xml"/>
  <Override PartName="/ppt/tags/tag1735.xml" ContentType="application/vnd.openxmlformats-officedocument.presentationml.tags+xml"/>
  <Override PartName="/ppt/tags/tag1736.xml" ContentType="application/vnd.openxmlformats-officedocument.presentationml.tags+xml"/>
  <Override PartName="/ppt/tags/tag1737.xml" ContentType="application/vnd.openxmlformats-officedocument.presentationml.tags+xml"/>
  <Override PartName="/ppt/tags/tag1738.xml" ContentType="application/vnd.openxmlformats-officedocument.presentationml.tags+xml"/>
  <Override PartName="/ppt/tags/tag1739.xml" ContentType="application/vnd.openxmlformats-officedocument.presentationml.tags+xml"/>
  <Override PartName="/ppt/tags/tag1740.xml" ContentType="application/vnd.openxmlformats-officedocument.presentationml.tags+xml"/>
  <Override PartName="/ppt/tags/tag1741.xml" ContentType="application/vnd.openxmlformats-officedocument.presentationml.tags+xml"/>
  <Override PartName="/ppt/tags/tag1742.xml" ContentType="application/vnd.openxmlformats-officedocument.presentationml.tags+xml"/>
  <Override PartName="/ppt/tags/tag1743.xml" ContentType="application/vnd.openxmlformats-officedocument.presentationml.tags+xml"/>
  <Override PartName="/ppt/tags/tag174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50"/>
  </p:notesMasterIdLst>
  <p:sldIdLst>
    <p:sldId id="256" r:id="rId2"/>
    <p:sldId id="399" r:id="rId3"/>
    <p:sldId id="412" r:id="rId4"/>
    <p:sldId id="409" r:id="rId5"/>
    <p:sldId id="411" r:id="rId6"/>
    <p:sldId id="413" r:id="rId7"/>
    <p:sldId id="414" r:id="rId8"/>
    <p:sldId id="416" r:id="rId9"/>
    <p:sldId id="422" r:id="rId10"/>
    <p:sldId id="423" r:id="rId11"/>
    <p:sldId id="420" r:id="rId12"/>
    <p:sldId id="421" r:id="rId13"/>
    <p:sldId id="424" r:id="rId14"/>
    <p:sldId id="426" r:id="rId15"/>
    <p:sldId id="447" r:id="rId16"/>
    <p:sldId id="437" r:id="rId17"/>
    <p:sldId id="427" r:id="rId18"/>
    <p:sldId id="435" r:id="rId19"/>
    <p:sldId id="434" r:id="rId20"/>
    <p:sldId id="436" r:id="rId21"/>
    <p:sldId id="450" r:id="rId22"/>
    <p:sldId id="449" r:id="rId23"/>
    <p:sldId id="439" r:id="rId24"/>
    <p:sldId id="438" r:id="rId25"/>
    <p:sldId id="444" r:id="rId26"/>
    <p:sldId id="441" r:id="rId27"/>
    <p:sldId id="452" r:id="rId28"/>
    <p:sldId id="453" r:id="rId29"/>
    <p:sldId id="458" r:id="rId30"/>
    <p:sldId id="459" r:id="rId31"/>
    <p:sldId id="462" r:id="rId32"/>
    <p:sldId id="457" r:id="rId33"/>
    <p:sldId id="406" r:id="rId34"/>
    <p:sldId id="455" r:id="rId35"/>
    <p:sldId id="454" r:id="rId36"/>
    <p:sldId id="417" r:id="rId37"/>
    <p:sldId id="418" r:id="rId38"/>
    <p:sldId id="419" r:id="rId39"/>
    <p:sldId id="448" r:id="rId40"/>
    <p:sldId id="432" r:id="rId41"/>
    <p:sldId id="456" r:id="rId42"/>
    <p:sldId id="425" r:id="rId43"/>
    <p:sldId id="443" r:id="rId44"/>
    <p:sldId id="428" r:id="rId45"/>
    <p:sldId id="429" r:id="rId46"/>
    <p:sldId id="430" r:id="rId47"/>
    <p:sldId id="451" r:id="rId48"/>
    <p:sldId id="442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Motivation" id="{1BE5F4A7-D692-4C8C-BEC9-A1206E8A37FE}">
          <p14:sldIdLst>
            <p14:sldId id="256"/>
            <p14:sldId id="399"/>
            <p14:sldId id="412"/>
            <p14:sldId id="409"/>
            <p14:sldId id="411"/>
            <p14:sldId id="413"/>
            <p14:sldId id="414"/>
            <p14:sldId id="416"/>
            <p14:sldId id="422"/>
            <p14:sldId id="423"/>
            <p14:sldId id="420"/>
            <p14:sldId id="421"/>
            <p14:sldId id="424"/>
            <p14:sldId id="426"/>
            <p14:sldId id="447"/>
            <p14:sldId id="437"/>
            <p14:sldId id="427"/>
            <p14:sldId id="435"/>
            <p14:sldId id="434"/>
            <p14:sldId id="436"/>
            <p14:sldId id="450"/>
            <p14:sldId id="449"/>
            <p14:sldId id="439"/>
            <p14:sldId id="438"/>
            <p14:sldId id="444"/>
            <p14:sldId id="441"/>
            <p14:sldId id="452"/>
            <p14:sldId id="453"/>
            <p14:sldId id="458"/>
            <p14:sldId id="459"/>
            <p14:sldId id="462"/>
            <p14:sldId id="457"/>
            <p14:sldId id="406"/>
            <p14:sldId id="455"/>
            <p14:sldId id="454"/>
            <p14:sldId id="417"/>
            <p14:sldId id="418"/>
            <p14:sldId id="419"/>
            <p14:sldId id="448"/>
            <p14:sldId id="432"/>
            <p14:sldId id="456"/>
            <p14:sldId id="425"/>
            <p14:sldId id="443"/>
            <p14:sldId id="428"/>
            <p14:sldId id="429"/>
            <p14:sldId id="430"/>
            <p14:sldId id="451"/>
            <p14:sldId id="44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olas Wink" initials="NW" lastIdx="1" clrIdx="0">
    <p:extLst>
      <p:ext uri="{19B8F6BF-5375-455C-9EA6-DF929625EA0E}">
        <p15:presenceInfo xmlns:p15="http://schemas.microsoft.com/office/powerpoint/2012/main" userId="bd5c2105c72c6f79" providerId="Windows Live"/>
      </p:ext>
    </p:extLst>
  </p:cmAuthor>
  <p:cmAuthor id="2" name="Nicolas Wink" initials="NW [2]" lastIdx="2" clrIdx="1">
    <p:extLst>
      <p:ext uri="{19B8F6BF-5375-455C-9EA6-DF929625EA0E}">
        <p15:presenceInfo xmlns:p15="http://schemas.microsoft.com/office/powerpoint/2012/main" userId="Nicolas Win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29E1A"/>
    <a:srgbClr val="FF9816"/>
    <a:srgbClr val="4E8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55" autoAdjust="0"/>
    <p:restoredTop sz="95777" autoAdjust="0"/>
  </p:normalViewPr>
  <p:slideViewPr>
    <p:cSldViewPr snapToGrid="0">
      <p:cViewPr varScale="1">
        <p:scale>
          <a:sx n="90" d="100"/>
          <a:sy n="90" d="100"/>
        </p:scale>
        <p:origin x="102" y="3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3" d="100"/>
          <a:sy n="123" d="100"/>
        </p:scale>
        <p:origin x="412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440A75-D6DD-4668-9889-6D206929633E}" type="datetimeFigureOut">
              <a:rPr lang="en-GB" smtClean="0"/>
              <a:t>03/04/2019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1B2AE-AAB0-44B6-852F-B64241E8D2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4676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745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8CD13-048B-443A-A334-968B57D5A9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6485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8CD13-048B-443A-A334-968B57D5A9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98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3918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22753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67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448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3217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008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983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F8CD13-048B-443A-A334-968B57D5A9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4362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C15EFC52-4725-45DA-B344-20D8F4823682}"/>
              </a:ext>
            </a:extLst>
          </p:cNvPr>
          <p:cNvSpPr txBox="1">
            <a:spLocks/>
          </p:cNvSpPr>
          <p:nvPr userDrawn="1"/>
        </p:nvSpPr>
        <p:spPr>
          <a:xfrm>
            <a:off x="0" y="6523199"/>
            <a:ext cx="3273136" cy="3348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0070C0"/>
                </a:solidFill>
              </a:rPr>
              <a:t>Nicolas Wink (Heidelberg University)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203C4931-3277-40AE-9E9E-D7C40266F210}"/>
              </a:ext>
            </a:extLst>
          </p:cNvPr>
          <p:cNvSpPr txBox="1">
            <a:spLocks/>
          </p:cNvSpPr>
          <p:nvPr userDrawn="1"/>
        </p:nvSpPr>
        <p:spPr>
          <a:xfrm>
            <a:off x="3273136" y="6524650"/>
            <a:ext cx="5818909" cy="33334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 err="1">
                <a:solidFill>
                  <a:srgbClr val="0070C0"/>
                </a:solidFill>
              </a:rPr>
              <a:t>FunSCS</a:t>
            </a:r>
            <a:r>
              <a:rPr lang="en-GB" sz="1600" dirty="0">
                <a:solidFill>
                  <a:srgbClr val="0070C0"/>
                </a:solidFill>
              </a:rPr>
              <a:t> - Heidelberg, April 2019</a:t>
            </a:r>
          </a:p>
        </p:txBody>
      </p:sp>
      <p:sp>
        <p:nvSpPr>
          <p:cNvPr id="11" name="Slide Number Placeholder 9">
            <a:extLst>
              <a:ext uri="{FF2B5EF4-FFF2-40B4-BE49-F238E27FC236}">
                <a16:creationId xmlns:a16="http://schemas.microsoft.com/office/drawing/2014/main" id="{457C80F1-39FD-4DF8-AFB9-D43A5D58293D}"/>
              </a:ext>
            </a:extLst>
          </p:cNvPr>
          <p:cNvSpPr txBox="1">
            <a:spLocks/>
          </p:cNvSpPr>
          <p:nvPr userDrawn="1"/>
        </p:nvSpPr>
        <p:spPr>
          <a:xfrm>
            <a:off x="9092045" y="6524650"/>
            <a:ext cx="3099955" cy="33335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noFill/>
          </a:ln>
        </p:spPr>
        <p:txBody>
          <a:bodyPr/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rgbClr val="0070C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EF8CD13-048B-443A-A334-968B57D5A996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CD7300-A1D1-4701-887E-07CB90F44B80}"/>
              </a:ext>
            </a:extLst>
          </p:cNvPr>
          <p:cNvCxnSpPr/>
          <p:nvPr userDrawn="1"/>
        </p:nvCxnSpPr>
        <p:spPr>
          <a:xfrm>
            <a:off x="0" y="6523199"/>
            <a:ext cx="12192000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4327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480.xml"/><Relationship Id="rId18" Type="http://schemas.openxmlformats.org/officeDocument/2006/relationships/tags" Target="../tags/tag485.xml"/><Relationship Id="rId26" Type="http://schemas.openxmlformats.org/officeDocument/2006/relationships/tags" Target="../tags/tag493.xml"/><Relationship Id="rId39" Type="http://schemas.openxmlformats.org/officeDocument/2006/relationships/tags" Target="../tags/tag506.xml"/><Relationship Id="rId21" Type="http://schemas.openxmlformats.org/officeDocument/2006/relationships/tags" Target="../tags/tag488.xml"/><Relationship Id="rId34" Type="http://schemas.openxmlformats.org/officeDocument/2006/relationships/tags" Target="../tags/tag501.xml"/><Relationship Id="rId42" Type="http://schemas.openxmlformats.org/officeDocument/2006/relationships/tags" Target="../tags/tag509.xml"/><Relationship Id="rId47" Type="http://schemas.openxmlformats.org/officeDocument/2006/relationships/tags" Target="../tags/tag514.xml"/><Relationship Id="rId50" Type="http://schemas.openxmlformats.org/officeDocument/2006/relationships/tags" Target="../tags/tag517.xml"/><Relationship Id="rId55" Type="http://schemas.openxmlformats.org/officeDocument/2006/relationships/tags" Target="../tags/tag522.xml"/><Relationship Id="rId63" Type="http://schemas.openxmlformats.org/officeDocument/2006/relationships/slideLayout" Target="../slideLayouts/slideLayout7.xml"/><Relationship Id="rId7" Type="http://schemas.openxmlformats.org/officeDocument/2006/relationships/tags" Target="../tags/tag474.xml"/><Relationship Id="rId2" Type="http://schemas.openxmlformats.org/officeDocument/2006/relationships/tags" Target="../tags/tag469.xml"/><Relationship Id="rId16" Type="http://schemas.openxmlformats.org/officeDocument/2006/relationships/tags" Target="../tags/tag483.xml"/><Relationship Id="rId20" Type="http://schemas.openxmlformats.org/officeDocument/2006/relationships/tags" Target="../tags/tag487.xml"/><Relationship Id="rId29" Type="http://schemas.openxmlformats.org/officeDocument/2006/relationships/tags" Target="../tags/tag496.xml"/><Relationship Id="rId41" Type="http://schemas.openxmlformats.org/officeDocument/2006/relationships/tags" Target="../tags/tag508.xml"/><Relationship Id="rId54" Type="http://schemas.openxmlformats.org/officeDocument/2006/relationships/tags" Target="../tags/tag521.xml"/><Relationship Id="rId62" Type="http://schemas.openxmlformats.org/officeDocument/2006/relationships/tags" Target="../tags/tag529.xml"/><Relationship Id="rId1" Type="http://schemas.openxmlformats.org/officeDocument/2006/relationships/tags" Target="../tags/tag468.xml"/><Relationship Id="rId6" Type="http://schemas.openxmlformats.org/officeDocument/2006/relationships/tags" Target="../tags/tag473.xml"/><Relationship Id="rId11" Type="http://schemas.openxmlformats.org/officeDocument/2006/relationships/tags" Target="../tags/tag478.xml"/><Relationship Id="rId24" Type="http://schemas.openxmlformats.org/officeDocument/2006/relationships/tags" Target="../tags/tag491.xml"/><Relationship Id="rId32" Type="http://schemas.openxmlformats.org/officeDocument/2006/relationships/tags" Target="../tags/tag499.xml"/><Relationship Id="rId37" Type="http://schemas.openxmlformats.org/officeDocument/2006/relationships/tags" Target="../tags/tag504.xml"/><Relationship Id="rId40" Type="http://schemas.openxmlformats.org/officeDocument/2006/relationships/tags" Target="../tags/tag507.xml"/><Relationship Id="rId45" Type="http://schemas.openxmlformats.org/officeDocument/2006/relationships/tags" Target="../tags/tag512.xml"/><Relationship Id="rId53" Type="http://schemas.openxmlformats.org/officeDocument/2006/relationships/tags" Target="../tags/tag520.xml"/><Relationship Id="rId58" Type="http://schemas.openxmlformats.org/officeDocument/2006/relationships/tags" Target="../tags/tag525.xml"/><Relationship Id="rId5" Type="http://schemas.openxmlformats.org/officeDocument/2006/relationships/tags" Target="../tags/tag472.xml"/><Relationship Id="rId15" Type="http://schemas.openxmlformats.org/officeDocument/2006/relationships/tags" Target="../tags/tag482.xml"/><Relationship Id="rId23" Type="http://schemas.openxmlformats.org/officeDocument/2006/relationships/tags" Target="../tags/tag490.xml"/><Relationship Id="rId28" Type="http://schemas.openxmlformats.org/officeDocument/2006/relationships/tags" Target="../tags/tag495.xml"/><Relationship Id="rId36" Type="http://schemas.openxmlformats.org/officeDocument/2006/relationships/tags" Target="../tags/tag503.xml"/><Relationship Id="rId49" Type="http://schemas.openxmlformats.org/officeDocument/2006/relationships/tags" Target="../tags/tag516.xml"/><Relationship Id="rId57" Type="http://schemas.openxmlformats.org/officeDocument/2006/relationships/tags" Target="../tags/tag524.xml"/><Relationship Id="rId61" Type="http://schemas.openxmlformats.org/officeDocument/2006/relationships/tags" Target="../tags/tag528.xml"/><Relationship Id="rId10" Type="http://schemas.openxmlformats.org/officeDocument/2006/relationships/tags" Target="../tags/tag477.xml"/><Relationship Id="rId19" Type="http://schemas.openxmlformats.org/officeDocument/2006/relationships/tags" Target="../tags/tag486.xml"/><Relationship Id="rId31" Type="http://schemas.openxmlformats.org/officeDocument/2006/relationships/tags" Target="../tags/tag498.xml"/><Relationship Id="rId44" Type="http://schemas.openxmlformats.org/officeDocument/2006/relationships/tags" Target="../tags/tag511.xml"/><Relationship Id="rId52" Type="http://schemas.openxmlformats.org/officeDocument/2006/relationships/tags" Target="../tags/tag519.xml"/><Relationship Id="rId60" Type="http://schemas.openxmlformats.org/officeDocument/2006/relationships/tags" Target="../tags/tag527.xml"/><Relationship Id="rId4" Type="http://schemas.openxmlformats.org/officeDocument/2006/relationships/tags" Target="../tags/tag471.xml"/><Relationship Id="rId9" Type="http://schemas.openxmlformats.org/officeDocument/2006/relationships/tags" Target="../tags/tag476.xml"/><Relationship Id="rId14" Type="http://schemas.openxmlformats.org/officeDocument/2006/relationships/tags" Target="../tags/tag481.xml"/><Relationship Id="rId22" Type="http://schemas.openxmlformats.org/officeDocument/2006/relationships/tags" Target="../tags/tag489.xml"/><Relationship Id="rId27" Type="http://schemas.openxmlformats.org/officeDocument/2006/relationships/tags" Target="../tags/tag494.xml"/><Relationship Id="rId30" Type="http://schemas.openxmlformats.org/officeDocument/2006/relationships/tags" Target="../tags/tag497.xml"/><Relationship Id="rId35" Type="http://schemas.openxmlformats.org/officeDocument/2006/relationships/tags" Target="../tags/tag502.xml"/><Relationship Id="rId43" Type="http://schemas.openxmlformats.org/officeDocument/2006/relationships/tags" Target="../tags/tag510.xml"/><Relationship Id="rId48" Type="http://schemas.openxmlformats.org/officeDocument/2006/relationships/tags" Target="../tags/tag515.xml"/><Relationship Id="rId56" Type="http://schemas.openxmlformats.org/officeDocument/2006/relationships/tags" Target="../tags/tag523.xml"/><Relationship Id="rId64" Type="http://schemas.openxmlformats.org/officeDocument/2006/relationships/image" Target="../media/image9.gif"/><Relationship Id="rId8" Type="http://schemas.openxmlformats.org/officeDocument/2006/relationships/tags" Target="../tags/tag475.xml"/><Relationship Id="rId51" Type="http://schemas.openxmlformats.org/officeDocument/2006/relationships/tags" Target="../tags/tag518.xml"/><Relationship Id="rId3" Type="http://schemas.openxmlformats.org/officeDocument/2006/relationships/tags" Target="../tags/tag470.xml"/><Relationship Id="rId12" Type="http://schemas.openxmlformats.org/officeDocument/2006/relationships/tags" Target="../tags/tag479.xml"/><Relationship Id="rId17" Type="http://schemas.openxmlformats.org/officeDocument/2006/relationships/tags" Target="../tags/tag484.xml"/><Relationship Id="rId25" Type="http://schemas.openxmlformats.org/officeDocument/2006/relationships/tags" Target="../tags/tag492.xml"/><Relationship Id="rId33" Type="http://schemas.openxmlformats.org/officeDocument/2006/relationships/tags" Target="../tags/tag500.xml"/><Relationship Id="rId38" Type="http://schemas.openxmlformats.org/officeDocument/2006/relationships/tags" Target="../tags/tag505.xml"/><Relationship Id="rId46" Type="http://schemas.openxmlformats.org/officeDocument/2006/relationships/tags" Target="../tags/tag513.xml"/><Relationship Id="rId59" Type="http://schemas.openxmlformats.org/officeDocument/2006/relationships/tags" Target="../tags/tag52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tags" Target="../tags/tag555.xml"/><Relationship Id="rId117" Type="http://schemas.openxmlformats.org/officeDocument/2006/relationships/tags" Target="../tags/tag646.xml"/><Relationship Id="rId21" Type="http://schemas.openxmlformats.org/officeDocument/2006/relationships/tags" Target="../tags/tag550.xml"/><Relationship Id="rId42" Type="http://schemas.openxmlformats.org/officeDocument/2006/relationships/tags" Target="../tags/tag571.xml"/><Relationship Id="rId47" Type="http://schemas.openxmlformats.org/officeDocument/2006/relationships/tags" Target="../tags/tag576.xml"/><Relationship Id="rId63" Type="http://schemas.openxmlformats.org/officeDocument/2006/relationships/tags" Target="../tags/tag592.xml"/><Relationship Id="rId68" Type="http://schemas.openxmlformats.org/officeDocument/2006/relationships/tags" Target="../tags/tag597.xml"/><Relationship Id="rId84" Type="http://schemas.openxmlformats.org/officeDocument/2006/relationships/tags" Target="../tags/tag613.xml"/><Relationship Id="rId89" Type="http://schemas.openxmlformats.org/officeDocument/2006/relationships/tags" Target="../tags/tag618.xml"/><Relationship Id="rId112" Type="http://schemas.openxmlformats.org/officeDocument/2006/relationships/tags" Target="../tags/tag641.xml"/><Relationship Id="rId133" Type="http://schemas.openxmlformats.org/officeDocument/2006/relationships/tags" Target="../tags/tag662.xml"/><Relationship Id="rId138" Type="http://schemas.openxmlformats.org/officeDocument/2006/relationships/tags" Target="../tags/tag667.xml"/><Relationship Id="rId16" Type="http://schemas.openxmlformats.org/officeDocument/2006/relationships/tags" Target="../tags/tag545.xml"/><Relationship Id="rId107" Type="http://schemas.openxmlformats.org/officeDocument/2006/relationships/tags" Target="../tags/tag636.xml"/><Relationship Id="rId11" Type="http://schemas.openxmlformats.org/officeDocument/2006/relationships/tags" Target="../tags/tag540.xml"/><Relationship Id="rId32" Type="http://schemas.openxmlformats.org/officeDocument/2006/relationships/tags" Target="../tags/tag561.xml"/><Relationship Id="rId37" Type="http://schemas.openxmlformats.org/officeDocument/2006/relationships/tags" Target="../tags/tag566.xml"/><Relationship Id="rId53" Type="http://schemas.openxmlformats.org/officeDocument/2006/relationships/tags" Target="../tags/tag582.xml"/><Relationship Id="rId58" Type="http://schemas.openxmlformats.org/officeDocument/2006/relationships/tags" Target="../tags/tag587.xml"/><Relationship Id="rId74" Type="http://schemas.openxmlformats.org/officeDocument/2006/relationships/tags" Target="../tags/tag603.xml"/><Relationship Id="rId79" Type="http://schemas.openxmlformats.org/officeDocument/2006/relationships/tags" Target="../tags/tag608.xml"/><Relationship Id="rId102" Type="http://schemas.openxmlformats.org/officeDocument/2006/relationships/tags" Target="../tags/tag631.xml"/><Relationship Id="rId123" Type="http://schemas.openxmlformats.org/officeDocument/2006/relationships/tags" Target="../tags/tag652.xml"/><Relationship Id="rId128" Type="http://schemas.openxmlformats.org/officeDocument/2006/relationships/tags" Target="../tags/tag657.xml"/><Relationship Id="rId144" Type="http://schemas.openxmlformats.org/officeDocument/2006/relationships/tags" Target="../tags/tag673.xml"/><Relationship Id="rId149" Type="http://schemas.openxmlformats.org/officeDocument/2006/relationships/tags" Target="../tags/tag678.xml"/><Relationship Id="rId5" Type="http://schemas.openxmlformats.org/officeDocument/2006/relationships/tags" Target="../tags/tag534.xml"/><Relationship Id="rId90" Type="http://schemas.openxmlformats.org/officeDocument/2006/relationships/tags" Target="../tags/tag619.xml"/><Relationship Id="rId95" Type="http://schemas.openxmlformats.org/officeDocument/2006/relationships/tags" Target="../tags/tag624.xml"/><Relationship Id="rId22" Type="http://schemas.openxmlformats.org/officeDocument/2006/relationships/tags" Target="../tags/tag551.xml"/><Relationship Id="rId27" Type="http://schemas.openxmlformats.org/officeDocument/2006/relationships/tags" Target="../tags/tag556.xml"/><Relationship Id="rId43" Type="http://schemas.openxmlformats.org/officeDocument/2006/relationships/tags" Target="../tags/tag572.xml"/><Relationship Id="rId48" Type="http://schemas.openxmlformats.org/officeDocument/2006/relationships/tags" Target="../tags/tag577.xml"/><Relationship Id="rId64" Type="http://schemas.openxmlformats.org/officeDocument/2006/relationships/tags" Target="../tags/tag593.xml"/><Relationship Id="rId69" Type="http://schemas.openxmlformats.org/officeDocument/2006/relationships/tags" Target="../tags/tag598.xml"/><Relationship Id="rId113" Type="http://schemas.openxmlformats.org/officeDocument/2006/relationships/tags" Target="../tags/tag642.xml"/><Relationship Id="rId118" Type="http://schemas.openxmlformats.org/officeDocument/2006/relationships/tags" Target="../tags/tag647.xml"/><Relationship Id="rId134" Type="http://schemas.openxmlformats.org/officeDocument/2006/relationships/tags" Target="../tags/tag663.xml"/><Relationship Id="rId139" Type="http://schemas.openxmlformats.org/officeDocument/2006/relationships/tags" Target="../tags/tag668.xml"/><Relationship Id="rId80" Type="http://schemas.openxmlformats.org/officeDocument/2006/relationships/tags" Target="../tags/tag609.xml"/><Relationship Id="rId85" Type="http://schemas.openxmlformats.org/officeDocument/2006/relationships/tags" Target="../tags/tag614.xml"/><Relationship Id="rId150" Type="http://schemas.openxmlformats.org/officeDocument/2006/relationships/tags" Target="../tags/tag679.xml"/><Relationship Id="rId12" Type="http://schemas.openxmlformats.org/officeDocument/2006/relationships/tags" Target="../tags/tag541.xml"/><Relationship Id="rId17" Type="http://schemas.openxmlformats.org/officeDocument/2006/relationships/tags" Target="../tags/tag546.xml"/><Relationship Id="rId25" Type="http://schemas.openxmlformats.org/officeDocument/2006/relationships/tags" Target="../tags/tag554.xml"/><Relationship Id="rId33" Type="http://schemas.openxmlformats.org/officeDocument/2006/relationships/tags" Target="../tags/tag562.xml"/><Relationship Id="rId38" Type="http://schemas.openxmlformats.org/officeDocument/2006/relationships/tags" Target="../tags/tag567.xml"/><Relationship Id="rId46" Type="http://schemas.openxmlformats.org/officeDocument/2006/relationships/tags" Target="../tags/tag575.xml"/><Relationship Id="rId59" Type="http://schemas.openxmlformats.org/officeDocument/2006/relationships/tags" Target="../tags/tag588.xml"/><Relationship Id="rId67" Type="http://schemas.openxmlformats.org/officeDocument/2006/relationships/tags" Target="../tags/tag596.xml"/><Relationship Id="rId103" Type="http://schemas.openxmlformats.org/officeDocument/2006/relationships/tags" Target="../tags/tag632.xml"/><Relationship Id="rId108" Type="http://schemas.openxmlformats.org/officeDocument/2006/relationships/tags" Target="../tags/tag637.xml"/><Relationship Id="rId116" Type="http://schemas.openxmlformats.org/officeDocument/2006/relationships/tags" Target="../tags/tag645.xml"/><Relationship Id="rId124" Type="http://schemas.openxmlformats.org/officeDocument/2006/relationships/tags" Target="../tags/tag653.xml"/><Relationship Id="rId129" Type="http://schemas.openxmlformats.org/officeDocument/2006/relationships/tags" Target="../tags/tag658.xml"/><Relationship Id="rId137" Type="http://schemas.openxmlformats.org/officeDocument/2006/relationships/tags" Target="../tags/tag666.xml"/><Relationship Id="rId20" Type="http://schemas.openxmlformats.org/officeDocument/2006/relationships/tags" Target="../tags/tag549.xml"/><Relationship Id="rId41" Type="http://schemas.openxmlformats.org/officeDocument/2006/relationships/tags" Target="../tags/tag570.xml"/><Relationship Id="rId54" Type="http://schemas.openxmlformats.org/officeDocument/2006/relationships/tags" Target="../tags/tag583.xml"/><Relationship Id="rId62" Type="http://schemas.openxmlformats.org/officeDocument/2006/relationships/tags" Target="../tags/tag591.xml"/><Relationship Id="rId70" Type="http://schemas.openxmlformats.org/officeDocument/2006/relationships/tags" Target="../tags/tag599.xml"/><Relationship Id="rId75" Type="http://schemas.openxmlformats.org/officeDocument/2006/relationships/tags" Target="../tags/tag604.xml"/><Relationship Id="rId83" Type="http://schemas.openxmlformats.org/officeDocument/2006/relationships/tags" Target="../tags/tag612.xml"/><Relationship Id="rId88" Type="http://schemas.openxmlformats.org/officeDocument/2006/relationships/tags" Target="../tags/tag617.xml"/><Relationship Id="rId91" Type="http://schemas.openxmlformats.org/officeDocument/2006/relationships/tags" Target="../tags/tag620.xml"/><Relationship Id="rId96" Type="http://schemas.openxmlformats.org/officeDocument/2006/relationships/tags" Target="../tags/tag625.xml"/><Relationship Id="rId111" Type="http://schemas.openxmlformats.org/officeDocument/2006/relationships/tags" Target="../tags/tag640.xml"/><Relationship Id="rId132" Type="http://schemas.openxmlformats.org/officeDocument/2006/relationships/tags" Target="../tags/tag661.xml"/><Relationship Id="rId140" Type="http://schemas.openxmlformats.org/officeDocument/2006/relationships/tags" Target="../tags/tag669.xml"/><Relationship Id="rId145" Type="http://schemas.openxmlformats.org/officeDocument/2006/relationships/tags" Target="../tags/tag674.xml"/><Relationship Id="rId1" Type="http://schemas.openxmlformats.org/officeDocument/2006/relationships/tags" Target="../tags/tag530.xml"/><Relationship Id="rId6" Type="http://schemas.openxmlformats.org/officeDocument/2006/relationships/tags" Target="../tags/tag535.xml"/><Relationship Id="rId15" Type="http://schemas.openxmlformats.org/officeDocument/2006/relationships/tags" Target="../tags/tag544.xml"/><Relationship Id="rId23" Type="http://schemas.openxmlformats.org/officeDocument/2006/relationships/tags" Target="../tags/tag552.xml"/><Relationship Id="rId28" Type="http://schemas.openxmlformats.org/officeDocument/2006/relationships/tags" Target="../tags/tag557.xml"/><Relationship Id="rId36" Type="http://schemas.openxmlformats.org/officeDocument/2006/relationships/tags" Target="../tags/tag565.xml"/><Relationship Id="rId49" Type="http://schemas.openxmlformats.org/officeDocument/2006/relationships/tags" Target="../tags/tag578.xml"/><Relationship Id="rId57" Type="http://schemas.openxmlformats.org/officeDocument/2006/relationships/tags" Target="../tags/tag586.xml"/><Relationship Id="rId106" Type="http://schemas.openxmlformats.org/officeDocument/2006/relationships/tags" Target="../tags/tag635.xml"/><Relationship Id="rId114" Type="http://schemas.openxmlformats.org/officeDocument/2006/relationships/tags" Target="../tags/tag643.xml"/><Relationship Id="rId119" Type="http://schemas.openxmlformats.org/officeDocument/2006/relationships/tags" Target="../tags/tag648.xml"/><Relationship Id="rId127" Type="http://schemas.openxmlformats.org/officeDocument/2006/relationships/tags" Target="../tags/tag656.xml"/><Relationship Id="rId10" Type="http://schemas.openxmlformats.org/officeDocument/2006/relationships/tags" Target="../tags/tag539.xml"/><Relationship Id="rId31" Type="http://schemas.openxmlformats.org/officeDocument/2006/relationships/tags" Target="../tags/tag560.xml"/><Relationship Id="rId44" Type="http://schemas.openxmlformats.org/officeDocument/2006/relationships/tags" Target="../tags/tag573.xml"/><Relationship Id="rId52" Type="http://schemas.openxmlformats.org/officeDocument/2006/relationships/tags" Target="../tags/tag581.xml"/><Relationship Id="rId60" Type="http://schemas.openxmlformats.org/officeDocument/2006/relationships/tags" Target="../tags/tag589.xml"/><Relationship Id="rId65" Type="http://schemas.openxmlformats.org/officeDocument/2006/relationships/tags" Target="../tags/tag594.xml"/><Relationship Id="rId73" Type="http://schemas.openxmlformats.org/officeDocument/2006/relationships/tags" Target="../tags/tag602.xml"/><Relationship Id="rId78" Type="http://schemas.openxmlformats.org/officeDocument/2006/relationships/tags" Target="../tags/tag607.xml"/><Relationship Id="rId81" Type="http://schemas.openxmlformats.org/officeDocument/2006/relationships/tags" Target="../tags/tag610.xml"/><Relationship Id="rId86" Type="http://schemas.openxmlformats.org/officeDocument/2006/relationships/tags" Target="../tags/tag615.xml"/><Relationship Id="rId94" Type="http://schemas.openxmlformats.org/officeDocument/2006/relationships/tags" Target="../tags/tag623.xml"/><Relationship Id="rId99" Type="http://schemas.openxmlformats.org/officeDocument/2006/relationships/tags" Target="../tags/tag628.xml"/><Relationship Id="rId101" Type="http://schemas.openxmlformats.org/officeDocument/2006/relationships/tags" Target="../tags/tag630.xml"/><Relationship Id="rId122" Type="http://schemas.openxmlformats.org/officeDocument/2006/relationships/tags" Target="../tags/tag651.xml"/><Relationship Id="rId130" Type="http://schemas.openxmlformats.org/officeDocument/2006/relationships/tags" Target="../tags/tag659.xml"/><Relationship Id="rId135" Type="http://schemas.openxmlformats.org/officeDocument/2006/relationships/tags" Target="../tags/tag664.xml"/><Relationship Id="rId143" Type="http://schemas.openxmlformats.org/officeDocument/2006/relationships/tags" Target="../tags/tag672.xml"/><Relationship Id="rId148" Type="http://schemas.openxmlformats.org/officeDocument/2006/relationships/tags" Target="../tags/tag677.xml"/><Relationship Id="rId151" Type="http://schemas.openxmlformats.org/officeDocument/2006/relationships/tags" Target="../tags/tag680.xml"/><Relationship Id="rId4" Type="http://schemas.openxmlformats.org/officeDocument/2006/relationships/tags" Target="../tags/tag533.xml"/><Relationship Id="rId9" Type="http://schemas.openxmlformats.org/officeDocument/2006/relationships/tags" Target="../tags/tag538.xml"/><Relationship Id="rId13" Type="http://schemas.openxmlformats.org/officeDocument/2006/relationships/tags" Target="../tags/tag542.xml"/><Relationship Id="rId18" Type="http://schemas.openxmlformats.org/officeDocument/2006/relationships/tags" Target="../tags/tag547.xml"/><Relationship Id="rId39" Type="http://schemas.openxmlformats.org/officeDocument/2006/relationships/tags" Target="../tags/tag568.xml"/><Relationship Id="rId109" Type="http://schemas.openxmlformats.org/officeDocument/2006/relationships/tags" Target="../tags/tag638.xml"/><Relationship Id="rId34" Type="http://schemas.openxmlformats.org/officeDocument/2006/relationships/tags" Target="../tags/tag563.xml"/><Relationship Id="rId50" Type="http://schemas.openxmlformats.org/officeDocument/2006/relationships/tags" Target="../tags/tag579.xml"/><Relationship Id="rId55" Type="http://schemas.openxmlformats.org/officeDocument/2006/relationships/tags" Target="../tags/tag584.xml"/><Relationship Id="rId76" Type="http://schemas.openxmlformats.org/officeDocument/2006/relationships/tags" Target="../tags/tag605.xml"/><Relationship Id="rId97" Type="http://schemas.openxmlformats.org/officeDocument/2006/relationships/tags" Target="../tags/tag626.xml"/><Relationship Id="rId104" Type="http://schemas.openxmlformats.org/officeDocument/2006/relationships/tags" Target="../tags/tag633.xml"/><Relationship Id="rId120" Type="http://schemas.openxmlformats.org/officeDocument/2006/relationships/tags" Target="../tags/tag649.xml"/><Relationship Id="rId125" Type="http://schemas.openxmlformats.org/officeDocument/2006/relationships/tags" Target="../tags/tag654.xml"/><Relationship Id="rId141" Type="http://schemas.openxmlformats.org/officeDocument/2006/relationships/tags" Target="../tags/tag670.xml"/><Relationship Id="rId146" Type="http://schemas.openxmlformats.org/officeDocument/2006/relationships/tags" Target="../tags/tag675.xml"/><Relationship Id="rId7" Type="http://schemas.openxmlformats.org/officeDocument/2006/relationships/tags" Target="../tags/tag536.xml"/><Relationship Id="rId71" Type="http://schemas.openxmlformats.org/officeDocument/2006/relationships/tags" Target="../tags/tag600.xml"/><Relationship Id="rId92" Type="http://schemas.openxmlformats.org/officeDocument/2006/relationships/tags" Target="../tags/tag621.xml"/><Relationship Id="rId2" Type="http://schemas.openxmlformats.org/officeDocument/2006/relationships/tags" Target="../tags/tag531.xml"/><Relationship Id="rId29" Type="http://schemas.openxmlformats.org/officeDocument/2006/relationships/tags" Target="../tags/tag558.xml"/><Relationship Id="rId24" Type="http://schemas.openxmlformats.org/officeDocument/2006/relationships/tags" Target="../tags/tag553.xml"/><Relationship Id="rId40" Type="http://schemas.openxmlformats.org/officeDocument/2006/relationships/tags" Target="../tags/tag569.xml"/><Relationship Id="rId45" Type="http://schemas.openxmlformats.org/officeDocument/2006/relationships/tags" Target="../tags/tag574.xml"/><Relationship Id="rId66" Type="http://schemas.openxmlformats.org/officeDocument/2006/relationships/tags" Target="../tags/tag595.xml"/><Relationship Id="rId87" Type="http://schemas.openxmlformats.org/officeDocument/2006/relationships/tags" Target="../tags/tag616.xml"/><Relationship Id="rId110" Type="http://schemas.openxmlformats.org/officeDocument/2006/relationships/tags" Target="../tags/tag639.xml"/><Relationship Id="rId115" Type="http://schemas.openxmlformats.org/officeDocument/2006/relationships/tags" Target="../tags/tag644.xml"/><Relationship Id="rId131" Type="http://schemas.openxmlformats.org/officeDocument/2006/relationships/tags" Target="../tags/tag660.xml"/><Relationship Id="rId136" Type="http://schemas.openxmlformats.org/officeDocument/2006/relationships/tags" Target="../tags/tag665.xml"/><Relationship Id="rId61" Type="http://schemas.openxmlformats.org/officeDocument/2006/relationships/tags" Target="../tags/tag590.xml"/><Relationship Id="rId82" Type="http://schemas.openxmlformats.org/officeDocument/2006/relationships/tags" Target="../tags/tag611.xml"/><Relationship Id="rId152" Type="http://schemas.openxmlformats.org/officeDocument/2006/relationships/slideLayout" Target="../slideLayouts/slideLayout7.xml"/><Relationship Id="rId19" Type="http://schemas.openxmlformats.org/officeDocument/2006/relationships/tags" Target="../tags/tag548.xml"/><Relationship Id="rId14" Type="http://schemas.openxmlformats.org/officeDocument/2006/relationships/tags" Target="../tags/tag543.xml"/><Relationship Id="rId30" Type="http://schemas.openxmlformats.org/officeDocument/2006/relationships/tags" Target="../tags/tag559.xml"/><Relationship Id="rId35" Type="http://schemas.openxmlformats.org/officeDocument/2006/relationships/tags" Target="../tags/tag564.xml"/><Relationship Id="rId56" Type="http://schemas.openxmlformats.org/officeDocument/2006/relationships/tags" Target="../tags/tag585.xml"/><Relationship Id="rId77" Type="http://schemas.openxmlformats.org/officeDocument/2006/relationships/tags" Target="../tags/tag606.xml"/><Relationship Id="rId100" Type="http://schemas.openxmlformats.org/officeDocument/2006/relationships/tags" Target="../tags/tag629.xml"/><Relationship Id="rId105" Type="http://schemas.openxmlformats.org/officeDocument/2006/relationships/tags" Target="../tags/tag634.xml"/><Relationship Id="rId126" Type="http://schemas.openxmlformats.org/officeDocument/2006/relationships/tags" Target="../tags/tag655.xml"/><Relationship Id="rId147" Type="http://schemas.openxmlformats.org/officeDocument/2006/relationships/tags" Target="../tags/tag676.xml"/><Relationship Id="rId8" Type="http://schemas.openxmlformats.org/officeDocument/2006/relationships/tags" Target="../tags/tag537.xml"/><Relationship Id="rId51" Type="http://schemas.openxmlformats.org/officeDocument/2006/relationships/tags" Target="../tags/tag580.xml"/><Relationship Id="rId72" Type="http://schemas.openxmlformats.org/officeDocument/2006/relationships/tags" Target="../tags/tag601.xml"/><Relationship Id="rId93" Type="http://schemas.openxmlformats.org/officeDocument/2006/relationships/tags" Target="../tags/tag622.xml"/><Relationship Id="rId98" Type="http://schemas.openxmlformats.org/officeDocument/2006/relationships/tags" Target="../tags/tag627.xml"/><Relationship Id="rId121" Type="http://schemas.openxmlformats.org/officeDocument/2006/relationships/tags" Target="../tags/tag650.xml"/><Relationship Id="rId142" Type="http://schemas.openxmlformats.org/officeDocument/2006/relationships/tags" Target="../tags/tag671.xml"/><Relationship Id="rId3" Type="http://schemas.openxmlformats.org/officeDocument/2006/relationships/tags" Target="../tags/tag532.xml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tags" Target="../tags/tag706.xml"/><Relationship Id="rId117" Type="http://schemas.openxmlformats.org/officeDocument/2006/relationships/tags" Target="../tags/tag797.xml"/><Relationship Id="rId21" Type="http://schemas.openxmlformats.org/officeDocument/2006/relationships/tags" Target="../tags/tag701.xml"/><Relationship Id="rId42" Type="http://schemas.openxmlformats.org/officeDocument/2006/relationships/tags" Target="../tags/tag722.xml"/><Relationship Id="rId47" Type="http://schemas.openxmlformats.org/officeDocument/2006/relationships/tags" Target="../tags/tag727.xml"/><Relationship Id="rId63" Type="http://schemas.openxmlformats.org/officeDocument/2006/relationships/tags" Target="../tags/tag743.xml"/><Relationship Id="rId68" Type="http://schemas.openxmlformats.org/officeDocument/2006/relationships/tags" Target="../tags/tag748.xml"/><Relationship Id="rId84" Type="http://schemas.openxmlformats.org/officeDocument/2006/relationships/tags" Target="../tags/tag764.xml"/><Relationship Id="rId89" Type="http://schemas.openxmlformats.org/officeDocument/2006/relationships/tags" Target="../tags/tag769.xml"/><Relationship Id="rId112" Type="http://schemas.openxmlformats.org/officeDocument/2006/relationships/tags" Target="../tags/tag792.xml"/><Relationship Id="rId133" Type="http://schemas.openxmlformats.org/officeDocument/2006/relationships/tags" Target="../tags/tag813.xml"/><Relationship Id="rId138" Type="http://schemas.openxmlformats.org/officeDocument/2006/relationships/tags" Target="../tags/tag818.xml"/><Relationship Id="rId154" Type="http://schemas.openxmlformats.org/officeDocument/2006/relationships/slideLayout" Target="../slideLayouts/slideLayout7.xml"/><Relationship Id="rId16" Type="http://schemas.openxmlformats.org/officeDocument/2006/relationships/tags" Target="../tags/tag696.xml"/><Relationship Id="rId107" Type="http://schemas.openxmlformats.org/officeDocument/2006/relationships/tags" Target="../tags/tag787.xml"/><Relationship Id="rId11" Type="http://schemas.openxmlformats.org/officeDocument/2006/relationships/tags" Target="../tags/tag691.xml"/><Relationship Id="rId32" Type="http://schemas.openxmlformats.org/officeDocument/2006/relationships/tags" Target="../tags/tag712.xml"/><Relationship Id="rId37" Type="http://schemas.openxmlformats.org/officeDocument/2006/relationships/tags" Target="../tags/tag717.xml"/><Relationship Id="rId53" Type="http://schemas.openxmlformats.org/officeDocument/2006/relationships/tags" Target="../tags/tag733.xml"/><Relationship Id="rId58" Type="http://schemas.openxmlformats.org/officeDocument/2006/relationships/tags" Target="../tags/tag738.xml"/><Relationship Id="rId74" Type="http://schemas.openxmlformats.org/officeDocument/2006/relationships/tags" Target="../tags/tag754.xml"/><Relationship Id="rId79" Type="http://schemas.openxmlformats.org/officeDocument/2006/relationships/tags" Target="../tags/tag759.xml"/><Relationship Id="rId102" Type="http://schemas.openxmlformats.org/officeDocument/2006/relationships/tags" Target="../tags/tag782.xml"/><Relationship Id="rId123" Type="http://schemas.openxmlformats.org/officeDocument/2006/relationships/tags" Target="../tags/tag803.xml"/><Relationship Id="rId128" Type="http://schemas.openxmlformats.org/officeDocument/2006/relationships/tags" Target="../tags/tag808.xml"/><Relationship Id="rId144" Type="http://schemas.openxmlformats.org/officeDocument/2006/relationships/tags" Target="../tags/tag824.xml"/><Relationship Id="rId149" Type="http://schemas.openxmlformats.org/officeDocument/2006/relationships/tags" Target="../tags/tag829.xml"/><Relationship Id="rId5" Type="http://schemas.openxmlformats.org/officeDocument/2006/relationships/tags" Target="../tags/tag685.xml"/><Relationship Id="rId90" Type="http://schemas.openxmlformats.org/officeDocument/2006/relationships/tags" Target="../tags/tag770.xml"/><Relationship Id="rId95" Type="http://schemas.openxmlformats.org/officeDocument/2006/relationships/tags" Target="../tags/tag775.xml"/><Relationship Id="rId22" Type="http://schemas.openxmlformats.org/officeDocument/2006/relationships/tags" Target="../tags/tag702.xml"/><Relationship Id="rId27" Type="http://schemas.openxmlformats.org/officeDocument/2006/relationships/tags" Target="../tags/tag707.xml"/><Relationship Id="rId43" Type="http://schemas.openxmlformats.org/officeDocument/2006/relationships/tags" Target="../tags/tag723.xml"/><Relationship Id="rId48" Type="http://schemas.openxmlformats.org/officeDocument/2006/relationships/tags" Target="../tags/tag728.xml"/><Relationship Id="rId64" Type="http://schemas.openxmlformats.org/officeDocument/2006/relationships/tags" Target="../tags/tag744.xml"/><Relationship Id="rId69" Type="http://schemas.openxmlformats.org/officeDocument/2006/relationships/tags" Target="../tags/tag749.xml"/><Relationship Id="rId113" Type="http://schemas.openxmlformats.org/officeDocument/2006/relationships/tags" Target="../tags/tag793.xml"/><Relationship Id="rId118" Type="http://schemas.openxmlformats.org/officeDocument/2006/relationships/tags" Target="../tags/tag798.xml"/><Relationship Id="rId134" Type="http://schemas.openxmlformats.org/officeDocument/2006/relationships/tags" Target="../tags/tag814.xml"/><Relationship Id="rId139" Type="http://schemas.openxmlformats.org/officeDocument/2006/relationships/tags" Target="../tags/tag819.xml"/><Relationship Id="rId80" Type="http://schemas.openxmlformats.org/officeDocument/2006/relationships/tags" Target="../tags/tag760.xml"/><Relationship Id="rId85" Type="http://schemas.openxmlformats.org/officeDocument/2006/relationships/tags" Target="../tags/tag765.xml"/><Relationship Id="rId150" Type="http://schemas.openxmlformats.org/officeDocument/2006/relationships/tags" Target="../tags/tag830.xml"/><Relationship Id="rId12" Type="http://schemas.openxmlformats.org/officeDocument/2006/relationships/tags" Target="../tags/tag692.xml"/><Relationship Id="rId17" Type="http://schemas.openxmlformats.org/officeDocument/2006/relationships/tags" Target="../tags/tag697.xml"/><Relationship Id="rId25" Type="http://schemas.openxmlformats.org/officeDocument/2006/relationships/tags" Target="../tags/tag705.xml"/><Relationship Id="rId33" Type="http://schemas.openxmlformats.org/officeDocument/2006/relationships/tags" Target="../tags/tag713.xml"/><Relationship Id="rId38" Type="http://schemas.openxmlformats.org/officeDocument/2006/relationships/tags" Target="../tags/tag718.xml"/><Relationship Id="rId46" Type="http://schemas.openxmlformats.org/officeDocument/2006/relationships/tags" Target="../tags/tag726.xml"/><Relationship Id="rId59" Type="http://schemas.openxmlformats.org/officeDocument/2006/relationships/tags" Target="../tags/tag739.xml"/><Relationship Id="rId67" Type="http://schemas.openxmlformats.org/officeDocument/2006/relationships/tags" Target="../tags/tag747.xml"/><Relationship Id="rId103" Type="http://schemas.openxmlformats.org/officeDocument/2006/relationships/tags" Target="../tags/tag783.xml"/><Relationship Id="rId108" Type="http://schemas.openxmlformats.org/officeDocument/2006/relationships/tags" Target="../tags/tag788.xml"/><Relationship Id="rId116" Type="http://schemas.openxmlformats.org/officeDocument/2006/relationships/tags" Target="../tags/tag796.xml"/><Relationship Id="rId124" Type="http://schemas.openxmlformats.org/officeDocument/2006/relationships/tags" Target="../tags/tag804.xml"/><Relationship Id="rId129" Type="http://schemas.openxmlformats.org/officeDocument/2006/relationships/tags" Target="../tags/tag809.xml"/><Relationship Id="rId137" Type="http://schemas.openxmlformats.org/officeDocument/2006/relationships/tags" Target="../tags/tag817.xml"/><Relationship Id="rId20" Type="http://schemas.openxmlformats.org/officeDocument/2006/relationships/tags" Target="../tags/tag700.xml"/><Relationship Id="rId41" Type="http://schemas.openxmlformats.org/officeDocument/2006/relationships/tags" Target="../tags/tag721.xml"/><Relationship Id="rId54" Type="http://schemas.openxmlformats.org/officeDocument/2006/relationships/tags" Target="../tags/tag734.xml"/><Relationship Id="rId62" Type="http://schemas.openxmlformats.org/officeDocument/2006/relationships/tags" Target="../tags/tag742.xml"/><Relationship Id="rId70" Type="http://schemas.openxmlformats.org/officeDocument/2006/relationships/tags" Target="../tags/tag750.xml"/><Relationship Id="rId75" Type="http://schemas.openxmlformats.org/officeDocument/2006/relationships/tags" Target="../tags/tag755.xml"/><Relationship Id="rId83" Type="http://schemas.openxmlformats.org/officeDocument/2006/relationships/tags" Target="../tags/tag763.xml"/><Relationship Id="rId88" Type="http://schemas.openxmlformats.org/officeDocument/2006/relationships/tags" Target="../tags/tag768.xml"/><Relationship Id="rId91" Type="http://schemas.openxmlformats.org/officeDocument/2006/relationships/tags" Target="../tags/tag771.xml"/><Relationship Id="rId96" Type="http://schemas.openxmlformats.org/officeDocument/2006/relationships/tags" Target="../tags/tag776.xml"/><Relationship Id="rId111" Type="http://schemas.openxmlformats.org/officeDocument/2006/relationships/tags" Target="../tags/tag791.xml"/><Relationship Id="rId132" Type="http://schemas.openxmlformats.org/officeDocument/2006/relationships/tags" Target="../tags/tag812.xml"/><Relationship Id="rId140" Type="http://schemas.openxmlformats.org/officeDocument/2006/relationships/tags" Target="../tags/tag820.xml"/><Relationship Id="rId145" Type="http://schemas.openxmlformats.org/officeDocument/2006/relationships/tags" Target="../tags/tag825.xml"/><Relationship Id="rId153" Type="http://schemas.openxmlformats.org/officeDocument/2006/relationships/tags" Target="../tags/tag833.xml"/><Relationship Id="rId1" Type="http://schemas.openxmlformats.org/officeDocument/2006/relationships/tags" Target="../tags/tag681.xml"/><Relationship Id="rId6" Type="http://schemas.openxmlformats.org/officeDocument/2006/relationships/tags" Target="../tags/tag686.xml"/><Relationship Id="rId15" Type="http://schemas.openxmlformats.org/officeDocument/2006/relationships/tags" Target="../tags/tag695.xml"/><Relationship Id="rId23" Type="http://schemas.openxmlformats.org/officeDocument/2006/relationships/tags" Target="../tags/tag703.xml"/><Relationship Id="rId28" Type="http://schemas.openxmlformats.org/officeDocument/2006/relationships/tags" Target="../tags/tag708.xml"/><Relationship Id="rId36" Type="http://schemas.openxmlformats.org/officeDocument/2006/relationships/tags" Target="../tags/tag716.xml"/><Relationship Id="rId49" Type="http://schemas.openxmlformats.org/officeDocument/2006/relationships/tags" Target="../tags/tag729.xml"/><Relationship Id="rId57" Type="http://schemas.openxmlformats.org/officeDocument/2006/relationships/tags" Target="../tags/tag737.xml"/><Relationship Id="rId106" Type="http://schemas.openxmlformats.org/officeDocument/2006/relationships/tags" Target="../tags/tag786.xml"/><Relationship Id="rId114" Type="http://schemas.openxmlformats.org/officeDocument/2006/relationships/tags" Target="../tags/tag794.xml"/><Relationship Id="rId119" Type="http://schemas.openxmlformats.org/officeDocument/2006/relationships/tags" Target="../tags/tag799.xml"/><Relationship Id="rId127" Type="http://schemas.openxmlformats.org/officeDocument/2006/relationships/tags" Target="../tags/tag807.xml"/><Relationship Id="rId10" Type="http://schemas.openxmlformats.org/officeDocument/2006/relationships/tags" Target="../tags/tag690.xml"/><Relationship Id="rId31" Type="http://schemas.openxmlformats.org/officeDocument/2006/relationships/tags" Target="../tags/tag711.xml"/><Relationship Id="rId44" Type="http://schemas.openxmlformats.org/officeDocument/2006/relationships/tags" Target="../tags/tag724.xml"/><Relationship Id="rId52" Type="http://schemas.openxmlformats.org/officeDocument/2006/relationships/tags" Target="../tags/tag732.xml"/><Relationship Id="rId60" Type="http://schemas.openxmlformats.org/officeDocument/2006/relationships/tags" Target="../tags/tag740.xml"/><Relationship Id="rId65" Type="http://schemas.openxmlformats.org/officeDocument/2006/relationships/tags" Target="../tags/tag745.xml"/><Relationship Id="rId73" Type="http://schemas.openxmlformats.org/officeDocument/2006/relationships/tags" Target="../tags/tag753.xml"/><Relationship Id="rId78" Type="http://schemas.openxmlformats.org/officeDocument/2006/relationships/tags" Target="../tags/tag758.xml"/><Relationship Id="rId81" Type="http://schemas.openxmlformats.org/officeDocument/2006/relationships/tags" Target="../tags/tag761.xml"/><Relationship Id="rId86" Type="http://schemas.openxmlformats.org/officeDocument/2006/relationships/tags" Target="../tags/tag766.xml"/><Relationship Id="rId94" Type="http://schemas.openxmlformats.org/officeDocument/2006/relationships/tags" Target="../tags/tag774.xml"/><Relationship Id="rId99" Type="http://schemas.openxmlformats.org/officeDocument/2006/relationships/tags" Target="../tags/tag779.xml"/><Relationship Id="rId101" Type="http://schemas.openxmlformats.org/officeDocument/2006/relationships/tags" Target="../tags/tag781.xml"/><Relationship Id="rId122" Type="http://schemas.openxmlformats.org/officeDocument/2006/relationships/tags" Target="../tags/tag802.xml"/><Relationship Id="rId130" Type="http://schemas.openxmlformats.org/officeDocument/2006/relationships/tags" Target="../tags/tag810.xml"/><Relationship Id="rId135" Type="http://schemas.openxmlformats.org/officeDocument/2006/relationships/tags" Target="../tags/tag815.xml"/><Relationship Id="rId143" Type="http://schemas.openxmlformats.org/officeDocument/2006/relationships/tags" Target="../tags/tag823.xml"/><Relationship Id="rId148" Type="http://schemas.openxmlformats.org/officeDocument/2006/relationships/tags" Target="../tags/tag828.xml"/><Relationship Id="rId151" Type="http://schemas.openxmlformats.org/officeDocument/2006/relationships/tags" Target="../tags/tag831.xml"/><Relationship Id="rId4" Type="http://schemas.openxmlformats.org/officeDocument/2006/relationships/tags" Target="../tags/tag684.xml"/><Relationship Id="rId9" Type="http://schemas.openxmlformats.org/officeDocument/2006/relationships/tags" Target="../tags/tag689.xml"/><Relationship Id="rId13" Type="http://schemas.openxmlformats.org/officeDocument/2006/relationships/tags" Target="../tags/tag693.xml"/><Relationship Id="rId18" Type="http://schemas.openxmlformats.org/officeDocument/2006/relationships/tags" Target="../tags/tag698.xml"/><Relationship Id="rId39" Type="http://schemas.openxmlformats.org/officeDocument/2006/relationships/tags" Target="../tags/tag719.xml"/><Relationship Id="rId109" Type="http://schemas.openxmlformats.org/officeDocument/2006/relationships/tags" Target="../tags/tag789.xml"/><Relationship Id="rId34" Type="http://schemas.openxmlformats.org/officeDocument/2006/relationships/tags" Target="../tags/tag714.xml"/><Relationship Id="rId50" Type="http://schemas.openxmlformats.org/officeDocument/2006/relationships/tags" Target="../tags/tag730.xml"/><Relationship Id="rId55" Type="http://schemas.openxmlformats.org/officeDocument/2006/relationships/tags" Target="../tags/tag735.xml"/><Relationship Id="rId76" Type="http://schemas.openxmlformats.org/officeDocument/2006/relationships/tags" Target="../tags/tag756.xml"/><Relationship Id="rId97" Type="http://schemas.openxmlformats.org/officeDocument/2006/relationships/tags" Target="../tags/tag777.xml"/><Relationship Id="rId104" Type="http://schemas.openxmlformats.org/officeDocument/2006/relationships/tags" Target="../tags/tag784.xml"/><Relationship Id="rId120" Type="http://schemas.openxmlformats.org/officeDocument/2006/relationships/tags" Target="../tags/tag800.xml"/><Relationship Id="rId125" Type="http://schemas.openxmlformats.org/officeDocument/2006/relationships/tags" Target="../tags/tag805.xml"/><Relationship Id="rId141" Type="http://schemas.openxmlformats.org/officeDocument/2006/relationships/tags" Target="../tags/tag821.xml"/><Relationship Id="rId146" Type="http://schemas.openxmlformats.org/officeDocument/2006/relationships/tags" Target="../tags/tag826.xml"/><Relationship Id="rId7" Type="http://schemas.openxmlformats.org/officeDocument/2006/relationships/tags" Target="../tags/tag687.xml"/><Relationship Id="rId71" Type="http://schemas.openxmlformats.org/officeDocument/2006/relationships/tags" Target="../tags/tag751.xml"/><Relationship Id="rId92" Type="http://schemas.openxmlformats.org/officeDocument/2006/relationships/tags" Target="../tags/tag772.xml"/><Relationship Id="rId2" Type="http://schemas.openxmlformats.org/officeDocument/2006/relationships/tags" Target="../tags/tag682.xml"/><Relationship Id="rId29" Type="http://schemas.openxmlformats.org/officeDocument/2006/relationships/tags" Target="../tags/tag709.xml"/><Relationship Id="rId24" Type="http://schemas.openxmlformats.org/officeDocument/2006/relationships/tags" Target="../tags/tag704.xml"/><Relationship Id="rId40" Type="http://schemas.openxmlformats.org/officeDocument/2006/relationships/tags" Target="../tags/tag720.xml"/><Relationship Id="rId45" Type="http://schemas.openxmlformats.org/officeDocument/2006/relationships/tags" Target="../tags/tag725.xml"/><Relationship Id="rId66" Type="http://schemas.openxmlformats.org/officeDocument/2006/relationships/tags" Target="../tags/tag746.xml"/><Relationship Id="rId87" Type="http://schemas.openxmlformats.org/officeDocument/2006/relationships/tags" Target="../tags/tag767.xml"/><Relationship Id="rId110" Type="http://schemas.openxmlformats.org/officeDocument/2006/relationships/tags" Target="../tags/tag790.xml"/><Relationship Id="rId115" Type="http://schemas.openxmlformats.org/officeDocument/2006/relationships/tags" Target="../tags/tag795.xml"/><Relationship Id="rId131" Type="http://schemas.openxmlformats.org/officeDocument/2006/relationships/tags" Target="../tags/tag811.xml"/><Relationship Id="rId136" Type="http://schemas.openxmlformats.org/officeDocument/2006/relationships/tags" Target="../tags/tag816.xml"/><Relationship Id="rId61" Type="http://schemas.openxmlformats.org/officeDocument/2006/relationships/tags" Target="../tags/tag741.xml"/><Relationship Id="rId82" Type="http://schemas.openxmlformats.org/officeDocument/2006/relationships/tags" Target="../tags/tag762.xml"/><Relationship Id="rId152" Type="http://schemas.openxmlformats.org/officeDocument/2006/relationships/tags" Target="../tags/tag832.xml"/><Relationship Id="rId19" Type="http://schemas.openxmlformats.org/officeDocument/2006/relationships/tags" Target="../tags/tag699.xml"/><Relationship Id="rId14" Type="http://schemas.openxmlformats.org/officeDocument/2006/relationships/tags" Target="../tags/tag694.xml"/><Relationship Id="rId30" Type="http://schemas.openxmlformats.org/officeDocument/2006/relationships/tags" Target="../tags/tag710.xml"/><Relationship Id="rId35" Type="http://schemas.openxmlformats.org/officeDocument/2006/relationships/tags" Target="../tags/tag715.xml"/><Relationship Id="rId56" Type="http://schemas.openxmlformats.org/officeDocument/2006/relationships/tags" Target="../tags/tag736.xml"/><Relationship Id="rId77" Type="http://schemas.openxmlformats.org/officeDocument/2006/relationships/tags" Target="../tags/tag757.xml"/><Relationship Id="rId100" Type="http://schemas.openxmlformats.org/officeDocument/2006/relationships/tags" Target="../tags/tag780.xml"/><Relationship Id="rId105" Type="http://schemas.openxmlformats.org/officeDocument/2006/relationships/tags" Target="../tags/tag785.xml"/><Relationship Id="rId126" Type="http://schemas.openxmlformats.org/officeDocument/2006/relationships/tags" Target="../tags/tag806.xml"/><Relationship Id="rId147" Type="http://schemas.openxmlformats.org/officeDocument/2006/relationships/tags" Target="../tags/tag827.xml"/><Relationship Id="rId8" Type="http://schemas.openxmlformats.org/officeDocument/2006/relationships/tags" Target="../tags/tag688.xml"/><Relationship Id="rId51" Type="http://schemas.openxmlformats.org/officeDocument/2006/relationships/tags" Target="../tags/tag731.xml"/><Relationship Id="rId72" Type="http://schemas.openxmlformats.org/officeDocument/2006/relationships/tags" Target="../tags/tag752.xml"/><Relationship Id="rId93" Type="http://schemas.openxmlformats.org/officeDocument/2006/relationships/tags" Target="../tags/tag773.xml"/><Relationship Id="rId98" Type="http://schemas.openxmlformats.org/officeDocument/2006/relationships/tags" Target="../tags/tag778.xml"/><Relationship Id="rId121" Type="http://schemas.openxmlformats.org/officeDocument/2006/relationships/tags" Target="../tags/tag801.xml"/><Relationship Id="rId142" Type="http://schemas.openxmlformats.org/officeDocument/2006/relationships/tags" Target="../tags/tag822.xml"/><Relationship Id="rId3" Type="http://schemas.openxmlformats.org/officeDocument/2006/relationships/tags" Target="../tags/tag68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41.xml"/><Relationship Id="rId13" Type="http://schemas.openxmlformats.org/officeDocument/2006/relationships/tags" Target="../tags/tag846.xml"/><Relationship Id="rId3" Type="http://schemas.openxmlformats.org/officeDocument/2006/relationships/tags" Target="../tags/tag836.xml"/><Relationship Id="rId7" Type="http://schemas.openxmlformats.org/officeDocument/2006/relationships/tags" Target="../tags/tag840.xml"/><Relationship Id="rId12" Type="http://schemas.openxmlformats.org/officeDocument/2006/relationships/tags" Target="../tags/tag845.xml"/><Relationship Id="rId17" Type="http://schemas.openxmlformats.org/officeDocument/2006/relationships/image" Target="../media/image10.png"/><Relationship Id="rId2" Type="http://schemas.openxmlformats.org/officeDocument/2006/relationships/tags" Target="../tags/tag835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834.xml"/><Relationship Id="rId6" Type="http://schemas.openxmlformats.org/officeDocument/2006/relationships/tags" Target="../tags/tag839.xml"/><Relationship Id="rId11" Type="http://schemas.openxmlformats.org/officeDocument/2006/relationships/tags" Target="../tags/tag844.xml"/><Relationship Id="rId5" Type="http://schemas.openxmlformats.org/officeDocument/2006/relationships/tags" Target="../tags/tag838.xml"/><Relationship Id="rId15" Type="http://schemas.openxmlformats.org/officeDocument/2006/relationships/tags" Target="../tags/tag848.xml"/><Relationship Id="rId10" Type="http://schemas.openxmlformats.org/officeDocument/2006/relationships/tags" Target="../tags/tag843.xml"/><Relationship Id="rId4" Type="http://schemas.openxmlformats.org/officeDocument/2006/relationships/tags" Target="../tags/tag837.xml"/><Relationship Id="rId9" Type="http://schemas.openxmlformats.org/officeDocument/2006/relationships/tags" Target="../tags/tag842.xml"/><Relationship Id="rId14" Type="http://schemas.openxmlformats.org/officeDocument/2006/relationships/tags" Target="../tags/tag84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856.xml"/><Relationship Id="rId13" Type="http://schemas.openxmlformats.org/officeDocument/2006/relationships/tags" Target="../tags/tag861.xml"/><Relationship Id="rId3" Type="http://schemas.openxmlformats.org/officeDocument/2006/relationships/tags" Target="../tags/tag851.xml"/><Relationship Id="rId7" Type="http://schemas.openxmlformats.org/officeDocument/2006/relationships/tags" Target="../tags/tag855.xml"/><Relationship Id="rId12" Type="http://schemas.openxmlformats.org/officeDocument/2006/relationships/tags" Target="../tags/tag860.xml"/><Relationship Id="rId17" Type="http://schemas.openxmlformats.org/officeDocument/2006/relationships/image" Target="../media/image11.png"/><Relationship Id="rId2" Type="http://schemas.openxmlformats.org/officeDocument/2006/relationships/tags" Target="../tags/tag850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849.xml"/><Relationship Id="rId6" Type="http://schemas.openxmlformats.org/officeDocument/2006/relationships/tags" Target="../tags/tag854.xml"/><Relationship Id="rId11" Type="http://schemas.openxmlformats.org/officeDocument/2006/relationships/tags" Target="../tags/tag859.xml"/><Relationship Id="rId5" Type="http://schemas.openxmlformats.org/officeDocument/2006/relationships/tags" Target="../tags/tag853.xml"/><Relationship Id="rId15" Type="http://schemas.openxmlformats.org/officeDocument/2006/relationships/tags" Target="../tags/tag863.xml"/><Relationship Id="rId10" Type="http://schemas.openxmlformats.org/officeDocument/2006/relationships/tags" Target="../tags/tag858.xml"/><Relationship Id="rId4" Type="http://schemas.openxmlformats.org/officeDocument/2006/relationships/tags" Target="../tags/tag852.xml"/><Relationship Id="rId9" Type="http://schemas.openxmlformats.org/officeDocument/2006/relationships/tags" Target="../tags/tag857.xml"/><Relationship Id="rId14" Type="http://schemas.openxmlformats.org/officeDocument/2006/relationships/tags" Target="../tags/tag86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871.xml"/><Relationship Id="rId13" Type="http://schemas.openxmlformats.org/officeDocument/2006/relationships/tags" Target="../tags/tag876.xml"/><Relationship Id="rId3" Type="http://schemas.openxmlformats.org/officeDocument/2006/relationships/tags" Target="../tags/tag866.xml"/><Relationship Id="rId7" Type="http://schemas.openxmlformats.org/officeDocument/2006/relationships/tags" Target="../tags/tag870.xml"/><Relationship Id="rId12" Type="http://schemas.openxmlformats.org/officeDocument/2006/relationships/tags" Target="../tags/tag875.xml"/><Relationship Id="rId17" Type="http://schemas.openxmlformats.org/officeDocument/2006/relationships/image" Target="../media/image12.gif"/><Relationship Id="rId2" Type="http://schemas.openxmlformats.org/officeDocument/2006/relationships/tags" Target="../tags/tag865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864.xml"/><Relationship Id="rId6" Type="http://schemas.openxmlformats.org/officeDocument/2006/relationships/tags" Target="../tags/tag869.xml"/><Relationship Id="rId11" Type="http://schemas.openxmlformats.org/officeDocument/2006/relationships/tags" Target="../tags/tag874.xml"/><Relationship Id="rId5" Type="http://schemas.openxmlformats.org/officeDocument/2006/relationships/tags" Target="../tags/tag868.xml"/><Relationship Id="rId15" Type="http://schemas.openxmlformats.org/officeDocument/2006/relationships/tags" Target="../tags/tag878.xml"/><Relationship Id="rId10" Type="http://schemas.openxmlformats.org/officeDocument/2006/relationships/tags" Target="../tags/tag873.xml"/><Relationship Id="rId4" Type="http://schemas.openxmlformats.org/officeDocument/2006/relationships/tags" Target="../tags/tag867.xml"/><Relationship Id="rId9" Type="http://schemas.openxmlformats.org/officeDocument/2006/relationships/tags" Target="../tags/tag872.xml"/><Relationship Id="rId14" Type="http://schemas.openxmlformats.org/officeDocument/2006/relationships/tags" Target="../tags/tag87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886.xml"/><Relationship Id="rId13" Type="http://schemas.openxmlformats.org/officeDocument/2006/relationships/tags" Target="../tags/tag891.xml"/><Relationship Id="rId3" Type="http://schemas.openxmlformats.org/officeDocument/2006/relationships/tags" Target="../tags/tag881.xml"/><Relationship Id="rId7" Type="http://schemas.openxmlformats.org/officeDocument/2006/relationships/tags" Target="../tags/tag885.xml"/><Relationship Id="rId12" Type="http://schemas.openxmlformats.org/officeDocument/2006/relationships/tags" Target="../tags/tag890.xml"/><Relationship Id="rId17" Type="http://schemas.openxmlformats.org/officeDocument/2006/relationships/image" Target="../media/image13.png"/><Relationship Id="rId2" Type="http://schemas.openxmlformats.org/officeDocument/2006/relationships/tags" Target="../tags/tag880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879.xml"/><Relationship Id="rId6" Type="http://schemas.openxmlformats.org/officeDocument/2006/relationships/tags" Target="../tags/tag884.xml"/><Relationship Id="rId11" Type="http://schemas.openxmlformats.org/officeDocument/2006/relationships/tags" Target="../tags/tag889.xml"/><Relationship Id="rId5" Type="http://schemas.openxmlformats.org/officeDocument/2006/relationships/tags" Target="../tags/tag883.xml"/><Relationship Id="rId15" Type="http://schemas.openxmlformats.org/officeDocument/2006/relationships/tags" Target="../tags/tag893.xml"/><Relationship Id="rId10" Type="http://schemas.openxmlformats.org/officeDocument/2006/relationships/tags" Target="../tags/tag888.xml"/><Relationship Id="rId4" Type="http://schemas.openxmlformats.org/officeDocument/2006/relationships/tags" Target="../tags/tag882.xml"/><Relationship Id="rId9" Type="http://schemas.openxmlformats.org/officeDocument/2006/relationships/tags" Target="../tags/tag887.xml"/><Relationship Id="rId14" Type="http://schemas.openxmlformats.org/officeDocument/2006/relationships/tags" Target="../tags/tag89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901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896.xml"/><Relationship Id="rId7" Type="http://schemas.openxmlformats.org/officeDocument/2006/relationships/tags" Target="../tags/tag900.xml"/><Relationship Id="rId12" Type="http://schemas.openxmlformats.org/officeDocument/2006/relationships/tags" Target="../tags/tag905.xml"/><Relationship Id="rId2" Type="http://schemas.openxmlformats.org/officeDocument/2006/relationships/tags" Target="../tags/tag895.xml"/><Relationship Id="rId1" Type="http://schemas.openxmlformats.org/officeDocument/2006/relationships/tags" Target="../tags/tag894.xml"/><Relationship Id="rId6" Type="http://schemas.openxmlformats.org/officeDocument/2006/relationships/tags" Target="../tags/tag899.xml"/><Relationship Id="rId11" Type="http://schemas.openxmlformats.org/officeDocument/2006/relationships/tags" Target="../tags/tag904.xml"/><Relationship Id="rId5" Type="http://schemas.openxmlformats.org/officeDocument/2006/relationships/tags" Target="../tags/tag898.xml"/><Relationship Id="rId10" Type="http://schemas.openxmlformats.org/officeDocument/2006/relationships/tags" Target="../tags/tag903.xml"/><Relationship Id="rId4" Type="http://schemas.openxmlformats.org/officeDocument/2006/relationships/tags" Target="../tags/tag897.xml"/><Relationship Id="rId9" Type="http://schemas.openxmlformats.org/officeDocument/2006/relationships/tags" Target="../tags/tag902.xml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tags" Target="../tags/tag39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tags" Target="../tags/tag42.xml"/><Relationship Id="rId47" Type="http://schemas.openxmlformats.org/officeDocument/2006/relationships/tags" Target="../tags/tag47.xml"/><Relationship Id="rId50" Type="http://schemas.openxmlformats.org/officeDocument/2006/relationships/tags" Target="../tags/tag50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tags" Target="../tags/tag38.xml"/><Relationship Id="rId46" Type="http://schemas.openxmlformats.org/officeDocument/2006/relationships/tags" Target="../tags/tag46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tags" Target="../tags/tag41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tags" Target="../tags/tag37.xml"/><Relationship Id="rId40" Type="http://schemas.openxmlformats.org/officeDocument/2006/relationships/tags" Target="../tags/tag40.xml"/><Relationship Id="rId45" Type="http://schemas.openxmlformats.org/officeDocument/2006/relationships/tags" Target="../tags/tag45.xml"/><Relationship Id="rId53" Type="http://schemas.openxmlformats.org/officeDocument/2006/relationships/slideLayout" Target="../slideLayouts/slideLayout7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49" Type="http://schemas.openxmlformats.org/officeDocument/2006/relationships/tags" Target="../tags/tag49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tags" Target="../tags/tag44.xml"/><Relationship Id="rId52" Type="http://schemas.openxmlformats.org/officeDocument/2006/relationships/tags" Target="../tags/tag5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tags" Target="../tags/tag43.xml"/><Relationship Id="rId48" Type="http://schemas.openxmlformats.org/officeDocument/2006/relationships/tags" Target="../tags/tag48.xml"/><Relationship Id="rId8" Type="http://schemas.openxmlformats.org/officeDocument/2006/relationships/tags" Target="../tags/tag8.xml"/><Relationship Id="rId51" Type="http://schemas.openxmlformats.org/officeDocument/2006/relationships/tags" Target="../tags/tag5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913.xml"/><Relationship Id="rId13" Type="http://schemas.openxmlformats.org/officeDocument/2006/relationships/tags" Target="../tags/tag918.xml"/><Relationship Id="rId18" Type="http://schemas.openxmlformats.org/officeDocument/2006/relationships/tags" Target="../tags/tag923.xml"/><Relationship Id="rId26" Type="http://schemas.openxmlformats.org/officeDocument/2006/relationships/image" Target="../media/image15.png"/><Relationship Id="rId3" Type="http://schemas.openxmlformats.org/officeDocument/2006/relationships/tags" Target="../tags/tag908.xml"/><Relationship Id="rId21" Type="http://schemas.openxmlformats.org/officeDocument/2006/relationships/tags" Target="../tags/tag926.xml"/><Relationship Id="rId7" Type="http://schemas.openxmlformats.org/officeDocument/2006/relationships/tags" Target="../tags/tag912.xml"/><Relationship Id="rId12" Type="http://schemas.openxmlformats.org/officeDocument/2006/relationships/tags" Target="../tags/tag917.xml"/><Relationship Id="rId17" Type="http://schemas.openxmlformats.org/officeDocument/2006/relationships/tags" Target="../tags/tag922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907.xml"/><Relationship Id="rId16" Type="http://schemas.openxmlformats.org/officeDocument/2006/relationships/tags" Target="../tags/tag921.xml"/><Relationship Id="rId20" Type="http://schemas.openxmlformats.org/officeDocument/2006/relationships/tags" Target="../tags/tag925.xml"/><Relationship Id="rId1" Type="http://schemas.openxmlformats.org/officeDocument/2006/relationships/tags" Target="../tags/tag906.xml"/><Relationship Id="rId6" Type="http://schemas.openxmlformats.org/officeDocument/2006/relationships/tags" Target="../tags/tag911.xml"/><Relationship Id="rId11" Type="http://schemas.openxmlformats.org/officeDocument/2006/relationships/tags" Target="../tags/tag916.xml"/><Relationship Id="rId24" Type="http://schemas.openxmlformats.org/officeDocument/2006/relationships/tags" Target="../tags/tag929.xml"/><Relationship Id="rId5" Type="http://schemas.openxmlformats.org/officeDocument/2006/relationships/tags" Target="../tags/tag910.xml"/><Relationship Id="rId15" Type="http://schemas.openxmlformats.org/officeDocument/2006/relationships/tags" Target="../tags/tag920.xml"/><Relationship Id="rId23" Type="http://schemas.openxmlformats.org/officeDocument/2006/relationships/tags" Target="../tags/tag928.xml"/><Relationship Id="rId10" Type="http://schemas.openxmlformats.org/officeDocument/2006/relationships/tags" Target="../tags/tag915.xml"/><Relationship Id="rId19" Type="http://schemas.openxmlformats.org/officeDocument/2006/relationships/tags" Target="../tags/tag924.xml"/><Relationship Id="rId4" Type="http://schemas.openxmlformats.org/officeDocument/2006/relationships/tags" Target="../tags/tag909.xml"/><Relationship Id="rId9" Type="http://schemas.openxmlformats.org/officeDocument/2006/relationships/tags" Target="../tags/tag914.xml"/><Relationship Id="rId14" Type="http://schemas.openxmlformats.org/officeDocument/2006/relationships/tags" Target="../tags/tag919.xml"/><Relationship Id="rId22" Type="http://schemas.openxmlformats.org/officeDocument/2006/relationships/tags" Target="../tags/tag92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937.xml"/><Relationship Id="rId13" Type="http://schemas.openxmlformats.org/officeDocument/2006/relationships/tags" Target="../tags/tag942.xml"/><Relationship Id="rId18" Type="http://schemas.openxmlformats.org/officeDocument/2006/relationships/tags" Target="../tags/tag947.xml"/><Relationship Id="rId26" Type="http://schemas.openxmlformats.org/officeDocument/2006/relationships/image" Target="../media/image16.png"/><Relationship Id="rId3" Type="http://schemas.openxmlformats.org/officeDocument/2006/relationships/tags" Target="../tags/tag932.xml"/><Relationship Id="rId21" Type="http://schemas.openxmlformats.org/officeDocument/2006/relationships/tags" Target="../tags/tag950.xml"/><Relationship Id="rId7" Type="http://schemas.openxmlformats.org/officeDocument/2006/relationships/tags" Target="../tags/tag936.xml"/><Relationship Id="rId12" Type="http://schemas.openxmlformats.org/officeDocument/2006/relationships/tags" Target="../tags/tag941.xml"/><Relationship Id="rId17" Type="http://schemas.openxmlformats.org/officeDocument/2006/relationships/tags" Target="../tags/tag946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931.xml"/><Relationship Id="rId16" Type="http://schemas.openxmlformats.org/officeDocument/2006/relationships/tags" Target="../tags/tag945.xml"/><Relationship Id="rId20" Type="http://schemas.openxmlformats.org/officeDocument/2006/relationships/tags" Target="../tags/tag949.xml"/><Relationship Id="rId1" Type="http://schemas.openxmlformats.org/officeDocument/2006/relationships/tags" Target="../tags/tag930.xml"/><Relationship Id="rId6" Type="http://schemas.openxmlformats.org/officeDocument/2006/relationships/tags" Target="../tags/tag935.xml"/><Relationship Id="rId11" Type="http://schemas.openxmlformats.org/officeDocument/2006/relationships/tags" Target="../tags/tag940.xml"/><Relationship Id="rId24" Type="http://schemas.openxmlformats.org/officeDocument/2006/relationships/tags" Target="../tags/tag953.xml"/><Relationship Id="rId5" Type="http://schemas.openxmlformats.org/officeDocument/2006/relationships/tags" Target="../tags/tag934.xml"/><Relationship Id="rId15" Type="http://schemas.openxmlformats.org/officeDocument/2006/relationships/tags" Target="../tags/tag944.xml"/><Relationship Id="rId23" Type="http://schemas.openxmlformats.org/officeDocument/2006/relationships/tags" Target="../tags/tag952.xml"/><Relationship Id="rId10" Type="http://schemas.openxmlformats.org/officeDocument/2006/relationships/tags" Target="../tags/tag939.xml"/><Relationship Id="rId19" Type="http://schemas.openxmlformats.org/officeDocument/2006/relationships/tags" Target="../tags/tag948.xml"/><Relationship Id="rId4" Type="http://schemas.openxmlformats.org/officeDocument/2006/relationships/tags" Target="../tags/tag933.xml"/><Relationship Id="rId9" Type="http://schemas.openxmlformats.org/officeDocument/2006/relationships/tags" Target="../tags/tag938.xml"/><Relationship Id="rId14" Type="http://schemas.openxmlformats.org/officeDocument/2006/relationships/tags" Target="../tags/tag943.xml"/><Relationship Id="rId22" Type="http://schemas.openxmlformats.org/officeDocument/2006/relationships/tags" Target="../tags/tag951.xml"/><Relationship Id="rId27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961.xml"/><Relationship Id="rId13" Type="http://schemas.openxmlformats.org/officeDocument/2006/relationships/tags" Target="../tags/tag966.xml"/><Relationship Id="rId18" Type="http://schemas.openxmlformats.org/officeDocument/2006/relationships/tags" Target="../tags/tag971.xml"/><Relationship Id="rId26" Type="http://schemas.openxmlformats.org/officeDocument/2006/relationships/image" Target="../media/image18.png"/><Relationship Id="rId3" Type="http://schemas.openxmlformats.org/officeDocument/2006/relationships/tags" Target="../tags/tag956.xml"/><Relationship Id="rId21" Type="http://schemas.openxmlformats.org/officeDocument/2006/relationships/tags" Target="../tags/tag974.xml"/><Relationship Id="rId7" Type="http://schemas.openxmlformats.org/officeDocument/2006/relationships/tags" Target="../tags/tag960.xml"/><Relationship Id="rId12" Type="http://schemas.openxmlformats.org/officeDocument/2006/relationships/tags" Target="../tags/tag965.xml"/><Relationship Id="rId17" Type="http://schemas.openxmlformats.org/officeDocument/2006/relationships/tags" Target="../tags/tag970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955.xml"/><Relationship Id="rId16" Type="http://schemas.openxmlformats.org/officeDocument/2006/relationships/tags" Target="../tags/tag969.xml"/><Relationship Id="rId20" Type="http://schemas.openxmlformats.org/officeDocument/2006/relationships/tags" Target="../tags/tag973.xml"/><Relationship Id="rId1" Type="http://schemas.openxmlformats.org/officeDocument/2006/relationships/tags" Target="../tags/tag954.xml"/><Relationship Id="rId6" Type="http://schemas.openxmlformats.org/officeDocument/2006/relationships/tags" Target="../tags/tag959.xml"/><Relationship Id="rId11" Type="http://schemas.openxmlformats.org/officeDocument/2006/relationships/tags" Target="../tags/tag964.xml"/><Relationship Id="rId24" Type="http://schemas.openxmlformats.org/officeDocument/2006/relationships/tags" Target="../tags/tag977.xml"/><Relationship Id="rId5" Type="http://schemas.openxmlformats.org/officeDocument/2006/relationships/tags" Target="../tags/tag958.xml"/><Relationship Id="rId15" Type="http://schemas.openxmlformats.org/officeDocument/2006/relationships/tags" Target="../tags/tag968.xml"/><Relationship Id="rId23" Type="http://schemas.openxmlformats.org/officeDocument/2006/relationships/tags" Target="../tags/tag976.xml"/><Relationship Id="rId10" Type="http://schemas.openxmlformats.org/officeDocument/2006/relationships/tags" Target="../tags/tag963.xml"/><Relationship Id="rId19" Type="http://schemas.openxmlformats.org/officeDocument/2006/relationships/tags" Target="../tags/tag972.xml"/><Relationship Id="rId4" Type="http://schemas.openxmlformats.org/officeDocument/2006/relationships/tags" Target="../tags/tag957.xml"/><Relationship Id="rId9" Type="http://schemas.openxmlformats.org/officeDocument/2006/relationships/tags" Target="../tags/tag962.xml"/><Relationship Id="rId14" Type="http://schemas.openxmlformats.org/officeDocument/2006/relationships/tags" Target="../tags/tag967.xml"/><Relationship Id="rId22" Type="http://schemas.openxmlformats.org/officeDocument/2006/relationships/tags" Target="../tags/tag975.xml"/><Relationship Id="rId27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985.xml"/><Relationship Id="rId13" Type="http://schemas.openxmlformats.org/officeDocument/2006/relationships/tags" Target="../tags/tag990.xml"/><Relationship Id="rId18" Type="http://schemas.openxmlformats.org/officeDocument/2006/relationships/tags" Target="../tags/tag995.xml"/><Relationship Id="rId26" Type="http://schemas.openxmlformats.org/officeDocument/2006/relationships/image" Target="../media/image20.png"/><Relationship Id="rId3" Type="http://schemas.openxmlformats.org/officeDocument/2006/relationships/tags" Target="../tags/tag980.xml"/><Relationship Id="rId21" Type="http://schemas.openxmlformats.org/officeDocument/2006/relationships/tags" Target="../tags/tag998.xml"/><Relationship Id="rId7" Type="http://schemas.openxmlformats.org/officeDocument/2006/relationships/tags" Target="../tags/tag984.xml"/><Relationship Id="rId12" Type="http://schemas.openxmlformats.org/officeDocument/2006/relationships/tags" Target="../tags/tag989.xml"/><Relationship Id="rId17" Type="http://schemas.openxmlformats.org/officeDocument/2006/relationships/tags" Target="../tags/tag994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979.xml"/><Relationship Id="rId16" Type="http://schemas.openxmlformats.org/officeDocument/2006/relationships/tags" Target="../tags/tag993.xml"/><Relationship Id="rId20" Type="http://schemas.openxmlformats.org/officeDocument/2006/relationships/tags" Target="../tags/tag997.xml"/><Relationship Id="rId1" Type="http://schemas.openxmlformats.org/officeDocument/2006/relationships/tags" Target="../tags/tag978.xml"/><Relationship Id="rId6" Type="http://schemas.openxmlformats.org/officeDocument/2006/relationships/tags" Target="../tags/tag983.xml"/><Relationship Id="rId11" Type="http://schemas.openxmlformats.org/officeDocument/2006/relationships/tags" Target="../tags/tag988.xml"/><Relationship Id="rId24" Type="http://schemas.openxmlformats.org/officeDocument/2006/relationships/tags" Target="../tags/tag1001.xml"/><Relationship Id="rId5" Type="http://schemas.openxmlformats.org/officeDocument/2006/relationships/tags" Target="../tags/tag982.xml"/><Relationship Id="rId15" Type="http://schemas.openxmlformats.org/officeDocument/2006/relationships/tags" Target="../tags/tag992.xml"/><Relationship Id="rId23" Type="http://schemas.openxmlformats.org/officeDocument/2006/relationships/tags" Target="../tags/tag1000.xml"/><Relationship Id="rId10" Type="http://schemas.openxmlformats.org/officeDocument/2006/relationships/tags" Target="../tags/tag987.xml"/><Relationship Id="rId19" Type="http://schemas.openxmlformats.org/officeDocument/2006/relationships/tags" Target="../tags/tag996.xml"/><Relationship Id="rId4" Type="http://schemas.openxmlformats.org/officeDocument/2006/relationships/tags" Target="../tags/tag981.xml"/><Relationship Id="rId9" Type="http://schemas.openxmlformats.org/officeDocument/2006/relationships/tags" Target="../tags/tag986.xml"/><Relationship Id="rId14" Type="http://schemas.openxmlformats.org/officeDocument/2006/relationships/tags" Target="../tags/tag991.xml"/><Relationship Id="rId22" Type="http://schemas.openxmlformats.org/officeDocument/2006/relationships/tags" Target="../tags/tag99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1009.xml"/><Relationship Id="rId13" Type="http://schemas.openxmlformats.org/officeDocument/2006/relationships/tags" Target="../tags/tag1014.xml"/><Relationship Id="rId18" Type="http://schemas.openxmlformats.org/officeDocument/2006/relationships/tags" Target="../tags/tag1019.xml"/><Relationship Id="rId26" Type="http://schemas.openxmlformats.org/officeDocument/2006/relationships/image" Target="../media/image21.gif"/><Relationship Id="rId3" Type="http://schemas.openxmlformats.org/officeDocument/2006/relationships/tags" Target="../tags/tag1004.xml"/><Relationship Id="rId21" Type="http://schemas.openxmlformats.org/officeDocument/2006/relationships/tags" Target="../tags/tag1022.xml"/><Relationship Id="rId7" Type="http://schemas.openxmlformats.org/officeDocument/2006/relationships/tags" Target="../tags/tag1008.xml"/><Relationship Id="rId12" Type="http://schemas.openxmlformats.org/officeDocument/2006/relationships/tags" Target="../tags/tag1013.xml"/><Relationship Id="rId17" Type="http://schemas.openxmlformats.org/officeDocument/2006/relationships/tags" Target="../tags/tag1018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1003.xml"/><Relationship Id="rId16" Type="http://schemas.openxmlformats.org/officeDocument/2006/relationships/tags" Target="../tags/tag1017.xml"/><Relationship Id="rId20" Type="http://schemas.openxmlformats.org/officeDocument/2006/relationships/tags" Target="../tags/tag1021.xml"/><Relationship Id="rId1" Type="http://schemas.openxmlformats.org/officeDocument/2006/relationships/tags" Target="../tags/tag1002.xml"/><Relationship Id="rId6" Type="http://schemas.openxmlformats.org/officeDocument/2006/relationships/tags" Target="../tags/tag1007.xml"/><Relationship Id="rId11" Type="http://schemas.openxmlformats.org/officeDocument/2006/relationships/tags" Target="../tags/tag1012.xml"/><Relationship Id="rId24" Type="http://schemas.openxmlformats.org/officeDocument/2006/relationships/tags" Target="../tags/tag1025.xml"/><Relationship Id="rId5" Type="http://schemas.openxmlformats.org/officeDocument/2006/relationships/tags" Target="../tags/tag1006.xml"/><Relationship Id="rId15" Type="http://schemas.openxmlformats.org/officeDocument/2006/relationships/tags" Target="../tags/tag1016.xml"/><Relationship Id="rId23" Type="http://schemas.openxmlformats.org/officeDocument/2006/relationships/tags" Target="../tags/tag1024.xml"/><Relationship Id="rId10" Type="http://schemas.openxmlformats.org/officeDocument/2006/relationships/tags" Target="../tags/tag1011.xml"/><Relationship Id="rId19" Type="http://schemas.openxmlformats.org/officeDocument/2006/relationships/tags" Target="../tags/tag1020.xml"/><Relationship Id="rId4" Type="http://schemas.openxmlformats.org/officeDocument/2006/relationships/tags" Target="../tags/tag1005.xml"/><Relationship Id="rId9" Type="http://schemas.openxmlformats.org/officeDocument/2006/relationships/tags" Target="../tags/tag1010.xml"/><Relationship Id="rId14" Type="http://schemas.openxmlformats.org/officeDocument/2006/relationships/tags" Target="../tags/tag1015.xml"/><Relationship Id="rId22" Type="http://schemas.openxmlformats.org/officeDocument/2006/relationships/tags" Target="../tags/tag1023.xml"/><Relationship Id="rId27" Type="http://schemas.openxmlformats.org/officeDocument/2006/relationships/image" Target="../media/image22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033.xml"/><Relationship Id="rId13" Type="http://schemas.openxmlformats.org/officeDocument/2006/relationships/tags" Target="../tags/tag1038.xml"/><Relationship Id="rId18" Type="http://schemas.openxmlformats.org/officeDocument/2006/relationships/tags" Target="../tags/tag1043.xml"/><Relationship Id="rId26" Type="http://schemas.openxmlformats.org/officeDocument/2006/relationships/image" Target="../media/image1.png"/><Relationship Id="rId3" Type="http://schemas.openxmlformats.org/officeDocument/2006/relationships/tags" Target="../tags/tag1028.xml"/><Relationship Id="rId21" Type="http://schemas.openxmlformats.org/officeDocument/2006/relationships/tags" Target="../tags/tag1046.xml"/><Relationship Id="rId7" Type="http://schemas.openxmlformats.org/officeDocument/2006/relationships/tags" Target="../tags/tag1032.xml"/><Relationship Id="rId12" Type="http://schemas.openxmlformats.org/officeDocument/2006/relationships/tags" Target="../tags/tag1037.xml"/><Relationship Id="rId17" Type="http://schemas.openxmlformats.org/officeDocument/2006/relationships/tags" Target="../tags/tag1042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1027.xml"/><Relationship Id="rId16" Type="http://schemas.openxmlformats.org/officeDocument/2006/relationships/tags" Target="../tags/tag1041.xml"/><Relationship Id="rId20" Type="http://schemas.openxmlformats.org/officeDocument/2006/relationships/tags" Target="../tags/tag1045.xml"/><Relationship Id="rId1" Type="http://schemas.openxmlformats.org/officeDocument/2006/relationships/tags" Target="../tags/tag1026.xml"/><Relationship Id="rId6" Type="http://schemas.openxmlformats.org/officeDocument/2006/relationships/tags" Target="../tags/tag1031.xml"/><Relationship Id="rId11" Type="http://schemas.openxmlformats.org/officeDocument/2006/relationships/tags" Target="../tags/tag1036.xml"/><Relationship Id="rId24" Type="http://schemas.openxmlformats.org/officeDocument/2006/relationships/tags" Target="../tags/tag1049.xml"/><Relationship Id="rId5" Type="http://schemas.openxmlformats.org/officeDocument/2006/relationships/tags" Target="../tags/tag1030.xml"/><Relationship Id="rId15" Type="http://schemas.openxmlformats.org/officeDocument/2006/relationships/tags" Target="../tags/tag1040.xml"/><Relationship Id="rId23" Type="http://schemas.openxmlformats.org/officeDocument/2006/relationships/tags" Target="../tags/tag1048.xml"/><Relationship Id="rId10" Type="http://schemas.openxmlformats.org/officeDocument/2006/relationships/tags" Target="../tags/tag1035.xml"/><Relationship Id="rId19" Type="http://schemas.openxmlformats.org/officeDocument/2006/relationships/tags" Target="../tags/tag1044.xml"/><Relationship Id="rId4" Type="http://schemas.openxmlformats.org/officeDocument/2006/relationships/tags" Target="../tags/tag1029.xml"/><Relationship Id="rId9" Type="http://schemas.openxmlformats.org/officeDocument/2006/relationships/tags" Target="../tags/tag1034.xml"/><Relationship Id="rId14" Type="http://schemas.openxmlformats.org/officeDocument/2006/relationships/tags" Target="../tags/tag1039.xml"/><Relationship Id="rId22" Type="http://schemas.openxmlformats.org/officeDocument/2006/relationships/tags" Target="../tags/tag104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1062.xml"/><Relationship Id="rId18" Type="http://schemas.openxmlformats.org/officeDocument/2006/relationships/tags" Target="../tags/tag1067.xml"/><Relationship Id="rId26" Type="http://schemas.openxmlformats.org/officeDocument/2006/relationships/tags" Target="../tags/tag1075.xml"/><Relationship Id="rId39" Type="http://schemas.openxmlformats.org/officeDocument/2006/relationships/tags" Target="../tags/tag1088.xml"/><Relationship Id="rId21" Type="http://schemas.openxmlformats.org/officeDocument/2006/relationships/tags" Target="../tags/tag1070.xml"/><Relationship Id="rId34" Type="http://schemas.openxmlformats.org/officeDocument/2006/relationships/tags" Target="../tags/tag1083.xml"/><Relationship Id="rId42" Type="http://schemas.openxmlformats.org/officeDocument/2006/relationships/tags" Target="../tags/tag1091.xml"/><Relationship Id="rId47" Type="http://schemas.openxmlformats.org/officeDocument/2006/relationships/tags" Target="../tags/tag1096.xml"/><Relationship Id="rId50" Type="http://schemas.openxmlformats.org/officeDocument/2006/relationships/tags" Target="../tags/tag1099.xml"/><Relationship Id="rId55" Type="http://schemas.openxmlformats.org/officeDocument/2006/relationships/tags" Target="../tags/tag1104.xml"/><Relationship Id="rId63" Type="http://schemas.openxmlformats.org/officeDocument/2006/relationships/tags" Target="../tags/tag1112.xml"/><Relationship Id="rId68" Type="http://schemas.openxmlformats.org/officeDocument/2006/relationships/tags" Target="../tags/tag1117.xml"/><Relationship Id="rId76" Type="http://schemas.openxmlformats.org/officeDocument/2006/relationships/tags" Target="../tags/tag1125.xml"/><Relationship Id="rId84" Type="http://schemas.openxmlformats.org/officeDocument/2006/relationships/tags" Target="../tags/tag1133.xml"/><Relationship Id="rId7" Type="http://schemas.openxmlformats.org/officeDocument/2006/relationships/tags" Target="../tags/tag1056.xml"/><Relationship Id="rId71" Type="http://schemas.openxmlformats.org/officeDocument/2006/relationships/tags" Target="../tags/tag1120.xml"/><Relationship Id="rId2" Type="http://schemas.openxmlformats.org/officeDocument/2006/relationships/tags" Target="../tags/tag1051.xml"/><Relationship Id="rId16" Type="http://schemas.openxmlformats.org/officeDocument/2006/relationships/tags" Target="../tags/tag1065.xml"/><Relationship Id="rId29" Type="http://schemas.openxmlformats.org/officeDocument/2006/relationships/tags" Target="../tags/tag1078.xml"/><Relationship Id="rId11" Type="http://schemas.openxmlformats.org/officeDocument/2006/relationships/tags" Target="../tags/tag1060.xml"/><Relationship Id="rId24" Type="http://schemas.openxmlformats.org/officeDocument/2006/relationships/tags" Target="../tags/tag1073.xml"/><Relationship Id="rId32" Type="http://schemas.openxmlformats.org/officeDocument/2006/relationships/tags" Target="../tags/tag1081.xml"/><Relationship Id="rId37" Type="http://schemas.openxmlformats.org/officeDocument/2006/relationships/tags" Target="../tags/tag1086.xml"/><Relationship Id="rId40" Type="http://schemas.openxmlformats.org/officeDocument/2006/relationships/tags" Target="../tags/tag1089.xml"/><Relationship Id="rId45" Type="http://schemas.openxmlformats.org/officeDocument/2006/relationships/tags" Target="../tags/tag1094.xml"/><Relationship Id="rId53" Type="http://schemas.openxmlformats.org/officeDocument/2006/relationships/tags" Target="../tags/tag1102.xml"/><Relationship Id="rId58" Type="http://schemas.openxmlformats.org/officeDocument/2006/relationships/tags" Target="../tags/tag1107.xml"/><Relationship Id="rId66" Type="http://schemas.openxmlformats.org/officeDocument/2006/relationships/tags" Target="../tags/tag1115.xml"/><Relationship Id="rId74" Type="http://schemas.openxmlformats.org/officeDocument/2006/relationships/tags" Target="../tags/tag1123.xml"/><Relationship Id="rId79" Type="http://schemas.openxmlformats.org/officeDocument/2006/relationships/tags" Target="../tags/tag1128.xml"/><Relationship Id="rId87" Type="http://schemas.openxmlformats.org/officeDocument/2006/relationships/tags" Target="../tags/tag1136.xml"/><Relationship Id="rId5" Type="http://schemas.openxmlformats.org/officeDocument/2006/relationships/tags" Target="../tags/tag1054.xml"/><Relationship Id="rId61" Type="http://schemas.openxmlformats.org/officeDocument/2006/relationships/tags" Target="../tags/tag1110.xml"/><Relationship Id="rId82" Type="http://schemas.openxmlformats.org/officeDocument/2006/relationships/tags" Target="../tags/tag1131.xml"/><Relationship Id="rId19" Type="http://schemas.openxmlformats.org/officeDocument/2006/relationships/tags" Target="../tags/tag1068.xml"/><Relationship Id="rId4" Type="http://schemas.openxmlformats.org/officeDocument/2006/relationships/tags" Target="../tags/tag1053.xml"/><Relationship Id="rId9" Type="http://schemas.openxmlformats.org/officeDocument/2006/relationships/tags" Target="../tags/tag1058.xml"/><Relationship Id="rId14" Type="http://schemas.openxmlformats.org/officeDocument/2006/relationships/tags" Target="../tags/tag1063.xml"/><Relationship Id="rId22" Type="http://schemas.openxmlformats.org/officeDocument/2006/relationships/tags" Target="../tags/tag1071.xml"/><Relationship Id="rId27" Type="http://schemas.openxmlformats.org/officeDocument/2006/relationships/tags" Target="../tags/tag1076.xml"/><Relationship Id="rId30" Type="http://schemas.openxmlformats.org/officeDocument/2006/relationships/tags" Target="../tags/tag1079.xml"/><Relationship Id="rId35" Type="http://schemas.openxmlformats.org/officeDocument/2006/relationships/tags" Target="../tags/tag1084.xml"/><Relationship Id="rId43" Type="http://schemas.openxmlformats.org/officeDocument/2006/relationships/tags" Target="../tags/tag1092.xml"/><Relationship Id="rId48" Type="http://schemas.openxmlformats.org/officeDocument/2006/relationships/tags" Target="../tags/tag1097.xml"/><Relationship Id="rId56" Type="http://schemas.openxmlformats.org/officeDocument/2006/relationships/tags" Target="../tags/tag1105.xml"/><Relationship Id="rId64" Type="http://schemas.openxmlformats.org/officeDocument/2006/relationships/tags" Target="../tags/tag1113.xml"/><Relationship Id="rId69" Type="http://schemas.openxmlformats.org/officeDocument/2006/relationships/tags" Target="../tags/tag1118.xml"/><Relationship Id="rId77" Type="http://schemas.openxmlformats.org/officeDocument/2006/relationships/tags" Target="../tags/tag1126.xml"/><Relationship Id="rId8" Type="http://schemas.openxmlformats.org/officeDocument/2006/relationships/tags" Target="../tags/tag1057.xml"/><Relationship Id="rId51" Type="http://schemas.openxmlformats.org/officeDocument/2006/relationships/tags" Target="../tags/tag1100.xml"/><Relationship Id="rId72" Type="http://schemas.openxmlformats.org/officeDocument/2006/relationships/tags" Target="../tags/tag1121.xml"/><Relationship Id="rId80" Type="http://schemas.openxmlformats.org/officeDocument/2006/relationships/tags" Target="../tags/tag1129.xml"/><Relationship Id="rId85" Type="http://schemas.openxmlformats.org/officeDocument/2006/relationships/tags" Target="../tags/tag1134.xml"/><Relationship Id="rId3" Type="http://schemas.openxmlformats.org/officeDocument/2006/relationships/tags" Target="../tags/tag1052.xml"/><Relationship Id="rId12" Type="http://schemas.openxmlformats.org/officeDocument/2006/relationships/tags" Target="../tags/tag1061.xml"/><Relationship Id="rId17" Type="http://schemas.openxmlformats.org/officeDocument/2006/relationships/tags" Target="../tags/tag1066.xml"/><Relationship Id="rId25" Type="http://schemas.openxmlformats.org/officeDocument/2006/relationships/tags" Target="../tags/tag1074.xml"/><Relationship Id="rId33" Type="http://schemas.openxmlformats.org/officeDocument/2006/relationships/tags" Target="../tags/tag1082.xml"/><Relationship Id="rId38" Type="http://schemas.openxmlformats.org/officeDocument/2006/relationships/tags" Target="../tags/tag1087.xml"/><Relationship Id="rId46" Type="http://schemas.openxmlformats.org/officeDocument/2006/relationships/tags" Target="../tags/tag1095.xml"/><Relationship Id="rId59" Type="http://schemas.openxmlformats.org/officeDocument/2006/relationships/tags" Target="../tags/tag1108.xml"/><Relationship Id="rId67" Type="http://schemas.openxmlformats.org/officeDocument/2006/relationships/tags" Target="../tags/tag1116.xml"/><Relationship Id="rId20" Type="http://schemas.openxmlformats.org/officeDocument/2006/relationships/tags" Target="../tags/tag1069.xml"/><Relationship Id="rId41" Type="http://schemas.openxmlformats.org/officeDocument/2006/relationships/tags" Target="../tags/tag1090.xml"/><Relationship Id="rId54" Type="http://schemas.openxmlformats.org/officeDocument/2006/relationships/tags" Target="../tags/tag1103.xml"/><Relationship Id="rId62" Type="http://schemas.openxmlformats.org/officeDocument/2006/relationships/tags" Target="../tags/tag1111.xml"/><Relationship Id="rId70" Type="http://schemas.openxmlformats.org/officeDocument/2006/relationships/tags" Target="../tags/tag1119.xml"/><Relationship Id="rId75" Type="http://schemas.openxmlformats.org/officeDocument/2006/relationships/tags" Target="../tags/tag1124.xml"/><Relationship Id="rId83" Type="http://schemas.openxmlformats.org/officeDocument/2006/relationships/tags" Target="../tags/tag1132.xml"/><Relationship Id="rId88" Type="http://schemas.openxmlformats.org/officeDocument/2006/relationships/slideLayout" Target="../slideLayouts/slideLayout7.xml"/><Relationship Id="rId1" Type="http://schemas.openxmlformats.org/officeDocument/2006/relationships/tags" Target="../tags/tag1050.xml"/><Relationship Id="rId6" Type="http://schemas.openxmlformats.org/officeDocument/2006/relationships/tags" Target="../tags/tag1055.xml"/><Relationship Id="rId15" Type="http://schemas.openxmlformats.org/officeDocument/2006/relationships/tags" Target="../tags/tag1064.xml"/><Relationship Id="rId23" Type="http://schemas.openxmlformats.org/officeDocument/2006/relationships/tags" Target="../tags/tag1072.xml"/><Relationship Id="rId28" Type="http://schemas.openxmlformats.org/officeDocument/2006/relationships/tags" Target="../tags/tag1077.xml"/><Relationship Id="rId36" Type="http://schemas.openxmlformats.org/officeDocument/2006/relationships/tags" Target="../tags/tag1085.xml"/><Relationship Id="rId49" Type="http://schemas.openxmlformats.org/officeDocument/2006/relationships/tags" Target="../tags/tag1098.xml"/><Relationship Id="rId57" Type="http://schemas.openxmlformats.org/officeDocument/2006/relationships/tags" Target="../tags/tag1106.xml"/><Relationship Id="rId10" Type="http://schemas.openxmlformats.org/officeDocument/2006/relationships/tags" Target="../tags/tag1059.xml"/><Relationship Id="rId31" Type="http://schemas.openxmlformats.org/officeDocument/2006/relationships/tags" Target="../tags/tag1080.xml"/><Relationship Id="rId44" Type="http://schemas.openxmlformats.org/officeDocument/2006/relationships/tags" Target="../tags/tag1093.xml"/><Relationship Id="rId52" Type="http://schemas.openxmlformats.org/officeDocument/2006/relationships/tags" Target="../tags/tag1101.xml"/><Relationship Id="rId60" Type="http://schemas.openxmlformats.org/officeDocument/2006/relationships/tags" Target="../tags/tag1109.xml"/><Relationship Id="rId65" Type="http://schemas.openxmlformats.org/officeDocument/2006/relationships/tags" Target="../tags/tag1114.xml"/><Relationship Id="rId73" Type="http://schemas.openxmlformats.org/officeDocument/2006/relationships/tags" Target="../tags/tag1122.xml"/><Relationship Id="rId78" Type="http://schemas.openxmlformats.org/officeDocument/2006/relationships/tags" Target="../tags/tag1127.xml"/><Relationship Id="rId81" Type="http://schemas.openxmlformats.org/officeDocument/2006/relationships/tags" Target="../tags/tag1130.xml"/><Relationship Id="rId86" Type="http://schemas.openxmlformats.org/officeDocument/2006/relationships/tags" Target="../tags/tag113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65.xml"/><Relationship Id="rId18" Type="http://schemas.openxmlformats.org/officeDocument/2006/relationships/tags" Target="../tags/tag70.xml"/><Relationship Id="rId26" Type="http://schemas.openxmlformats.org/officeDocument/2006/relationships/tags" Target="../tags/tag78.xml"/><Relationship Id="rId39" Type="http://schemas.openxmlformats.org/officeDocument/2006/relationships/tags" Target="../tags/tag91.xml"/><Relationship Id="rId21" Type="http://schemas.openxmlformats.org/officeDocument/2006/relationships/tags" Target="../tags/tag73.xml"/><Relationship Id="rId34" Type="http://schemas.openxmlformats.org/officeDocument/2006/relationships/tags" Target="../tags/tag86.xml"/><Relationship Id="rId42" Type="http://schemas.openxmlformats.org/officeDocument/2006/relationships/tags" Target="../tags/tag94.xml"/><Relationship Id="rId47" Type="http://schemas.openxmlformats.org/officeDocument/2006/relationships/tags" Target="../tags/tag99.xml"/><Relationship Id="rId50" Type="http://schemas.openxmlformats.org/officeDocument/2006/relationships/tags" Target="../tags/tag102.xml"/><Relationship Id="rId55" Type="http://schemas.openxmlformats.org/officeDocument/2006/relationships/tags" Target="../tags/tag107.xml"/><Relationship Id="rId63" Type="http://schemas.openxmlformats.org/officeDocument/2006/relationships/tags" Target="../tags/tag115.xml"/><Relationship Id="rId68" Type="http://schemas.openxmlformats.org/officeDocument/2006/relationships/tags" Target="../tags/tag120.xml"/><Relationship Id="rId76" Type="http://schemas.openxmlformats.org/officeDocument/2006/relationships/tags" Target="../tags/tag128.xml"/><Relationship Id="rId7" Type="http://schemas.openxmlformats.org/officeDocument/2006/relationships/tags" Target="../tags/tag59.xml"/><Relationship Id="rId71" Type="http://schemas.openxmlformats.org/officeDocument/2006/relationships/tags" Target="../tags/tag123.xml"/><Relationship Id="rId2" Type="http://schemas.openxmlformats.org/officeDocument/2006/relationships/tags" Target="../tags/tag54.xml"/><Relationship Id="rId16" Type="http://schemas.openxmlformats.org/officeDocument/2006/relationships/tags" Target="../tags/tag68.xml"/><Relationship Id="rId29" Type="http://schemas.openxmlformats.org/officeDocument/2006/relationships/tags" Target="../tags/tag81.xml"/><Relationship Id="rId11" Type="http://schemas.openxmlformats.org/officeDocument/2006/relationships/tags" Target="../tags/tag63.xml"/><Relationship Id="rId24" Type="http://schemas.openxmlformats.org/officeDocument/2006/relationships/tags" Target="../tags/tag76.xml"/><Relationship Id="rId32" Type="http://schemas.openxmlformats.org/officeDocument/2006/relationships/tags" Target="../tags/tag84.xml"/><Relationship Id="rId37" Type="http://schemas.openxmlformats.org/officeDocument/2006/relationships/tags" Target="../tags/tag89.xml"/><Relationship Id="rId40" Type="http://schemas.openxmlformats.org/officeDocument/2006/relationships/tags" Target="../tags/tag92.xml"/><Relationship Id="rId45" Type="http://schemas.openxmlformats.org/officeDocument/2006/relationships/tags" Target="../tags/tag97.xml"/><Relationship Id="rId53" Type="http://schemas.openxmlformats.org/officeDocument/2006/relationships/tags" Target="../tags/tag105.xml"/><Relationship Id="rId58" Type="http://schemas.openxmlformats.org/officeDocument/2006/relationships/tags" Target="../tags/tag110.xml"/><Relationship Id="rId66" Type="http://schemas.openxmlformats.org/officeDocument/2006/relationships/tags" Target="../tags/tag118.xml"/><Relationship Id="rId74" Type="http://schemas.openxmlformats.org/officeDocument/2006/relationships/tags" Target="../tags/tag126.xml"/><Relationship Id="rId79" Type="http://schemas.openxmlformats.org/officeDocument/2006/relationships/slideLayout" Target="../slideLayouts/slideLayout7.xml"/><Relationship Id="rId5" Type="http://schemas.openxmlformats.org/officeDocument/2006/relationships/tags" Target="../tags/tag57.xml"/><Relationship Id="rId61" Type="http://schemas.openxmlformats.org/officeDocument/2006/relationships/tags" Target="../tags/tag113.xml"/><Relationship Id="rId10" Type="http://schemas.openxmlformats.org/officeDocument/2006/relationships/tags" Target="../tags/tag62.xml"/><Relationship Id="rId19" Type="http://schemas.openxmlformats.org/officeDocument/2006/relationships/tags" Target="../tags/tag71.xml"/><Relationship Id="rId31" Type="http://schemas.openxmlformats.org/officeDocument/2006/relationships/tags" Target="../tags/tag83.xml"/><Relationship Id="rId44" Type="http://schemas.openxmlformats.org/officeDocument/2006/relationships/tags" Target="../tags/tag96.xml"/><Relationship Id="rId52" Type="http://schemas.openxmlformats.org/officeDocument/2006/relationships/tags" Target="../tags/tag104.xml"/><Relationship Id="rId60" Type="http://schemas.openxmlformats.org/officeDocument/2006/relationships/tags" Target="../tags/tag112.xml"/><Relationship Id="rId65" Type="http://schemas.openxmlformats.org/officeDocument/2006/relationships/tags" Target="../tags/tag117.xml"/><Relationship Id="rId73" Type="http://schemas.openxmlformats.org/officeDocument/2006/relationships/tags" Target="../tags/tag125.xml"/><Relationship Id="rId78" Type="http://schemas.openxmlformats.org/officeDocument/2006/relationships/tags" Target="../tags/tag130.xml"/><Relationship Id="rId4" Type="http://schemas.openxmlformats.org/officeDocument/2006/relationships/tags" Target="../tags/tag56.xml"/><Relationship Id="rId9" Type="http://schemas.openxmlformats.org/officeDocument/2006/relationships/tags" Target="../tags/tag61.xml"/><Relationship Id="rId14" Type="http://schemas.openxmlformats.org/officeDocument/2006/relationships/tags" Target="../tags/tag66.xml"/><Relationship Id="rId22" Type="http://schemas.openxmlformats.org/officeDocument/2006/relationships/tags" Target="../tags/tag74.xml"/><Relationship Id="rId27" Type="http://schemas.openxmlformats.org/officeDocument/2006/relationships/tags" Target="../tags/tag79.xml"/><Relationship Id="rId30" Type="http://schemas.openxmlformats.org/officeDocument/2006/relationships/tags" Target="../tags/tag82.xml"/><Relationship Id="rId35" Type="http://schemas.openxmlformats.org/officeDocument/2006/relationships/tags" Target="../tags/tag87.xml"/><Relationship Id="rId43" Type="http://schemas.openxmlformats.org/officeDocument/2006/relationships/tags" Target="../tags/tag95.xml"/><Relationship Id="rId48" Type="http://schemas.openxmlformats.org/officeDocument/2006/relationships/tags" Target="../tags/tag100.xml"/><Relationship Id="rId56" Type="http://schemas.openxmlformats.org/officeDocument/2006/relationships/tags" Target="../tags/tag108.xml"/><Relationship Id="rId64" Type="http://schemas.openxmlformats.org/officeDocument/2006/relationships/tags" Target="../tags/tag116.xml"/><Relationship Id="rId69" Type="http://schemas.openxmlformats.org/officeDocument/2006/relationships/tags" Target="../tags/tag121.xml"/><Relationship Id="rId77" Type="http://schemas.openxmlformats.org/officeDocument/2006/relationships/tags" Target="../tags/tag129.xml"/><Relationship Id="rId8" Type="http://schemas.openxmlformats.org/officeDocument/2006/relationships/tags" Target="../tags/tag60.xml"/><Relationship Id="rId51" Type="http://schemas.openxmlformats.org/officeDocument/2006/relationships/tags" Target="../tags/tag103.xml"/><Relationship Id="rId72" Type="http://schemas.openxmlformats.org/officeDocument/2006/relationships/tags" Target="../tags/tag124.xml"/><Relationship Id="rId3" Type="http://schemas.openxmlformats.org/officeDocument/2006/relationships/tags" Target="../tags/tag55.xml"/><Relationship Id="rId12" Type="http://schemas.openxmlformats.org/officeDocument/2006/relationships/tags" Target="../tags/tag64.xml"/><Relationship Id="rId17" Type="http://schemas.openxmlformats.org/officeDocument/2006/relationships/tags" Target="../tags/tag69.xml"/><Relationship Id="rId25" Type="http://schemas.openxmlformats.org/officeDocument/2006/relationships/tags" Target="../tags/tag77.xml"/><Relationship Id="rId33" Type="http://schemas.openxmlformats.org/officeDocument/2006/relationships/tags" Target="../tags/tag85.xml"/><Relationship Id="rId38" Type="http://schemas.openxmlformats.org/officeDocument/2006/relationships/tags" Target="../tags/tag90.xml"/><Relationship Id="rId46" Type="http://schemas.openxmlformats.org/officeDocument/2006/relationships/tags" Target="../tags/tag98.xml"/><Relationship Id="rId59" Type="http://schemas.openxmlformats.org/officeDocument/2006/relationships/tags" Target="../tags/tag111.xml"/><Relationship Id="rId67" Type="http://schemas.openxmlformats.org/officeDocument/2006/relationships/tags" Target="../tags/tag119.xml"/><Relationship Id="rId20" Type="http://schemas.openxmlformats.org/officeDocument/2006/relationships/tags" Target="../tags/tag72.xml"/><Relationship Id="rId41" Type="http://schemas.openxmlformats.org/officeDocument/2006/relationships/tags" Target="../tags/tag93.xml"/><Relationship Id="rId54" Type="http://schemas.openxmlformats.org/officeDocument/2006/relationships/tags" Target="../tags/tag106.xml"/><Relationship Id="rId62" Type="http://schemas.openxmlformats.org/officeDocument/2006/relationships/tags" Target="../tags/tag114.xml"/><Relationship Id="rId70" Type="http://schemas.openxmlformats.org/officeDocument/2006/relationships/tags" Target="../tags/tag122.xml"/><Relationship Id="rId75" Type="http://schemas.openxmlformats.org/officeDocument/2006/relationships/tags" Target="../tags/tag127.xml"/><Relationship Id="rId1" Type="http://schemas.openxmlformats.org/officeDocument/2006/relationships/tags" Target="../tags/tag53.xml"/><Relationship Id="rId6" Type="http://schemas.openxmlformats.org/officeDocument/2006/relationships/tags" Target="../tags/tag58.xml"/><Relationship Id="rId15" Type="http://schemas.openxmlformats.org/officeDocument/2006/relationships/tags" Target="../tags/tag67.xml"/><Relationship Id="rId23" Type="http://schemas.openxmlformats.org/officeDocument/2006/relationships/tags" Target="../tags/tag75.xml"/><Relationship Id="rId28" Type="http://schemas.openxmlformats.org/officeDocument/2006/relationships/tags" Target="../tags/tag80.xml"/><Relationship Id="rId36" Type="http://schemas.openxmlformats.org/officeDocument/2006/relationships/tags" Target="../tags/tag88.xml"/><Relationship Id="rId49" Type="http://schemas.openxmlformats.org/officeDocument/2006/relationships/tags" Target="../tags/tag101.xml"/><Relationship Id="rId57" Type="http://schemas.openxmlformats.org/officeDocument/2006/relationships/tags" Target="../tags/tag109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1144.xml"/><Relationship Id="rId13" Type="http://schemas.openxmlformats.org/officeDocument/2006/relationships/tags" Target="../tags/tag1149.xml"/><Relationship Id="rId18" Type="http://schemas.openxmlformats.org/officeDocument/2006/relationships/tags" Target="../tags/tag1154.xml"/><Relationship Id="rId26" Type="http://schemas.openxmlformats.org/officeDocument/2006/relationships/tags" Target="../tags/tag1162.xml"/><Relationship Id="rId39" Type="http://schemas.openxmlformats.org/officeDocument/2006/relationships/tags" Target="../tags/tag1175.xml"/><Relationship Id="rId3" Type="http://schemas.openxmlformats.org/officeDocument/2006/relationships/tags" Target="../tags/tag1139.xml"/><Relationship Id="rId21" Type="http://schemas.openxmlformats.org/officeDocument/2006/relationships/tags" Target="../tags/tag1157.xml"/><Relationship Id="rId34" Type="http://schemas.openxmlformats.org/officeDocument/2006/relationships/tags" Target="../tags/tag1170.xml"/><Relationship Id="rId42" Type="http://schemas.openxmlformats.org/officeDocument/2006/relationships/tags" Target="../tags/tag1178.xml"/><Relationship Id="rId7" Type="http://schemas.openxmlformats.org/officeDocument/2006/relationships/tags" Target="../tags/tag1143.xml"/><Relationship Id="rId12" Type="http://schemas.openxmlformats.org/officeDocument/2006/relationships/tags" Target="../tags/tag1148.xml"/><Relationship Id="rId17" Type="http://schemas.openxmlformats.org/officeDocument/2006/relationships/tags" Target="../tags/tag1153.xml"/><Relationship Id="rId25" Type="http://schemas.openxmlformats.org/officeDocument/2006/relationships/tags" Target="../tags/tag1161.xml"/><Relationship Id="rId33" Type="http://schemas.openxmlformats.org/officeDocument/2006/relationships/tags" Target="../tags/tag1169.xml"/><Relationship Id="rId38" Type="http://schemas.openxmlformats.org/officeDocument/2006/relationships/tags" Target="../tags/tag1174.xml"/><Relationship Id="rId46" Type="http://schemas.openxmlformats.org/officeDocument/2006/relationships/slideLayout" Target="../slideLayouts/slideLayout7.xml"/><Relationship Id="rId2" Type="http://schemas.openxmlformats.org/officeDocument/2006/relationships/tags" Target="../tags/tag1138.xml"/><Relationship Id="rId16" Type="http://schemas.openxmlformats.org/officeDocument/2006/relationships/tags" Target="../tags/tag1152.xml"/><Relationship Id="rId20" Type="http://schemas.openxmlformats.org/officeDocument/2006/relationships/tags" Target="../tags/tag1156.xml"/><Relationship Id="rId29" Type="http://schemas.openxmlformats.org/officeDocument/2006/relationships/tags" Target="../tags/tag1165.xml"/><Relationship Id="rId41" Type="http://schemas.openxmlformats.org/officeDocument/2006/relationships/tags" Target="../tags/tag1177.xml"/><Relationship Id="rId1" Type="http://schemas.openxmlformats.org/officeDocument/2006/relationships/tags" Target="../tags/tag1137.xml"/><Relationship Id="rId6" Type="http://schemas.openxmlformats.org/officeDocument/2006/relationships/tags" Target="../tags/tag1142.xml"/><Relationship Id="rId11" Type="http://schemas.openxmlformats.org/officeDocument/2006/relationships/tags" Target="../tags/tag1147.xml"/><Relationship Id="rId24" Type="http://schemas.openxmlformats.org/officeDocument/2006/relationships/tags" Target="../tags/tag1160.xml"/><Relationship Id="rId32" Type="http://schemas.openxmlformats.org/officeDocument/2006/relationships/tags" Target="../tags/tag1168.xml"/><Relationship Id="rId37" Type="http://schemas.openxmlformats.org/officeDocument/2006/relationships/tags" Target="../tags/tag1173.xml"/><Relationship Id="rId40" Type="http://schemas.openxmlformats.org/officeDocument/2006/relationships/tags" Target="../tags/tag1176.xml"/><Relationship Id="rId45" Type="http://schemas.openxmlformats.org/officeDocument/2006/relationships/tags" Target="../tags/tag1181.xml"/><Relationship Id="rId5" Type="http://schemas.openxmlformats.org/officeDocument/2006/relationships/tags" Target="../tags/tag1141.xml"/><Relationship Id="rId15" Type="http://schemas.openxmlformats.org/officeDocument/2006/relationships/tags" Target="../tags/tag1151.xml"/><Relationship Id="rId23" Type="http://schemas.openxmlformats.org/officeDocument/2006/relationships/tags" Target="../tags/tag1159.xml"/><Relationship Id="rId28" Type="http://schemas.openxmlformats.org/officeDocument/2006/relationships/tags" Target="../tags/tag1164.xml"/><Relationship Id="rId36" Type="http://schemas.openxmlformats.org/officeDocument/2006/relationships/tags" Target="../tags/tag1172.xml"/><Relationship Id="rId10" Type="http://schemas.openxmlformats.org/officeDocument/2006/relationships/tags" Target="../tags/tag1146.xml"/><Relationship Id="rId19" Type="http://schemas.openxmlformats.org/officeDocument/2006/relationships/tags" Target="../tags/tag1155.xml"/><Relationship Id="rId31" Type="http://schemas.openxmlformats.org/officeDocument/2006/relationships/tags" Target="../tags/tag1167.xml"/><Relationship Id="rId44" Type="http://schemas.openxmlformats.org/officeDocument/2006/relationships/tags" Target="../tags/tag1180.xml"/><Relationship Id="rId4" Type="http://schemas.openxmlformats.org/officeDocument/2006/relationships/tags" Target="../tags/tag1140.xml"/><Relationship Id="rId9" Type="http://schemas.openxmlformats.org/officeDocument/2006/relationships/tags" Target="../tags/tag1145.xml"/><Relationship Id="rId14" Type="http://schemas.openxmlformats.org/officeDocument/2006/relationships/tags" Target="../tags/tag1150.xml"/><Relationship Id="rId22" Type="http://schemas.openxmlformats.org/officeDocument/2006/relationships/tags" Target="../tags/tag1158.xml"/><Relationship Id="rId27" Type="http://schemas.openxmlformats.org/officeDocument/2006/relationships/tags" Target="../tags/tag1163.xml"/><Relationship Id="rId30" Type="http://schemas.openxmlformats.org/officeDocument/2006/relationships/tags" Target="../tags/tag1166.xml"/><Relationship Id="rId35" Type="http://schemas.openxmlformats.org/officeDocument/2006/relationships/tags" Target="../tags/tag1171.xml"/><Relationship Id="rId43" Type="http://schemas.openxmlformats.org/officeDocument/2006/relationships/tags" Target="../tags/tag117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189.xml"/><Relationship Id="rId13" Type="http://schemas.openxmlformats.org/officeDocument/2006/relationships/tags" Target="../tags/tag1194.xml"/><Relationship Id="rId18" Type="http://schemas.openxmlformats.org/officeDocument/2006/relationships/tags" Target="../tags/tag1199.xml"/><Relationship Id="rId3" Type="http://schemas.openxmlformats.org/officeDocument/2006/relationships/tags" Target="../tags/tag1184.xml"/><Relationship Id="rId21" Type="http://schemas.openxmlformats.org/officeDocument/2006/relationships/tags" Target="../tags/tag1202.xml"/><Relationship Id="rId7" Type="http://schemas.openxmlformats.org/officeDocument/2006/relationships/tags" Target="../tags/tag1188.xml"/><Relationship Id="rId12" Type="http://schemas.openxmlformats.org/officeDocument/2006/relationships/tags" Target="../tags/tag1193.xml"/><Relationship Id="rId17" Type="http://schemas.openxmlformats.org/officeDocument/2006/relationships/tags" Target="../tags/tag1198.xml"/><Relationship Id="rId2" Type="http://schemas.openxmlformats.org/officeDocument/2006/relationships/tags" Target="../tags/tag1183.xml"/><Relationship Id="rId16" Type="http://schemas.openxmlformats.org/officeDocument/2006/relationships/tags" Target="../tags/tag1197.xml"/><Relationship Id="rId20" Type="http://schemas.openxmlformats.org/officeDocument/2006/relationships/tags" Target="../tags/tag1201.xml"/><Relationship Id="rId1" Type="http://schemas.openxmlformats.org/officeDocument/2006/relationships/tags" Target="../tags/tag1182.xml"/><Relationship Id="rId6" Type="http://schemas.openxmlformats.org/officeDocument/2006/relationships/tags" Target="../tags/tag1187.xml"/><Relationship Id="rId11" Type="http://schemas.openxmlformats.org/officeDocument/2006/relationships/tags" Target="../tags/tag1192.xml"/><Relationship Id="rId5" Type="http://schemas.openxmlformats.org/officeDocument/2006/relationships/tags" Target="../tags/tag1186.xml"/><Relationship Id="rId15" Type="http://schemas.openxmlformats.org/officeDocument/2006/relationships/tags" Target="../tags/tag1196.xml"/><Relationship Id="rId23" Type="http://schemas.openxmlformats.org/officeDocument/2006/relationships/slideLayout" Target="../slideLayouts/slideLayout7.xml"/><Relationship Id="rId10" Type="http://schemas.openxmlformats.org/officeDocument/2006/relationships/tags" Target="../tags/tag1191.xml"/><Relationship Id="rId19" Type="http://schemas.openxmlformats.org/officeDocument/2006/relationships/tags" Target="../tags/tag1200.xml"/><Relationship Id="rId4" Type="http://schemas.openxmlformats.org/officeDocument/2006/relationships/tags" Target="../tags/tag1185.xml"/><Relationship Id="rId9" Type="http://schemas.openxmlformats.org/officeDocument/2006/relationships/tags" Target="../tags/tag1190.xml"/><Relationship Id="rId14" Type="http://schemas.openxmlformats.org/officeDocument/2006/relationships/tags" Target="../tags/tag1195.xml"/><Relationship Id="rId22" Type="http://schemas.openxmlformats.org/officeDocument/2006/relationships/tags" Target="../tags/tag120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6" Type="http://schemas.openxmlformats.org/officeDocument/2006/relationships/tags" Target="../tags/tag1229.xml"/><Relationship Id="rId117" Type="http://schemas.openxmlformats.org/officeDocument/2006/relationships/tags" Target="../tags/tag1320.xml"/><Relationship Id="rId21" Type="http://schemas.openxmlformats.org/officeDocument/2006/relationships/tags" Target="../tags/tag1224.xml"/><Relationship Id="rId42" Type="http://schemas.openxmlformats.org/officeDocument/2006/relationships/tags" Target="../tags/tag1245.xml"/><Relationship Id="rId47" Type="http://schemas.openxmlformats.org/officeDocument/2006/relationships/tags" Target="../tags/tag1250.xml"/><Relationship Id="rId63" Type="http://schemas.openxmlformats.org/officeDocument/2006/relationships/tags" Target="../tags/tag1266.xml"/><Relationship Id="rId68" Type="http://schemas.openxmlformats.org/officeDocument/2006/relationships/tags" Target="../tags/tag1271.xml"/><Relationship Id="rId84" Type="http://schemas.openxmlformats.org/officeDocument/2006/relationships/tags" Target="../tags/tag1287.xml"/><Relationship Id="rId89" Type="http://schemas.openxmlformats.org/officeDocument/2006/relationships/tags" Target="../tags/tag1292.xml"/><Relationship Id="rId112" Type="http://schemas.openxmlformats.org/officeDocument/2006/relationships/tags" Target="../tags/tag1315.xml"/><Relationship Id="rId133" Type="http://schemas.openxmlformats.org/officeDocument/2006/relationships/tags" Target="../tags/tag1336.xml"/><Relationship Id="rId138" Type="http://schemas.openxmlformats.org/officeDocument/2006/relationships/tags" Target="../tags/tag1341.xml"/><Relationship Id="rId154" Type="http://schemas.openxmlformats.org/officeDocument/2006/relationships/tags" Target="../tags/tag1357.xml"/><Relationship Id="rId159" Type="http://schemas.openxmlformats.org/officeDocument/2006/relationships/tags" Target="../tags/tag1362.xml"/><Relationship Id="rId175" Type="http://schemas.openxmlformats.org/officeDocument/2006/relationships/tags" Target="../tags/tag1378.xml"/><Relationship Id="rId170" Type="http://schemas.openxmlformats.org/officeDocument/2006/relationships/tags" Target="../tags/tag1373.xml"/><Relationship Id="rId16" Type="http://schemas.openxmlformats.org/officeDocument/2006/relationships/tags" Target="../tags/tag1219.xml"/><Relationship Id="rId107" Type="http://schemas.openxmlformats.org/officeDocument/2006/relationships/tags" Target="../tags/tag1310.xml"/><Relationship Id="rId11" Type="http://schemas.openxmlformats.org/officeDocument/2006/relationships/tags" Target="../tags/tag1214.xml"/><Relationship Id="rId32" Type="http://schemas.openxmlformats.org/officeDocument/2006/relationships/tags" Target="../tags/tag1235.xml"/><Relationship Id="rId37" Type="http://schemas.openxmlformats.org/officeDocument/2006/relationships/tags" Target="../tags/tag1240.xml"/><Relationship Id="rId53" Type="http://schemas.openxmlformats.org/officeDocument/2006/relationships/tags" Target="../tags/tag1256.xml"/><Relationship Id="rId58" Type="http://schemas.openxmlformats.org/officeDocument/2006/relationships/tags" Target="../tags/tag1261.xml"/><Relationship Id="rId74" Type="http://schemas.openxmlformats.org/officeDocument/2006/relationships/tags" Target="../tags/tag1277.xml"/><Relationship Id="rId79" Type="http://schemas.openxmlformats.org/officeDocument/2006/relationships/tags" Target="../tags/tag1282.xml"/><Relationship Id="rId102" Type="http://schemas.openxmlformats.org/officeDocument/2006/relationships/tags" Target="../tags/tag1305.xml"/><Relationship Id="rId123" Type="http://schemas.openxmlformats.org/officeDocument/2006/relationships/tags" Target="../tags/tag1326.xml"/><Relationship Id="rId128" Type="http://schemas.openxmlformats.org/officeDocument/2006/relationships/tags" Target="../tags/tag1331.xml"/><Relationship Id="rId144" Type="http://schemas.openxmlformats.org/officeDocument/2006/relationships/tags" Target="../tags/tag1347.xml"/><Relationship Id="rId149" Type="http://schemas.openxmlformats.org/officeDocument/2006/relationships/tags" Target="../tags/tag1352.xml"/><Relationship Id="rId5" Type="http://schemas.openxmlformats.org/officeDocument/2006/relationships/tags" Target="../tags/tag1208.xml"/><Relationship Id="rId90" Type="http://schemas.openxmlformats.org/officeDocument/2006/relationships/tags" Target="../tags/tag1293.xml"/><Relationship Id="rId95" Type="http://schemas.openxmlformats.org/officeDocument/2006/relationships/tags" Target="../tags/tag1298.xml"/><Relationship Id="rId160" Type="http://schemas.openxmlformats.org/officeDocument/2006/relationships/tags" Target="../tags/tag1363.xml"/><Relationship Id="rId165" Type="http://schemas.openxmlformats.org/officeDocument/2006/relationships/tags" Target="../tags/tag1368.xml"/><Relationship Id="rId22" Type="http://schemas.openxmlformats.org/officeDocument/2006/relationships/tags" Target="../tags/tag1225.xml"/><Relationship Id="rId27" Type="http://schemas.openxmlformats.org/officeDocument/2006/relationships/tags" Target="../tags/tag1230.xml"/><Relationship Id="rId43" Type="http://schemas.openxmlformats.org/officeDocument/2006/relationships/tags" Target="../tags/tag1246.xml"/><Relationship Id="rId48" Type="http://schemas.openxmlformats.org/officeDocument/2006/relationships/tags" Target="../tags/tag1251.xml"/><Relationship Id="rId64" Type="http://schemas.openxmlformats.org/officeDocument/2006/relationships/tags" Target="../tags/tag1267.xml"/><Relationship Id="rId69" Type="http://schemas.openxmlformats.org/officeDocument/2006/relationships/tags" Target="../tags/tag1272.xml"/><Relationship Id="rId113" Type="http://schemas.openxmlformats.org/officeDocument/2006/relationships/tags" Target="../tags/tag1316.xml"/><Relationship Id="rId118" Type="http://schemas.openxmlformats.org/officeDocument/2006/relationships/tags" Target="../tags/tag1321.xml"/><Relationship Id="rId134" Type="http://schemas.openxmlformats.org/officeDocument/2006/relationships/tags" Target="../tags/tag1337.xml"/><Relationship Id="rId139" Type="http://schemas.openxmlformats.org/officeDocument/2006/relationships/tags" Target="../tags/tag1342.xml"/><Relationship Id="rId80" Type="http://schemas.openxmlformats.org/officeDocument/2006/relationships/tags" Target="../tags/tag1283.xml"/><Relationship Id="rId85" Type="http://schemas.openxmlformats.org/officeDocument/2006/relationships/tags" Target="../tags/tag1288.xml"/><Relationship Id="rId150" Type="http://schemas.openxmlformats.org/officeDocument/2006/relationships/tags" Target="../tags/tag1353.xml"/><Relationship Id="rId155" Type="http://schemas.openxmlformats.org/officeDocument/2006/relationships/tags" Target="../tags/tag1358.xml"/><Relationship Id="rId171" Type="http://schemas.openxmlformats.org/officeDocument/2006/relationships/tags" Target="../tags/tag1374.xml"/><Relationship Id="rId176" Type="http://schemas.openxmlformats.org/officeDocument/2006/relationships/tags" Target="../tags/tag1379.xml"/><Relationship Id="rId12" Type="http://schemas.openxmlformats.org/officeDocument/2006/relationships/tags" Target="../tags/tag1215.xml"/><Relationship Id="rId17" Type="http://schemas.openxmlformats.org/officeDocument/2006/relationships/tags" Target="../tags/tag1220.xml"/><Relationship Id="rId33" Type="http://schemas.openxmlformats.org/officeDocument/2006/relationships/tags" Target="../tags/tag1236.xml"/><Relationship Id="rId38" Type="http://schemas.openxmlformats.org/officeDocument/2006/relationships/tags" Target="../tags/tag1241.xml"/><Relationship Id="rId59" Type="http://schemas.openxmlformats.org/officeDocument/2006/relationships/tags" Target="../tags/tag1262.xml"/><Relationship Id="rId103" Type="http://schemas.openxmlformats.org/officeDocument/2006/relationships/tags" Target="../tags/tag1306.xml"/><Relationship Id="rId108" Type="http://schemas.openxmlformats.org/officeDocument/2006/relationships/tags" Target="../tags/tag1311.xml"/><Relationship Id="rId124" Type="http://schemas.openxmlformats.org/officeDocument/2006/relationships/tags" Target="../tags/tag1327.xml"/><Relationship Id="rId129" Type="http://schemas.openxmlformats.org/officeDocument/2006/relationships/tags" Target="../tags/tag1332.xml"/><Relationship Id="rId54" Type="http://schemas.openxmlformats.org/officeDocument/2006/relationships/tags" Target="../tags/tag1257.xml"/><Relationship Id="rId70" Type="http://schemas.openxmlformats.org/officeDocument/2006/relationships/tags" Target="../tags/tag1273.xml"/><Relationship Id="rId75" Type="http://schemas.openxmlformats.org/officeDocument/2006/relationships/tags" Target="../tags/tag1278.xml"/><Relationship Id="rId91" Type="http://schemas.openxmlformats.org/officeDocument/2006/relationships/tags" Target="../tags/tag1294.xml"/><Relationship Id="rId96" Type="http://schemas.openxmlformats.org/officeDocument/2006/relationships/tags" Target="../tags/tag1299.xml"/><Relationship Id="rId140" Type="http://schemas.openxmlformats.org/officeDocument/2006/relationships/tags" Target="../tags/tag1343.xml"/><Relationship Id="rId145" Type="http://schemas.openxmlformats.org/officeDocument/2006/relationships/tags" Target="../tags/tag1348.xml"/><Relationship Id="rId161" Type="http://schemas.openxmlformats.org/officeDocument/2006/relationships/tags" Target="../tags/tag1364.xml"/><Relationship Id="rId166" Type="http://schemas.openxmlformats.org/officeDocument/2006/relationships/tags" Target="../tags/tag1369.xml"/><Relationship Id="rId1" Type="http://schemas.openxmlformats.org/officeDocument/2006/relationships/tags" Target="../tags/tag1204.xml"/><Relationship Id="rId6" Type="http://schemas.openxmlformats.org/officeDocument/2006/relationships/tags" Target="../tags/tag1209.xml"/><Relationship Id="rId23" Type="http://schemas.openxmlformats.org/officeDocument/2006/relationships/tags" Target="../tags/tag1226.xml"/><Relationship Id="rId28" Type="http://schemas.openxmlformats.org/officeDocument/2006/relationships/tags" Target="../tags/tag1231.xml"/><Relationship Id="rId49" Type="http://schemas.openxmlformats.org/officeDocument/2006/relationships/tags" Target="../tags/tag1252.xml"/><Relationship Id="rId114" Type="http://schemas.openxmlformats.org/officeDocument/2006/relationships/tags" Target="../tags/tag1317.xml"/><Relationship Id="rId119" Type="http://schemas.openxmlformats.org/officeDocument/2006/relationships/tags" Target="../tags/tag1322.xml"/><Relationship Id="rId10" Type="http://schemas.openxmlformats.org/officeDocument/2006/relationships/tags" Target="../tags/tag1213.xml"/><Relationship Id="rId31" Type="http://schemas.openxmlformats.org/officeDocument/2006/relationships/tags" Target="../tags/tag1234.xml"/><Relationship Id="rId44" Type="http://schemas.openxmlformats.org/officeDocument/2006/relationships/tags" Target="../tags/tag1247.xml"/><Relationship Id="rId52" Type="http://schemas.openxmlformats.org/officeDocument/2006/relationships/tags" Target="../tags/tag1255.xml"/><Relationship Id="rId60" Type="http://schemas.openxmlformats.org/officeDocument/2006/relationships/tags" Target="../tags/tag1263.xml"/><Relationship Id="rId65" Type="http://schemas.openxmlformats.org/officeDocument/2006/relationships/tags" Target="../tags/tag1268.xml"/><Relationship Id="rId73" Type="http://schemas.openxmlformats.org/officeDocument/2006/relationships/tags" Target="../tags/tag1276.xml"/><Relationship Id="rId78" Type="http://schemas.openxmlformats.org/officeDocument/2006/relationships/tags" Target="../tags/tag1281.xml"/><Relationship Id="rId81" Type="http://schemas.openxmlformats.org/officeDocument/2006/relationships/tags" Target="../tags/tag1284.xml"/><Relationship Id="rId86" Type="http://schemas.openxmlformats.org/officeDocument/2006/relationships/tags" Target="../tags/tag1289.xml"/><Relationship Id="rId94" Type="http://schemas.openxmlformats.org/officeDocument/2006/relationships/tags" Target="../tags/tag1297.xml"/><Relationship Id="rId99" Type="http://schemas.openxmlformats.org/officeDocument/2006/relationships/tags" Target="../tags/tag1302.xml"/><Relationship Id="rId101" Type="http://schemas.openxmlformats.org/officeDocument/2006/relationships/tags" Target="../tags/tag1304.xml"/><Relationship Id="rId122" Type="http://schemas.openxmlformats.org/officeDocument/2006/relationships/tags" Target="../tags/tag1325.xml"/><Relationship Id="rId130" Type="http://schemas.openxmlformats.org/officeDocument/2006/relationships/tags" Target="../tags/tag1333.xml"/><Relationship Id="rId135" Type="http://schemas.openxmlformats.org/officeDocument/2006/relationships/tags" Target="../tags/tag1338.xml"/><Relationship Id="rId143" Type="http://schemas.openxmlformats.org/officeDocument/2006/relationships/tags" Target="../tags/tag1346.xml"/><Relationship Id="rId148" Type="http://schemas.openxmlformats.org/officeDocument/2006/relationships/tags" Target="../tags/tag1351.xml"/><Relationship Id="rId151" Type="http://schemas.openxmlformats.org/officeDocument/2006/relationships/tags" Target="../tags/tag1354.xml"/><Relationship Id="rId156" Type="http://schemas.openxmlformats.org/officeDocument/2006/relationships/tags" Target="../tags/tag1359.xml"/><Relationship Id="rId164" Type="http://schemas.openxmlformats.org/officeDocument/2006/relationships/tags" Target="../tags/tag1367.xml"/><Relationship Id="rId169" Type="http://schemas.openxmlformats.org/officeDocument/2006/relationships/tags" Target="../tags/tag1372.xml"/><Relationship Id="rId177" Type="http://schemas.openxmlformats.org/officeDocument/2006/relationships/tags" Target="../tags/tag1380.xml"/><Relationship Id="rId4" Type="http://schemas.openxmlformats.org/officeDocument/2006/relationships/tags" Target="../tags/tag1207.xml"/><Relationship Id="rId9" Type="http://schemas.openxmlformats.org/officeDocument/2006/relationships/tags" Target="../tags/tag1212.xml"/><Relationship Id="rId172" Type="http://schemas.openxmlformats.org/officeDocument/2006/relationships/tags" Target="../tags/tag1375.xml"/><Relationship Id="rId13" Type="http://schemas.openxmlformats.org/officeDocument/2006/relationships/tags" Target="../tags/tag1216.xml"/><Relationship Id="rId18" Type="http://schemas.openxmlformats.org/officeDocument/2006/relationships/tags" Target="../tags/tag1221.xml"/><Relationship Id="rId39" Type="http://schemas.openxmlformats.org/officeDocument/2006/relationships/tags" Target="../tags/tag1242.xml"/><Relationship Id="rId109" Type="http://schemas.openxmlformats.org/officeDocument/2006/relationships/tags" Target="../tags/tag1312.xml"/><Relationship Id="rId34" Type="http://schemas.openxmlformats.org/officeDocument/2006/relationships/tags" Target="../tags/tag1237.xml"/><Relationship Id="rId50" Type="http://schemas.openxmlformats.org/officeDocument/2006/relationships/tags" Target="../tags/tag1253.xml"/><Relationship Id="rId55" Type="http://schemas.openxmlformats.org/officeDocument/2006/relationships/tags" Target="../tags/tag1258.xml"/><Relationship Id="rId76" Type="http://schemas.openxmlformats.org/officeDocument/2006/relationships/tags" Target="../tags/tag1279.xml"/><Relationship Id="rId97" Type="http://schemas.openxmlformats.org/officeDocument/2006/relationships/tags" Target="../tags/tag1300.xml"/><Relationship Id="rId104" Type="http://schemas.openxmlformats.org/officeDocument/2006/relationships/tags" Target="../tags/tag1307.xml"/><Relationship Id="rId120" Type="http://schemas.openxmlformats.org/officeDocument/2006/relationships/tags" Target="../tags/tag1323.xml"/><Relationship Id="rId125" Type="http://schemas.openxmlformats.org/officeDocument/2006/relationships/tags" Target="../tags/tag1328.xml"/><Relationship Id="rId141" Type="http://schemas.openxmlformats.org/officeDocument/2006/relationships/tags" Target="../tags/tag1344.xml"/><Relationship Id="rId146" Type="http://schemas.openxmlformats.org/officeDocument/2006/relationships/tags" Target="../tags/tag1349.xml"/><Relationship Id="rId167" Type="http://schemas.openxmlformats.org/officeDocument/2006/relationships/tags" Target="../tags/tag1370.xml"/><Relationship Id="rId7" Type="http://schemas.openxmlformats.org/officeDocument/2006/relationships/tags" Target="../tags/tag1210.xml"/><Relationship Id="rId71" Type="http://schemas.openxmlformats.org/officeDocument/2006/relationships/tags" Target="../tags/tag1274.xml"/><Relationship Id="rId92" Type="http://schemas.openxmlformats.org/officeDocument/2006/relationships/tags" Target="../tags/tag1295.xml"/><Relationship Id="rId162" Type="http://schemas.openxmlformats.org/officeDocument/2006/relationships/tags" Target="../tags/tag1365.xml"/><Relationship Id="rId2" Type="http://schemas.openxmlformats.org/officeDocument/2006/relationships/tags" Target="../tags/tag1205.xml"/><Relationship Id="rId29" Type="http://schemas.openxmlformats.org/officeDocument/2006/relationships/tags" Target="../tags/tag1232.xml"/><Relationship Id="rId24" Type="http://schemas.openxmlformats.org/officeDocument/2006/relationships/tags" Target="../tags/tag1227.xml"/><Relationship Id="rId40" Type="http://schemas.openxmlformats.org/officeDocument/2006/relationships/tags" Target="../tags/tag1243.xml"/><Relationship Id="rId45" Type="http://schemas.openxmlformats.org/officeDocument/2006/relationships/tags" Target="../tags/tag1248.xml"/><Relationship Id="rId66" Type="http://schemas.openxmlformats.org/officeDocument/2006/relationships/tags" Target="../tags/tag1269.xml"/><Relationship Id="rId87" Type="http://schemas.openxmlformats.org/officeDocument/2006/relationships/tags" Target="../tags/tag1290.xml"/><Relationship Id="rId110" Type="http://schemas.openxmlformats.org/officeDocument/2006/relationships/tags" Target="../tags/tag1313.xml"/><Relationship Id="rId115" Type="http://schemas.openxmlformats.org/officeDocument/2006/relationships/tags" Target="../tags/tag1318.xml"/><Relationship Id="rId131" Type="http://schemas.openxmlformats.org/officeDocument/2006/relationships/tags" Target="../tags/tag1334.xml"/><Relationship Id="rId136" Type="http://schemas.openxmlformats.org/officeDocument/2006/relationships/tags" Target="../tags/tag1339.xml"/><Relationship Id="rId157" Type="http://schemas.openxmlformats.org/officeDocument/2006/relationships/tags" Target="../tags/tag1360.xml"/><Relationship Id="rId178" Type="http://schemas.openxmlformats.org/officeDocument/2006/relationships/slideLayout" Target="../slideLayouts/slideLayout7.xml"/><Relationship Id="rId61" Type="http://schemas.openxmlformats.org/officeDocument/2006/relationships/tags" Target="../tags/tag1264.xml"/><Relationship Id="rId82" Type="http://schemas.openxmlformats.org/officeDocument/2006/relationships/tags" Target="../tags/tag1285.xml"/><Relationship Id="rId152" Type="http://schemas.openxmlformats.org/officeDocument/2006/relationships/tags" Target="../tags/tag1355.xml"/><Relationship Id="rId173" Type="http://schemas.openxmlformats.org/officeDocument/2006/relationships/tags" Target="../tags/tag1376.xml"/><Relationship Id="rId19" Type="http://schemas.openxmlformats.org/officeDocument/2006/relationships/tags" Target="../tags/tag1222.xml"/><Relationship Id="rId14" Type="http://schemas.openxmlformats.org/officeDocument/2006/relationships/tags" Target="../tags/tag1217.xml"/><Relationship Id="rId30" Type="http://schemas.openxmlformats.org/officeDocument/2006/relationships/tags" Target="../tags/tag1233.xml"/><Relationship Id="rId35" Type="http://schemas.openxmlformats.org/officeDocument/2006/relationships/tags" Target="../tags/tag1238.xml"/><Relationship Id="rId56" Type="http://schemas.openxmlformats.org/officeDocument/2006/relationships/tags" Target="../tags/tag1259.xml"/><Relationship Id="rId77" Type="http://schemas.openxmlformats.org/officeDocument/2006/relationships/tags" Target="../tags/tag1280.xml"/><Relationship Id="rId100" Type="http://schemas.openxmlformats.org/officeDocument/2006/relationships/tags" Target="../tags/tag1303.xml"/><Relationship Id="rId105" Type="http://schemas.openxmlformats.org/officeDocument/2006/relationships/tags" Target="../tags/tag1308.xml"/><Relationship Id="rId126" Type="http://schemas.openxmlformats.org/officeDocument/2006/relationships/tags" Target="../tags/tag1329.xml"/><Relationship Id="rId147" Type="http://schemas.openxmlformats.org/officeDocument/2006/relationships/tags" Target="../tags/tag1350.xml"/><Relationship Id="rId168" Type="http://schemas.openxmlformats.org/officeDocument/2006/relationships/tags" Target="../tags/tag1371.xml"/><Relationship Id="rId8" Type="http://schemas.openxmlformats.org/officeDocument/2006/relationships/tags" Target="../tags/tag1211.xml"/><Relationship Id="rId51" Type="http://schemas.openxmlformats.org/officeDocument/2006/relationships/tags" Target="../tags/tag1254.xml"/><Relationship Id="rId72" Type="http://schemas.openxmlformats.org/officeDocument/2006/relationships/tags" Target="../tags/tag1275.xml"/><Relationship Id="rId93" Type="http://schemas.openxmlformats.org/officeDocument/2006/relationships/tags" Target="../tags/tag1296.xml"/><Relationship Id="rId98" Type="http://schemas.openxmlformats.org/officeDocument/2006/relationships/tags" Target="../tags/tag1301.xml"/><Relationship Id="rId121" Type="http://schemas.openxmlformats.org/officeDocument/2006/relationships/tags" Target="../tags/tag1324.xml"/><Relationship Id="rId142" Type="http://schemas.openxmlformats.org/officeDocument/2006/relationships/tags" Target="../tags/tag1345.xml"/><Relationship Id="rId163" Type="http://schemas.openxmlformats.org/officeDocument/2006/relationships/tags" Target="../tags/tag1366.xml"/><Relationship Id="rId3" Type="http://schemas.openxmlformats.org/officeDocument/2006/relationships/tags" Target="../tags/tag1206.xml"/><Relationship Id="rId25" Type="http://schemas.openxmlformats.org/officeDocument/2006/relationships/tags" Target="../tags/tag1228.xml"/><Relationship Id="rId46" Type="http://schemas.openxmlformats.org/officeDocument/2006/relationships/tags" Target="../tags/tag1249.xml"/><Relationship Id="rId67" Type="http://schemas.openxmlformats.org/officeDocument/2006/relationships/tags" Target="../tags/tag1270.xml"/><Relationship Id="rId116" Type="http://schemas.openxmlformats.org/officeDocument/2006/relationships/tags" Target="../tags/tag1319.xml"/><Relationship Id="rId137" Type="http://schemas.openxmlformats.org/officeDocument/2006/relationships/tags" Target="../tags/tag1340.xml"/><Relationship Id="rId158" Type="http://schemas.openxmlformats.org/officeDocument/2006/relationships/tags" Target="../tags/tag1361.xml"/><Relationship Id="rId20" Type="http://schemas.openxmlformats.org/officeDocument/2006/relationships/tags" Target="../tags/tag1223.xml"/><Relationship Id="rId41" Type="http://schemas.openxmlformats.org/officeDocument/2006/relationships/tags" Target="../tags/tag1244.xml"/><Relationship Id="rId62" Type="http://schemas.openxmlformats.org/officeDocument/2006/relationships/tags" Target="../tags/tag1265.xml"/><Relationship Id="rId83" Type="http://schemas.openxmlformats.org/officeDocument/2006/relationships/tags" Target="../tags/tag1286.xml"/><Relationship Id="rId88" Type="http://schemas.openxmlformats.org/officeDocument/2006/relationships/tags" Target="../tags/tag1291.xml"/><Relationship Id="rId111" Type="http://schemas.openxmlformats.org/officeDocument/2006/relationships/tags" Target="../tags/tag1314.xml"/><Relationship Id="rId132" Type="http://schemas.openxmlformats.org/officeDocument/2006/relationships/tags" Target="../tags/tag1335.xml"/><Relationship Id="rId153" Type="http://schemas.openxmlformats.org/officeDocument/2006/relationships/tags" Target="../tags/tag1356.xml"/><Relationship Id="rId174" Type="http://schemas.openxmlformats.org/officeDocument/2006/relationships/tags" Target="../tags/tag1377.xml"/><Relationship Id="rId179" Type="http://schemas.openxmlformats.org/officeDocument/2006/relationships/image" Target="../media/image6.png"/><Relationship Id="rId15" Type="http://schemas.openxmlformats.org/officeDocument/2006/relationships/tags" Target="../tags/tag1218.xml"/><Relationship Id="rId36" Type="http://schemas.openxmlformats.org/officeDocument/2006/relationships/tags" Target="../tags/tag1239.xml"/><Relationship Id="rId57" Type="http://schemas.openxmlformats.org/officeDocument/2006/relationships/tags" Target="../tags/tag1260.xml"/><Relationship Id="rId106" Type="http://schemas.openxmlformats.org/officeDocument/2006/relationships/tags" Target="../tags/tag1309.xml"/><Relationship Id="rId127" Type="http://schemas.openxmlformats.org/officeDocument/2006/relationships/tags" Target="../tags/tag1330.xml"/></Relationships>
</file>

<file path=ppt/slides/_rels/slide36.xml.rels><?xml version="1.0" encoding="UTF-8" standalone="yes"?>
<Relationships xmlns="http://schemas.openxmlformats.org/package/2006/relationships"><Relationship Id="rId26" Type="http://schemas.openxmlformats.org/officeDocument/2006/relationships/tags" Target="../tags/tag1406.xml"/><Relationship Id="rId117" Type="http://schemas.openxmlformats.org/officeDocument/2006/relationships/tags" Target="../tags/tag1497.xml"/><Relationship Id="rId21" Type="http://schemas.openxmlformats.org/officeDocument/2006/relationships/tags" Target="../tags/tag1401.xml"/><Relationship Id="rId42" Type="http://schemas.openxmlformats.org/officeDocument/2006/relationships/tags" Target="../tags/tag1422.xml"/><Relationship Id="rId47" Type="http://schemas.openxmlformats.org/officeDocument/2006/relationships/tags" Target="../tags/tag1427.xml"/><Relationship Id="rId63" Type="http://schemas.openxmlformats.org/officeDocument/2006/relationships/tags" Target="../tags/tag1443.xml"/><Relationship Id="rId68" Type="http://schemas.openxmlformats.org/officeDocument/2006/relationships/tags" Target="../tags/tag1448.xml"/><Relationship Id="rId84" Type="http://schemas.openxmlformats.org/officeDocument/2006/relationships/tags" Target="../tags/tag1464.xml"/><Relationship Id="rId89" Type="http://schemas.openxmlformats.org/officeDocument/2006/relationships/tags" Target="../tags/tag1469.xml"/><Relationship Id="rId112" Type="http://schemas.openxmlformats.org/officeDocument/2006/relationships/tags" Target="../tags/tag1492.xml"/><Relationship Id="rId133" Type="http://schemas.openxmlformats.org/officeDocument/2006/relationships/tags" Target="../tags/tag1513.xml"/><Relationship Id="rId138" Type="http://schemas.openxmlformats.org/officeDocument/2006/relationships/tags" Target="../tags/tag1518.xml"/><Relationship Id="rId154" Type="http://schemas.openxmlformats.org/officeDocument/2006/relationships/tags" Target="../tags/tag1534.xml"/><Relationship Id="rId159" Type="http://schemas.openxmlformats.org/officeDocument/2006/relationships/tags" Target="../tags/tag1539.xml"/><Relationship Id="rId175" Type="http://schemas.openxmlformats.org/officeDocument/2006/relationships/tags" Target="../tags/tag1555.xml"/><Relationship Id="rId170" Type="http://schemas.openxmlformats.org/officeDocument/2006/relationships/tags" Target="../tags/tag1550.xml"/><Relationship Id="rId16" Type="http://schemas.openxmlformats.org/officeDocument/2006/relationships/tags" Target="../tags/tag1396.xml"/><Relationship Id="rId107" Type="http://schemas.openxmlformats.org/officeDocument/2006/relationships/tags" Target="../tags/tag1487.xml"/><Relationship Id="rId11" Type="http://schemas.openxmlformats.org/officeDocument/2006/relationships/tags" Target="../tags/tag1391.xml"/><Relationship Id="rId32" Type="http://schemas.openxmlformats.org/officeDocument/2006/relationships/tags" Target="../tags/tag1412.xml"/><Relationship Id="rId37" Type="http://schemas.openxmlformats.org/officeDocument/2006/relationships/tags" Target="../tags/tag1417.xml"/><Relationship Id="rId53" Type="http://schemas.openxmlformats.org/officeDocument/2006/relationships/tags" Target="../tags/tag1433.xml"/><Relationship Id="rId58" Type="http://schemas.openxmlformats.org/officeDocument/2006/relationships/tags" Target="../tags/tag1438.xml"/><Relationship Id="rId74" Type="http://schemas.openxmlformats.org/officeDocument/2006/relationships/tags" Target="../tags/tag1454.xml"/><Relationship Id="rId79" Type="http://schemas.openxmlformats.org/officeDocument/2006/relationships/tags" Target="../tags/tag1459.xml"/><Relationship Id="rId102" Type="http://schemas.openxmlformats.org/officeDocument/2006/relationships/tags" Target="../tags/tag1482.xml"/><Relationship Id="rId123" Type="http://schemas.openxmlformats.org/officeDocument/2006/relationships/tags" Target="../tags/tag1503.xml"/><Relationship Id="rId128" Type="http://schemas.openxmlformats.org/officeDocument/2006/relationships/tags" Target="../tags/tag1508.xml"/><Relationship Id="rId144" Type="http://schemas.openxmlformats.org/officeDocument/2006/relationships/tags" Target="../tags/tag1524.xml"/><Relationship Id="rId149" Type="http://schemas.openxmlformats.org/officeDocument/2006/relationships/tags" Target="../tags/tag1529.xml"/><Relationship Id="rId5" Type="http://schemas.openxmlformats.org/officeDocument/2006/relationships/tags" Target="../tags/tag1385.xml"/><Relationship Id="rId90" Type="http://schemas.openxmlformats.org/officeDocument/2006/relationships/tags" Target="../tags/tag1470.xml"/><Relationship Id="rId95" Type="http://schemas.openxmlformats.org/officeDocument/2006/relationships/tags" Target="../tags/tag1475.xml"/><Relationship Id="rId160" Type="http://schemas.openxmlformats.org/officeDocument/2006/relationships/tags" Target="../tags/tag1540.xml"/><Relationship Id="rId165" Type="http://schemas.openxmlformats.org/officeDocument/2006/relationships/tags" Target="../tags/tag1545.xml"/><Relationship Id="rId181" Type="http://schemas.openxmlformats.org/officeDocument/2006/relationships/tags" Target="../tags/tag1561.xml"/><Relationship Id="rId186" Type="http://schemas.openxmlformats.org/officeDocument/2006/relationships/tags" Target="../tags/tag1566.xml"/><Relationship Id="rId22" Type="http://schemas.openxmlformats.org/officeDocument/2006/relationships/tags" Target="../tags/tag1402.xml"/><Relationship Id="rId27" Type="http://schemas.openxmlformats.org/officeDocument/2006/relationships/tags" Target="../tags/tag1407.xml"/><Relationship Id="rId43" Type="http://schemas.openxmlformats.org/officeDocument/2006/relationships/tags" Target="../tags/tag1423.xml"/><Relationship Id="rId48" Type="http://schemas.openxmlformats.org/officeDocument/2006/relationships/tags" Target="../tags/tag1428.xml"/><Relationship Id="rId64" Type="http://schemas.openxmlformats.org/officeDocument/2006/relationships/tags" Target="../tags/tag1444.xml"/><Relationship Id="rId69" Type="http://schemas.openxmlformats.org/officeDocument/2006/relationships/tags" Target="../tags/tag1449.xml"/><Relationship Id="rId113" Type="http://schemas.openxmlformats.org/officeDocument/2006/relationships/tags" Target="../tags/tag1493.xml"/><Relationship Id="rId118" Type="http://schemas.openxmlformats.org/officeDocument/2006/relationships/tags" Target="../tags/tag1498.xml"/><Relationship Id="rId134" Type="http://schemas.openxmlformats.org/officeDocument/2006/relationships/tags" Target="../tags/tag1514.xml"/><Relationship Id="rId139" Type="http://schemas.openxmlformats.org/officeDocument/2006/relationships/tags" Target="../tags/tag1519.xml"/><Relationship Id="rId80" Type="http://schemas.openxmlformats.org/officeDocument/2006/relationships/tags" Target="../tags/tag1460.xml"/><Relationship Id="rId85" Type="http://schemas.openxmlformats.org/officeDocument/2006/relationships/tags" Target="../tags/tag1465.xml"/><Relationship Id="rId150" Type="http://schemas.openxmlformats.org/officeDocument/2006/relationships/tags" Target="../tags/tag1530.xml"/><Relationship Id="rId155" Type="http://schemas.openxmlformats.org/officeDocument/2006/relationships/tags" Target="../tags/tag1535.xml"/><Relationship Id="rId171" Type="http://schemas.openxmlformats.org/officeDocument/2006/relationships/tags" Target="../tags/tag1551.xml"/><Relationship Id="rId176" Type="http://schemas.openxmlformats.org/officeDocument/2006/relationships/tags" Target="../tags/tag1556.xml"/><Relationship Id="rId12" Type="http://schemas.openxmlformats.org/officeDocument/2006/relationships/tags" Target="../tags/tag1392.xml"/><Relationship Id="rId17" Type="http://schemas.openxmlformats.org/officeDocument/2006/relationships/tags" Target="../tags/tag1397.xml"/><Relationship Id="rId33" Type="http://schemas.openxmlformats.org/officeDocument/2006/relationships/tags" Target="../tags/tag1413.xml"/><Relationship Id="rId38" Type="http://schemas.openxmlformats.org/officeDocument/2006/relationships/tags" Target="../tags/tag1418.xml"/><Relationship Id="rId59" Type="http://schemas.openxmlformats.org/officeDocument/2006/relationships/tags" Target="../tags/tag1439.xml"/><Relationship Id="rId103" Type="http://schemas.openxmlformats.org/officeDocument/2006/relationships/tags" Target="../tags/tag1483.xml"/><Relationship Id="rId108" Type="http://schemas.openxmlformats.org/officeDocument/2006/relationships/tags" Target="../tags/tag1488.xml"/><Relationship Id="rId124" Type="http://schemas.openxmlformats.org/officeDocument/2006/relationships/tags" Target="../tags/tag1504.xml"/><Relationship Id="rId129" Type="http://schemas.openxmlformats.org/officeDocument/2006/relationships/tags" Target="../tags/tag1509.xml"/><Relationship Id="rId54" Type="http://schemas.openxmlformats.org/officeDocument/2006/relationships/tags" Target="../tags/tag1434.xml"/><Relationship Id="rId70" Type="http://schemas.openxmlformats.org/officeDocument/2006/relationships/tags" Target="../tags/tag1450.xml"/><Relationship Id="rId75" Type="http://schemas.openxmlformats.org/officeDocument/2006/relationships/tags" Target="../tags/tag1455.xml"/><Relationship Id="rId91" Type="http://schemas.openxmlformats.org/officeDocument/2006/relationships/tags" Target="../tags/tag1471.xml"/><Relationship Id="rId96" Type="http://schemas.openxmlformats.org/officeDocument/2006/relationships/tags" Target="../tags/tag1476.xml"/><Relationship Id="rId140" Type="http://schemas.openxmlformats.org/officeDocument/2006/relationships/tags" Target="../tags/tag1520.xml"/><Relationship Id="rId145" Type="http://schemas.openxmlformats.org/officeDocument/2006/relationships/tags" Target="../tags/tag1525.xml"/><Relationship Id="rId161" Type="http://schemas.openxmlformats.org/officeDocument/2006/relationships/tags" Target="../tags/tag1541.xml"/><Relationship Id="rId166" Type="http://schemas.openxmlformats.org/officeDocument/2006/relationships/tags" Target="../tags/tag1546.xml"/><Relationship Id="rId182" Type="http://schemas.openxmlformats.org/officeDocument/2006/relationships/tags" Target="../tags/tag1562.xml"/><Relationship Id="rId187" Type="http://schemas.openxmlformats.org/officeDocument/2006/relationships/tags" Target="../tags/tag1567.xml"/><Relationship Id="rId1" Type="http://schemas.openxmlformats.org/officeDocument/2006/relationships/tags" Target="../tags/tag1381.xml"/><Relationship Id="rId6" Type="http://schemas.openxmlformats.org/officeDocument/2006/relationships/tags" Target="../tags/tag1386.xml"/><Relationship Id="rId23" Type="http://schemas.openxmlformats.org/officeDocument/2006/relationships/tags" Target="../tags/tag1403.xml"/><Relationship Id="rId28" Type="http://schemas.openxmlformats.org/officeDocument/2006/relationships/tags" Target="../tags/tag1408.xml"/><Relationship Id="rId49" Type="http://schemas.openxmlformats.org/officeDocument/2006/relationships/tags" Target="../tags/tag1429.xml"/><Relationship Id="rId114" Type="http://schemas.openxmlformats.org/officeDocument/2006/relationships/tags" Target="../tags/tag1494.xml"/><Relationship Id="rId119" Type="http://schemas.openxmlformats.org/officeDocument/2006/relationships/tags" Target="../tags/tag1499.xml"/><Relationship Id="rId44" Type="http://schemas.openxmlformats.org/officeDocument/2006/relationships/tags" Target="../tags/tag1424.xml"/><Relationship Id="rId60" Type="http://schemas.openxmlformats.org/officeDocument/2006/relationships/tags" Target="../tags/tag1440.xml"/><Relationship Id="rId65" Type="http://schemas.openxmlformats.org/officeDocument/2006/relationships/tags" Target="../tags/tag1445.xml"/><Relationship Id="rId81" Type="http://schemas.openxmlformats.org/officeDocument/2006/relationships/tags" Target="../tags/tag1461.xml"/><Relationship Id="rId86" Type="http://schemas.openxmlformats.org/officeDocument/2006/relationships/tags" Target="../tags/tag1466.xml"/><Relationship Id="rId130" Type="http://schemas.openxmlformats.org/officeDocument/2006/relationships/tags" Target="../tags/tag1510.xml"/><Relationship Id="rId135" Type="http://schemas.openxmlformats.org/officeDocument/2006/relationships/tags" Target="../tags/tag1515.xml"/><Relationship Id="rId151" Type="http://schemas.openxmlformats.org/officeDocument/2006/relationships/tags" Target="../tags/tag1531.xml"/><Relationship Id="rId156" Type="http://schemas.openxmlformats.org/officeDocument/2006/relationships/tags" Target="../tags/tag1536.xml"/><Relationship Id="rId177" Type="http://schemas.openxmlformats.org/officeDocument/2006/relationships/tags" Target="../tags/tag1557.xml"/><Relationship Id="rId172" Type="http://schemas.openxmlformats.org/officeDocument/2006/relationships/tags" Target="../tags/tag1552.xml"/><Relationship Id="rId13" Type="http://schemas.openxmlformats.org/officeDocument/2006/relationships/tags" Target="../tags/tag1393.xml"/><Relationship Id="rId18" Type="http://schemas.openxmlformats.org/officeDocument/2006/relationships/tags" Target="../tags/tag1398.xml"/><Relationship Id="rId39" Type="http://schemas.openxmlformats.org/officeDocument/2006/relationships/tags" Target="../tags/tag1419.xml"/><Relationship Id="rId109" Type="http://schemas.openxmlformats.org/officeDocument/2006/relationships/tags" Target="../tags/tag1489.xml"/><Relationship Id="rId34" Type="http://schemas.openxmlformats.org/officeDocument/2006/relationships/tags" Target="../tags/tag1414.xml"/><Relationship Id="rId50" Type="http://schemas.openxmlformats.org/officeDocument/2006/relationships/tags" Target="../tags/tag1430.xml"/><Relationship Id="rId55" Type="http://schemas.openxmlformats.org/officeDocument/2006/relationships/tags" Target="../tags/tag1435.xml"/><Relationship Id="rId76" Type="http://schemas.openxmlformats.org/officeDocument/2006/relationships/tags" Target="../tags/tag1456.xml"/><Relationship Id="rId97" Type="http://schemas.openxmlformats.org/officeDocument/2006/relationships/tags" Target="../tags/tag1477.xml"/><Relationship Id="rId104" Type="http://schemas.openxmlformats.org/officeDocument/2006/relationships/tags" Target="../tags/tag1484.xml"/><Relationship Id="rId120" Type="http://schemas.openxmlformats.org/officeDocument/2006/relationships/tags" Target="../tags/tag1500.xml"/><Relationship Id="rId125" Type="http://schemas.openxmlformats.org/officeDocument/2006/relationships/tags" Target="../tags/tag1505.xml"/><Relationship Id="rId141" Type="http://schemas.openxmlformats.org/officeDocument/2006/relationships/tags" Target="../tags/tag1521.xml"/><Relationship Id="rId146" Type="http://schemas.openxmlformats.org/officeDocument/2006/relationships/tags" Target="../tags/tag1526.xml"/><Relationship Id="rId167" Type="http://schemas.openxmlformats.org/officeDocument/2006/relationships/tags" Target="../tags/tag1547.xml"/><Relationship Id="rId188" Type="http://schemas.openxmlformats.org/officeDocument/2006/relationships/tags" Target="../tags/tag1568.xml"/><Relationship Id="rId7" Type="http://schemas.openxmlformats.org/officeDocument/2006/relationships/tags" Target="../tags/tag1387.xml"/><Relationship Id="rId71" Type="http://schemas.openxmlformats.org/officeDocument/2006/relationships/tags" Target="../tags/tag1451.xml"/><Relationship Id="rId92" Type="http://schemas.openxmlformats.org/officeDocument/2006/relationships/tags" Target="../tags/tag1472.xml"/><Relationship Id="rId162" Type="http://schemas.openxmlformats.org/officeDocument/2006/relationships/tags" Target="../tags/tag1542.xml"/><Relationship Id="rId183" Type="http://schemas.openxmlformats.org/officeDocument/2006/relationships/tags" Target="../tags/tag1563.xml"/><Relationship Id="rId2" Type="http://schemas.openxmlformats.org/officeDocument/2006/relationships/tags" Target="../tags/tag1382.xml"/><Relationship Id="rId29" Type="http://schemas.openxmlformats.org/officeDocument/2006/relationships/tags" Target="../tags/tag1409.xml"/><Relationship Id="rId24" Type="http://schemas.openxmlformats.org/officeDocument/2006/relationships/tags" Target="../tags/tag1404.xml"/><Relationship Id="rId40" Type="http://schemas.openxmlformats.org/officeDocument/2006/relationships/tags" Target="../tags/tag1420.xml"/><Relationship Id="rId45" Type="http://schemas.openxmlformats.org/officeDocument/2006/relationships/tags" Target="../tags/tag1425.xml"/><Relationship Id="rId66" Type="http://schemas.openxmlformats.org/officeDocument/2006/relationships/tags" Target="../tags/tag1446.xml"/><Relationship Id="rId87" Type="http://schemas.openxmlformats.org/officeDocument/2006/relationships/tags" Target="../tags/tag1467.xml"/><Relationship Id="rId110" Type="http://schemas.openxmlformats.org/officeDocument/2006/relationships/tags" Target="../tags/tag1490.xml"/><Relationship Id="rId115" Type="http://schemas.openxmlformats.org/officeDocument/2006/relationships/tags" Target="../tags/tag1495.xml"/><Relationship Id="rId131" Type="http://schemas.openxmlformats.org/officeDocument/2006/relationships/tags" Target="../tags/tag1511.xml"/><Relationship Id="rId136" Type="http://schemas.openxmlformats.org/officeDocument/2006/relationships/tags" Target="../tags/tag1516.xml"/><Relationship Id="rId157" Type="http://schemas.openxmlformats.org/officeDocument/2006/relationships/tags" Target="../tags/tag1537.xml"/><Relationship Id="rId178" Type="http://schemas.openxmlformats.org/officeDocument/2006/relationships/tags" Target="../tags/tag1558.xml"/><Relationship Id="rId61" Type="http://schemas.openxmlformats.org/officeDocument/2006/relationships/tags" Target="../tags/tag1441.xml"/><Relationship Id="rId82" Type="http://schemas.openxmlformats.org/officeDocument/2006/relationships/tags" Target="../tags/tag1462.xml"/><Relationship Id="rId152" Type="http://schemas.openxmlformats.org/officeDocument/2006/relationships/tags" Target="../tags/tag1532.xml"/><Relationship Id="rId173" Type="http://schemas.openxmlformats.org/officeDocument/2006/relationships/tags" Target="../tags/tag1553.xml"/><Relationship Id="rId19" Type="http://schemas.openxmlformats.org/officeDocument/2006/relationships/tags" Target="../tags/tag1399.xml"/><Relationship Id="rId14" Type="http://schemas.openxmlformats.org/officeDocument/2006/relationships/tags" Target="../tags/tag1394.xml"/><Relationship Id="rId30" Type="http://schemas.openxmlformats.org/officeDocument/2006/relationships/tags" Target="../tags/tag1410.xml"/><Relationship Id="rId35" Type="http://schemas.openxmlformats.org/officeDocument/2006/relationships/tags" Target="../tags/tag1415.xml"/><Relationship Id="rId56" Type="http://schemas.openxmlformats.org/officeDocument/2006/relationships/tags" Target="../tags/tag1436.xml"/><Relationship Id="rId77" Type="http://schemas.openxmlformats.org/officeDocument/2006/relationships/tags" Target="../tags/tag1457.xml"/><Relationship Id="rId100" Type="http://schemas.openxmlformats.org/officeDocument/2006/relationships/tags" Target="../tags/tag1480.xml"/><Relationship Id="rId105" Type="http://schemas.openxmlformats.org/officeDocument/2006/relationships/tags" Target="../tags/tag1485.xml"/><Relationship Id="rId126" Type="http://schemas.openxmlformats.org/officeDocument/2006/relationships/tags" Target="../tags/tag1506.xml"/><Relationship Id="rId147" Type="http://schemas.openxmlformats.org/officeDocument/2006/relationships/tags" Target="../tags/tag1527.xml"/><Relationship Id="rId168" Type="http://schemas.openxmlformats.org/officeDocument/2006/relationships/tags" Target="../tags/tag1548.xml"/><Relationship Id="rId8" Type="http://schemas.openxmlformats.org/officeDocument/2006/relationships/tags" Target="../tags/tag1388.xml"/><Relationship Id="rId51" Type="http://schemas.openxmlformats.org/officeDocument/2006/relationships/tags" Target="../tags/tag1431.xml"/><Relationship Id="rId72" Type="http://schemas.openxmlformats.org/officeDocument/2006/relationships/tags" Target="../tags/tag1452.xml"/><Relationship Id="rId93" Type="http://schemas.openxmlformats.org/officeDocument/2006/relationships/tags" Target="../tags/tag1473.xml"/><Relationship Id="rId98" Type="http://schemas.openxmlformats.org/officeDocument/2006/relationships/tags" Target="../tags/tag1478.xml"/><Relationship Id="rId121" Type="http://schemas.openxmlformats.org/officeDocument/2006/relationships/tags" Target="../tags/tag1501.xml"/><Relationship Id="rId142" Type="http://schemas.openxmlformats.org/officeDocument/2006/relationships/tags" Target="../tags/tag1522.xml"/><Relationship Id="rId163" Type="http://schemas.openxmlformats.org/officeDocument/2006/relationships/tags" Target="../tags/tag1543.xml"/><Relationship Id="rId184" Type="http://schemas.openxmlformats.org/officeDocument/2006/relationships/tags" Target="../tags/tag1564.xml"/><Relationship Id="rId189" Type="http://schemas.openxmlformats.org/officeDocument/2006/relationships/slideLayout" Target="../slideLayouts/slideLayout7.xml"/><Relationship Id="rId3" Type="http://schemas.openxmlformats.org/officeDocument/2006/relationships/tags" Target="../tags/tag1383.xml"/><Relationship Id="rId25" Type="http://schemas.openxmlformats.org/officeDocument/2006/relationships/tags" Target="../tags/tag1405.xml"/><Relationship Id="rId46" Type="http://schemas.openxmlformats.org/officeDocument/2006/relationships/tags" Target="../tags/tag1426.xml"/><Relationship Id="rId67" Type="http://schemas.openxmlformats.org/officeDocument/2006/relationships/tags" Target="../tags/tag1447.xml"/><Relationship Id="rId116" Type="http://schemas.openxmlformats.org/officeDocument/2006/relationships/tags" Target="../tags/tag1496.xml"/><Relationship Id="rId137" Type="http://schemas.openxmlformats.org/officeDocument/2006/relationships/tags" Target="../tags/tag1517.xml"/><Relationship Id="rId158" Type="http://schemas.openxmlformats.org/officeDocument/2006/relationships/tags" Target="../tags/tag1538.xml"/><Relationship Id="rId20" Type="http://schemas.openxmlformats.org/officeDocument/2006/relationships/tags" Target="../tags/tag1400.xml"/><Relationship Id="rId41" Type="http://schemas.openxmlformats.org/officeDocument/2006/relationships/tags" Target="../tags/tag1421.xml"/><Relationship Id="rId62" Type="http://schemas.openxmlformats.org/officeDocument/2006/relationships/tags" Target="../tags/tag1442.xml"/><Relationship Id="rId83" Type="http://schemas.openxmlformats.org/officeDocument/2006/relationships/tags" Target="../tags/tag1463.xml"/><Relationship Id="rId88" Type="http://schemas.openxmlformats.org/officeDocument/2006/relationships/tags" Target="../tags/tag1468.xml"/><Relationship Id="rId111" Type="http://schemas.openxmlformats.org/officeDocument/2006/relationships/tags" Target="../tags/tag1491.xml"/><Relationship Id="rId132" Type="http://schemas.openxmlformats.org/officeDocument/2006/relationships/tags" Target="../tags/tag1512.xml"/><Relationship Id="rId153" Type="http://schemas.openxmlformats.org/officeDocument/2006/relationships/tags" Target="../tags/tag1533.xml"/><Relationship Id="rId174" Type="http://schemas.openxmlformats.org/officeDocument/2006/relationships/tags" Target="../tags/tag1554.xml"/><Relationship Id="rId179" Type="http://schemas.openxmlformats.org/officeDocument/2006/relationships/tags" Target="../tags/tag1559.xml"/><Relationship Id="rId190" Type="http://schemas.openxmlformats.org/officeDocument/2006/relationships/image" Target="../media/image6.png"/><Relationship Id="rId15" Type="http://schemas.openxmlformats.org/officeDocument/2006/relationships/tags" Target="../tags/tag1395.xml"/><Relationship Id="rId36" Type="http://schemas.openxmlformats.org/officeDocument/2006/relationships/tags" Target="../tags/tag1416.xml"/><Relationship Id="rId57" Type="http://schemas.openxmlformats.org/officeDocument/2006/relationships/tags" Target="../tags/tag1437.xml"/><Relationship Id="rId106" Type="http://schemas.openxmlformats.org/officeDocument/2006/relationships/tags" Target="../tags/tag1486.xml"/><Relationship Id="rId127" Type="http://schemas.openxmlformats.org/officeDocument/2006/relationships/tags" Target="../tags/tag1507.xml"/><Relationship Id="rId10" Type="http://schemas.openxmlformats.org/officeDocument/2006/relationships/tags" Target="../tags/tag1390.xml"/><Relationship Id="rId31" Type="http://schemas.openxmlformats.org/officeDocument/2006/relationships/tags" Target="../tags/tag1411.xml"/><Relationship Id="rId52" Type="http://schemas.openxmlformats.org/officeDocument/2006/relationships/tags" Target="../tags/tag1432.xml"/><Relationship Id="rId73" Type="http://schemas.openxmlformats.org/officeDocument/2006/relationships/tags" Target="../tags/tag1453.xml"/><Relationship Id="rId78" Type="http://schemas.openxmlformats.org/officeDocument/2006/relationships/tags" Target="../tags/tag1458.xml"/><Relationship Id="rId94" Type="http://schemas.openxmlformats.org/officeDocument/2006/relationships/tags" Target="../tags/tag1474.xml"/><Relationship Id="rId99" Type="http://schemas.openxmlformats.org/officeDocument/2006/relationships/tags" Target="../tags/tag1479.xml"/><Relationship Id="rId101" Type="http://schemas.openxmlformats.org/officeDocument/2006/relationships/tags" Target="../tags/tag1481.xml"/><Relationship Id="rId122" Type="http://schemas.openxmlformats.org/officeDocument/2006/relationships/tags" Target="../tags/tag1502.xml"/><Relationship Id="rId143" Type="http://schemas.openxmlformats.org/officeDocument/2006/relationships/tags" Target="../tags/tag1523.xml"/><Relationship Id="rId148" Type="http://schemas.openxmlformats.org/officeDocument/2006/relationships/tags" Target="../tags/tag1528.xml"/><Relationship Id="rId164" Type="http://schemas.openxmlformats.org/officeDocument/2006/relationships/tags" Target="../tags/tag1544.xml"/><Relationship Id="rId169" Type="http://schemas.openxmlformats.org/officeDocument/2006/relationships/tags" Target="../tags/tag1549.xml"/><Relationship Id="rId185" Type="http://schemas.openxmlformats.org/officeDocument/2006/relationships/tags" Target="../tags/tag1565.xml"/><Relationship Id="rId4" Type="http://schemas.openxmlformats.org/officeDocument/2006/relationships/tags" Target="../tags/tag1384.xml"/><Relationship Id="rId9" Type="http://schemas.openxmlformats.org/officeDocument/2006/relationships/tags" Target="../tags/tag1389.xml"/><Relationship Id="rId180" Type="http://schemas.openxmlformats.org/officeDocument/2006/relationships/tags" Target="../tags/tag156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1576.xml"/><Relationship Id="rId13" Type="http://schemas.openxmlformats.org/officeDocument/2006/relationships/tags" Target="../tags/tag1581.xml"/><Relationship Id="rId18" Type="http://schemas.openxmlformats.org/officeDocument/2006/relationships/tags" Target="../tags/tag1586.xml"/><Relationship Id="rId26" Type="http://schemas.openxmlformats.org/officeDocument/2006/relationships/image" Target="../media/image24.png"/><Relationship Id="rId3" Type="http://schemas.openxmlformats.org/officeDocument/2006/relationships/tags" Target="../tags/tag1571.xml"/><Relationship Id="rId21" Type="http://schemas.openxmlformats.org/officeDocument/2006/relationships/tags" Target="../tags/tag1589.xml"/><Relationship Id="rId7" Type="http://schemas.openxmlformats.org/officeDocument/2006/relationships/tags" Target="../tags/tag1575.xml"/><Relationship Id="rId12" Type="http://schemas.openxmlformats.org/officeDocument/2006/relationships/tags" Target="../tags/tag1580.xml"/><Relationship Id="rId17" Type="http://schemas.openxmlformats.org/officeDocument/2006/relationships/tags" Target="../tags/tag1585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1570.xml"/><Relationship Id="rId16" Type="http://schemas.openxmlformats.org/officeDocument/2006/relationships/tags" Target="../tags/tag1584.xml"/><Relationship Id="rId20" Type="http://schemas.openxmlformats.org/officeDocument/2006/relationships/tags" Target="../tags/tag1588.xml"/><Relationship Id="rId1" Type="http://schemas.openxmlformats.org/officeDocument/2006/relationships/tags" Target="../tags/tag1569.xml"/><Relationship Id="rId6" Type="http://schemas.openxmlformats.org/officeDocument/2006/relationships/tags" Target="../tags/tag1574.xml"/><Relationship Id="rId11" Type="http://schemas.openxmlformats.org/officeDocument/2006/relationships/tags" Target="../tags/tag1579.xml"/><Relationship Id="rId24" Type="http://schemas.openxmlformats.org/officeDocument/2006/relationships/tags" Target="../tags/tag1592.xml"/><Relationship Id="rId5" Type="http://schemas.openxmlformats.org/officeDocument/2006/relationships/tags" Target="../tags/tag1573.xml"/><Relationship Id="rId15" Type="http://schemas.openxmlformats.org/officeDocument/2006/relationships/tags" Target="../tags/tag1583.xml"/><Relationship Id="rId23" Type="http://schemas.openxmlformats.org/officeDocument/2006/relationships/tags" Target="../tags/tag1591.xml"/><Relationship Id="rId10" Type="http://schemas.openxmlformats.org/officeDocument/2006/relationships/tags" Target="../tags/tag1578.xml"/><Relationship Id="rId19" Type="http://schemas.openxmlformats.org/officeDocument/2006/relationships/tags" Target="../tags/tag1587.xml"/><Relationship Id="rId4" Type="http://schemas.openxmlformats.org/officeDocument/2006/relationships/tags" Target="../tags/tag1572.xml"/><Relationship Id="rId9" Type="http://schemas.openxmlformats.org/officeDocument/2006/relationships/tags" Target="../tags/tag1577.xml"/><Relationship Id="rId14" Type="http://schemas.openxmlformats.org/officeDocument/2006/relationships/tags" Target="../tags/tag1582.xml"/><Relationship Id="rId22" Type="http://schemas.openxmlformats.org/officeDocument/2006/relationships/tags" Target="../tags/tag159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1600.xml"/><Relationship Id="rId13" Type="http://schemas.openxmlformats.org/officeDocument/2006/relationships/tags" Target="../tags/tag1605.xml"/><Relationship Id="rId18" Type="http://schemas.openxmlformats.org/officeDocument/2006/relationships/image" Target="../media/image26.png"/><Relationship Id="rId3" Type="http://schemas.openxmlformats.org/officeDocument/2006/relationships/tags" Target="../tags/tag1595.xml"/><Relationship Id="rId7" Type="http://schemas.openxmlformats.org/officeDocument/2006/relationships/tags" Target="../tags/tag1599.xml"/><Relationship Id="rId12" Type="http://schemas.openxmlformats.org/officeDocument/2006/relationships/tags" Target="../tags/tag1604.xml"/><Relationship Id="rId17" Type="http://schemas.openxmlformats.org/officeDocument/2006/relationships/image" Target="../media/image25.png"/><Relationship Id="rId2" Type="http://schemas.openxmlformats.org/officeDocument/2006/relationships/tags" Target="../tags/tag1594.xml"/><Relationship Id="rId16" Type="http://schemas.openxmlformats.org/officeDocument/2006/relationships/slideLayout" Target="../slideLayouts/slideLayout7.xml"/><Relationship Id="rId1" Type="http://schemas.openxmlformats.org/officeDocument/2006/relationships/tags" Target="../tags/tag1593.xml"/><Relationship Id="rId6" Type="http://schemas.openxmlformats.org/officeDocument/2006/relationships/tags" Target="../tags/tag1598.xml"/><Relationship Id="rId11" Type="http://schemas.openxmlformats.org/officeDocument/2006/relationships/tags" Target="../tags/tag1603.xml"/><Relationship Id="rId5" Type="http://schemas.openxmlformats.org/officeDocument/2006/relationships/tags" Target="../tags/tag1597.xml"/><Relationship Id="rId15" Type="http://schemas.openxmlformats.org/officeDocument/2006/relationships/tags" Target="../tags/tag1607.xml"/><Relationship Id="rId10" Type="http://schemas.openxmlformats.org/officeDocument/2006/relationships/tags" Target="../tags/tag1602.xml"/><Relationship Id="rId4" Type="http://schemas.openxmlformats.org/officeDocument/2006/relationships/tags" Target="../tags/tag1596.xml"/><Relationship Id="rId9" Type="http://schemas.openxmlformats.org/officeDocument/2006/relationships/tags" Target="../tags/tag1601.xml"/><Relationship Id="rId14" Type="http://schemas.openxmlformats.org/officeDocument/2006/relationships/tags" Target="../tags/tag160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3" Type="http://schemas.openxmlformats.org/officeDocument/2006/relationships/tags" Target="../tags/tag1620.xml"/><Relationship Id="rId18" Type="http://schemas.openxmlformats.org/officeDocument/2006/relationships/tags" Target="../tags/tag1625.xml"/><Relationship Id="rId26" Type="http://schemas.openxmlformats.org/officeDocument/2006/relationships/tags" Target="../tags/tag1633.xml"/><Relationship Id="rId39" Type="http://schemas.openxmlformats.org/officeDocument/2006/relationships/tags" Target="../tags/tag1646.xml"/><Relationship Id="rId21" Type="http://schemas.openxmlformats.org/officeDocument/2006/relationships/tags" Target="../tags/tag1628.xml"/><Relationship Id="rId34" Type="http://schemas.openxmlformats.org/officeDocument/2006/relationships/tags" Target="../tags/tag1641.xml"/><Relationship Id="rId42" Type="http://schemas.openxmlformats.org/officeDocument/2006/relationships/tags" Target="../tags/tag1649.xml"/><Relationship Id="rId47" Type="http://schemas.openxmlformats.org/officeDocument/2006/relationships/tags" Target="../tags/tag1654.xml"/><Relationship Id="rId50" Type="http://schemas.openxmlformats.org/officeDocument/2006/relationships/tags" Target="../tags/tag1657.xml"/><Relationship Id="rId55" Type="http://schemas.openxmlformats.org/officeDocument/2006/relationships/tags" Target="../tags/tag1662.xml"/><Relationship Id="rId7" Type="http://schemas.openxmlformats.org/officeDocument/2006/relationships/tags" Target="../tags/tag1614.xml"/><Relationship Id="rId12" Type="http://schemas.openxmlformats.org/officeDocument/2006/relationships/tags" Target="../tags/tag1619.xml"/><Relationship Id="rId17" Type="http://schemas.openxmlformats.org/officeDocument/2006/relationships/tags" Target="../tags/tag1624.xml"/><Relationship Id="rId25" Type="http://schemas.openxmlformats.org/officeDocument/2006/relationships/tags" Target="../tags/tag1632.xml"/><Relationship Id="rId33" Type="http://schemas.openxmlformats.org/officeDocument/2006/relationships/tags" Target="../tags/tag1640.xml"/><Relationship Id="rId38" Type="http://schemas.openxmlformats.org/officeDocument/2006/relationships/tags" Target="../tags/tag1645.xml"/><Relationship Id="rId46" Type="http://schemas.openxmlformats.org/officeDocument/2006/relationships/tags" Target="../tags/tag1653.xml"/><Relationship Id="rId2" Type="http://schemas.openxmlformats.org/officeDocument/2006/relationships/tags" Target="../tags/tag1609.xml"/><Relationship Id="rId16" Type="http://schemas.openxmlformats.org/officeDocument/2006/relationships/tags" Target="../tags/tag1623.xml"/><Relationship Id="rId20" Type="http://schemas.openxmlformats.org/officeDocument/2006/relationships/tags" Target="../tags/tag1627.xml"/><Relationship Id="rId29" Type="http://schemas.openxmlformats.org/officeDocument/2006/relationships/tags" Target="../tags/tag1636.xml"/><Relationship Id="rId41" Type="http://schemas.openxmlformats.org/officeDocument/2006/relationships/tags" Target="../tags/tag1648.xml"/><Relationship Id="rId54" Type="http://schemas.openxmlformats.org/officeDocument/2006/relationships/tags" Target="../tags/tag1661.xml"/><Relationship Id="rId1" Type="http://schemas.openxmlformats.org/officeDocument/2006/relationships/tags" Target="../tags/tag1608.xml"/><Relationship Id="rId6" Type="http://schemas.openxmlformats.org/officeDocument/2006/relationships/tags" Target="../tags/tag1613.xml"/><Relationship Id="rId11" Type="http://schemas.openxmlformats.org/officeDocument/2006/relationships/tags" Target="../tags/tag1618.xml"/><Relationship Id="rId24" Type="http://schemas.openxmlformats.org/officeDocument/2006/relationships/tags" Target="../tags/tag1631.xml"/><Relationship Id="rId32" Type="http://schemas.openxmlformats.org/officeDocument/2006/relationships/tags" Target="../tags/tag1639.xml"/><Relationship Id="rId37" Type="http://schemas.openxmlformats.org/officeDocument/2006/relationships/tags" Target="../tags/tag1644.xml"/><Relationship Id="rId40" Type="http://schemas.openxmlformats.org/officeDocument/2006/relationships/tags" Target="../tags/tag1647.xml"/><Relationship Id="rId45" Type="http://schemas.openxmlformats.org/officeDocument/2006/relationships/tags" Target="../tags/tag1652.xml"/><Relationship Id="rId53" Type="http://schemas.openxmlformats.org/officeDocument/2006/relationships/tags" Target="../tags/tag1660.xml"/><Relationship Id="rId58" Type="http://schemas.openxmlformats.org/officeDocument/2006/relationships/image" Target="../media/image27.png"/><Relationship Id="rId5" Type="http://schemas.openxmlformats.org/officeDocument/2006/relationships/tags" Target="../tags/tag1612.xml"/><Relationship Id="rId15" Type="http://schemas.openxmlformats.org/officeDocument/2006/relationships/tags" Target="../tags/tag1622.xml"/><Relationship Id="rId23" Type="http://schemas.openxmlformats.org/officeDocument/2006/relationships/tags" Target="../tags/tag1630.xml"/><Relationship Id="rId28" Type="http://schemas.openxmlformats.org/officeDocument/2006/relationships/tags" Target="../tags/tag1635.xml"/><Relationship Id="rId36" Type="http://schemas.openxmlformats.org/officeDocument/2006/relationships/tags" Target="../tags/tag1643.xml"/><Relationship Id="rId49" Type="http://schemas.openxmlformats.org/officeDocument/2006/relationships/tags" Target="../tags/tag1656.xml"/><Relationship Id="rId57" Type="http://schemas.openxmlformats.org/officeDocument/2006/relationships/slideLayout" Target="../slideLayouts/slideLayout7.xml"/><Relationship Id="rId10" Type="http://schemas.openxmlformats.org/officeDocument/2006/relationships/tags" Target="../tags/tag1617.xml"/><Relationship Id="rId19" Type="http://schemas.openxmlformats.org/officeDocument/2006/relationships/tags" Target="../tags/tag1626.xml"/><Relationship Id="rId31" Type="http://schemas.openxmlformats.org/officeDocument/2006/relationships/tags" Target="../tags/tag1638.xml"/><Relationship Id="rId44" Type="http://schemas.openxmlformats.org/officeDocument/2006/relationships/tags" Target="../tags/tag1651.xml"/><Relationship Id="rId52" Type="http://schemas.openxmlformats.org/officeDocument/2006/relationships/tags" Target="../tags/tag1659.xml"/><Relationship Id="rId4" Type="http://schemas.openxmlformats.org/officeDocument/2006/relationships/tags" Target="../tags/tag1611.xml"/><Relationship Id="rId9" Type="http://schemas.openxmlformats.org/officeDocument/2006/relationships/tags" Target="../tags/tag1616.xml"/><Relationship Id="rId14" Type="http://schemas.openxmlformats.org/officeDocument/2006/relationships/tags" Target="../tags/tag1621.xml"/><Relationship Id="rId22" Type="http://schemas.openxmlformats.org/officeDocument/2006/relationships/tags" Target="../tags/tag1629.xml"/><Relationship Id="rId27" Type="http://schemas.openxmlformats.org/officeDocument/2006/relationships/tags" Target="../tags/tag1634.xml"/><Relationship Id="rId30" Type="http://schemas.openxmlformats.org/officeDocument/2006/relationships/tags" Target="../tags/tag1637.xml"/><Relationship Id="rId35" Type="http://schemas.openxmlformats.org/officeDocument/2006/relationships/tags" Target="../tags/tag1642.xml"/><Relationship Id="rId43" Type="http://schemas.openxmlformats.org/officeDocument/2006/relationships/tags" Target="../tags/tag1650.xml"/><Relationship Id="rId48" Type="http://schemas.openxmlformats.org/officeDocument/2006/relationships/tags" Target="../tags/tag1655.xml"/><Relationship Id="rId56" Type="http://schemas.openxmlformats.org/officeDocument/2006/relationships/tags" Target="../tags/tag1663.xml"/><Relationship Id="rId8" Type="http://schemas.openxmlformats.org/officeDocument/2006/relationships/tags" Target="../tags/tag1615.xml"/><Relationship Id="rId51" Type="http://schemas.openxmlformats.org/officeDocument/2006/relationships/tags" Target="../tags/tag1658.xml"/><Relationship Id="rId3" Type="http://schemas.openxmlformats.org/officeDocument/2006/relationships/tags" Target="../tags/tag16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3" Type="http://schemas.openxmlformats.org/officeDocument/2006/relationships/tags" Target="../tags/tag1676.xml"/><Relationship Id="rId18" Type="http://schemas.openxmlformats.org/officeDocument/2006/relationships/tags" Target="../tags/tag1681.xml"/><Relationship Id="rId26" Type="http://schemas.openxmlformats.org/officeDocument/2006/relationships/tags" Target="../tags/tag1689.xml"/><Relationship Id="rId39" Type="http://schemas.openxmlformats.org/officeDocument/2006/relationships/tags" Target="../tags/tag1702.xml"/><Relationship Id="rId21" Type="http://schemas.openxmlformats.org/officeDocument/2006/relationships/tags" Target="../tags/tag1684.xml"/><Relationship Id="rId34" Type="http://schemas.openxmlformats.org/officeDocument/2006/relationships/tags" Target="../tags/tag1697.xml"/><Relationship Id="rId42" Type="http://schemas.openxmlformats.org/officeDocument/2006/relationships/tags" Target="../tags/tag1705.xml"/><Relationship Id="rId47" Type="http://schemas.openxmlformats.org/officeDocument/2006/relationships/tags" Target="../tags/tag1710.xml"/><Relationship Id="rId50" Type="http://schemas.openxmlformats.org/officeDocument/2006/relationships/tags" Target="../tags/tag1713.xml"/><Relationship Id="rId55" Type="http://schemas.openxmlformats.org/officeDocument/2006/relationships/tags" Target="../tags/tag1718.xml"/><Relationship Id="rId7" Type="http://schemas.openxmlformats.org/officeDocument/2006/relationships/tags" Target="../tags/tag1670.xml"/><Relationship Id="rId12" Type="http://schemas.openxmlformats.org/officeDocument/2006/relationships/tags" Target="../tags/tag1675.xml"/><Relationship Id="rId17" Type="http://schemas.openxmlformats.org/officeDocument/2006/relationships/tags" Target="../tags/tag1680.xml"/><Relationship Id="rId25" Type="http://schemas.openxmlformats.org/officeDocument/2006/relationships/tags" Target="../tags/tag1688.xml"/><Relationship Id="rId33" Type="http://schemas.openxmlformats.org/officeDocument/2006/relationships/tags" Target="../tags/tag1696.xml"/><Relationship Id="rId38" Type="http://schemas.openxmlformats.org/officeDocument/2006/relationships/tags" Target="../tags/tag1701.xml"/><Relationship Id="rId46" Type="http://schemas.openxmlformats.org/officeDocument/2006/relationships/tags" Target="../tags/tag1709.xml"/><Relationship Id="rId59" Type="http://schemas.openxmlformats.org/officeDocument/2006/relationships/image" Target="../media/image29.png"/><Relationship Id="rId2" Type="http://schemas.openxmlformats.org/officeDocument/2006/relationships/tags" Target="../tags/tag1665.xml"/><Relationship Id="rId16" Type="http://schemas.openxmlformats.org/officeDocument/2006/relationships/tags" Target="../tags/tag1679.xml"/><Relationship Id="rId20" Type="http://schemas.openxmlformats.org/officeDocument/2006/relationships/tags" Target="../tags/tag1683.xml"/><Relationship Id="rId29" Type="http://schemas.openxmlformats.org/officeDocument/2006/relationships/tags" Target="../tags/tag1692.xml"/><Relationship Id="rId41" Type="http://schemas.openxmlformats.org/officeDocument/2006/relationships/tags" Target="../tags/tag1704.xml"/><Relationship Id="rId54" Type="http://schemas.openxmlformats.org/officeDocument/2006/relationships/tags" Target="../tags/tag1717.xml"/><Relationship Id="rId1" Type="http://schemas.openxmlformats.org/officeDocument/2006/relationships/tags" Target="../tags/tag1664.xml"/><Relationship Id="rId6" Type="http://schemas.openxmlformats.org/officeDocument/2006/relationships/tags" Target="../tags/tag1669.xml"/><Relationship Id="rId11" Type="http://schemas.openxmlformats.org/officeDocument/2006/relationships/tags" Target="../tags/tag1674.xml"/><Relationship Id="rId24" Type="http://schemas.openxmlformats.org/officeDocument/2006/relationships/tags" Target="../tags/tag1687.xml"/><Relationship Id="rId32" Type="http://schemas.openxmlformats.org/officeDocument/2006/relationships/tags" Target="../tags/tag1695.xml"/><Relationship Id="rId37" Type="http://schemas.openxmlformats.org/officeDocument/2006/relationships/tags" Target="../tags/tag1700.xml"/><Relationship Id="rId40" Type="http://schemas.openxmlformats.org/officeDocument/2006/relationships/tags" Target="../tags/tag1703.xml"/><Relationship Id="rId45" Type="http://schemas.openxmlformats.org/officeDocument/2006/relationships/tags" Target="../tags/tag1708.xml"/><Relationship Id="rId53" Type="http://schemas.openxmlformats.org/officeDocument/2006/relationships/tags" Target="../tags/tag1716.xml"/><Relationship Id="rId58" Type="http://schemas.openxmlformats.org/officeDocument/2006/relationships/slideLayout" Target="../slideLayouts/slideLayout7.xml"/><Relationship Id="rId5" Type="http://schemas.openxmlformats.org/officeDocument/2006/relationships/tags" Target="../tags/tag1668.xml"/><Relationship Id="rId15" Type="http://schemas.openxmlformats.org/officeDocument/2006/relationships/tags" Target="../tags/tag1678.xml"/><Relationship Id="rId23" Type="http://schemas.openxmlformats.org/officeDocument/2006/relationships/tags" Target="../tags/tag1686.xml"/><Relationship Id="rId28" Type="http://schemas.openxmlformats.org/officeDocument/2006/relationships/tags" Target="../tags/tag1691.xml"/><Relationship Id="rId36" Type="http://schemas.openxmlformats.org/officeDocument/2006/relationships/tags" Target="../tags/tag1699.xml"/><Relationship Id="rId49" Type="http://schemas.openxmlformats.org/officeDocument/2006/relationships/tags" Target="../tags/tag1712.xml"/><Relationship Id="rId57" Type="http://schemas.openxmlformats.org/officeDocument/2006/relationships/tags" Target="../tags/tag1720.xml"/><Relationship Id="rId10" Type="http://schemas.openxmlformats.org/officeDocument/2006/relationships/tags" Target="../tags/tag1673.xml"/><Relationship Id="rId19" Type="http://schemas.openxmlformats.org/officeDocument/2006/relationships/tags" Target="../tags/tag1682.xml"/><Relationship Id="rId31" Type="http://schemas.openxmlformats.org/officeDocument/2006/relationships/tags" Target="../tags/tag1694.xml"/><Relationship Id="rId44" Type="http://schemas.openxmlformats.org/officeDocument/2006/relationships/tags" Target="../tags/tag1707.xml"/><Relationship Id="rId52" Type="http://schemas.openxmlformats.org/officeDocument/2006/relationships/tags" Target="../tags/tag1715.xml"/><Relationship Id="rId4" Type="http://schemas.openxmlformats.org/officeDocument/2006/relationships/tags" Target="../tags/tag1667.xml"/><Relationship Id="rId9" Type="http://schemas.openxmlformats.org/officeDocument/2006/relationships/tags" Target="../tags/tag1672.xml"/><Relationship Id="rId14" Type="http://schemas.openxmlformats.org/officeDocument/2006/relationships/tags" Target="../tags/tag1677.xml"/><Relationship Id="rId22" Type="http://schemas.openxmlformats.org/officeDocument/2006/relationships/tags" Target="../tags/tag1685.xml"/><Relationship Id="rId27" Type="http://schemas.openxmlformats.org/officeDocument/2006/relationships/tags" Target="../tags/tag1690.xml"/><Relationship Id="rId30" Type="http://schemas.openxmlformats.org/officeDocument/2006/relationships/tags" Target="../tags/tag1693.xml"/><Relationship Id="rId35" Type="http://schemas.openxmlformats.org/officeDocument/2006/relationships/tags" Target="../tags/tag1698.xml"/><Relationship Id="rId43" Type="http://schemas.openxmlformats.org/officeDocument/2006/relationships/tags" Target="../tags/tag1706.xml"/><Relationship Id="rId48" Type="http://schemas.openxmlformats.org/officeDocument/2006/relationships/tags" Target="../tags/tag1711.xml"/><Relationship Id="rId56" Type="http://schemas.openxmlformats.org/officeDocument/2006/relationships/tags" Target="../tags/tag1719.xml"/><Relationship Id="rId8" Type="http://schemas.openxmlformats.org/officeDocument/2006/relationships/tags" Target="../tags/tag1671.xml"/><Relationship Id="rId51" Type="http://schemas.openxmlformats.org/officeDocument/2006/relationships/tags" Target="../tags/tag1714.xml"/><Relationship Id="rId3" Type="http://schemas.openxmlformats.org/officeDocument/2006/relationships/tags" Target="../tags/tag166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tags" Target="../tags/tag1728.xml"/><Relationship Id="rId13" Type="http://schemas.openxmlformats.org/officeDocument/2006/relationships/tags" Target="../tags/tag1733.xml"/><Relationship Id="rId18" Type="http://schemas.openxmlformats.org/officeDocument/2006/relationships/tags" Target="../tags/tag1738.xml"/><Relationship Id="rId26" Type="http://schemas.openxmlformats.org/officeDocument/2006/relationships/image" Target="../media/image31.png"/><Relationship Id="rId3" Type="http://schemas.openxmlformats.org/officeDocument/2006/relationships/tags" Target="../tags/tag1723.xml"/><Relationship Id="rId21" Type="http://schemas.openxmlformats.org/officeDocument/2006/relationships/tags" Target="../tags/tag1741.xml"/><Relationship Id="rId7" Type="http://schemas.openxmlformats.org/officeDocument/2006/relationships/tags" Target="../tags/tag1727.xml"/><Relationship Id="rId12" Type="http://schemas.openxmlformats.org/officeDocument/2006/relationships/tags" Target="../tags/tag1732.xml"/><Relationship Id="rId17" Type="http://schemas.openxmlformats.org/officeDocument/2006/relationships/tags" Target="../tags/tag1737.xml"/><Relationship Id="rId25" Type="http://schemas.openxmlformats.org/officeDocument/2006/relationships/slideLayout" Target="../slideLayouts/slideLayout7.xml"/><Relationship Id="rId2" Type="http://schemas.openxmlformats.org/officeDocument/2006/relationships/tags" Target="../tags/tag1722.xml"/><Relationship Id="rId16" Type="http://schemas.openxmlformats.org/officeDocument/2006/relationships/tags" Target="../tags/tag1736.xml"/><Relationship Id="rId20" Type="http://schemas.openxmlformats.org/officeDocument/2006/relationships/tags" Target="../tags/tag1740.xml"/><Relationship Id="rId1" Type="http://schemas.openxmlformats.org/officeDocument/2006/relationships/tags" Target="../tags/tag1721.xml"/><Relationship Id="rId6" Type="http://schemas.openxmlformats.org/officeDocument/2006/relationships/tags" Target="../tags/tag1726.xml"/><Relationship Id="rId11" Type="http://schemas.openxmlformats.org/officeDocument/2006/relationships/tags" Target="../tags/tag1731.xml"/><Relationship Id="rId24" Type="http://schemas.openxmlformats.org/officeDocument/2006/relationships/tags" Target="../tags/tag1744.xml"/><Relationship Id="rId5" Type="http://schemas.openxmlformats.org/officeDocument/2006/relationships/tags" Target="../tags/tag1725.xml"/><Relationship Id="rId15" Type="http://schemas.openxmlformats.org/officeDocument/2006/relationships/tags" Target="../tags/tag1735.xml"/><Relationship Id="rId23" Type="http://schemas.openxmlformats.org/officeDocument/2006/relationships/tags" Target="../tags/tag1743.xml"/><Relationship Id="rId10" Type="http://schemas.openxmlformats.org/officeDocument/2006/relationships/tags" Target="../tags/tag1730.xml"/><Relationship Id="rId19" Type="http://schemas.openxmlformats.org/officeDocument/2006/relationships/tags" Target="../tags/tag1739.xml"/><Relationship Id="rId4" Type="http://schemas.openxmlformats.org/officeDocument/2006/relationships/tags" Target="../tags/tag1724.xml"/><Relationship Id="rId9" Type="http://schemas.openxmlformats.org/officeDocument/2006/relationships/tags" Target="../tags/tag1729.xml"/><Relationship Id="rId14" Type="http://schemas.openxmlformats.org/officeDocument/2006/relationships/tags" Target="../tags/tag1734.xml"/><Relationship Id="rId22" Type="http://schemas.openxmlformats.org/officeDocument/2006/relationships/tags" Target="../tags/tag174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tags" Target="../tags/tag143.xml"/><Relationship Id="rId18" Type="http://schemas.openxmlformats.org/officeDocument/2006/relationships/tags" Target="../tags/tag148.xml"/><Relationship Id="rId26" Type="http://schemas.openxmlformats.org/officeDocument/2006/relationships/tags" Target="../tags/tag156.xml"/><Relationship Id="rId3" Type="http://schemas.openxmlformats.org/officeDocument/2006/relationships/tags" Target="../tags/tag133.xml"/><Relationship Id="rId21" Type="http://schemas.openxmlformats.org/officeDocument/2006/relationships/tags" Target="../tags/tag151.xml"/><Relationship Id="rId7" Type="http://schemas.openxmlformats.org/officeDocument/2006/relationships/tags" Target="../tags/tag137.xml"/><Relationship Id="rId12" Type="http://schemas.openxmlformats.org/officeDocument/2006/relationships/tags" Target="../tags/tag142.xml"/><Relationship Id="rId17" Type="http://schemas.openxmlformats.org/officeDocument/2006/relationships/tags" Target="../tags/tag147.xml"/><Relationship Id="rId25" Type="http://schemas.openxmlformats.org/officeDocument/2006/relationships/tags" Target="../tags/tag155.xml"/><Relationship Id="rId2" Type="http://schemas.openxmlformats.org/officeDocument/2006/relationships/tags" Target="../tags/tag132.xml"/><Relationship Id="rId16" Type="http://schemas.openxmlformats.org/officeDocument/2006/relationships/tags" Target="../tags/tag146.xml"/><Relationship Id="rId20" Type="http://schemas.openxmlformats.org/officeDocument/2006/relationships/tags" Target="../tags/tag150.xml"/><Relationship Id="rId29" Type="http://schemas.openxmlformats.org/officeDocument/2006/relationships/slideLayout" Target="../slideLayouts/slideLayout7.xml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tags" Target="../tags/tag141.xml"/><Relationship Id="rId24" Type="http://schemas.openxmlformats.org/officeDocument/2006/relationships/tags" Target="../tags/tag154.xml"/><Relationship Id="rId5" Type="http://schemas.openxmlformats.org/officeDocument/2006/relationships/tags" Target="../tags/tag135.xml"/><Relationship Id="rId15" Type="http://schemas.openxmlformats.org/officeDocument/2006/relationships/tags" Target="../tags/tag145.xml"/><Relationship Id="rId23" Type="http://schemas.openxmlformats.org/officeDocument/2006/relationships/tags" Target="../tags/tag153.xml"/><Relationship Id="rId28" Type="http://schemas.openxmlformats.org/officeDocument/2006/relationships/tags" Target="../tags/tag158.xml"/><Relationship Id="rId10" Type="http://schemas.openxmlformats.org/officeDocument/2006/relationships/tags" Target="../tags/tag140.xml"/><Relationship Id="rId19" Type="http://schemas.openxmlformats.org/officeDocument/2006/relationships/tags" Target="../tags/tag149.xml"/><Relationship Id="rId31" Type="http://schemas.openxmlformats.org/officeDocument/2006/relationships/image" Target="../media/image7.png"/><Relationship Id="rId4" Type="http://schemas.openxmlformats.org/officeDocument/2006/relationships/tags" Target="../tags/tag134.xml"/><Relationship Id="rId9" Type="http://schemas.openxmlformats.org/officeDocument/2006/relationships/tags" Target="../tags/tag139.xml"/><Relationship Id="rId14" Type="http://schemas.openxmlformats.org/officeDocument/2006/relationships/tags" Target="../tags/tag144.xml"/><Relationship Id="rId22" Type="http://schemas.openxmlformats.org/officeDocument/2006/relationships/tags" Target="../tags/tag152.xml"/><Relationship Id="rId27" Type="http://schemas.openxmlformats.org/officeDocument/2006/relationships/tags" Target="../tags/tag157.xml"/><Relationship Id="rId30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tags" Target="../tags/tag184.xml"/><Relationship Id="rId21" Type="http://schemas.openxmlformats.org/officeDocument/2006/relationships/tags" Target="../tags/tag179.xml"/><Relationship Id="rId34" Type="http://schemas.openxmlformats.org/officeDocument/2006/relationships/tags" Target="../tags/tag192.xml"/><Relationship Id="rId42" Type="http://schemas.openxmlformats.org/officeDocument/2006/relationships/tags" Target="../tags/tag200.xml"/><Relationship Id="rId47" Type="http://schemas.openxmlformats.org/officeDocument/2006/relationships/tags" Target="../tags/tag205.xml"/><Relationship Id="rId50" Type="http://schemas.openxmlformats.org/officeDocument/2006/relationships/tags" Target="../tags/tag208.xml"/><Relationship Id="rId55" Type="http://schemas.openxmlformats.org/officeDocument/2006/relationships/tags" Target="../tags/tag213.xml"/><Relationship Id="rId63" Type="http://schemas.openxmlformats.org/officeDocument/2006/relationships/tags" Target="../tags/tag221.xml"/><Relationship Id="rId68" Type="http://schemas.openxmlformats.org/officeDocument/2006/relationships/tags" Target="../tags/tag226.xml"/><Relationship Id="rId76" Type="http://schemas.openxmlformats.org/officeDocument/2006/relationships/tags" Target="../tags/tag234.xml"/><Relationship Id="rId84" Type="http://schemas.openxmlformats.org/officeDocument/2006/relationships/tags" Target="../tags/tag242.xml"/><Relationship Id="rId89" Type="http://schemas.openxmlformats.org/officeDocument/2006/relationships/tags" Target="../tags/tag247.xml"/><Relationship Id="rId97" Type="http://schemas.openxmlformats.org/officeDocument/2006/relationships/image" Target="../media/image6.png"/><Relationship Id="rId7" Type="http://schemas.openxmlformats.org/officeDocument/2006/relationships/tags" Target="../tags/tag165.xml"/><Relationship Id="rId71" Type="http://schemas.openxmlformats.org/officeDocument/2006/relationships/tags" Target="../tags/tag229.xml"/><Relationship Id="rId92" Type="http://schemas.openxmlformats.org/officeDocument/2006/relationships/tags" Target="../tags/tag250.xml"/><Relationship Id="rId2" Type="http://schemas.openxmlformats.org/officeDocument/2006/relationships/tags" Target="../tags/tag160.xml"/><Relationship Id="rId16" Type="http://schemas.openxmlformats.org/officeDocument/2006/relationships/tags" Target="../tags/tag174.xml"/><Relationship Id="rId29" Type="http://schemas.openxmlformats.org/officeDocument/2006/relationships/tags" Target="../tags/tag187.xml"/><Relationship Id="rId11" Type="http://schemas.openxmlformats.org/officeDocument/2006/relationships/tags" Target="../tags/tag169.xml"/><Relationship Id="rId24" Type="http://schemas.openxmlformats.org/officeDocument/2006/relationships/tags" Target="../tags/tag182.xml"/><Relationship Id="rId32" Type="http://schemas.openxmlformats.org/officeDocument/2006/relationships/tags" Target="../tags/tag190.xml"/><Relationship Id="rId37" Type="http://schemas.openxmlformats.org/officeDocument/2006/relationships/tags" Target="../tags/tag195.xml"/><Relationship Id="rId40" Type="http://schemas.openxmlformats.org/officeDocument/2006/relationships/tags" Target="../tags/tag198.xml"/><Relationship Id="rId45" Type="http://schemas.openxmlformats.org/officeDocument/2006/relationships/tags" Target="../tags/tag203.xml"/><Relationship Id="rId53" Type="http://schemas.openxmlformats.org/officeDocument/2006/relationships/tags" Target="../tags/tag211.xml"/><Relationship Id="rId58" Type="http://schemas.openxmlformats.org/officeDocument/2006/relationships/tags" Target="../tags/tag216.xml"/><Relationship Id="rId66" Type="http://schemas.openxmlformats.org/officeDocument/2006/relationships/tags" Target="../tags/tag224.xml"/><Relationship Id="rId74" Type="http://schemas.openxmlformats.org/officeDocument/2006/relationships/tags" Target="../tags/tag232.xml"/><Relationship Id="rId79" Type="http://schemas.openxmlformats.org/officeDocument/2006/relationships/tags" Target="../tags/tag237.xml"/><Relationship Id="rId87" Type="http://schemas.openxmlformats.org/officeDocument/2006/relationships/tags" Target="../tags/tag245.xml"/><Relationship Id="rId5" Type="http://schemas.openxmlformats.org/officeDocument/2006/relationships/tags" Target="../tags/tag163.xml"/><Relationship Id="rId61" Type="http://schemas.openxmlformats.org/officeDocument/2006/relationships/tags" Target="../tags/tag219.xml"/><Relationship Id="rId82" Type="http://schemas.openxmlformats.org/officeDocument/2006/relationships/tags" Target="../tags/tag240.xml"/><Relationship Id="rId90" Type="http://schemas.openxmlformats.org/officeDocument/2006/relationships/tags" Target="../tags/tag248.xml"/><Relationship Id="rId95" Type="http://schemas.openxmlformats.org/officeDocument/2006/relationships/tags" Target="../tags/tag253.xml"/><Relationship Id="rId19" Type="http://schemas.openxmlformats.org/officeDocument/2006/relationships/tags" Target="../tags/tag177.xml"/><Relationship Id="rId14" Type="http://schemas.openxmlformats.org/officeDocument/2006/relationships/tags" Target="../tags/tag172.xml"/><Relationship Id="rId22" Type="http://schemas.openxmlformats.org/officeDocument/2006/relationships/tags" Target="../tags/tag180.xml"/><Relationship Id="rId27" Type="http://schemas.openxmlformats.org/officeDocument/2006/relationships/tags" Target="../tags/tag185.xml"/><Relationship Id="rId30" Type="http://schemas.openxmlformats.org/officeDocument/2006/relationships/tags" Target="../tags/tag188.xml"/><Relationship Id="rId35" Type="http://schemas.openxmlformats.org/officeDocument/2006/relationships/tags" Target="../tags/tag193.xml"/><Relationship Id="rId43" Type="http://schemas.openxmlformats.org/officeDocument/2006/relationships/tags" Target="../tags/tag201.xml"/><Relationship Id="rId48" Type="http://schemas.openxmlformats.org/officeDocument/2006/relationships/tags" Target="../tags/tag206.xml"/><Relationship Id="rId56" Type="http://schemas.openxmlformats.org/officeDocument/2006/relationships/tags" Target="../tags/tag214.xml"/><Relationship Id="rId64" Type="http://schemas.openxmlformats.org/officeDocument/2006/relationships/tags" Target="../tags/tag222.xml"/><Relationship Id="rId69" Type="http://schemas.openxmlformats.org/officeDocument/2006/relationships/tags" Target="../tags/tag227.xml"/><Relationship Id="rId77" Type="http://schemas.openxmlformats.org/officeDocument/2006/relationships/tags" Target="../tags/tag235.xml"/><Relationship Id="rId8" Type="http://schemas.openxmlformats.org/officeDocument/2006/relationships/tags" Target="../tags/tag166.xml"/><Relationship Id="rId51" Type="http://schemas.openxmlformats.org/officeDocument/2006/relationships/tags" Target="../tags/tag209.xml"/><Relationship Id="rId72" Type="http://schemas.openxmlformats.org/officeDocument/2006/relationships/tags" Target="../tags/tag230.xml"/><Relationship Id="rId80" Type="http://schemas.openxmlformats.org/officeDocument/2006/relationships/tags" Target="../tags/tag238.xml"/><Relationship Id="rId85" Type="http://schemas.openxmlformats.org/officeDocument/2006/relationships/tags" Target="../tags/tag243.xml"/><Relationship Id="rId93" Type="http://schemas.openxmlformats.org/officeDocument/2006/relationships/tags" Target="../tags/tag251.xml"/><Relationship Id="rId3" Type="http://schemas.openxmlformats.org/officeDocument/2006/relationships/tags" Target="../tags/tag161.xml"/><Relationship Id="rId12" Type="http://schemas.openxmlformats.org/officeDocument/2006/relationships/tags" Target="../tags/tag170.xml"/><Relationship Id="rId17" Type="http://schemas.openxmlformats.org/officeDocument/2006/relationships/tags" Target="../tags/tag175.xml"/><Relationship Id="rId25" Type="http://schemas.openxmlformats.org/officeDocument/2006/relationships/tags" Target="../tags/tag183.xml"/><Relationship Id="rId33" Type="http://schemas.openxmlformats.org/officeDocument/2006/relationships/tags" Target="../tags/tag191.xml"/><Relationship Id="rId38" Type="http://schemas.openxmlformats.org/officeDocument/2006/relationships/tags" Target="../tags/tag196.xml"/><Relationship Id="rId46" Type="http://schemas.openxmlformats.org/officeDocument/2006/relationships/tags" Target="../tags/tag204.xml"/><Relationship Id="rId59" Type="http://schemas.openxmlformats.org/officeDocument/2006/relationships/tags" Target="../tags/tag217.xml"/><Relationship Id="rId67" Type="http://schemas.openxmlformats.org/officeDocument/2006/relationships/tags" Target="../tags/tag225.xml"/><Relationship Id="rId20" Type="http://schemas.openxmlformats.org/officeDocument/2006/relationships/tags" Target="../tags/tag178.xml"/><Relationship Id="rId41" Type="http://schemas.openxmlformats.org/officeDocument/2006/relationships/tags" Target="../tags/tag199.xml"/><Relationship Id="rId54" Type="http://schemas.openxmlformats.org/officeDocument/2006/relationships/tags" Target="../tags/tag212.xml"/><Relationship Id="rId62" Type="http://schemas.openxmlformats.org/officeDocument/2006/relationships/tags" Target="../tags/tag220.xml"/><Relationship Id="rId70" Type="http://schemas.openxmlformats.org/officeDocument/2006/relationships/tags" Target="../tags/tag228.xml"/><Relationship Id="rId75" Type="http://schemas.openxmlformats.org/officeDocument/2006/relationships/tags" Target="../tags/tag233.xml"/><Relationship Id="rId83" Type="http://schemas.openxmlformats.org/officeDocument/2006/relationships/tags" Target="../tags/tag241.xml"/><Relationship Id="rId88" Type="http://schemas.openxmlformats.org/officeDocument/2006/relationships/tags" Target="../tags/tag246.xml"/><Relationship Id="rId91" Type="http://schemas.openxmlformats.org/officeDocument/2006/relationships/tags" Target="../tags/tag249.xml"/><Relationship Id="rId96" Type="http://schemas.openxmlformats.org/officeDocument/2006/relationships/slideLayout" Target="../slideLayouts/slideLayout7.xml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5" Type="http://schemas.openxmlformats.org/officeDocument/2006/relationships/tags" Target="../tags/tag173.xml"/><Relationship Id="rId23" Type="http://schemas.openxmlformats.org/officeDocument/2006/relationships/tags" Target="../tags/tag181.xml"/><Relationship Id="rId28" Type="http://schemas.openxmlformats.org/officeDocument/2006/relationships/tags" Target="../tags/tag186.xml"/><Relationship Id="rId36" Type="http://schemas.openxmlformats.org/officeDocument/2006/relationships/tags" Target="../tags/tag194.xml"/><Relationship Id="rId49" Type="http://schemas.openxmlformats.org/officeDocument/2006/relationships/tags" Target="../tags/tag207.xml"/><Relationship Id="rId57" Type="http://schemas.openxmlformats.org/officeDocument/2006/relationships/tags" Target="../tags/tag215.xml"/><Relationship Id="rId10" Type="http://schemas.openxmlformats.org/officeDocument/2006/relationships/tags" Target="../tags/tag168.xml"/><Relationship Id="rId31" Type="http://schemas.openxmlformats.org/officeDocument/2006/relationships/tags" Target="../tags/tag189.xml"/><Relationship Id="rId44" Type="http://schemas.openxmlformats.org/officeDocument/2006/relationships/tags" Target="../tags/tag202.xml"/><Relationship Id="rId52" Type="http://schemas.openxmlformats.org/officeDocument/2006/relationships/tags" Target="../tags/tag210.xml"/><Relationship Id="rId60" Type="http://schemas.openxmlformats.org/officeDocument/2006/relationships/tags" Target="../tags/tag218.xml"/><Relationship Id="rId65" Type="http://schemas.openxmlformats.org/officeDocument/2006/relationships/tags" Target="../tags/tag223.xml"/><Relationship Id="rId73" Type="http://schemas.openxmlformats.org/officeDocument/2006/relationships/tags" Target="../tags/tag231.xml"/><Relationship Id="rId78" Type="http://schemas.openxmlformats.org/officeDocument/2006/relationships/tags" Target="../tags/tag236.xml"/><Relationship Id="rId81" Type="http://schemas.openxmlformats.org/officeDocument/2006/relationships/tags" Target="../tags/tag239.xml"/><Relationship Id="rId86" Type="http://schemas.openxmlformats.org/officeDocument/2006/relationships/tags" Target="../tags/tag244.xml"/><Relationship Id="rId94" Type="http://schemas.openxmlformats.org/officeDocument/2006/relationships/tags" Target="../tags/tag252.xml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3" Type="http://schemas.openxmlformats.org/officeDocument/2006/relationships/tags" Target="../tags/tag171.xml"/><Relationship Id="rId18" Type="http://schemas.openxmlformats.org/officeDocument/2006/relationships/tags" Target="../tags/tag176.xml"/><Relationship Id="rId39" Type="http://schemas.openxmlformats.org/officeDocument/2006/relationships/tags" Target="../tags/tag197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266.xml"/><Relationship Id="rId18" Type="http://schemas.openxmlformats.org/officeDocument/2006/relationships/tags" Target="../tags/tag271.xml"/><Relationship Id="rId26" Type="http://schemas.openxmlformats.org/officeDocument/2006/relationships/tags" Target="../tags/tag279.xml"/><Relationship Id="rId39" Type="http://schemas.openxmlformats.org/officeDocument/2006/relationships/tags" Target="../tags/tag292.xml"/><Relationship Id="rId21" Type="http://schemas.openxmlformats.org/officeDocument/2006/relationships/tags" Target="../tags/tag274.xml"/><Relationship Id="rId34" Type="http://schemas.openxmlformats.org/officeDocument/2006/relationships/tags" Target="../tags/tag287.xml"/><Relationship Id="rId42" Type="http://schemas.openxmlformats.org/officeDocument/2006/relationships/tags" Target="../tags/tag295.xml"/><Relationship Id="rId47" Type="http://schemas.openxmlformats.org/officeDocument/2006/relationships/tags" Target="../tags/tag300.xml"/><Relationship Id="rId50" Type="http://schemas.openxmlformats.org/officeDocument/2006/relationships/tags" Target="../tags/tag303.xml"/><Relationship Id="rId55" Type="http://schemas.openxmlformats.org/officeDocument/2006/relationships/tags" Target="../tags/tag308.xml"/><Relationship Id="rId63" Type="http://schemas.openxmlformats.org/officeDocument/2006/relationships/tags" Target="../tags/tag316.xml"/><Relationship Id="rId68" Type="http://schemas.openxmlformats.org/officeDocument/2006/relationships/tags" Target="../tags/tag321.xml"/><Relationship Id="rId76" Type="http://schemas.openxmlformats.org/officeDocument/2006/relationships/image" Target="../media/image6.png"/><Relationship Id="rId7" Type="http://schemas.openxmlformats.org/officeDocument/2006/relationships/tags" Target="../tags/tag260.xml"/><Relationship Id="rId71" Type="http://schemas.openxmlformats.org/officeDocument/2006/relationships/tags" Target="../tags/tag324.xml"/><Relationship Id="rId2" Type="http://schemas.openxmlformats.org/officeDocument/2006/relationships/tags" Target="../tags/tag255.xml"/><Relationship Id="rId16" Type="http://schemas.openxmlformats.org/officeDocument/2006/relationships/tags" Target="../tags/tag269.xml"/><Relationship Id="rId29" Type="http://schemas.openxmlformats.org/officeDocument/2006/relationships/tags" Target="../tags/tag282.xml"/><Relationship Id="rId11" Type="http://schemas.openxmlformats.org/officeDocument/2006/relationships/tags" Target="../tags/tag264.xml"/><Relationship Id="rId24" Type="http://schemas.openxmlformats.org/officeDocument/2006/relationships/tags" Target="../tags/tag277.xml"/><Relationship Id="rId32" Type="http://schemas.openxmlformats.org/officeDocument/2006/relationships/tags" Target="../tags/tag285.xml"/><Relationship Id="rId37" Type="http://schemas.openxmlformats.org/officeDocument/2006/relationships/tags" Target="../tags/tag290.xml"/><Relationship Id="rId40" Type="http://schemas.openxmlformats.org/officeDocument/2006/relationships/tags" Target="../tags/tag293.xml"/><Relationship Id="rId45" Type="http://schemas.openxmlformats.org/officeDocument/2006/relationships/tags" Target="../tags/tag298.xml"/><Relationship Id="rId53" Type="http://schemas.openxmlformats.org/officeDocument/2006/relationships/tags" Target="../tags/tag306.xml"/><Relationship Id="rId58" Type="http://schemas.openxmlformats.org/officeDocument/2006/relationships/tags" Target="../tags/tag311.xml"/><Relationship Id="rId66" Type="http://schemas.openxmlformats.org/officeDocument/2006/relationships/tags" Target="../tags/tag319.xml"/><Relationship Id="rId74" Type="http://schemas.openxmlformats.org/officeDocument/2006/relationships/slideLayout" Target="../slideLayouts/slideLayout7.xml"/><Relationship Id="rId5" Type="http://schemas.openxmlformats.org/officeDocument/2006/relationships/tags" Target="../tags/tag258.xml"/><Relationship Id="rId15" Type="http://schemas.openxmlformats.org/officeDocument/2006/relationships/tags" Target="../tags/tag268.xml"/><Relationship Id="rId23" Type="http://schemas.openxmlformats.org/officeDocument/2006/relationships/tags" Target="../tags/tag276.xml"/><Relationship Id="rId28" Type="http://schemas.openxmlformats.org/officeDocument/2006/relationships/tags" Target="../tags/tag281.xml"/><Relationship Id="rId36" Type="http://schemas.openxmlformats.org/officeDocument/2006/relationships/tags" Target="../tags/tag289.xml"/><Relationship Id="rId49" Type="http://schemas.openxmlformats.org/officeDocument/2006/relationships/tags" Target="../tags/tag302.xml"/><Relationship Id="rId57" Type="http://schemas.openxmlformats.org/officeDocument/2006/relationships/tags" Target="../tags/tag310.xml"/><Relationship Id="rId61" Type="http://schemas.openxmlformats.org/officeDocument/2006/relationships/tags" Target="../tags/tag314.xml"/><Relationship Id="rId10" Type="http://schemas.openxmlformats.org/officeDocument/2006/relationships/tags" Target="../tags/tag263.xml"/><Relationship Id="rId19" Type="http://schemas.openxmlformats.org/officeDocument/2006/relationships/tags" Target="../tags/tag272.xml"/><Relationship Id="rId31" Type="http://schemas.openxmlformats.org/officeDocument/2006/relationships/tags" Target="../tags/tag284.xml"/><Relationship Id="rId44" Type="http://schemas.openxmlformats.org/officeDocument/2006/relationships/tags" Target="../tags/tag297.xml"/><Relationship Id="rId52" Type="http://schemas.openxmlformats.org/officeDocument/2006/relationships/tags" Target="../tags/tag305.xml"/><Relationship Id="rId60" Type="http://schemas.openxmlformats.org/officeDocument/2006/relationships/tags" Target="../tags/tag313.xml"/><Relationship Id="rId65" Type="http://schemas.openxmlformats.org/officeDocument/2006/relationships/tags" Target="../tags/tag318.xml"/><Relationship Id="rId73" Type="http://schemas.openxmlformats.org/officeDocument/2006/relationships/tags" Target="../tags/tag326.xml"/><Relationship Id="rId4" Type="http://schemas.openxmlformats.org/officeDocument/2006/relationships/tags" Target="../tags/tag257.xml"/><Relationship Id="rId9" Type="http://schemas.openxmlformats.org/officeDocument/2006/relationships/tags" Target="../tags/tag262.xml"/><Relationship Id="rId14" Type="http://schemas.openxmlformats.org/officeDocument/2006/relationships/tags" Target="../tags/tag267.xml"/><Relationship Id="rId22" Type="http://schemas.openxmlformats.org/officeDocument/2006/relationships/tags" Target="../tags/tag275.xml"/><Relationship Id="rId27" Type="http://schemas.openxmlformats.org/officeDocument/2006/relationships/tags" Target="../tags/tag280.xml"/><Relationship Id="rId30" Type="http://schemas.openxmlformats.org/officeDocument/2006/relationships/tags" Target="../tags/tag283.xml"/><Relationship Id="rId35" Type="http://schemas.openxmlformats.org/officeDocument/2006/relationships/tags" Target="../tags/tag288.xml"/><Relationship Id="rId43" Type="http://schemas.openxmlformats.org/officeDocument/2006/relationships/tags" Target="../tags/tag296.xml"/><Relationship Id="rId48" Type="http://schemas.openxmlformats.org/officeDocument/2006/relationships/tags" Target="../tags/tag301.xml"/><Relationship Id="rId56" Type="http://schemas.openxmlformats.org/officeDocument/2006/relationships/tags" Target="../tags/tag309.xml"/><Relationship Id="rId64" Type="http://schemas.openxmlformats.org/officeDocument/2006/relationships/tags" Target="../tags/tag317.xml"/><Relationship Id="rId69" Type="http://schemas.openxmlformats.org/officeDocument/2006/relationships/tags" Target="../tags/tag322.xml"/><Relationship Id="rId8" Type="http://schemas.openxmlformats.org/officeDocument/2006/relationships/tags" Target="../tags/tag261.xml"/><Relationship Id="rId51" Type="http://schemas.openxmlformats.org/officeDocument/2006/relationships/tags" Target="../tags/tag304.xml"/><Relationship Id="rId72" Type="http://schemas.openxmlformats.org/officeDocument/2006/relationships/tags" Target="../tags/tag325.xml"/><Relationship Id="rId3" Type="http://schemas.openxmlformats.org/officeDocument/2006/relationships/tags" Target="../tags/tag256.xml"/><Relationship Id="rId12" Type="http://schemas.openxmlformats.org/officeDocument/2006/relationships/tags" Target="../tags/tag265.xml"/><Relationship Id="rId17" Type="http://schemas.openxmlformats.org/officeDocument/2006/relationships/tags" Target="../tags/tag270.xml"/><Relationship Id="rId25" Type="http://schemas.openxmlformats.org/officeDocument/2006/relationships/tags" Target="../tags/tag278.xml"/><Relationship Id="rId33" Type="http://schemas.openxmlformats.org/officeDocument/2006/relationships/tags" Target="../tags/tag286.xml"/><Relationship Id="rId38" Type="http://schemas.openxmlformats.org/officeDocument/2006/relationships/tags" Target="../tags/tag291.xml"/><Relationship Id="rId46" Type="http://schemas.openxmlformats.org/officeDocument/2006/relationships/tags" Target="../tags/tag299.xml"/><Relationship Id="rId59" Type="http://schemas.openxmlformats.org/officeDocument/2006/relationships/tags" Target="../tags/tag312.xml"/><Relationship Id="rId67" Type="http://schemas.openxmlformats.org/officeDocument/2006/relationships/tags" Target="../tags/tag320.xml"/><Relationship Id="rId20" Type="http://schemas.openxmlformats.org/officeDocument/2006/relationships/tags" Target="../tags/tag273.xml"/><Relationship Id="rId41" Type="http://schemas.openxmlformats.org/officeDocument/2006/relationships/tags" Target="../tags/tag294.xml"/><Relationship Id="rId54" Type="http://schemas.openxmlformats.org/officeDocument/2006/relationships/tags" Target="../tags/tag307.xml"/><Relationship Id="rId62" Type="http://schemas.openxmlformats.org/officeDocument/2006/relationships/tags" Target="../tags/tag315.xml"/><Relationship Id="rId70" Type="http://schemas.openxmlformats.org/officeDocument/2006/relationships/tags" Target="../tags/tag323.xml"/><Relationship Id="rId75" Type="http://schemas.openxmlformats.org/officeDocument/2006/relationships/image" Target="../media/image8.png"/><Relationship Id="rId1" Type="http://schemas.openxmlformats.org/officeDocument/2006/relationships/tags" Target="../tags/tag254.xml"/><Relationship Id="rId6" Type="http://schemas.openxmlformats.org/officeDocument/2006/relationships/tags" Target="../tags/tag259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tags" Target="../tags/tag352.xml"/><Relationship Id="rId117" Type="http://schemas.openxmlformats.org/officeDocument/2006/relationships/tags" Target="../tags/tag443.xml"/><Relationship Id="rId21" Type="http://schemas.openxmlformats.org/officeDocument/2006/relationships/tags" Target="../tags/tag347.xml"/><Relationship Id="rId42" Type="http://schemas.openxmlformats.org/officeDocument/2006/relationships/tags" Target="../tags/tag368.xml"/><Relationship Id="rId47" Type="http://schemas.openxmlformats.org/officeDocument/2006/relationships/tags" Target="../tags/tag373.xml"/><Relationship Id="rId63" Type="http://schemas.openxmlformats.org/officeDocument/2006/relationships/tags" Target="../tags/tag389.xml"/><Relationship Id="rId68" Type="http://schemas.openxmlformats.org/officeDocument/2006/relationships/tags" Target="../tags/tag394.xml"/><Relationship Id="rId84" Type="http://schemas.openxmlformats.org/officeDocument/2006/relationships/tags" Target="../tags/tag410.xml"/><Relationship Id="rId89" Type="http://schemas.openxmlformats.org/officeDocument/2006/relationships/tags" Target="../tags/tag415.xml"/><Relationship Id="rId112" Type="http://schemas.openxmlformats.org/officeDocument/2006/relationships/tags" Target="../tags/tag438.xml"/><Relationship Id="rId133" Type="http://schemas.openxmlformats.org/officeDocument/2006/relationships/tags" Target="../tags/tag459.xml"/><Relationship Id="rId138" Type="http://schemas.openxmlformats.org/officeDocument/2006/relationships/tags" Target="../tags/tag464.xml"/><Relationship Id="rId16" Type="http://schemas.openxmlformats.org/officeDocument/2006/relationships/tags" Target="../tags/tag342.xml"/><Relationship Id="rId107" Type="http://schemas.openxmlformats.org/officeDocument/2006/relationships/tags" Target="../tags/tag433.xml"/><Relationship Id="rId11" Type="http://schemas.openxmlformats.org/officeDocument/2006/relationships/tags" Target="../tags/tag337.xml"/><Relationship Id="rId32" Type="http://schemas.openxmlformats.org/officeDocument/2006/relationships/tags" Target="../tags/tag358.xml"/><Relationship Id="rId37" Type="http://schemas.openxmlformats.org/officeDocument/2006/relationships/tags" Target="../tags/tag363.xml"/><Relationship Id="rId53" Type="http://schemas.openxmlformats.org/officeDocument/2006/relationships/tags" Target="../tags/tag379.xml"/><Relationship Id="rId58" Type="http://schemas.openxmlformats.org/officeDocument/2006/relationships/tags" Target="../tags/tag384.xml"/><Relationship Id="rId74" Type="http://schemas.openxmlformats.org/officeDocument/2006/relationships/tags" Target="../tags/tag400.xml"/><Relationship Id="rId79" Type="http://schemas.openxmlformats.org/officeDocument/2006/relationships/tags" Target="../tags/tag405.xml"/><Relationship Id="rId102" Type="http://schemas.openxmlformats.org/officeDocument/2006/relationships/tags" Target="../tags/tag428.xml"/><Relationship Id="rId123" Type="http://schemas.openxmlformats.org/officeDocument/2006/relationships/tags" Target="../tags/tag449.xml"/><Relationship Id="rId128" Type="http://schemas.openxmlformats.org/officeDocument/2006/relationships/tags" Target="../tags/tag454.xml"/><Relationship Id="rId5" Type="http://schemas.openxmlformats.org/officeDocument/2006/relationships/tags" Target="../tags/tag331.xml"/><Relationship Id="rId90" Type="http://schemas.openxmlformats.org/officeDocument/2006/relationships/tags" Target="../tags/tag416.xml"/><Relationship Id="rId95" Type="http://schemas.openxmlformats.org/officeDocument/2006/relationships/tags" Target="../tags/tag421.xml"/><Relationship Id="rId22" Type="http://schemas.openxmlformats.org/officeDocument/2006/relationships/tags" Target="../tags/tag348.xml"/><Relationship Id="rId27" Type="http://schemas.openxmlformats.org/officeDocument/2006/relationships/tags" Target="../tags/tag353.xml"/><Relationship Id="rId43" Type="http://schemas.openxmlformats.org/officeDocument/2006/relationships/tags" Target="../tags/tag369.xml"/><Relationship Id="rId48" Type="http://schemas.openxmlformats.org/officeDocument/2006/relationships/tags" Target="../tags/tag374.xml"/><Relationship Id="rId64" Type="http://schemas.openxmlformats.org/officeDocument/2006/relationships/tags" Target="../tags/tag390.xml"/><Relationship Id="rId69" Type="http://schemas.openxmlformats.org/officeDocument/2006/relationships/tags" Target="../tags/tag395.xml"/><Relationship Id="rId113" Type="http://schemas.openxmlformats.org/officeDocument/2006/relationships/tags" Target="../tags/tag439.xml"/><Relationship Id="rId118" Type="http://schemas.openxmlformats.org/officeDocument/2006/relationships/tags" Target="../tags/tag444.xml"/><Relationship Id="rId134" Type="http://schemas.openxmlformats.org/officeDocument/2006/relationships/tags" Target="../tags/tag460.xml"/><Relationship Id="rId139" Type="http://schemas.openxmlformats.org/officeDocument/2006/relationships/tags" Target="../tags/tag465.xml"/><Relationship Id="rId8" Type="http://schemas.openxmlformats.org/officeDocument/2006/relationships/tags" Target="../tags/tag334.xml"/><Relationship Id="rId51" Type="http://schemas.openxmlformats.org/officeDocument/2006/relationships/tags" Target="../tags/tag377.xml"/><Relationship Id="rId72" Type="http://schemas.openxmlformats.org/officeDocument/2006/relationships/tags" Target="../tags/tag398.xml"/><Relationship Id="rId80" Type="http://schemas.openxmlformats.org/officeDocument/2006/relationships/tags" Target="../tags/tag406.xml"/><Relationship Id="rId85" Type="http://schemas.openxmlformats.org/officeDocument/2006/relationships/tags" Target="../tags/tag411.xml"/><Relationship Id="rId93" Type="http://schemas.openxmlformats.org/officeDocument/2006/relationships/tags" Target="../tags/tag419.xml"/><Relationship Id="rId98" Type="http://schemas.openxmlformats.org/officeDocument/2006/relationships/tags" Target="../tags/tag424.xml"/><Relationship Id="rId121" Type="http://schemas.openxmlformats.org/officeDocument/2006/relationships/tags" Target="../tags/tag447.xml"/><Relationship Id="rId142" Type="http://schemas.openxmlformats.org/officeDocument/2006/relationships/slideLayout" Target="../slideLayouts/slideLayout7.xml"/><Relationship Id="rId3" Type="http://schemas.openxmlformats.org/officeDocument/2006/relationships/tags" Target="../tags/tag329.xml"/><Relationship Id="rId12" Type="http://schemas.openxmlformats.org/officeDocument/2006/relationships/tags" Target="../tags/tag338.xml"/><Relationship Id="rId17" Type="http://schemas.openxmlformats.org/officeDocument/2006/relationships/tags" Target="../tags/tag343.xml"/><Relationship Id="rId25" Type="http://schemas.openxmlformats.org/officeDocument/2006/relationships/tags" Target="../tags/tag351.xml"/><Relationship Id="rId33" Type="http://schemas.openxmlformats.org/officeDocument/2006/relationships/tags" Target="../tags/tag359.xml"/><Relationship Id="rId38" Type="http://schemas.openxmlformats.org/officeDocument/2006/relationships/tags" Target="../tags/tag364.xml"/><Relationship Id="rId46" Type="http://schemas.openxmlformats.org/officeDocument/2006/relationships/tags" Target="../tags/tag372.xml"/><Relationship Id="rId59" Type="http://schemas.openxmlformats.org/officeDocument/2006/relationships/tags" Target="../tags/tag385.xml"/><Relationship Id="rId67" Type="http://schemas.openxmlformats.org/officeDocument/2006/relationships/tags" Target="../tags/tag393.xml"/><Relationship Id="rId103" Type="http://schemas.openxmlformats.org/officeDocument/2006/relationships/tags" Target="../tags/tag429.xml"/><Relationship Id="rId108" Type="http://schemas.openxmlformats.org/officeDocument/2006/relationships/tags" Target="../tags/tag434.xml"/><Relationship Id="rId116" Type="http://schemas.openxmlformats.org/officeDocument/2006/relationships/tags" Target="../tags/tag442.xml"/><Relationship Id="rId124" Type="http://schemas.openxmlformats.org/officeDocument/2006/relationships/tags" Target="../tags/tag450.xml"/><Relationship Id="rId129" Type="http://schemas.openxmlformats.org/officeDocument/2006/relationships/tags" Target="../tags/tag455.xml"/><Relationship Id="rId137" Type="http://schemas.openxmlformats.org/officeDocument/2006/relationships/tags" Target="../tags/tag463.xml"/><Relationship Id="rId20" Type="http://schemas.openxmlformats.org/officeDocument/2006/relationships/tags" Target="../tags/tag346.xml"/><Relationship Id="rId41" Type="http://schemas.openxmlformats.org/officeDocument/2006/relationships/tags" Target="../tags/tag367.xml"/><Relationship Id="rId54" Type="http://schemas.openxmlformats.org/officeDocument/2006/relationships/tags" Target="../tags/tag380.xml"/><Relationship Id="rId62" Type="http://schemas.openxmlformats.org/officeDocument/2006/relationships/tags" Target="../tags/tag388.xml"/><Relationship Id="rId70" Type="http://schemas.openxmlformats.org/officeDocument/2006/relationships/tags" Target="../tags/tag396.xml"/><Relationship Id="rId75" Type="http://schemas.openxmlformats.org/officeDocument/2006/relationships/tags" Target="../tags/tag401.xml"/><Relationship Id="rId83" Type="http://schemas.openxmlformats.org/officeDocument/2006/relationships/tags" Target="../tags/tag409.xml"/><Relationship Id="rId88" Type="http://schemas.openxmlformats.org/officeDocument/2006/relationships/tags" Target="../tags/tag414.xml"/><Relationship Id="rId91" Type="http://schemas.openxmlformats.org/officeDocument/2006/relationships/tags" Target="../tags/tag417.xml"/><Relationship Id="rId96" Type="http://schemas.openxmlformats.org/officeDocument/2006/relationships/tags" Target="../tags/tag422.xml"/><Relationship Id="rId111" Type="http://schemas.openxmlformats.org/officeDocument/2006/relationships/tags" Target="../tags/tag437.xml"/><Relationship Id="rId132" Type="http://schemas.openxmlformats.org/officeDocument/2006/relationships/tags" Target="../tags/tag458.xml"/><Relationship Id="rId140" Type="http://schemas.openxmlformats.org/officeDocument/2006/relationships/tags" Target="../tags/tag466.xml"/><Relationship Id="rId1" Type="http://schemas.openxmlformats.org/officeDocument/2006/relationships/tags" Target="../tags/tag327.xml"/><Relationship Id="rId6" Type="http://schemas.openxmlformats.org/officeDocument/2006/relationships/tags" Target="../tags/tag332.xml"/><Relationship Id="rId15" Type="http://schemas.openxmlformats.org/officeDocument/2006/relationships/tags" Target="../tags/tag341.xml"/><Relationship Id="rId23" Type="http://schemas.openxmlformats.org/officeDocument/2006/relationships/tags" Target="../tags/tag349.xml"/><Relationship Id="rId28" Type="http://schemas.openxmlformats.org/officeDocument/2006/relationships/tags" Target="../tags/tag354.xml"/><Relationship Id="rId36" Type="http://schemas.openxmlformats.org/officeDocument/2006/relationships/tags" Target="../tags/tag362.xml"/><Relationship Id="rId49" Type="http://schemas.openxmlformats.org/officeDocument/2006/relationships/tags" Target="../tags/tag375.xml"/><Relationship Id="rId57" Type="http://schemas.openxmlformats.org/officeDocument/2006/relationships/tags" Target="../tags/tag383.xml"/><Relationship Id="rId106" Type="http://schemas.openxmlformats.org/officeDocument/2006/relationships/tags" Target="../tags/tag432.xml"/><Relationship Id="rId114" Type="http://schemas.openxmlformats.org/officeDocument/2006/relationships/tags" Target="../tags/tag440.xml"/><Relationship Id="rId119" Type="http://schemas.openxmlformats.org/officeDocument/2006/relationships/tags" Target="../tags/tag445.xml"/><Relationship Id="rId127" Type="http://schemas.openxmlformats.org/officeDocument/2006/relationships/tags" Target="../tags/tag453.xml"/><Relationship Id="rId10" Type="http://schemas.openxmlformats.org/officeDocument/2006/relationships/tags" Target="../tags/tag336.xml"/><Relationship Id="rId31" Type="http://schemas.openxmlformats.org/officeDocument/2006/relationships/tags" Target="../tags/tag357.xml"/><Relationship Id="rId44" Type="http://schemas.openxmlformats.org/officeDocument/2006/relationships/tags" Target="../tags/tag370.xml"/><Relationship Id="rId52" Type="http://schemas.openxmlformats.org/officeDocument/2006/relationships/tags" Target="../tags/tag378.xml"/><Relationship Id="rId60" Type="http://schemas.openxmlformats.org/officeDocument/2006/relationships/tags" Target="../tags/tag386.xml"/><Relationship Id="rId65" Type="http://schemas.openxmlformats.org/officeDocument/2006/relationships/tags" Target="../tags/tag391.xml"/><Relationship Id="rId73" Type="http://schemas.openxmlformats.org/officeDocument/2006/relationships/tags" Target="../tags/tag399.xml"/><Relationship Id="rId78" Type="http://schemas.openxmlformats.org/officeDocument/2006/relationships/tags" Target="../tags/tag404.xml"/><Relationship Id="rId81" Type="http://schemas.openxmlformats.org/officeDocument/2006/relationships/tags" Target="../tags/tag407.xml"/><Relationship Id="rId86" Type="http://schemas.openxmlformats.org/officeDocument/2006/relationships/tags" Target="../tags/tag412.xml"/><Relationship Id="rId94" Type="http://schemas.openxmlformats.org/officeDocument/2006/relationships/tags" Target="../tags/tag420.xml"/><Relationship Id="rId99" Type="http://schemas.openxmlformats.org/officeDocument/2006/relationships/tags" Target="../tags/tag425.xml"/><Relationship Id="rId101" Type="http://schemas.openxmlformats.org/officeDocument/2006/relationships/tags" Target="../tags/tag427.xml"/><Relationship Id="rId122" Type="http://schemas.openxmlformats.org/officeDocument/2006/relationships/tags" Target="../tags/tag448.xml"/><Relationship Id="rId130" Type="http://schemas.openxmlformats.org/officeDocument/2006/relationships/tags" Target="../tags/tag456.xml"/><Relationship Id="rId135" Type="http://schemas.openxmlformats.org/officeDocument/2006/relationships/tags" Target="../tags/tag461.xml"/><Relationship Id="rId143" Type="http://schemas.openxmlformats.org/officeDocument/2006/relationships/image" Target="../media/image6.png"/><Relationship Id="rId4" Type="http://schemas.openxmlformats.org/officeDocument/2006/relationships/tags" Target="../tags/tag330.xml"/><Relationship Id="rId9" Type="http://schemas.openxmlformats.org/officeDocument/2006/relationships/tags" Target="../tags/tag335.xml"/><Relationship Id="rId13" Type="http://schemas.openxmlformats.org/officeDocument/2006/relationships/tags" Target="../tags/tag339.xml"/><Relationship Id="rId18" Type="http://schemas.openxmlformats.org/officeDocument/2006/relationships/tags" Target="../tags/tag344.xml"/><Relationship Id="rId39" Type="http://schemas.openxmlformats.org/officeDocument/2006/relationships/tags" Target="../tags/tag365.xml"/><Relationship Id="rId109" Type="http://schemas.openxmlformats.org/officeDocument/2006/relationships/tags" Target="../tags/tag435.xml"/><Relationship Id="rId34" Type="http://schemas.openxmlformats.org/officeDocument/2006/relationships/tags" Target="../tags/tag360.xml"/><Relationship Id="rId50" Type="http://schemas.openxmlformats.org/officeDocument/2006/relationships/tags" Target="../tags/tag376.xml"/><Relationship Id="rId55" Type="http://schemas.openxmlformats.org/officeDocument/2006/relationships/tags" Target="../tags/tag381.xml"/><Relationship Id="rId76" Type="http://schemas.openxmlformats.org/officeDocument/2006/relationships/tags" Target="../tags/tag402.xml"/><Relationship Id="rId97" Type="http://schemas.openxmlformats.org/officeDocument/2006/relationships/tags" Target="../tags/tag423.xml"/><Relationship Id="rId104" Type="http://schemas.openxmlformats.org/officeDocument/2006/relationships/tags" Target="../tags/tag430.xml"/><Relationship Id="rId120" Type="http://schemas.openxmlformats.org/officeDocument/2006/relationships/tags" Target="../tags/tag446.xml"/><Relationship Id="rId125" Type="http://schemas.openxmlformats.org/officeDocument/2006/relationships/tags" Target="../tags/tag451.xml"/><Relationship Id="rId141" Type="http://schemas.openxmlformats.org/officeDocument/2006/relationships/tags" Target="../tags/tag467.xml"/><Relationship Id="rId7" Type="http://schemas.openxmlformats.org/officeDocument/2006/relationships/tags" Target="../tags/tag333.xml"/><Relationship Id="rId71" Type="http://schemas.openxmlformats.org/officeDocument/2006/relationships/tags" Target="../tags/tag397.xml"/><Relationship Id="rId92" Type="http://schemas.openxmlformats.org/officeDocument/2006/relationships/tags" Target="../tags/tag418.xml"/><Relationship Id="rId2" Type="http://schemas.openxmlformats.org/officeDocument/2006/relationships/tags" Target="../tags/tag328.xml"/><Relationship Id="rId29" Type="http://schemas.openxmlformats.org/officeDocument/2006/relationships/tags" Target="../tags/tag355.xml"/><Relationship Id="rId24" Type="http://schemas.openxmlformats.org/officeDocument/2006/relationships/tags" Target="../tags/tag350.xml"/><Relationship Id="rId40" Type="http://schemas.openxmlformats.org/officeDocument/2006/relationships/tags" Target="../tags/tag366.xml"/><Relationship Id="rId45" Type="http://schemas.openxmlformats.org/officeDocument/2006/relationships/tags" Target="../tags/tag371.xml"/><Relationship Id="rId66" Type="http://schemas.openxmlformats.org/officeDocument/2006/relationships/tags" Target="../tags/tag392.xml"/><Relationship Id="rId87" Type="http://schemas.openxmlformats.org/officeDocument/2006/relationships/tags" Target="../tags/tag413.xml"/><Relationship Id="rId110" Type="http://schemas.openxmlformats.org/officeDocument/2006/relationships/tags" Target="../tags/tag436.xml"/><Relationship Id="rId115" Type="http://schemas.openxmlformats.org/officeDocument/2006/relationships/tags" Target="../tags/tag441.xml"/><Relationship Id="rId131" Type="http://schemas.openxmlformats.org/officeDocument/2006/relationships/tags" Target="../tags/tag457.xml"/><Relationship Id="rId136" Type="http://schemas.openxmlformats.org/officeDocument/2006/relationships/tags" Target="../tags/tag462.xml"/><Relationship Id="rId61" Type="http://schemas.openxmlformats.org/officeDocument/2006/relationships/tags" Target="../tags/tag387.xml"/><Relationship Id="rId82" Type="http://schemas.openxmlformats.org/officeDocument/2006/relationships/tags" Target="../tags/tag408.xml"/><Relationship Id="rId19" Type="http://schemas.openxmlformats.org/officeDocument/2006/relationships/tags" Target="../tags/tag345.xml"/><Relationship Id="rId14" Type="http://schemas.openxmlformats.org/officeDocument/2006/relationships/tags" Target="../tags/tag340.xml"/><Relationship Id="rId30" Type="http://schemas.openxmlformats.org/officeDocument/2006/relationships/tags" Target="../tags/tag356.xml"/><Relationship Id="rId35" Type="http://schemas.openxmlformats.org/officeDocument/2006/relationships/tags" Target="../tags/tag361.xml"/><Relationship Id="rId56" Type="http://schemas.openxmlformats.org/officeDocument/2006/relationships/tags" Target="../tags/tag382.xml"/><Relationship Id="rId77" Type="http://schemas.openxmlformats.org/officeDocument/2006/relationships/tags" Target="../tags/tag403.xml"/><Relationship Id="rId100" Type="http://schemas.openxmlformats.org/officeDocument/2006/relationships/tags" Target="../tags/tag426.xml"/><Relationship Id="rId105" Type="http://schemas.openxmlformats.org/officeDocument/2006/relationships/tags" Target="../tags/tag431.xml"/><Relationship Id="rId126" Type="http://schemas.openxmlformats.org/officeDocument/2006/relationships/tags" Target="../tags/tag45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55210" y="677073"/>
            <a:ext cx="8481575" cy="142812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41275" cap="rnd">
            <a:solidFill>
              <a:srgbClr val="0070C0"/>
            </a:solidFill>
            <a:prstDash val="solid"/>
            <a:round/>
          </a:ln>
        </p:spPr>
        <p:txBody>
          <a:bodyPr anchor="ctr" anchorCtr="1">
            <a:noAutofit/>
          </a:bodyPr>
          <a:lstStyle/>
          <a:p>
            <a:r>
              <a:rPr lang="en-GB" sz="3600" b="1" dirty="0"/>
              <a:t>Resolving phase transitions with Discontinuous Galerkin methods</a:t>
            </a:r>
            <a:endParaRPr lang="en-GB" sz="24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0EA7A56-250E-4A71-A92E-4E7884CB4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9829" y="3705899"/>
            <a:ext cx="2645229" cy="466109"/>
          </a:xfrm>
        </p:spPr>
        <p:txBody>
          <a:bodyPr anchor="ctr" anchorCtr="1">
            <a:noAutofit/>
          </a:bodyPr>
          <a:lstStyle/>
          <a:p>
            <a:r>
              <a:rPr lang="de-DE" sz="3200" dirty="0"/>
              <a:t>Nicolas Wink</a:t>
            </a:r>
            <a:endParaRPr lang="en-GB" sz="3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50DB13-4D89-4443-B228-2CAD81592DD8}"/>
              </a:ext>
            </a:extLst>
          </p:cNvPr>
          <p:cNvSpPr txBox="1"/>
          <p:nvPr/>
        </p:nvSpPr>
        <p:spPr>
          <a:xfrm>
            <a:off x="2287871" y="2551885"/>
            <a:ext cx="76162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u="sng" dirty="0"/>
              <a:t>Functional Methods in Strongly Correlated Systems</a:t>
            </a:r>
            <a:endParaRPr lang="de-DE" sz="2800" u="sng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18BE237-CC6E-49CB-9F14-3CCB3A43F3B9}"/>
              </a:ext>
            </a:extLst>
          </p:cNvPr>
          <p:cNvSpPr/>
          <p:nvPr/>
        </p:nvSpPr>
        <p:spPr>
          <a:xfrm>
            <a:off x="4890365" y="3632890"/>
            <a:ext cx="2504158" cy="612128"/>
          </a:xfrm>
          <a:prstGeom prst="roundRect">
            <a:avLst/>
          </a:prstGeom>
          <a:noFill/>
          <a:ln w="222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ECB9A7-D30E-430A-8374-CCE4487A3DE5}"/>
              </a:ext>
            </a:extLst>
          </p:cNvPr>
          <p:cNvSpPr txBox="1"/>
          <p:nvPr/>
        </p:nvSpPr>
        <p:spPr>
          <a:xfrm>
            <a:off x="7948704" y="4398556"/>
            <a:ext cx="2192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Eduardo Grossi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80A4B08-5EFA-4781-BEE2-D1354BD78A44}"/>
              </a:ext>
            </a:extLst>
          </p:cNvPr>
          <p:cNvSpPr txBox="1"/>
          <p:nvPr/>
        </p:nvSpPr>
        <p:spPr>
          <a:xfrm>
            <a:off x="7535594" y="3962036"/>
            <a:ext cx="35845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Work in collaboration with:</a:t>
            </a:r>
            <a:endParaRPr lang="en-GB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D8A32BD-AC1D-4A57-B5A4-BE22A19224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4184"/>
            <a:ext cx="4449085" cy="268661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74B763-43F9-43BD-B25B-719E9783244E}"/>
              </a:ext>
            </a:extLst>
          </p:cNvPr>
          <p:cNvSpPr txBox="1"/>
          <p:nvPr/>
        </p:nvSpPr>
        <p:spPr>
          <a:xfrm>
            <a:off x="7943388" y="4833176"/>
            <a:ext cx="250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Jan M. Pawlowski</a:t>
            </a:r>
            <a:endParaRPr lang="en-GB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19A973-EBB4-4CA3-964D-DC33A7DFC673}"/>
              </a:ext>
            </a:extLst>
          </p:cNvPr>
          <p:cNvSpPr txBox="1"/>
          <p:nvPr/>
        </p:nvSpPr>
        <p:spPr>
          <a:xfrm>
            <a:off x="8364895" y="5294841"/>
            <a:ext cx="3027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Grossi</a:t>
            </a:r>
            <a:r>
              <a:rPr lang="en-US" dirty="0">
                <a:solidFill>
                  <a:schemeClr val="accent1"/>
                </a:solidFill>
              </a:rPr>
              <a:t>, NW, arxiv:1903.09503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90BE32-548A-4B53-A899-7B52CC10B7C6}"/>
              </a:ext>
            </a:extLst>
          </p:cNvPr>
          <p:cNvSpPr txBox="1"/>
          <p:nvPr/>
        </p:nvSpPr>
        <p:spPr>
          <a:xfrm>
            <a:off x="8364895" y="5661464"/>
            <a:ext cx="3881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accent1"/>
                </a:solidFill>
              </a:rPr>
              <a:t>Grossi</a:t>
            </a:r>
            <a:r>
              <a:rPr lang="en-US" dirty="0">
                <a:solidFill>
                  <a:schemeClr val="accent1"/>
                </a:solidFill>
              </a:rPr>
              <a:t>, Pawlowski NW, in prep.</a:t>
            </a:r>
          </a:p>
        </p:txBody>
      </p:sp>
    </p:spTree>
    <p:extLst>
      <p:ext uri="{BB962C8B-B14F-4D97-AF65-F5344CB8AC3E}">
        <p14:creationId xmlns:p14="http://schemas.microsoft.com/office/powerpoint/2010/main" val="3100114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99BF0F-E3CA-4D92-AD18-4D6B1E847DF5}"/>
              </a:ext>
            </a:extLst>
          </p:cNvPr>
          <p:cNvSpPr txBox="1"/>
          <p:nvPr/>
        </p:nvSpPr>
        <p:spPr>
          <a:xfrm>
            <a:off x="381000" y="343004"/>
            <a:ext cx="4615754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Functional Renormalization Group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A21390-0C49-4B53-AC6F-FD0FDE8E3380}"/>
              </a:ext>
            </a:extLst>
          </p:cNvPr>
          <p:cNvGrpSpPr/>
          <p:nvPr/>
        </p:nvGrpSpPr>
        <p:grpSpPr>
          <a:xfrm>
            <a:off x="11274803" y="0"/>
            <a:ext cx="917195" cy="343004"/>
            <a:chOff x="10991914" y="0"/>
            <a:chExt cx="1200086" cy="3430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6159DA6-C772-4219-9002-E826E776E69A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4DD5CC-5CAD-4096-85D7-25DC2474A7A4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FRG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27CE24A0-E0DC-415F-B187-7E7955CFBAEA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FE6E5A0-2799-46D9-A93E-D1BB203FE3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51F0CD8-EB4E-4F87-AC01-FF02CCCEF96B}"/>
              </a:ext>
            </a:extLst>
          </p:cNvPr>
          <p:cNvGrpSpPr/>
          <p:nvPr/>
        </p:nvGrpSpPr>
        <p:grpSpPr>
          <a:xfrm>
            <a:off x="5657526" y="414244"/>
            <a:ext cx="6300545" cy="3322206"/>
            <a:chOff x="5723354" y="936400"/>
            <a:chExt cx="6300545" cy="332220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5932AC1-38A1-4EC2-B99B-8810C9A60B93}"/>
                </a:ext>
              </a:extLst>
            </p:cNvPr>
            <p:cNvGrpSpPr/>
            <p:nvPr/>
          </p:nvGrpSpPr>
          <p:grpSpPr>
            <a:xfrm>
              <a:off x="5723354" y="936400"/>
              <a:ext cx="2651100" cy="2676465"/>
              <a:chOff x="9337700" y="926622"/>
              <a:chExt cx="2651100" cy="2676465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8AE0B32F-C0FB-4EEF-B18B-7BAAE2F8B4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7700" y="926622"/>
                <a:ext cx="1985962" cy="2676465"/>
              </a:xfrm>
              <a:prstGeom prst="rect">
                <a:avLst/>
              </a:prstGeom>
            </p:spPr>
          </p:pic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B131F8C5-698C-4662-862D-2750C38FA19E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49"/>
                </p:custDataLst>
              </p:nvPr>
            </p:nvGrpSpPr>
            <p:grpSpPr>
              <a:xfrm>
                <a:off x="10947400" y="971549"/>
                <a:ext cx="1041400" cy="255250"/>
                <a:chOff x="2540000" y="2540000"/>
                <a:chExt cx="641351" cy="180976"/>
              </a:xfrm>
            </p:grpSpPr>
            <p:sp>
              <p:nvSpPr>
                <p:cNvPr id="21" name="Freeform 7 1">
                  <a:extLst>
                    <a:ext uri="{FF2B5EF4-FFF2-40B4-BE49-F238E27FC236}">
                      <a16:creationId xmlns:a16="http://schemas.microsoft.com/office/drawing/2014/main" id="{3540D12B-5204-4E0E-920E-1DC726BD7327}"/>
                    </a:ext>
                  </a:extLst>
                </p:cNvPr>
                <p:cNvSpPr>
                  <a:spLocks/>
                </p:cNvSpPr>
                <p:nvPr>
                  <p:custDataLst>
                    <p:tags r:id="rId57"/>
                  </p:custDataLst>
                </p:nvPr>
              </p:nvSpPr>
              <p:spPr bwMode="auto">
                <a:xfrm>
                  <a:off x="2540000" y="2544763"/>
                  <a:ext cx="84138" cy="142875"/>
                </a:xfrm>
                <a:custGeom>
                  <a:avLst/>
                  <a:gdLst>
                    <a:gd name="T0" fmla="*/ 260 w 274"/>
                    <a:gd name="T1" fmla="*/ 0 h 339"/>
                    <a:gd name="T2" fmla="*/ 0 w 274"/>
                    <a:gd name="T3" fmla="*/ 0 h 339"/>
                    <a:gd name="T4" fmla="*/ 0 w 274"/>
                    <a:gd name="T5" fmla="*/ 16 h 339"/>
                    <a:gd name="T6" fmla="*/ 12 w 274"/>
                    <a:gd name="T7" fmla="*/ 16 h 339"/>
                    <a:gd name="T8" fmla="*/ 51 w 274"/>
                    <a:gd name="T9" fmla="*/ 39 h 339"/>
                    <a:gd name="T10" fmla="*/ 51 w 274"/>
                    <a:gd name="T11" fmla="*/ 301 h 339"/>
                    <a:gd name="T12" fmla="*/ 12 w 274"/>
                    <a:gd name="T13" fmla="*/ 324 h 339"/>
                    <a:gd name="T14" fmla="*/ 0 w 274"/>
                    <a:gd name="T15" fmla="*/ 324 h 339"/>
                    <a:gd name="T16" fmla="*/ 0 w 274"/>
                    <a:gd name="T17" fmla="*/ 339 h 339"/>
                    <a:gd name="T18" fmla="*/ 76 w 274"/>
                    <a:gd name="T19" fmla="*/ 338 h 339"/>
                    <a:gd name="T20" fmla="*/ 160 w 274"/>
                    <a:gd name="T21" fmla="*/ 339 h 339"/>
                    <a:gd name="T22" fmla="*/ 160 w 274"/>
                    <a:gd name="T23" fmla="*/ 324 h 339"/>
                    <a:gd name="T24" fmla="*/ 143 w 274"/>
                    <a:gd name="T25" fmla="*/ 324 h 339"/>
                    <a:gd name="T26" fmla="*/ 96 w 274"/>
                    <a:gd name="T27" fmla="*/ 300 h 339"/>
                    <a:gd name="T28" fmla="*/ 96 w 274"/>
                    <a:gd name="T29" fmla="*/ 35 h 339"/>
                    <a:gd name="T30" fmla="*/ 120 w 274"/>
                    <a:gd name="T31" fmla="*/ 16 h 339"/>
                    <a:gd name="T32" fmla="*/ 172 w 274"/>
                    <a:gd name="T33" fmla="*/ 16 h 339"/>
                    <a:gd name="T34" fmla="*/ 261 w 274"/>
                    <a:gd name="T35" fmla="*/ 112 h 339"/>
                    <a:gd name="T36" fmla="*/ 274 w 274"/>
                    <a:gd name="T37" fmla="*/ 112 h 339"/>
                    <a:gd name="T38" fmla="*/ 260 w 274"/>
                    <a:gd name="T39" fmla="*/ 0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74" h="339">
                      <a:moveTo>
                        <a:pt x="260" y="0"/>
                      </a:move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12" y="16"/>
                      </a:lnTo>
                      <a:cubicBezTo>
                        <a:pt x="50" y="16"/>
                        <a:pt x="51" y="21"/>
                        <a:pt x="51" y="39"/>
                      </a:cubicBezTo>
                      <a:lnTo>
                        <a:pt x="51" y="301"/>
                      </a:lnTo>
                      <a:cubicBezTo>
                        <a:pt x="51" y="319"/>
                        <a:pt x="50" y="324"/>
                        <a:pt x="12" y="324"/>
                      </a:cubicBezTo>
                      <a:lnTo>
                        <a:pt x="0" y="324"/>
                      </a:lnTo>
                      <a:lnTo>
                        <a:pt x="0" y="339"/>
                      </a:lnTo>
                      <a:cubicBezTo>
                        <a:pt x="18" y="338"/>
                        <a:pt x="56" y="338"/>
                        <a:pt x="76" y="338"/>
                      </a:cubicBezTo>
                      <a:cubicBezTo>
                        <a:pt x="96" y="338"/>
                        <a:pt x="142" y="338"/>
                        <a:pt x="160" y="339"/>
                      </a:cubicBezTo>
                      <a:lnTo>
                        <a:pt x="160" y="324"/>
                      </a:lnTo>
                      <a:lnTo>
                        <a:pt x="143" y="324"/>
                      </a:lnTo>
                      <a:cubicBezTo>
                        <a:pt x="96" y="324"/>
                        <a:pt x="96" y="318"/>
                        <a:pt x="96" y="300"/>
                      </a:cubicBezTo>
                      <a:lnTo>
                        <a:pt x="96" y="35"/>
                      </a:lnTo>
                      <a:cubicBezTo>
                        <a:pt x="96" y="19"/>
                        <a:pt x="97" y="16"/>
                        <a:pt x="120" y="16"/>
                      </a:cubicBezTo>
                      <a:lnTo>
                        <a:pt x="172" y="16"/>
                      </a:lnTo>
                      <a:cubicBezTo>
                        <a:pt x="243" y="16"/>
                        <a:pt x="253" y="45"/>
                        <a:pt x="261" y="112"/>
                      </a:cubicBezTo>
                      <a:lnTo>
                        <a:pt x="274" y="112"/>
                      </a:lnTo>
                      <a:lnTo>
                        <a:pt x="260" y="0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2" name="Freeform 8 1">
                  <a:extLst>
                    <a:ext uri="{FF2B5EF4-FFF2-40B4-BE49-F238E27FC236}">
                      <a16:creationId xmlns:a16="http://schemas.microsoft.com/office/drawing/2014/main" id="{36B294E0-FC46-4B86-AC29-80F827BA12A1}"/>
                    </a:ext>
                  </a:extLst>
                </p:cNvPr>
                <p:cNvSpPr>
                  <a:spLocks/>
                </p:cNvSpPr>
                <p:nvPr>
                  <p:custDataLst>
                    <p:tags r:id="rId58"/>
                  </p:custDataLst>
                </p:nvPr>
              </p:nvSpPr>
              <p:spPr bwMode="auto">
                <a:xfrm>
                  <a:off x="2638425" y="2617788"/>
                  <a:ext cx="52388" cy="103188"/>
                </a:xfrm>
                <a:custGeom>
                  <a:avLst/>
                  <a:gdLst>
                    <a:gd name="T0" fmla="*/ 83 w 172"/>
                    <a:gd name="T1" fmla="*/ 11 h 246"/>
                    <a:gd name="T2" fmla="*/ 84 w 172"/>
                    <a:gd name="T3" fmla="*/ 5 h 246"/>
                    <a:gd name="T4" fmla="*/ 79 w 172"/>
                    <a:gd name="T5" fmla="*/ 0 h 246"/>
                    <a:gd name="T6" fmla="*/ 34 w 172"/>
                    <a:gd name="T7" fmla="*/ 4 h 246"/>
                    <a:gd name="T8" fmla="*/ 27 w 172"/>
                    <a:gd name="T9" fmla="*/ 12 h 246"/>
                    <a:gd name="T10" fmla="*/ 36 w 172"/>
                    <a:gd name="T11" fmla="*/ 17 h 246"/>
                    <a:gd name="T12" fmla="*/ 52 w 172"/>
                    <a:gd name="T13" fmla="*/ 22 h 246"/>
                    <a:gd name="T14" fmla="*/ 51 w 172"/>
                    <a:gd name="T15" fmla="*/ 29 h 246"/>
                    <a:gd name="T16" fmla="*/ 2 w 172"/>
                    <a:gd name="T17" fmla="*/ 227 h 246"/>
                    <a:gd name="T18" fmla="*/ 0 w 172"/>
                    <a:gd name="T19" fmla="*/ 235 h 246"/>
                    <a:gd name="T20" fmla="*/ 12 w 172"/>
                    <a:gd name="T21" fmla="*/ 246 h 246"/>
                    <a:gd name="T22" fmla="*/ 28 w 172"/>
                    <a:gd name="T23" fmla="*/ 231 h 246"/>
                    <a:gd name="T24" fmla="*/ 45 w 172"/>
                    <a:gd name="T25" fmla="*/ 164 h 246"/>
                    <a:gd name="T26" fmla="*/ 90 w 172"/>
                    <a:gd name="T27" fmla="*/ 192 h 246"/>
                    <a:gd name="T28" fmla="*/ 89 w 172"/>
                    <a:gd name="T29" fmla="*/ 199 h 246"/>
                    <a:gd name="T30" fmla="*/ 88 w 172"/>
                    <a:gd name="T31" fmla="*/ 210 h 246"/>
                    <a:gd name="T32" fmla="*/ 125 w 172"/>
                    <a:gd name="T33" fmla="*/ 246 h 246"/>
                    <a:gd name="T34" fmla="*/ 169 w 172"/>
                    <a:gd name="T35" fmla="*/ 192 h 246"/>
                    <a:gd name="T36" fmla="*/ 163 w 172"/>
                    <a:gd name="T37" fmla="*/ 188 h 246"/>
                    <a:gd name="T38" fmla="*/ 156 w 172"/>
                    <a:gd name="T39" fmla="*/ 196 h 246"/>
                    <a:gd name="T40" fmla="*/ 126 w 172"/>
                    <a:gd name="T41" fmla="*/ 236 h 246"/>
                    <a:gd name="T42" fmla="*/ 113 w 172"/>
                    <a:gd name="T43" fmla="*/ 218 h 246"/>
                    <a:gd name="T44" fmla="*/ 115 w 172"/>
                    <a:gd name="T45" fmla="*/ 202 h 246"/>
                    <a:gd name="T46" fmla="*/ 117 w 172"/>
                    <a:gd name="T47" fmla="*/ 191 h 246"/>
                    <a:gd name="T48" fmla="*/ 61 w 172"/>
                    <a:gd name="T49" fmla="*/ 154 h 246"/>
                    <a:gd name="T50" fmla="*/ 90 w 172"/>
                    <a:gd name="T51" fmla="*/ 131 h 246"/>
                    <a:gd name="T52" fmla="*/ 144 w 172"/>
                    <a:gd name="T53" fmla="*/ 98 h 246"/>
                    <a:gd name="T54" fmla="*/ 156 w 172"/>
                    <a:gd name="T55" fmla="*/ 103 h 246"/>
                    <a:gd name="T56" fmla="*/ 138 w 172"/>
                    <a:gd name="T57" fmla="*/ 122 h 246"/>
                    <a:gd name="T58" fmla="*/ 152 w 172"/>
                    <a:gd name="T59" fmla="*/ 135 h 246"/>
                    <a:gd name="T60" fmla="*/ 172 w 172"/>
                    <a:gd name="T61" fmla="*/ 113 h 246"/>
                    <a:gd name="T62" fmla="*/ 145 w 172"/>
                    <a:gd name="T63" fmla="*/ 88 h 246"/>
                    <a:gd name="T64" fmla="*/ 89 w 172"/>
                    <a:gd name="T65" fmla="*/ 119 h 246"/>
                    <a:gd name="T66" fmla="*/ 49 w 172"/>
                    <a:gd name="T67" fmla="*/ 150 h 246"/>
                    <a:gd name="T68" fmla="*/ 83 w 172"/>
                    <a:gd name="T69" fmla="*/ 11 h 2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72" h="246">
                      <a:moveTo>
                        <a:pt x="83" y="11"/>
                      </a:moveTo>
                      <a:cubicBezTo>
                        <a:pt x="83" y="10"/>
                        <a:pt x="84" y="5"/>
                        <a:pt x="84" y="5"/>
                      </a:cubicBezTo>
                      <a:cubicBezTo>
                        <a:pt x="84" y="3"/>
                        <a:pt x="83" y="0"/>
                        <a:pt x="79" y="0"/>
                      </a:cubicBezTo>
                      <a:cubicBezTo>
                        <a:pt x="72" y="0"/>
                        <a:pt x="43" y="3"/>
                        <a:pt x="34" y="4"/>
                      </a:cubicBezTo>
                      <a:cubicBezTo>
                        <a:pt x="31" y="4"/>
                        <a:pt x="27" y="4"/>
                        <a:pt x="27" y="12"/>
                      </a:cubicBezTo>
                      <a:cubicBezTo>
                        <a:pt x="27" y="17"/>
                        <a:pt x="31" y="17"/>
                        <a:pt x="36" y="17"/>
                      </a:cubicBezTo>
                      <a:cubicBezTo>
                        <a:pt x="52" y="17"/>
                        <a:pt x="52" y="19"/>
                        <a:pt x="52" y="22"/>
                      </a:cubicBezTo>
                      <a:cubicBezTo>
                        <a:pt x="52" y="24"/>
                        <a:pt x="52" y="26"/>
                        <a:pt x="51" y="29"/>
                      </a:cubicBezTo>
                      <a:lnTo>
                        <a:pt x="2" y="227"/>
                      </a:lnTo>
                      <a:cubicBezTo>
                        <a:pt x="0" y="233"/>
                        <a:pt x="0" y="234"/>
                        <a:pt x="0" y="235"/>
                      </a:cubicBezTo>
                      <a:cubicBezTo>
                        <a:pt x="0" y="240"/>
                        <a:pt x="4" y="246"/>
                        <a:pt x="12" y="246"/>
                      </a:cubicBezTo>
                      <a:cubicBezTo>
                        <a:pt x="21" y="246"/>
                        <a:pt x="26" y="239"/>
                        <a:pt x="28" y="231"/>
                      </a:cubicBezTo>
                      <a:cubicBezTo>
                        <a:pt x="29" y="230"/>
                        <a:pt x="44" y="168"/>
                        <a:pt x="45" y="164"/>
                      </a:cubicBezTo>
                      <a:cubicBezTo>
                        <a:pt x="70" y="166"/>
                        <a:pt x="90" y="174"/>
                        <a:pt x="90" y="192"/>
                      </a:cubicBezTo>
                      <a:cubicBezTo>
                        <a:pt x="90" y="194"/>
                        <a:pt x="90" y="196"/>
                        <a:pt x="89" y="199"/>
                      </a:cubicBezTo>
                      <a:cubicBezTo>
                        <a:pt x="88" y="204"/>
                        <a:pt x="88" y="206"/>
                        <a:pt x="88" y="210"/>
                      </a:cubicBezTo>
                      <a:cubicBezTo>
                        <a:pt x="88" y="235"/>
                        <a:pt x="108" y="246"/>
                        <a:pt x="125" y="246"/>
                      </a:cubicBezTo>
                      <a:cubicBezTo>
                        <a:pt x="158" y="246"/>
                        <a:pt x="169" y="193"/>
                        <a:pt x="169" y="192"/>
                      </a:cubicBezTo>
                      <a:cubicBezTo>
                        <a:pt x="169" y="188"/>
                        <a:pt x="164" y="188"/>
                        <a:pt x="163" y="188"/>
                      </a:cubicBezTo>
                      <a:cubicBezTo>
                        <a:pt x="158" y="188"/>
                        <a:pt x="158" y="190"/>
                        <a:pt x="156" y="196"/>
                      </a:cubicBezTo>
                      <a:cubicBezTo>
                        <a:pt x="152" y="211"/>
                        <a:pt x="143" y="236"/>
                        <a:pt x="126" y="236"/>
                      </a:cubicBezTo>
                      <a:cubicBezTo>
                        <a:pt x="116" y="236"/>
                        <a:pt x="113" y="227"/>
                        <a:pt x="113" y="218"/>
                      </a:cubicBezTo>
                      <a:cubicBezTo>
                        <a:pt x="113" y="212"/>
                        <a:pt x="113" y="211"/>
                        <a:pt x="115" y="202"/>
                      </a:cubicBezTo>
                      <a:cubicBezTo>
                        <a:pt x="116" y="201"/>
                        <a:pt x="117" y="195"/>
                        <a:pt x="117" y="191"/>
                      </a:cubicBezTo>
                      <a:cubicBezTo>
                        <a:pt x="117" y="160"/>
                        <a:pt x="75" y="155"/>
                        <a:pt x="61" y="154"/>
                      </a:cubicBezTo>
                      <a:cubicBezTo>
                        <a:pt x="71" y="148"/>
                        <a:pt x="84" y="137"/>
                        <a:pt x="90" y="131"/>
                      </a:cubicBezTo>
                      <a:cubicBezTo>
                        <a:pt x="107" y="115"/>
                        <a:pt x="125" y="98"/>
                        <a:pt x="144" y="98"/>
                      </a:cubicBezTo>
                      <a:cubicBezTo>
                        <a:pt x="149" y="98"/>
                        <a:pt x="153" y="99"/>
                        <a:pt x="156" y="103"/>
                      </a:cubicBezTo>
                      <a:cubicBezTo>
                        <a:pt x="141" y="105"/>
                        <a:pt x="138" y="117"/>
                        <a:pt x="138" y="122"/>
                      </a:cubicBezTo>
                      <a:cubicBezTo>
                        <a:pt x="138" y="130"/>
                        <a:pt x="144" y="135"/>
                        <a:pt x="152" y="135"/>
                      </a:cubicBezTo>
                      <a:cubicBezTo>
                        <a:pt x="161" y="135"/>
                        <a:pt x="172" y="128"/>
                        <a:pt x="172" y="113"/>
                      </a:cubicBezTo>
                      <a:cubicBezTo>
                        <a:pt x="172" y="101"/>
                        <a:pt x="163" y="88"/>
                        <a:pt x="145" y="88"/>
                      </a:cubicBezTo>
                      <a:cubicBezTo>
                        <a:pt x="125" y="88"/>
                        <a:pt x="107" y="103"/>
                        <a:pt x="89" y="119"/>
                      </a:cubicBezTo>
                      <a:cubicBezTo>
                        <a:pt x="74" y="133"/>
                        <a:pt x="63" y="144"/>
                        <a:pt x="49" y="150"/>
                      </a:cubicBezTo>
                      <a:lnTo>
                        <a:pt x="83" y="11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3" name="Freeform 9 1">
                  <a:extLst>
                    <a:ext uri="{FF2B5EF4-FFF2-40B4-BE49-F238E27FC236}">
                      <a16:creationId xmlns:a16="http://schemas.microsoft.com/office/drawing/2014/main" id="{B64F7418-0F85-4E71-BFE1-448B078E37E5}"/>
                    </a:ext>
                  </a:extLst>
                </p:cNvPr>
                <p:cNvSpPr>
                  <a:spLocks noEditPoints="1"/>
                </p:cNvSpPr>
                <p:nvPr>
                  <p:custDataLst>
                    <p:tags r:id="rId59"/>
                  </p:custDataLst>
                </p:nvPr>
              </p:nvSpPr>
              <p:spPr bwMode="auto">
                <a:xfrm>
                  <a:off x="2705100" y="2662238"/>
                  <a:ext cx="77788" cy="39688"/>
                </a:xfrm>
                <a:custGeom>
                  <a:avLst/>
                  <a:gdLst>
                    <a:gd name="T0" fmla="*/ 244 w 257"/>
                    <a:gd name="T1" fmla="*/ 17 h 94"/>
                    <a:gd name="T2" fmla="*/ 257 w 257"/>
                    <a:gd name="T3" fmla="*/ 8 h 94"/>
                    <a:gd name="T4" fmla="*/ 244 w 257"/>
                    <a:gd name="T5" fmla="*/ 0 h 94"/>
                    <a:gd name="T6" fmla="*/ 13 w 257"/>
                    <a:gd name="T7" fmla="*/ 0 h 94"/>
                    <a:gd name="T8" fmla="*/ 0 w 257"/>
                    <a:gd name="T9" fmla="*/ 8 h 94"/>
                    <a:gd name="T10" fmla="*/ 14 w 257"/>
                    <a:gd name="T11" fmla="*/ 17 h 94"/>
                    <a:gd name="T12" fmla="*/ 244 w 257"/>
                    <a:gd name="T13" fmla="*/ 17 h 94"/>
                    <a:gd name="T14" fmla="*/ 244 w 257"/>
                    <a:gd name="T15" fmla="*/ 94 h 94"/>
                    <a:gd name="T16" fmla="*/ 257 w 257"/>
                    <a:gd name="T17" fmla="*/ 86 h 94"/>
                    <a:gd name="T18" fmla="*/ 244 w 257"/>
                    <a:gd name="T19" fmla="*/ 77 h 94"/>
                    <a:gd name="T20" fmla="*/ 14 w 257"/>
                    <a:gd name="T21" fmla="*/ 77 h 94"/>
                    <a:gd name="T22" fmla="*/ 0 w 257"/>
                    <a:gd name="T23" fmla="*/ 86 h 94"/>
                    <a:gd name="T24" fmla="*/ 13 w 257"/>
                    <a:gd name="T25" fmla="*/ 94 h 94"/>
                    <a:gd name="T26" fmla="*/ 244 w 257"/>
                    <a:gd name="T27" fmla="*/ 94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57" h="94">
                      <a:moveTo>
                        <a:pt x="244" y="17"/>
                      </a:moveTo>
                      <a:cubicBezTo>
                        <a:pt x="249" y="17"/>
                        <a:pt x="257" y="17"/>
                        <a:pt x="257" y="8"/>
                      </a:cubicBezTo>
                      <a:cubicBezTo>
                        <a:pt x="257" y="0"/>
                        <a:pt x="249" y="0"/>
                        <a:pt x="244" y="0"/>
                      </a:cubicBezTo>
                      <a:lnTo>
                        <a:pt x="13" y="0"/>
                      </a:lnTo>
                      <a:cubicBezTo>
                        <a:pt x="9" y="0"/>
                        <a:pt x="0" y="0"/>
                        <a:pt x="0" y="8"/>
                      </a:cubicBezTo>
                      <a:cubicBezTo>
                        <a:pt x="0" y="17"/>
                        <a:pt x="9" y="17"/>
                        <a:pt x="14" y="17"/>
                      </a:cubicBezTo>
                      <a:lnTo>
                        <a:pt x="244" y="17"/>
                      </a:lnTo>
                      <a:close/>
                      <a:moveTo>
                        <a:pt x="244" y="94"/>
                      </a:moveTo>
                      <a:cubicBezTo>
                        <a:pt x="249" y="94"/>
                        <a:pt x="257" y="94"/>
                        <a:pt x="257" y="86"/>
                      </a:cubicBezTo>
                      <a:cubicBezTo>
                        <a:pt x="257" y="77"/>
                        <a:pt x="249" y="77"/>
                        <a:pt x="244" y="77"/>
                      </a:cubicBezTo>
                      <a:lnTo>
                        <a:pt x="14" y="77"/>
                      </a:lnTo>
                      <a:cubicBezTo>
                        <a:pt x="9" y="77"/>
                        <a:pt x="0" y="77"/>
                        <a:pt x="0" y="86"/>
                      </a:cubicBezTo>
                      <a:cubicBezTo>
                        <a:pt x="0" y="94"/>
                        <a:pt x="9" y="94"/>
                        <a:pt x="13" y="94"/>
                      </a:cubicBezTo>
                      <a:lnTo>
                        <a:pt x="244" y="94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4" name="Freeform 10 1">
                  <a:extLst>
                    <a:ext uri="{FF2B5EF4-FFF2-40B4-BE49-F238E27FC236}">
                      <a16:creationId xmlns:a16="http://schemas.microsoft.com/office/drawing/2014/main" id="{D621C6ED-371E-4B5B-9774-07D959DC1B5E}"/>
                    </a:ext>
                  </a:extLst>
                </p:cNvPr>
                <p:cNvSpPr>
                  <a:spLocks/>
                </p:cNvSpPr>
                <p:nvPr>
                  <p:custDataLst>
                    <p:tags r:id="rId60"/>
                  </p:custDataLst>
                </p:nvPr>
              </p:nvSpPr>
              <p:spPr bwMode="auto">
                <a:xfrm>
                  <a:off x="2795588" y="2614613"/>
                  <a:ext cx="73025" cy="104775"/>
                </a:xfrm>
                <a:custGeom>
                  <a:avLst/>
                  <a:gdLst>
                    <a:gd name="T0" fmla="*/ 130 w 241"/>
                    <a:gd name="T1" fmla="*/ 7 h 248"/>
                    <a:gd name="T2" fmla="*/ 120 w 241"/>
                    <a:gd name="T3" fmla="*/ 0 h 248"/>
                    <a:gd name="T4" fmla="*/ 111 w 241"/>
                    <a:gd name="T5" fmla="*/ 8 h 248"/>
                    <a:gd name="T6" fmla="*/ 36 w 241"/>
                    <a:gd name="T7" fmla="*/ 213 h 248"/>
                    <a:gd name="T8" fmla="*/ 0 w 241"/>
                    <a:gd name="T9" fmla="*/ 236 h 248"/>
                    <a:gd name="T10" fmla="*/ 0 w 241"/>
                    <a:gd name="T11" fmla="*/ 248 h 248"/>
                    <a:gd name="T12" fmla="*/ 32 w 241"/>
                    <a:gd name="T13" fmla="*/ 247 h 248"/>
                    <a:gd name="T14" fmla="*/ 74 w 241"/>
                    <a:gd name="T15" fmla="*/ 248 h 248"/>
                    <a:gd name="T16" fmla="*/ 74 w 241"/>
                    <a:gd name="T17" fmla="*/ 236 h 248"/>
                    <a:gd name="T18" fmla="*/ 48 w 241"/>
                    <a:gd name="T19" fmla="*/ 219 h 248"/>
                    <a:gd name="T20" fmla="*/ 50 w 241"/>
                    <a:gd name="T21" fmla="*/ 212 h 248"/>
                    <a:gd name="T22" fmla="*/ 109 w 241"/>
                    <a:gd name="T23" fmla="*/ 48 h 248"/>
                    <a:gd name="T24" fmla="*/ 172 w 241"/>
                    <a:gd name="T25" fmla="*/ 220 h 248"/>
                    <a:gd name="T26" fmla="*/ 174 w 241"/>
                    <a:gd name="T27" fmla="*/ 226 h 248"/>
                    <a:gd name="T28" fmla="*/ 145 w 241"/>
                    <a:gd name="T29" fmla="*/ 236 h 248"/>
                    <a:gd name="T30" fmla="*/ 145 w 241"/>
                    <a:gd name="T31" fmla="*/ 248 h 248"/>
                    <a:gd name="T32" fmla="*/ 197 w 241"/>
                    <a:gd name="T33" fmla="*/ 247 h 248"/>
                    <a:gd name="T34" fmla="*/ 241 w 241"/>
                    <a:gd name="T35" fmla="*/ 248 h 248"/>
                    <a:gd name="T36" fmla="*/ 241 w 241"/>
                    <a:gd name="T37" fmla="*/ 236 h 248"/>
                    <a:gd name="T38" fmla="*/ 208 w 241"/>
                    <a:gd name="T39" fmla="*/ 222 h 248"/>
                    <a:gd name="T40" fmla="*/ 130 w 241"/>
                    <a:gd name="T41" fmla="*/ 7 h 2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241" h="248">
                      <a:moveTo>
                        <a:pt x="130" y="7"/>
                      </a:moveTo>
                      <a:cubicBezTo>
                        <a:pt x="127" y="0"/>
                        <a:pt x="123" y="0"/>
                        <a:pt x="120" y="0"/>
                      </a:cubicBezTo>
                      <a:cubicBezTo>
                        <a:pt x="113" y="0"/>
                        <a:pt x="112" y="2"/>
                        <a:pt x="111" y="8"/>
                      </a:cubicBezTo>
                      <a:lnTo>
                        <a:pt x="36" y="213"/>
                      </a:lnTo>
                      <a:cubicBezTo>
                        <a:pt x="29" y="232"/>
                        <a:pt x="15" y="235"/>
                        <a:pt x="0" y="236"/>
                      </a:cubicBezTo>
                      <a:lnTo>
                        <a:pt x="0" y="248"/>
                      </a:lnTo>
                      <a:cubicBezTo>
                        <a:pt x="11" y="247"/>
                        <a:pt x="21" y="247"/>
                        <a:pt x="32" y="247"/>
                      </a:cubicBezTo>
                      <a:cubicBezTo>
                        <a:pt x="43" y="247"/>
                        <a:pt x="68" y="248"/>
                        <a:pt x="74" y="248"/>
                      </a:cubicBezTo>
                      <a:lnTo>
                        <a:pt x="74" y="236"/>
                      </a:lnTo>
                      <a:cubicBezTo>
                        <a:pt x="55" y="235"/>
                        <a:pt x="48" y="227"/>
                        <a:pt x="48" y="219"/>
                      </a:cubicBezTo>
                      <a:cubicBezTo>
                        <a:pt x="48" y="217"/>
                        <a:pt x="48" y="216"/>
                        <a:pt x="50" y="212"/>
                      </a:cubicBezTo>
                      <a:lnTo>
                        <a:pt x="109" y="48"/>
                      </a:lnTo>
                      <a:lnTo>
                        <a:pt x="172" y="220"/>
                      </a:lnTo>
                      <a:cubicBezTo>
                        <a:pt x="174" y="224"/>
                        <a:pt x="174" y="225"/>
                        <a:pt x="174" y="226"/>
                      </a:cubicBezTo>
                      <a:cubicBezTo>
                        <a:pt x="174" y="236"/>
                        <a:pt x="154" y="236"/>
                        <a:pt x="145" y="236"/>
                      </a:cubicBezTo>
                      <a:lnTo>
                        <a:pt x="145" y="248"/>
                      </a:lnTo>
                      <a:cubicBezTo>
                        <a:pt x="163" y="248"/>
                        <a:pt x="185" y="247"/>
                        <a:pt x="197" y="247"/>
                      </a:cubicBezTo>
                      <a:cubicBezTo>
                        <a:pt x="212" y="247"/>
                        <a:pt x="237" y="248"/>
                        <a:pt x="241" y="248"/>
                      </a:cubicBezTo>
                      <a:lnTo>
                        <a:pt x="241" y="236"/>
                      </a:lnTo>
                      <a:cubicBezTo>
                        <a:pt x="218" y="236"/>
                        <a:pt x="213" y="236"/>
                        <a:pt x="208" y="222"/>
                      </a:cubicBezTo>
                      <a:lnTo>
                        <a:pt x="130" y="7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5" name="Freeform 11 1">
                  <a:extLst>
                    <a:ext uri="{FF2B5EF4-FFF2-40B4-BE49-F238E27FC236}">
                      <a16:creationId xmlns:a16="http://schemas.microsoft.com/office/drawing/2014/main" id="{7CAABE8E-3867-4804-BED7-0B274A0652E1}"/>
                    </a:ext>
                  </a:extLst>
                </p:cNvPr>
                <p:cNvSpPr>
                  <a:spLocks noEditPoints="1"/>
                </p:cNvSpPr>
                <p:nvPr>
                  <p:custDataLst>
                    <p:tags r:id="rId61"/>
                  </p:custDataLst>
                </p:nvPr>
              </p:nvSpPr>
              <p:spPr bwMode="auto">
                <a:xfrm>
                  <a:off x="2932113" y="2609850"/>
                  <a:ext cx="100013" cy="49213"/>
                </a:xfrm>
                <a:custGeom>
                  <a:avLst/>
                  <a:gdLst>
                    <a:gd name="T0" fmla="*/ 314 w 331"/>
                    <a:gd name="T1" fmla="*/ 20 h 117"/>
                    <a:gd name="T2" fmla="*/ 331 w 331"/>
                    <a:gd name="T3" fmla="*/ 10 h 117"/>
                    <a:gd name="T4" fmla="*/ 315 w 331"/>
                    <a:gd name="T5" fmla="*/ 0 h 117"/>
                    <a:gd name="T6" fmla="*/ 16 w 331"/>
                    <a:gd name="T7" fmla="*/ 0 h 117"/>
                    <a:gd name="T8" fmla="*/ 0 w 331"/>
                    <a:gd name="T9" fmla="*/ 10 h 117"/>
                    <a:gd name="T10" fmla="*/ 17 w 331"/>
                    <a:gd name="T11" fmla="*/ 20 h 117"/>
                    <a:gd name="T12" fmla="*/ 314 w 331"/>
                    <a:gd name="T13" fmla="*/ 20 h 117"/>
                    <a:gd name="T14" fmla="*/ 315 w 331"/>
                    <a:gd name="T15" fmla="*/ 117 h 117"/>
                    <a:gd name="T16" fmla="*/ 331 w 331"/>
                    <a:gd name="T17" fmla="*/ 107 h 117"/>
                    <a:gd name="T18" fmla="*/ 314 w 331"/>
                    <a:gd name="T19" fmla="*/ 97 h 117"/>
                    <a:gd name="T20" fmla="*/ 17 w 331"/>
                    <a:gd name="T21" fmla="*/ 97 h 117"/>
                    <a:gd name="T22" fmla="*/ 0 w 331"/>
                    <a:gd name="T23" fmla="*/ 107 h 117"/>
                    <a:gd name="T24" fmla="*/ 16 w 331"/>
                    <a:gd name="T25" fmla="*/ 117 h 117"/>
                    <a:gd name="T26" fmla="*/ 315 w 331"/>
                    <a:gd name="T27" fmla="*/ 117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31" h="117">
                      <a:moveTo>
                        <a:pt x="314" y="20"/>
                      </a:moveTo>
                      <a:cubicBezTo>
                        <a:pt x="322" y="20"/>
                        <a:pt x="331" y="20"/>
                        <a:pt x="331" y="10"/>
                      </a:cubicBezTo>
                      <a:cubicBezTo>
                        <a:pt x="331" y="0"/>
                        <a:pt x="322" y="0"/>
                        <a:pt x="315" y="0"/>
                      </a:cubicBezTo>
                      <a:lnTo>
                        <a:pt x="16" y="0"/>
                      </a:lnTo>
                      <a:cubicBezTo>
                        <a:pt x="9" y="0"/>
                        <a:pt x="0" y="0"/>
                        <a:pt x="0" y="10"/>
                      </a:cubicBezTo>
                      <a:cubicBezTo>
                        <a:pt x="0" y="20"/>
                        <a:pt x="9" y="20"/>
                        <a:pt x="17" y="20"/>
                      </a:cubicBezTo>
                      <a:lnTo>
                        <a:pt x="314" y="20"/>
                      </a:lnTo>
                      <a:close/>
                      <a:moveTo>
                        <a:pt x="315" y="117"/>
                      </a:moveTo>
                      <a:cubicBezTo>
                        <a:pt x="322" y="117"/>
                        <a:pt x="331" y="117"/>
                        <a:pt x="331" y="107"/>
                      </a:cubicBezTo>
                      <a:cubicBezTo>
                        <a:pt x="331" y="97"/>
                        <a:pt x="322" y="97"/>
                        <a:pt x="314" y="97"/>
                      </a:cubicBezTo>
                      <a:lnTo>
                        <a:pt x="17" y="97"/>
                      </a:lnTo>
                      <a:cubicBezTo>
                        <a:pt x="9" y="97"/>
                        <a:pt x="0" y="97"/>
                        <a:pt x="0" y="107"/>
                      </a:cubicBezTo>
                      <a:cubicBezTo>
                        <a:pt x="0" y="117"/>
                        <a:pt x="9" y="117"/>
                        <a:pt x="16" y="117"/>
                      </a:cubicBezTo>
                      <a:lnTo>
                        <a:pt x="315" y="117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6" name="Freeform 12 1">
                  <a:extLst>
                    <a:ext uri="{FF2B5EF4-FFF2-40B4-BE49-F238E27FC236}">
                      <a16:creationId xmlns:a16="http://schemas.microsoft.com/office/drawing/2014/main" id="{AEB36277-EDF2-480A-9F97-1410CFF7F877}"/>
                    </a:ext>
                  </a:extLst>
                </p:cNvPr>
                <p:cNvSpPr>
                  <a:spLocks/>
                </p:cNvSpPr>
                <p:nvPr>
                  <p:custDataLst>
                    <p:tags r:id="rId62"/>
                  </p:custDataLst>
                </p:nvPr>
              </p:nvSpPr>
              <p:spPr bwMode="auto">
                <a:xfrm>
                  <a:off x="3090863" y="2540000"/>
                  <a:ext cx="90488" cy="152400"/>
                </a:xfrm>
                <a:custGeom>
                  <a:avLst/>
                  <a:gdLst>
                    <a:gd name="T0" fmla="*/ 296 w 296"/>
                    <a:gd name="T1" fmla="*/ 5 h 362"/>
                    <a:gd name="T2" fmla="*/ 291 w 296"/>
                    <a:gd name="T3" fmla="*/ 0 h 362"/>
                    <a:gd name="T4" fmla="*/ 282 w 296"/>
                    <a:gd name="T5" fmla="*/ 7 h 362"/>
                    <a:gd name="T6" fmla="*/ 258 w 296"/>
                    <a:gd name="T7" fmla="*/ 36 h 362"/>
                    <a:gd name="T8" fmla="*/ 186 w 296"/>
                    <a:gd name="T9" fmla="*/ 0 h 362"/>
                    <a:gd name="T10" fmla="*/ 63 w 296"/>
                    <a:gd name="T11" fmla="*/ 117 h 362"/>
                    <a:gd name="T12" fmla="*/ 115 w 296"/>
                    <a:gd name="T13" fmla="*/ 188 h 362"/>
                    <a:gd name="T14" fmla="*/ 168 w 296"/>
                    <a:gd name="T15" fmla="*/ 202 h 362"/>
                    <a:gd name="T16" fmla="*/ 214 w 296"/>
                    <a:gd name="T17" fmla="*/ 255 h 362"/>
                    <a:gd name="T18" fmla="*/ 125 w 296"/>
                    <a:gd name="T19" fmla="*/ 347 h 362"/>
                    <a:gd name="T20" fmla="*/ 37 w 296"/>
                    <a:gd name="T21" fmla="*/ 274 h 362"/>
                    <a:gd name="T22" fmla="*/ 40 w 296"/>
                    <a:gd name="T23" fmla="*/ 247 h 362"/>
                    <a:gd name="T24" fmla="*/ 41 w 296"/>
                    <a:gd name="T25" fmla="*/ 244 h 362"/>
                    <a:gd name="T26" fmla="*/ 35 w 296"/>
                    <a:gd name="T27" fmla="*/ 238 h 362"/>
                    <a:gd name="T28" fmla="*/ 30 w 296"/>
                    <a:gd name="T29" fmla="*/ 240 h 362"/>
                    <a:gd name="T30" fmla="*/ 0 w 296"/>
                    <a:gd name="T31" fmla="*/ 357 h 362"/>
                    <a:gd name="T32" fmla="*/ 6 w 296"/>
                    <a:gd name="T33" fmla="*/ 362 h 362"/>
                    <a:gd name="T34" fmla="*/ 15 w 296"/>
                    <a:gd name="T35" fmla="*/ 355 h 362"/>
                    <a:gd name="T36" fmla="*/ 39 w 296"/>
                    <a:gd name="T37" fmla="*/ 327 h 362"/>
                    <a:gd name="T38" fmla="*/ 124 w 296"/>
                    <a:gd name="T39" fmla="*/ 362 h 362"/>
                    <a:gd name="T40" fmla="*/ 250 w 296"/>
                    <a:gd name="T41" fmla="*/ 234 h 362"/>
                    <a:gd name="T42" fmla="*/ 226 w 296"/>
                    <a:gd name="T43" fmla="*/ 176 h 362"/>
                    <a:gd name="T44" fmla="*/ 163 w 296"/>
                    <a:gd name="T45" fmla="*/ 151 h 362"/>
                    <a:gd name="T46" fmla="*/ 129 w 296"/>
                    <a:gd name="T47" fmla="*/ 142 h 362"/>
                    <a:gd name="T48" fmla="*/ 99 w 296"/>
                    <a:gd name="T49" fmla="*/ 96 h 362"/>
                    <a:gd name="T50" fmla="*/ 186 w 296"/>
                    <a:gd name="T51" fmla="*/ 14 h 362"/>
                    <a:gd name="T52" fmla="*/ 258 w 296"/>
                    <a:gd name="T53" fmla="*/ 91 h 362"/>
                    <a:gd name="T54" fmla="*/ 256 w 296"/>
                    <a:gd name="T55" fmla="*/ 119 h 362"/>
                    <a:gd name="T56" fmla="*/ 262 w 296"/>
                    <a:gd name="T57" fmla="*/ 124 h 362"/>
                    <a:gd name="T58" fmla="*/ 269 w 296"/>
                    <a:gd name="T59" fmla="*/ 114 h 362"/>
                    <a:gd name="T60" fmla="*/ 296 w 296"/>
                    <a:gd name="T61" fmla="*/ 5 h 3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296" h="362">
                      <a:moveTo>
                        <a:pt x="296" y="5"/>
                      </a:moveTo>
                      <a:cubicBezTo>
                        <a:pt x="296" y="3"/>
                        <a:pt x="295" y="0"/>
                        <a:pt x="291" y="0"/>
                      </a:cubicBezTo>
                      <a:cubicBezTo>
                        <a:pt x="288" y="0"/>
                        <a:pt x="288" y="0"/>
                        <a:pt x="282" y="7"/>
                      </a:cubicBezTo>
                      <a:lnTo>
                        <a:pt x="258" y="36"/>
                      </a:lnTo>
                      <a:cubicBezTo>
                        <a:pt x="245" y="12"/>
                        <a:pt x="219" y="0"/>
                        <a:pt x="186" y="0"/>
                      </a:cubicBezTo>
                      <a:cubicBezTo>
                        <a:pt x="123" y="0"/>
                        <a:pt x="63" y="57"/>
                        <a:pt x="63" y="117"/>
                      </a:cubicBezTo>
                      <a:cubicBezTo>
                        <a:pt x="63" y="158"/>
                        <a:pt x="90" y="181"/>
                        <a:pt x="115" y="188"/>
                      </a:cubicBezTo>
                      <a:lnTo>
                        <a:pt x="168" y="202"/>
                      </a:lnTo>
                      <a:cubicBezTo>
                        <a:pt x="187" y="207"/>
                        <a:pt x="214" y="214"/>
                        <a:pt x="214" y="255"/>
                      </a:cubicBezTo>
                      <a:cubicBezTo>
                        <a:pt x="214" y="300"/>
                        <a:pt x="173" y="347"/>
                        <a:pt x="125" y="347"/>
                      </a:cubicBezTo>
                      <a:cubicBezTo>
                        <a:pt x="93" y="347"/>
                        <a:pt x="37" y="336"/>
                        <a:pt x="37" y="274"/>
                      </a:cubicBezTo>
                      <a:cubicBezTo>
                        <a:pt x="37" y="262"/>
                        <a:pt x="40" y="250"/>
                        <a:pt x="40" y="247"/>
                      </a:cubicBezTo>
                      <a:cubicBezTo>
                        <a:pt x="41" y="245"/>
                        <a:pt x="41" y="245"/>
                        <a:pt x="41" y="244"/>
                      </a:cubicBezTo>
                      <a:cubicBezTo>
                        <a:pt x="41" y="239"/>
                        <a:pt x="38" y="238"/>
                        <a:pt x="35" y="238"/>
                      </a:cubicBezTo>
                      <a:cubicBezTo>
                        <a:pt x="33" y="238"/>
                        <a:pt x="32" y="239"/>
                        <a:pt x="30" y="240"/>
                      </a:cubicBezTo>
                      <a:cubicBezTo>
                        <a:pt x="28" y="242"/>
                        <a:pt x="0" y="356"/>
                        <a:pt x="0" y="357"/>
                      </a:cubicBezTo>
                      <a:cubicBezTo>
                        <a:pt x="0" y="360"/>
                        <a:pt x="3" y="362"/>
                        <a:pt x="6" y="362"/>
                      </a:cubicBezTo>
                      <a:cubicBezTo>
                        <a:pt x="8" y="362"/>
                        <a:pt x="9" y="362"/>
                        <a:pt x="15" y="355"/>
                      </a:cubicBezTo>
                      <a:lnTo>
                        <a:pt x="39" y="327"/>
                      </a:lnTo>
                      <a:cubicBezTo>
                        <a:pt x="61" y="355"/>
                        <a:pt x="95" y="362"/>
                        <a:pt x="124" y="362"/>
                      </a:cubicBezTo>
                      <a:cubicBezTo>
                        <a:pt x="191" y="362"/>
                        <a:pt x="250" y="296"/>
                        <a:pt x="250" y="234"/>
                      </a:cubicBezTo>
                      <a:cubicBezTo>
                        <a:pt x="250" y="200"/>
                        <a:pt x="233" y="183"/>
                        <a:pt x="226" y="176"/>
                      </a:cubicBezTo>
                      <a:cubicBezTo>
                        <a:pt x="214" y="164"/>
                        <a:pt x="207" y="162"/>
                        <a:pt x="163" y="151"/>
                      </a:cubicBezTo>
                      <a:cubicBezTo>
                        <a:pt x="152" y="148"/>
                        <a:pt x="134" y="143"/>
                        <a:pt x="129" y="142"/>
                      </a:cubicBezTo>
                      <a:cubicBezTo>
                        <a:pt x="116" y="137"/>
                        <a:pt x="99" y="123"/>
                        <a:pt x="99" y="96"/>
                      </a:cubicBezTo>
                      <a:cubicBezTo>
                        <a:pt x="99" y="56"/>
                        <a:pt x="139" y="14"/>
                        <a:pt x="186" y="14"/>
                      </a:cubicBezTo>
                      <a:cubicBezTo>
                        <a:pt x="227" y="14"/>
                        <a:pt x="258" y="35"/>
                        <a:pt x="258" y="91"/>
                      </a:cubicBezTo>
                      <a:cubicBezTo>
                        <a:pt x="258" y="107"/>
                        <a:pt x="256" y="116"/>
                        <a:pt x="256" y="119"/>
                      </a:cubicBezTo>
                      <a:cubicBezTo>
                        <a:pt x="256" y="119"/>
                        <a:pt x="256" y="124"/>
                        <a:pt x="262" y="124"/>
                      </a:cubicBezTo>
                      <a:cubicBezTo>
                        <a:pt x="267" y="124"/>
                        <a:pt x="267" y="122"/>
                        <a:pt x="269" y="114"/>
                      </a:cubicBezTo>
                      <a:lnTo>
                        <a:pt x="296" y="5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7C92455-51EB-4A43-A7CC-5C7DAE4FA8DB}"/>
                  </a:ext>
                </a:extLst>
              </p:cNvPr>
              <p:cNvGrpSpPr>
                <a:grpSpLocks noChangeAspect="1"/>
              </p:cNvGrpSpPr>
              <p:nvPr>
                <p:custDataLst>
                  <p:tags r:id="rId50"/>
                </p:custDataLst>
              </p:nvPr>
            </p:nvGrpSpPr>
            <p:grpSpPr>
              <a:xfrm>
                <a:off x="10947400" y="3209845"/>
                <a:ext cx="985838" cy="279400"/>
                <a:chOff x="2541589" y="2963863"/>
                <a:chExt cx="985838" cy="279400"/>
              </a:xfrm>
            </p:grpSpPr>
            <p:sp>
              <p:nvSpPr>
                <p:cNvPr id="15" name="Freeform 19">
                  <a:extLst>
                    <a:ext uri="{FF2B5EF4-FFF2-40B4-BE49-F238E27FC236}">
                      <a16:creationId xmlns:a16="http://schemas.microsoft.com/office/drawing/2014/main" id="{A0E107D8-48D0-4722-A339-4B6F11331DAF}"/>
                    </a:ext>
                  </a:extLst>
                </p:cNvPr>
                <p:cNvSpPr>
                  <a:spLocks/>
                </p:cNvSpPr>
                <p:nvPr>
                  <p:custDataLst>
                    <p:tags r:id="rId51"/>
                  </p:custDataLst>
                </p:nvPr>
              </p:nvSpPr>
              <p:spPr bwMode="auto">
                <a:xfrm>
                  <a:off x="2541589" y="2963863"/>
                  <a:ext cx="134938" cy="225425"/>
                </a:xfrm>
                <a:custGeom>
                  <a:avLst/>
                  <a:gdLst>
                    <a:gd name="T0" fmla="*/ 260 w 274"/>
                    <a:gd name="T1" fmla="*/ 0 h 340"/>
                    <a:gd name="T2" fmla="*/ 0 w 274"/>
                    <a:gd name="T3" fmla="*/ 0 h 340"/>
                    <a:gd name="T4" fmla="*/ 0 w 274"/>
                    <a:gd name="T5" fmla="*/ 16 h 340"/>
                    <a:gd name="T6" fmla="*/ 12 w 274"/>
                    <a:gd name="T7" fmla="*/ 16 h 340"/>
                    <a:gd name="T8" fmla="*/ 51 w 274"/>
                    <a:gd name="T9" fmla="*/ 39 h 340"/>
                    <a:gd name="T10" fmla="*/ 51 w 274"/>
                    <a:gd name="T11" fmla="*/ 301 h 340"/>
                    <a:gd name="T12" fmla="*/ 12 w 274"/>
                    <a:gd name="T13" fmla="*/ 324 h 340"/>
                    <a:gd name="T14" fmla="*/ 0 w 274"/>
                    <a:gd name="T15" fmla="*/ 324 h 340"/>
                    <a:gd name="T16" fmla="*/ 0 w 274"/>
                    <a:gd name="T17" fmla="*/ 340 h 340"/>
                    <a:gd name="T18" fmla="*/ 76 w 274"/>
                    <a:gd name="T19" fmla="*/ 338 h 340"/>
                    <a:gd name="T20" fmla="*/ 160 w 274"/>
                    <a:gd name="T21" fmla="*/ 340 h 340"/>
                    <a:gd name="T22" fmla="*/ 160 w 274"/>
                    <a:gd name="T23" fmla="*/ 324 h 340"/>
                    <a:gd name="T24" fmla="*/ 143 w 274"/>
                    <a:gd name="T25" fmla="*/ 324 h 340"/>
                    <a:gd name="T26" fmla="*/ 96 w 274"/>
                    <a:gd name="T27" fmla="*/ 300 h 340"/>
                    <a:gd name="T28" fmla="*/ 96 w 274"/>
                    <a:gd name="T29" fmla="*/ 36 h 340"/>
                    <a:gd name="T30" fmla="*/ 120 w 274"/>
                    <a:gd name="T31" fmla="*/ 16 h 340"/>
                    <a:gd name="T32" fmla="*/ 171 w 274"/>
                    <a:gd name="T33" fmla="*/ 16 h 340"/>
                    <a:gd name="T34" fmla="*/ 261 w 274"/>
                    <a:gd name="T35" fmla="*/ 113 h 340"/>
                    <a:gd name="T36" fmla="*/ 274 w 274"/>
                    <a:gd name="T37" fmla="*/ 113 h 340"/>
                    <a:gd name="T38" fmla="*/ 260 w 274"/>
                    <a:gd name="T39" fmla="*/ 0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74" h="340">
                      <a:moveTo>
                        <a:pt x="260" y="0"/>
                      </a:move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12" y="16"/>
                      </a:lnTo>
                      <a:cubicBezTo>
                        <a:pt x="50" y="16"/>
                        <a:pt x="51" y="21"/>
                        <a:pt x="51" y="39"/>
                      </a:cubicBezTo>
                      <a:lnTo>
                        <a:pt x="51" y="301"/>
                      </a:lnTo>
                      <a:cubicBezTo>
                        <a:pt x="51" y="319"/>
                        <a:pt x="50" y="324"/>
                        <a:pt x="12" y="324"/>
                      </a:cubicBezTo>
                      <a:lnTo>
                        <a:pt x="0" y="324"/>
                      </a:lnTo>
                      <a:lnTo>
                        <a:pt x="0" y="340"/>
                      </a:lnTo>
                      <a:cubicBezTo>
                        <a:pt x="17" y="338"/>
                        <a:pt x="56" y="338"/>
                        <a:pt x="76" y="338"/>
                      </a:cubicBezTo>
                      <a:cubicBezTo>
                        <a:pt x="96" y="338"/>
                        <a:pt x="142" y="338"/>
                        <a:pt x="160" y="340"/>
                      </a:cubicBezTo>
                      <a:lnTo>
                        <a:pt x="160" y="324"/>
                      </a:lnTo>
                      <a:lnTo>
                        <a:pt x="143" y="324"/>
                      </a:lnTo>
                      <a:cubicBezTo>
                        <a:pt x="96" y="324"/>
                        <a:pt x="96" y="318"/>
                        <a:pt x="96" y="300"/>
                      </a:cubicBezTo>
                      <a:lnTo>
                        <a:pt x="96" y="36"/>
                      </a:lnTo>
                      <a:cubicBezTo>
                        <a:pt x="96" y="19"/>
                        <a:pt x="97" y="16"/>
                        <a:pt x="120" y="16"/>
                      </a:cubicBezTo>
                      <a:lnTo>
                        <a:pt x="171" y="16"/>
                      </a:lnTo>
                      <a:cubicBezTo>
                        <a:pt x="243" y="16"/>
                        <a:pt x="253" y="45"/>
                        <a:pt x="261" y="113"/>
                      </a:cubicBezTo>
                      <a:lnTo>
                        <a:pt x="274" y="113"/>
                      </a:lnTo>
                      <a:lnTo>
                        <a:pt x="260" y="0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6" name="Freeform 20">
                  <a:extLst>
                    <a:ext uri="{FF2B5EF4-FFF2-40B4-BE49-F238E27FC236}">
                      <a16:creationId xmlns:a16="http://schemas.microsoft.com/office/drawing/2014/main" id="{8FD50777-1190-4BAC-B528-D43305666B17}"/>
                    </a:ext>
                  </a:extLst>
                </p:cNvPr>
                <p:cNvSpPr>
                  <a:spLocks/>
                </p:cNvSpPr>
                <p:nvPr>
                  <p:custDataLst>
                    <p:tags r:id="rId52"/>
                  </p:custDataLst>
                </p:nvPr>
              </p:nvSpPr>
              <p:spPr bwMode="auto">
                <a:xfrm>
                  <a:off x="2698752" y="3078163"/>
                  <a:ext cx="85725" cy="161925"/>
                </a:xfrm>
                <a:custGeom>
                  <a:avLst/>
                  <a:gdLst>
                    <a:gd name="T0" fmla="*/ 83 w 172"/>
                    <a:gd name="T1" fmla="*/ 10 h 245"/>
                    <a:gd name="T2" fmla="*/ 84 w 172"/>
                    <a:gd name="T3" fmla="*/ 4 h 245"/>
                    <a:gd name="T4" fmla="*/ 79 w 172"/>
                    <a:gd name="T5" fmla="*/ 0 h 245"/>
                    <a:gd name="T6" fmla="*/ 34 w 172"/>
                    <a:gd name="T7" fmla="*/ 3 h 245"/>
                    <a:gd name="T8" fmla="*/ 27 w 172"/>
                    <a:gd name="T9" fmla="*/ 11 h 245"/>
                    <a:gd name="T10" fmla="*/ 36 w 172"/>
                    <a:gd name="T11" fmla="*/ 16 h 245"/>
                    <a:gd name="T12" fmla="*/ 52 w 172"/>
                    <a:gd name="T13" fmla="*/ 21 h 245"/>
                    <a:gd name="T14" fmla="*/ 51 w 172"/>
                    <a:gd name="T15" fmla="*/ 29 h 245"/>
                    <a:gd name="T16" fmla="*/ 2 w 172"/>
                    <a:gd name="T17" fmla="*/ 226 h 245"/>
                    <a:gd name="T18" fmla="*/ 0 w 172"/>
                    <a:gd name="T19" fmla="*/ 234 h 245"/>
                    <a:gd name="T20" fmla="*/ 12 w 172"/>
                    <a:gd name="T21" fmla="*/ 245 h 245"/>
                    <a:gd name="T22" fmla="*/ 28 w 172"/>
                    <a:gd name="T23" fmla="*/ 231 h 245"/>
                    <a:gd name="T24" fmla="*/ 45 w 172"/>
                    <a:gd name="T25" fmla="*/ 163 h 245"/>
                    <a:gd name="T26" fmla="*/ 90 w 172"/>
                    <a:gd name="T27" fmla="*/ 192 h 245"/>
                    <a:gd name="T28" fmla="*/ 89 w 172"/>
                    <a:gd name="T29" fmla="*/ 199 h 245"/>
                    <a:gd name="T30" fmla="*/ 88 w 172"/>
                    <a:gd name="T31" fmla="*/ 209 h 245"/>
                    <a:gd name="T32" fmla="*/ 125 w 172"/>
                    <a:gd name="T33" fmla="*/ 245 h 245"/>
                    <a:gd name="T34" fmla="*/ 169 w 172"/>
                    <a:gd name="T35" fmla="*/ 192 h 245"/>
                    <a:gd name="T36" fmla="*/ 163 w 172"/>
                    <a:gd name="T37" fmla="*/ 187 h 245"/>
                    <a:gd name="T38" fmla="*/ 156 w 172"/>
                    <a:gd name="T39" fmla="*/ 196 h 245"/>
                    <a:gd name="T40" fmla="*/ 126 w 172"/>
                    <a:gd name="T41" fmla="*/ 236 h 245"/>
                    <a:gd name="T42" fmla="*/ 113 w 172"/>
                    <a:gd name="T43" fmla="*/ 217 h 245"/>
                    <a:gd name="T44" fmla="*/ 116 w 172"/>
                    <a:gd name="T45" fmla="*/ 202 h 245"/>
                    <a:gd name="T46" fmla="*/ 117 w 172"/>
                    <a:gd name="T47" fmla="*/ 191 h 245"/>
                    <a:gd name="T48" fmla="*/ 61 w 172"/>
                    <a:gd name="T49" fmla="*/ 154 h 245"/>
                    <a:gd name="T50" fmla="*/ 90 w 172"/>
                    <a:gd name="T51" fmla="*/ 131 h 245"/>
                    <a:gd name="T52" fmla="*/ 144 w 172"/>
                    <a:gd name="T53" fmla="*/ 98 h 245"/>
                    <a:gd name="T54" fmla="*/ 156 w 172"/>
                    <a:gd name="T55" fmla="*/ 102 h 245"/>
                    <a:gd name="T56" fmla="*/ 138 w 172"/>
                    <a:gd name="T57" fmla="*/ 122 h 245"/>
                    <a:gd name="T58" fmla="*/ 152 w 172"/>
                    <a:gd name="T59" fmla="*/ 135 h 245"/>
                    <a:gd name="T60" fmla="*/ 172 w 172"/>
                    <a:gd name="T61" fmla="*/ 112 h 245"/>
                    <a:gd name="T62" fmla="*/ 145 w 172"/>
                    <a:gd name="T63" fmla="*/ 88 h 245"/>
                    <a:gd name="T64" fmla="*/ 89 w 172"/>
                    <a:gd name="T65" fmla="*/ 119 h 245"/>
                    <a:gd name="T66" fmla="*/ 49 w 172"/>
                    <a:gd name="T67" fmla="*/ 149 h 245"/>
                    <a:gd name="T68" fmla="*/ 83 w 172"/>
                    <a:gd name="T69" fmla="*/ 10 h 2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</a:cxnLst>
                  <a:rect l="0" t="0" r="r" b="b"/>
                  <a:pathLst>
                    <a:path w="172" h="245">
                      <a:moveTo>
                        <a:pt x="83" y="10"/>
                      </a:moveTo>
                      <a:cubicBezTo>
                        <a:pt x="83" y="9"/>
                        <a:pt x="84" y="5"/>
                        <a:pt x="84" y="4"/>
                      </a:cubicBezTo>
                      <a:cubicBezTo>
                        <a:pt x="84" y="3"/>
                        <a:pt x="83" y="0"/>
                        <a:pt x="79" y="0"/>
                      </a:cubicBezTo>
                      <a:cubicBezTo>
                        <a:pt x="72" y="0"/>
                        <a:pt x="43" y="2"/>
                        <a:pt x="34" y="3"/>
                      </a:cubicBezTo>
                      <a:cubicBezTo>
                        <a:pt x="31" y="3"/>
                        <a:pt x="27" y="4"/>
                        <a:pt x="27" y="11"/>
                      </a:cubicBezTo>
                      <a:cubicBezTo>
                        <a:pt x="27" y="16"/>
                        <a:pt x="31" y="16"/>
                        <a:pt x="36" y="16"/>
                      </a:cubicBezTo>
                      <a:cubicBezTo>
                        <a:pt x="52" y="16"/>
                        <a:pt x="52" y="18"/>
                        <a:pt x="52" y="21"/>
                      </a:cubicBezTo>
                      <a:cubicBezTo>
                        <a:pt x="52" y="24"/>
                        <a:pt x="52" y="26"/>
                        <a:pt x="51" y="29"/>
                      </a:cubicBezTo>
                      <a:lnTo>
                        <a:pt x="2" y="226"/>
                      </a:lnTo>
                      <a:cubicBezTo>
                        <a:pt x="0" y="233"/>
                        <a:pt x="0" y="233"/>
                        <a:pt x="0" y="234"/>
                      </a:cubicBezTo>
                      <a:cubicBezTo>
                        <a:pt x="0" y="239"/>
                        <a:pt x="4" y="245"/>
                        <a:pt x="12" y="245"/>
                      </a:cubicBezTo>
                      <a:cubicBezTo>
                        <a:pt x="21" y="245"/>
                        <a:pt x="26" y="238"/>
                        <a:pt x="28" y="231"/>
                      </a:cubicBezTo>
                      <a:cubicBezTo>
                        <a:pt x="29" y="229"/>
                        <a:pt x="44" y="168"/>
                        <a:pt x="45" y="163"/>
                      </a:cubicBezTo>
                      <a:cubicBezTo>
                        <a:pt x="70" y="165"/>
                        <a:pt x="90" y="173"/>
                        <a:pt x="90" y="192"/>
                      </a:cubicBezTo>
                      <a:cubicBezTo>
                        <a:pt x="90" y="193"/>
                        <a:pt x="90" y="195"/>
                        <a:pt x="89" y="199"/>
                      </a:cubicBezTo>
                      <a:cubicBezTo>
                        <a:pt x="88" y="204"/>
                        <a:pt x="88" y="205"/>
                        <a:pt x="88" y="209"/>
                      </a:cubicBezTo>
                      <a:cubicBezTo>
                        <a:pt x="88" y="234"/>
                        <a:pt x="108" y="245"/>
                        <a:pt x="125" y="245"/>
                      </a:cubicBezTo>
                      <a:cubicBezTo>
                        <a:pt x="158" y="245"/>
                        <a:pt x="169" y="192"/>
                        <a:pt x="169" y="192"/>
                      </a:cubicBezTo>
                      <a:cubicBezTo>
                        <a:pt x="169" y="187"/>
                        <a:pt x="164" y="187"/>
                        <a:pt x="163" y="187"/>
                      </a:cubicBezTo>
                      <a:cubicBezTo>
                        <a:pt x="158" y="187"/>
                        <a:pt x="158" y="189"/>
                        <a:pt x="156" y="196"/>
                      </a:cubicBezTo>
                      <a:cubicBezTo>
                        <a:pt x="152" y="211"/>
                        <a:pt x="143" y="236"/>
                        <a:pt x="126" y="236"/>
                      </a:cubicBezTo>
                      <a:cubicBezTo>
                        <a:pt x="116" y="236"/>
                        <a:pt x="113" y="227"/>
                        <a:pt x="113" y="217"/>
                      </a:cubicBezTo>
                      <a:cubicBezTo>
                        <a:pt x="113" y="211"/>
                        <a:pt x="113" y="211"/>
                        <a:pt x="116" y="202"/>
                      </a:cubicBezTo>
                      <a:cubicBezTo>
                        <a:pt x="116" y="201"/>
                        <a:pt x="117" y="195"/>
                        <a:pt x="117" y="191"/>
                      </a:cubicBezTo>
                      <a:cubicBezTo>
                        <a:pt x="117" y="160"/>
                        <a:pt x="75" y="155"/>
                        <a:pt x="61" y="154"/>
                      </a:cubicBezTo>
                      <a:cubicBezTo>
                        <a:pt x="71" y="148"/>
                        <a:pt x="84" y="136"/>
                        <a:pt x="90" y="131"/>
                      </a:cubicBezTo>
                      <a:cubicBezTo>
                        <a:pt x="108" y="114"/>
                        <a:pt x="125" y="98"/>
                        <a:pt x="144" y="98"/>
                      </a:cubicBezTo>
                      <a:cubicBezTo>
                        <a:pt x="149" y="98"/>
                        <a:pt x="153" y="99"/>
                        <a:pt x="156" y="102"/>
                      </a:cubicBezTo>
                      <a:cubicBezTo>
                        <a:pt x="141" y="105"/>
                        <a:pt x="138" y="116"/>
                        <a:pt x="138" y="122"/>
                      </a:cubicBezTo>
                      <a:cubicBezTo>
                        <a:pt x="138" y="129"/>
                        <a:pt x="144" y="135"/>
                        <a:pt x="152" y="135"/>
                      </a:cubicBezTo>
                      <a:cubicBezTo>
                        <a:pt x="161" y="135"/>
                        <a:pt x="172" y="127"/>
                        <a:pt x="172" y="112"/>
                      </a:cubicBezTo>
                      <a:cubicBezTo>
                        <a:pt x="172" y="101"/>
                        <a:pt x="163" y="88"/>
                        <a:pt x="145" y="88"/>
                      </a:cubicBezTo>
                      <a:cubicBezTo>
                        <a:pt x="125" y="88"/>
                        <a:pt x="107" y="102"/>
                        <a:pt x="89" y="119"/>
                      </a:cubicBezTo>
                      <a:cubicBezTo>
                        <a:pt x="74" y="133"/>
                        <a:pt x="63" y="143"/>
                        <a:pt x="49" y="149"/>
                      </a:cubicBezTo>
                      <a:lnTo>
                        <a:pt x="83" y="10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7" name="Freeform 21">
                  <a:extLst>
                    <a:ext uri="{FF2B5EF4-FFF2-40B4-BE49-F238E27FC236}">
                      <a16:creationId xmlns:a16="http://schemas.microsoft.com/office/drawing/2014/main" id="{65C41573-50AA-4E0E-A948-92B2CB29590C}"/>
                    </a:ext>
                  </a:extLst>
                </p:cNvPr>
                <p:cNvSpPr>
                  <a:spLocks noEditPoints="1"/>
                </p:cNvSpPr>
                <p:nvPr>
                  <p:custDataLst>
                    <p:tags r:id="rId53"/>
                  </p:custDataLst>
                </p:nvPr>
              </p:nvSpPr>
              <p:spPr bwMode="auto">
                <a:xfrm>
                  <a:off x="2806702" y="3149601"/>
                  <a:ext cx="127000" cy="61913"/>
                </a:xfrm>
                <a:custGeom>
                  <a:avLst/>
                  <a:gdLst>
                    <a:gd name="T0" fmla="*/ 243 w 256"/>
                    <a:gd name="T1" fmla="*/ 18 h 94"/>
                    <a:gd name="T2" fmla="*/ 256 w 256"/>
                    <a:gd name="T3" fmla="*/ 9 h 94"/>
                    <a:gd name="T4" fmla="*/ 243 w 256"/>
                    <a:gd name="T5" fmla="*/ 0 h 94"/>
                    <a:gd name="T6" fmla="*/ 12 w 256"/>
                    <a:gd name="T7" fmla="*/ 0 h 94"/>
                    <a:gd name="T8" fmla="*/ 0 w 256"/>
                    <a:gd name="T9" fmla="*/ 9 h 94"/>
                    <a:gd name="T10" fmla="*/ 13 w 256"/>
                    <a:gd name="T11" fmla="*/ 18 h 94"/>
                    <a:gd name="T12" fmla="*/ 243 w 256"/>
                    <a:gd name="T13" fmla="*/ 18 h 94"/>
                    <a:gd name="T14" fmla="*/ 243 w 256"/>
                    <a:gd name="T15" fmla="*/ 94 h 94"/>
                    <a:gd name="T16" fmla="*/ 256 w 256"/>
                    <a:gd name="T17" fmla="*/ 86 h 94"/>
                    <a:gd name="T18" fmla="*/ 243 w 256"/>
                    <a:gd name="T19" fmla="*/ 77 h 94"/>
                    <a:gd name="T20" fmla="*/ 13 w 256"/>
                    <a:gd name="T21" fmla="*/ 77 h 94"/>
                    <a:gd name="T22" fmla="*/ 0 w 256"/>
                    <a:gd name="T23" fmla="*/ 86 h 94"/>
                    <a:gd name="T24" fmla="*/ 12 w 256"/>
                    <a:gd name="T25" fmla="*/ 94 h 94"/>
                    <a:gd name="T26" fmla="*/ 243 w 256"/>
                    <a:gd name="T27" fmla="*/ 94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256" h="94">
                      <a:moveTo>
                        <a:pt x="243" y="18"/>
                      </a:moveTo>
                      <a:cubicBezTo>
                        <a:pt x="248" y="18"/>
                        <a:pt x="256" y="18"/>
                        <a:pt x="256" y="9"/>
                      </a:cubicBezTo>
                      <a:cubicBezTo>
                        <a:pt x="256" y="0"/>
                        <a:pt x="248" y="0"/>
                        <a:pt x="243" y="0"/>
                      </a:cubicBezTo>
                      <a:lnTo>
                        <a:pt x="12" y="0"/>
                      </a:lnTo>
                      <a:cubicBezTo>
                        <a:pt x="8" y="0"/>
                        <a:pt x="0" y="0"/>
                        <a:pt x="0" y="9"/>
                      </a:cubicBezTo>
                      <a:cubicBezTo>
                        <a:pt x="0" y="18"/>
                        <a:pt x="8" y="18"/>
                        <a:pt x="13" y="18"/>
                      </a:cubicBezTo>
                      <a:lnTo>
                        <a:pt x="243" y="18"/>
                      </a:lnTo>
                      <a:close/>
                      <a:moveTo>
                        <a:pt x="243" y="94"/>
                      </a:moveTo>
                      <a:cubicBezTo>
                        <a:pt x="248" y="94"/>
                        <a:pt x="256" y="94"/>
                        <a:pt x="256" y="86"/>
                      </a:cubicBezTo>
                      <a:cubicBezTo>
                        <a:pt x="256" y="77"/>
                        <a:pt x="248" y="77"/>
                        <a:pt x="243" y="77"/>
                      </a:cubicBezTo>
                      <a:lnTo>
                        <a:pt x="13" y="77"/>
                      </a:lnTo>
                      <a:cubicBezTo>
                        <a:pt x="8" y="77"/>
                        <a:pt x="0" y="77"/>
                        <a:pt x="0" y="86"/>
                      </a:cubicBezTo>
                      <a:cubicBezTo>
                        <a:pt x="0" y="94"/>
                        <a:pt x="8" y="94"/>
                        <a:pt x="12" y="94"/>
                      </a:cubicBezTo>
                      <a:lnTo>
                        <a:pt x="243" y="94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8" name="Freeform 22">
                  <a:extLst>
                    <a:ext uri="{FF2B5EF4-FFF2-40B4-BE49-F238E27FC236}">
                      <a16:creationId xmlns:a16="http://schemas.microsoft.com/office/drawing/2014/main" id="{2F876FA0-2C28-431C-A9AC-3C6894FE3B03}"/>
                    </a:ext>
                  </a:extLst>
                </p:cNvPr>
                <p:cNvSpPr>
                  <a:spLocks noEditPoints="1"/>
                </p:cNvSpPr>
                <p:nvPr>
                  <p:custDataLst>
                    <p:tags r:id="rId54"/>
                  </p:custDataLst>
                </p:nvPr>
              </p:nvSpPr>
              <p:spPr bwMode="auto">
                <a:xfrm>
                  <a:off x="2954339" y="3084513"/>
                  <a:ext cx="80963" cy="158750"/>
                </a:xfrm>
                <a:custGeom>
                  <a:avLst/>
                  <a:gdLst>
                    <a:gd name="T0" fmla="*/ 162 w 162"/>
                    <a:gd name="T1" fmla="*/ 120 h 239"/>
                    <a:gd name="T2" fmla="*/ 141 w 162"/>
                    <a:gd name="T3" fmla="*/ 30 h 239"/>
                    <a:gd name="T4" fmla="*/ 81 w 162"/>
                    <a:gd name="T5" fmla="*/ 0 h 239"/>
                    <a:gd name="T6" fmla="*/ 0 w 162"/>
                    <a:gd name="T7" fmla="*/ 120 h 239"/>
                    <a:gd name="T8" fmla="*/ 81 w 162"/>
                    <a:gd name="T9" fmla="*/ 239 h 239"/>
                    <a:gd name="T10" fmla="*/ 162 w 162"/>
                    <a:gd name="T11" fmla="*/ 120 h 239"/>
                    <a:gd name="T12" fmla="*/ 81 w 162"/>
                    <a:gd name="T13" fmla="*/ 229 h 239"/>
                    <a:gd name="T14" fmla="*/ 37 w 162"/>
                    <a:gd name="T15" fmla="*/ 191 h 239"/>
                    <a:gd name="T16" fmla="*/ 32 w 162"/>
                    <a:gd name="T17" fmla="*/ 116 h 239"/>
                    <a:gd name="T18" fmla="*/ 37 w 162"/>
                    <a:gd name="T19" fmla="*/ 45 h 239"/>
                    <a:gd name="T20" fmla="*/ 81 w 162"/>
                    <a:gd name="T21" fmla="*/ 10 h 239"/>
                    <a:gd name="T22" fmla="*/ 124 w 162"/>
                    <a:gd name="T23" fmla="*/ 42 h 239"/>
                    <a:gd name="T24" fmla="*/ 130 w 162"/>
                    <a:gd name="T25" fmla="*/ 116 h 239"/>
                    <a:gd name="T26" fmla="*/ 126 w 162"/>
                    <a:gd name="T27" fmla="*/ 190 h 239"/>
                    <a:gd name="T28" fmla="*/ 81 w 162"/>
                    <a:gd name="T29" fmla="*/ 229 h 2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162" h="239">
                      <a:moveTo>
                        <a:pt x="162" y="120"/>
                      </a:moveTo>
                      <a:cubicBezTo>
                        <a:pt x="162" y="82"/>
                        <a:pt x="158" y="54"/>
                        <a:pt x="141" y="30"/>
                      </a:cubicBezTo>
                      <a:cubicBezTo>
                        <a:pt x="131" y="14"/>
                        <a:pt x="109" y="0"/>
                        <a:pt x="81" y="0"/>
                      </a:cubicBezTo>
                      <a:cubicBezTo>
                        <a:pt x="0" y="0"/>
                        <a:pt x="0" y="95"/>
                        <a:pt x="0" y="120"/>
                      </a:cubicBezTo>
                      <a:cubicBezTo>
                        <a:pt x="0" y="146"/>
                        <a:pt x="0" y="239"/>
                        <a:pt x="81" y="239"/>
                      </a:cubicBezTo>
                      <a:cubicBezTo>
                        <a:pt x="162" y="239"/>
                        <a:pt x="162" y="146"/>
                        <a:pt x="162" y="120"/>
                      </a:cubicBezTo>
                      <a:close/>
                      <a:moveTo>
                        <a:pt x="81" y="229"/>
                      </a:moveTo>
                      <a:cubicBezTo>
                        <a:pt x="65" y="229"/>
                        <a:pt x="44" y="220"/>
                        <a:pt x="37" y="191"/>
                      </a:cubicBezTo>
                      <a:cubicBezTo>
                        <a:pt x="32" y="170"/>
                        <a:pt x="32" y="142"/>
                        <a:pt x="32" y="116"/>
                      </a:cubicBezTo>
                      <a:cubicBezTo>
                        <a:pt x="32" y="90"/>
                        <a:pt x="32" y="64"/>
                        <a:pt x="37" y="45"/>
                      </a:cubicBezTo>
                      <a:cubicBezTo>
                        <a:pt x="45" y="17"/>
                        <a:pt x="67" y="10"/>
                        <a:pt x="81" y="10"/>
                      </a:cubicBezTo>
                      <a:cubicBezTo>
                        <a:pt x="100" y="10"/>
                        <a:pt x="118" y="21"/>
                        <a:pt x="124" y="42"/>
                      </a:cubicBezTo>
                      <a:cubicBezTo>
                        <a:pt x="130" y="60"/>
                        <a:pt x="130" y="86"/>
                        <a:pt x="130" y="116"/>
                      </a:cubicBezTo>
                      <a:cubicBezTo>
                        <a:pt x="130" y="142"/>
                        <a:pt x="130" y="168"/>
                        <a:pt x="126" y="190"/>
                      </a:cubicBezTo>
                      <a:cubicBezTo>
                        <a:pt x="119" y="221"/>
                        <a:pt x="95" y="229"/>
                        <a:pt x="81" y="229"/>
                      </a:cubicBez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19" name="Freeform 23">
                  <a:extLst>
                    <a:ext uri="{FF2B5EF4-FFF2-40B4-BE49-F238E27FC236}">
                      <a16:creationId xmlns:a16="http://schemas.microsoft.com/office/drawing/2014/main" id="{9F16186D-4AE0-490A-91C1-63F0EE2F2161}"/>
                    </a:ext>
                  </a:extLst>
                </p:cNvPr>
                <p:cNvSpPr>
                  <a:spLocks noEditPoints="1"/>
                </p:cNvSpPr>
                <p:nvPr>
                  <p:custDataLst>
                    <p:tags r:id="rId55"/>
                  </p:custDataLst>
                </p:nvPr>
              </p:nvSpPr>
              <p:spPr bwMode="auto">
                <a:xfrm>
                  <a:off x="3138489" y="3068638"/>
                  <a:ext cx="163513" cy="76200"/>
                </a:xfrm>
                <a:custGeom>
                  <a:avLst/>
                  <a:gdLst>
                    <a:gd name="T0" fmla="*/ 315 w 332"/>
                    <a:gd name="T1" fmla="*/ 20 h 117"/>
                    <a:gd name="T2" fmla="*/ 332 w 332"/>
                    <a:gd name="T3" fmla="*/ 10 h 117"/>
                    <a:gd name="T4" fmla="*/ 315 w 332"/>
                    <a:gd name="T5" fmla="*/ 0 h 117"/>
                    <a:gd name="T6" fmla="*/ 17 w 332"/>
                    <a:gd name="T7" fmla="*/ 0 h 117"/>
                    <a:gd name="T8" fmla="*/ 0 w 332"/>
                    <a:gd name="T9" fmla="*/ 10 h 117"/>
                    <a:gd name="T10" fmla="*/ 17 w 332"/>
                    <a:gd name="T11" fmla="*/ 20 h 117"/>
                    <a:gd name="T12" fmla="*/ 315 w 332"/>
                    <a:gd name="T13" fmla="*/ 20 h 117"/>
                    <a:gd name="T14" fmla="*/ 315 w 332"/>
                    <a:gd name="T15" fmla="*/ 117 h 117"/>
                    <a:gd name="T16" fmla="*/ 332 w 332"/>
                    <a:gd name="T17" fmla="*/ 107 h 117"/>
                    <a:gd name="T18" fmla="*/ 315 w 332"/>
                    <a:gd name="T19" fmla="*/ 97 h 117"/>
                    <a:gd name="T20" fmla="*/ 17 w 332"/>
                    <a:gd name="T21" fmla="*/ 97 h 117"/>
                    <a:gd name="T22" fmla="*/ 0 w 332"/>
                    <a:gd name="T23" fmla="*/ 107 h 117"/>
                    <a:gd name="T24" fmla="*/ 17 w 332"/>
                    <a:gd name="T25" fmla="*/ 117 h 117"/>
                    <a:gd name="T26" fmla="*/ 315 w 332"/>
                    <a:gd name="T27" fmla="*/ 117 h 1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32" h="117">
                      <a:moveTo>
                        <a:pt x="315" y="20"/>
                      </a:moveTo>
                      <a:cubicBezTo>
                        <a:pt x="322" y="20"/>
                        <a:pt x="332" y="20"/>
                        <a:pt x="332" y="10"/>
                      </a:cubicBezTo>
                      <a:cubicBezTo>
                        <a:pt x="332" y="0"/>
                        <a:pt x="322" y="0"/>
                        <a:pt x="315" y="0"/>
                      </a:cubicBezTo>
                      <a:lnTo>
                        <a:pt x="17" y="0"/>
                      </a:lnTo>
                      <a:cubicBezTo>
                        <a:pt x="10" y="0"/>
                        <a:pt x="0" y="0"/>
                        <a:pt x="0" y="10"/>
                      </a:cubicBezTo>
                      <a:cubicBezTo>
                        <a:pt x="0" y="20"/>
                        <a:pt x="10" y="20"/>
                        <a:pt x="17" y="20"/>
                      </a:cubicBezTo>
                      <a:lnTo>
                        <a:pt x="315" y="20"/>
                      </a:lnTo>
                      <a:close/>
                      <a:moveTo>
                        <a:pt x="315" y="117"/>
                      </a:moveTo>
                      <a:cubicBezTo>
                        <a:pt x="322" y="117"/>
                        <a:pt x="332" y="117"/>
                        <a:pt x="332" y="107"/>
                      </a:cubicBezTo>
                      <a:cubicBezTo>
                        <a:pt x="332" y="97"/>
                        <a:pt x="322" y="97"/>
                        <a:pt x="315" y="97"/>
                      </a:cubicBezTo>
                      <a:lnTo>
                        <a:pt x="17" y="97"/>
                      </a:lnTo>
                      <a:cubicBezTo>
                        <a:pt x="10" y="97"/>
                        <a:pt x="0" y="97"/>
                        <a:pt x="0" y="107"/>
                      </a:cubicBezTo>
                      <a:cubicBezTo>
                        <a:pt x="0" y="117"/>
                        <a:pt x="10" y="117"/>
                        <a:pt x="17" y="117"/>
                      </a:cubicBezTo>
                      <a:lnTo>
                        <a:pt x="315" y="117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  <p:sp>
              <p:nvSpPr>
                <p:cNvPr id="20" name="Freeform 24">
                  <a:extLst>
                    <a:ext uri="{FF2B5EF4-FFF2-40B4-BE49-F238E27FC236}">
                      <a16:creationId xmlns:a16="http://schemas.microsoft.com/office/drawing/2014/main" id="{14231033-E3B7-4190-9DD6-A4B6A4941590}"/>
                    </a:ext>
                  </a:extLst>
                </p:cNvPr>
                <p:cNvSpPr>
                  <a:spLocks/>
                </p:cNvSpPr>
                <p:nvPr>
                  <p:custDataLst>
                    <p:tags r:id="rId56"/>
                  </p:custDataLst>
                </p:nvPr>
              </p:nvSpPr>
              <p:spPr bwMode="auto">
                <a:xfrm>
                  <a:off x="3392489" y="2963863"/>
                  <a:ext cx="134938" cy="225425"/>
                </a:xfrm>
                <a:custGeom>
                  <a:avLst/>
                  <a:gdLst>
                    <a:gd name="T0" fmla="*/ 260 w 274"/>
                    <a:gd name="T1" fmla="*/ 0 h 340"/>
                    <a:gd name="T2" fmla="*/ 0 w 274"/>
                    <a:gd name="T3" fmla="*/ 0 h 340"/>
                    <a:gd name="T4" fmla="*/ 0 w 274"/>
                    <a:gd name="T5" fmla="*/ 16 h 340"/>
                    <a:gd name="T6" fmla="*/ 12 w 274"/>
                    <a:gd name="T7" fmla="*/ 16 h 340"/>
                    <a:gd name="T8" fmla="*/ 51 w 274"/>
                    <a:gd name="T9" fmla="*/ 39 h 340"/>
                    <a:gd name="T10" fmla="*/ 51 w 274"/>
                    <a:gd name="T11" fmla="*/ 301 h 340"/>
                    <a:gd name="T12" fmla="*/ 12 w 274"/>
                    <a:gd name="T13" fmla="*/ 324 h 340"/>
                    <a:gd name="T14" fmla="*/ 0 w 274"/>
                    <a:gd name="T15" fmla="*/ 324 h 340"/>
                    <a:gd name="T16" fmla="*/ 0 w 274"/>
                    <a:gd name="T17" fmla="*/ 340 h 340"/>
                    <a:gd name="T18" fmla="*/ 76 w 274"/>
                    <a:gd name="T19" fmla="*/ 338 h 340"/>
                    <a:gd name="T20" fmla="*/ 160 w 274"/>
                    <a:gd name="T21" fmla="*/ 340 h 340"/>
                    <a:gd name="T22" fmla="*/ 160 w 274"/>
                    <a:gd name="T23" fmla="*/ 324 h 340"/>
                    <a:gd name="T24" fmla="*/ 143 w 274"/>
                    <a:gd name="T25" fmla="*/ 324 h 340"/>
                    <a:gd name="T26" fmla="*/ 96 w 274"/>
                    <a:gd name="T27" fmla="*/ 300 h 340"/>
                    <a:gd name="T28" fmla="*/ 96 w 274"/>
                    <a:gd name="T29" fmla="*/ 36 h 340"/>
                    <a:gd name="T30" fmla="*/ 120 w 274"/>
                    <a:gd name="T31" fmla="*/ 16 h 340"/>
                    <a:gd name="T32" fmla="*/ 172 w 274"/>
                    <a:gd name="T33" fmla="*/ 16 h 340"/>
                    <a:gd name="T34" fmla="*/ 261 w 274"/>
                    <a:gd name="T35" fmla="*/ 113 h 340"/>
                    <a:gd name="T36" fmla="*/ 274 w 274"/>
                    <a:gd name="T37" fmla="*/ 113 h 340"/>
                    <a:gd name="T38" fmla="*/ 260 w 274"/>
                    <a:gd name="T39" fmla="*/ 0 h 3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274" h="340">
                      <a:moveTo>
                        <a:pt x="260" y="0"/>
                      </a:moveTo>
                      <a:lnTo>
                        <a:pt x="0" y="0"/>
                      </a:lnTo>
                      <a:lnTo>
                        <a:pt x="0" y="16"/>
                      </a:lnTo>
                      <a:lnTo>
                        <a:pt x="12" y="16"/>
                      </a:lnTo>
                      <a:cubicBezTo>
                        <a:pt x="50" y="16"/>
                        <a:pt x="51" y="21"/>
                        <a:pt x="51" y="39"/>
                      </a:cubicBezTo>
                      <a:lnTo>
                        <a:pt x="51" y="301"/>
                      </a:lnTo>
                      <a:cubicBezTo>
                        <a:pt x="51" y="319"/>
                        <a:pt x="50" y="324"/>
                        <a:pt x="12" y="324"/>
                      </a:cubicBezTo>
                      <a:lnTo>
                        <a:pt x="0" y="324"/>
                      </a:lnTo>
                      <a:lnTo>
                        <a:pt x="0" y="340"/>
                      </a:lnTo>
                      <a:cubicBezTo>
                        <a:pt x="17" y="338"/>
                        <a:pt x="56" y="338"/>
                        <a:pt x="76" y="338"/>
                      </a:cubicBezTo>
                      <a:cubicBezTo>
                        <a:pt x="96" y="338"/>
                        <a:pt x="142" y="338"/>
                        <a:pt x="160" y="340"/>
                      </a:cubicBezTo>
                      <a:lnTo>
                        <a:pt x="160" y="324"/>
                      </a:lnTo>
                      <a:lnTo>
                        <a:pt x="143" y="324"/>
                      </a:lnTo>
                      <a:cubicBezTo>
                        <a:pt x="96" y="324"/>
                        <a:pt x="96" y="318"/>
                        <a:pt x="96" y="300"/>
                      </a:cubicBezTo>
                      <a:lnTo>
                        <a:pt x="96" y="36"/>
                      </a:lnTo>
                      <a:cubicBezTo>
                        <a:pt x="96" y="19"/>
                        <a:pt x="97" y="16"/>
                        <a:pt x="120" y="16"/>
                      </a:cubicBezTo>
                      <a:lnTo>
                        <a:pt x="172" y="16"/>
                      </a:lnTo>
                      <a:cubicBezTo>
                        <a:pt x="243" y="16"/>
                        <a:pt x="253" y="45"/>
                        <a:pt x="261" y="113"/>
                      </a:cubicBezTo>
                      <a:lnTo>
                        <a:pt x="274" y="113"/>
                      </a:lnTo>
                      <a:lnTo>
                        <a:pt x="260" y="0"/>
                      </a:lnTo>
                    </a:path>
                  </a:pathLst>
                </a:custGeom>
                <a:solidFill>
                  <a:srgbClr val="000000"/>
                </a:solidFill>
                <a:ln w="0">
                  <a:noFill/>
                  <a:prstDash val="solid"/>
                  <a:round/>
                  <a:headEnd/>
                  <a:tailEnd/>
                </a:ln>
                <a:extLst>
                  <a:ext uri="{91240B29-F687-4F45-9708-019B960494DF}">
                    <a14:hiddenLine xmlns:a14="http://schemas.microsoft.com/office/drawing/2010/main" w="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GB"/>
                </a:p>
              </p:txBody>
            </p:sp>
          </p:grp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5BE3F10-3E75-400F-8C89-14D51873C832}"/>
                </a:ext>
              </a:extLst>
            </p:cNvPr>
            <p:cNvSpPr txBox="1"/>
            <p:nvPr/>
          </p:nvSpPr>
          <p:spPr>
            <a:xfrm>
              <a:off x="8561804" y="1119285"/>
              <a:ext cx="3462095" cy="3139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Non-perturbative first principle method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Systematically integrate out momentum shells</a:t>
              </a:r>
            </a:p>
            <a:p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Access to physical mechanisms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No sign problem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Chemical potential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/>
                <a:t>Real time</a:t>
              </a:r>
              <a:endParaRPr lang="en-GB" dirty="0"/>
            </a:p>
          </p:txBody>
        </p:sp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38C636CC-F977-4F9D-A234-F9ADD8109FE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28719" y="2243445"/>
            <a:ext cx="4171951" cy="787401"/>
            <a:chOff x="554038" y="2095500"/>
            <a:chExt cx="4171951" cy="787401"/>
          </a:xfrm>
        </p:grpSpPr>
        <p:sp>
          <p:nvSpPr>
            <p:cNvPr id="192" name="Freeform 106">
              <a:extLst>
                <a:ext uri="{FF2B5EF4-FFF2-40B4-BE49-F238E27FC236}">
                  <a16:creationId xmlns:a16="http://schemas.microsoft.com/office/drawing/2014/main" id="{15382D3A-DB5E-4AB9-8B46-6E0914596675}"/>
                </a:ext>
              </a:extLst>
            </p:cNvPr>
            <p:cNvSpPr>
              <a:spLocks noEditPoints="1"/>
            </p:cNvSpPr>
            <p:nvPr>
              <p:custDataLst>
                <p:tags r:id="rId19"/>
              </p:custDataLst>
            </p:nvPr>
          </p:nvSpPr>
          <p:spPr bwMode="auto">
            <a:xfrm>
              <a:off x="554038" y="2286000"/>
              <a:ext cx="157163" cy="225425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1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6 h 368"/>
                <a:gd name="T18" fmla="*/ 105 w 262"/>
                <a:gd name="T19" fmla="*/ 70 h 368"/>
                <a:gd name="T20" fmla="*/ 81 w 262"/>
                <a:gd name="T21" fmla="*/ 53 h 368"/>
                <a:gd name="T22" fmla="*/ 153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3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1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6"/>
                    <a:pt x="78" y="96"/>
                  </a:cubicBezTo>
                  <a:cubicBezTo>
                    <a:pt x="94" y="96"/>
                    <a:pt x="105" y="82"/>
                    <a:pt x="105" y="70"/>
                  </a:cubicBezTo>
                  <a:cubicBezTo>
                    <a:pt x="105" y="53"/>
                    <a:pt x="89" y="53"/>
                    <a:pt x="81" y="53"/>
                  </a:cubicBezTo>
                  <a:cubicBezTo>
                    <a:pt x="103" y="16"/>
                    <a:pt x="139" y="13"/>
                    <a:pt x="153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Freeform 107">
              <a:extLst>
                <a:ext uri="{FF2B5EF4-FFF2-40B4-BE49-F238E27FC236}">
                  <a16:creationId xmlns:a16="http://schemas.microsoft.com/office/drawing/2014/main" id="{D6C395A1-D395-4EC9-A5D6-6705CA0E346E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709613" y="2416175"/>
              <a:ext cx="71438" cy="136525"/>
            </a:xfrm>
            <a:custGeom>
              <a:avLst/>
              <a:gdLst>
                <a:gd name="T0" fmla="*/ 71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7 w 118"/>
                <a:gd name="T7" fmla="*/ 68 h 222"/>
                <a:gd name="T8" fmla="*/ 74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6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0 w 118"/>
                <a:gd name="T25" fmla="*/ 81 h 222"/>
                <a:gd name="T26" fmla="*/ 43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7" y="81"/>
                  </a:lnTo>
                  <a:cubicBezTo>
                    <a:pt x="113" y="81"/>
                    <a:pt x="118" y="81"/>
                    <a:pt x="118" y="73"/>
                  </a:cubicBezTo>
                  <a:cubicBezTo>
                    <a:pt x="118" y="68"/>
                    <a:pt x="113" y="68"/>
                    <a:pt x="107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7" y="15"/>
                    <a:pt x="88" y="13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7" y="0"/>
                    <a:pt x="62" y="6"/>
                    <a:pt x="60" y="15"/>
                  </a:cubicBezTo>
                  <a:cubicBezTo>
                    <a:pt x="57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4" y="68"/>
                    <a:pt x="0" y="68"/>
                    <a:pt x="0" y="76"/>
                  </a:cubicBezTo>
                  <a:cubicBezTo>
                    <a:pt x="0" y="81"/>
                    <a:pt x="4" y="81"/>
                    <a:pt x="10" y="81"/>
                  </a:cubicBezTo>
                  <a:lnTo>
                    <a:pt x="43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5" y="165"/>
                    <a:pt x="103" y="171"/>
                  </a:cubicBezTo>
                  <a:cubicBezTo>
                    <a:pt x="93" y="193"/>
                    <a:pt x="75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1"/>
                    <a:pt x="45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Freeform 108">
              <a:extLst>
                <a:ext uri="{FF2B5EF4-FFF2-40B4-BE49-F238E27FC236}">
                  <a16:creationId xmlns:a16="http://schemas.microsoft.com/office/drawing/2014/main" id="{FC8E5EB4-CF35-4125-8F80-206FEA87C054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815976" y="2297113"/>
              <a:ext cx="163513" cy="206375"/>
            </a:xfrm>
            <a:custGeom>
              <a:avLst/>
              <a:gdLst>
                <a:gd name="T0" fmla="*/ 260 w 274"/>
                <a:gd name="T1" fmla="*/ 0 h 339"/>
                <a:gd name="T2" fmla="*/ 0 w 274"/>
                <a:gd name="T3" fmla="*/ 0 h 339"/>
                <a:gd name="T4" fmla="*/ 0 w 274"/>
                <a:gd name="T5" fmla="*/ 16 h 339"/>
                <a:gd name="T6" fmla="*/ 12 w 274"/>
                <a:gd name="T7" fmla="*/ 16 h 339"/>
                <a:gd name="T8" fmla="*/ 52 w 274"/>
                <a:gd name="T9" fmla="*/ 39 h 339"/>
                <a:gd name="T10" fmla="*/ 52 w 274"/>
                <a:gd name="T11" fmla="*/ 301 h 339"/>
                <a:gd name="T12" fmla="*/ 12 w 274"/>
                <a:gd name="T13" fmla="*/ 324 h 339"/>
                <a:gd name="T14" fmla="*/ 0 w 274"/>
                <a:gd name="T15" fmla="*/ 324 h 339"/>
                <a:gd name="T16" fmla="*/ 0 w 274"/>
                <a:gd name="T17" fmla="*/ 339 h 339"/>
                <a:gd name="T18" fmla="*/ 76 w 274"/>
                <a:gd name="T19" fmla="*/ 338 h 339"/>
                <a:gd name="T20" fmla="*/ 160 w 274"/>
                <a:gd name="T21" fmla="*/ 339 h 339"/>
                <a:gd name="T22" fmla="*/ 160 w 274"/>
                <a:gd name="T23" fmla="*/ 324 h 339"/>
                <a:gd name="T24" fmla="*/ 143 w 274"/>
                <a:gd name="T25" fmla="*/ 324 h 339"/>
                <a:gd name="T26" fmla="*/ 96 w 274"/>
                <a:gd name="T27" fmla="*/ 300 h 339"/>
                <a:gd name="T28" fmla="*/ 96 w 274"/>
                <a:gd name="T29" fmla="*/ 36 h 339"/>
                <a:gd name="T30" fmla="*/ 120 w 274"/>
                <a:gd name="T31" fmla="*/ 16 h 339"/>
                <a:gd name="T32" fmla="*/ 172 w 274"/>
                <a:gd name="T33" fmla="*/ 16 h 339"/>
                <a:gd name="T34" fmla="*/ 262 w 274"/>
                <a:gd name="T35" fmla="*/ 112 h 339"/>
                <a:gd name="T36" fmla="*/ 274 w 274"/>
                <a:gd name="T37" fmla="*/ 112 h 339"/>
                <a:gd name="T38" fmla="*/ 260 w 274"/>
                <a:gd name="T39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4" h="339">
                  <a:moveTo>
                    <a:pt x="260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2" y="16"/>
                  </a:lnTo>
                  <a:cubicBezTo>
                    <a:pt x="51" y="16"/>
                    <a:pt x="52" y="21"/>
                    <a:pt x="52" y="39"/>
                  </a:cubicBezTo>
                  <a:lnTo>
                    <a:pt x="52" y="301"/>
                  </a:lnTo>
                  <a:cubicBezTo>
                    <a:pt x="52" y="319"/>
                    <a:pt x="51" y="324"/>
                    <a:pt x="12" y="324"/>
                  </a:cubicBezTo>
                  <a:lnTo>
                    <a:pt x="0" y="324"/>
                  </a:lnTo>
                  <a:lnTo>
                    <a:pt x="0" y="339"/>
                  </a:lnTo>
                  <a:cubicBezTo>
                    <a:pt x="18" y="338"/>
                    <a:pt x="57" y="338"/>
                    <a:pt x="76" y="338"/>
                  </a:cubicBezTo>
                  <a:cubicBezTo>
                    <a:pt x="96" y="338"/>
                    <a:pt x="142" y="338"/>
                    <a:pt x="160" y="339"/>
                  </a:cubicBezTo>
                  <a:lnTo>
                    <a:pt x="160" y="324"/>
                  </a:lnTo>
                  <a:lnTo>
                    <a:pt x="143" y="324"/>
                  </a:lnTo>
                  <a:cubicBezTo>
                    <a:pt x="96" y="324"/>
                    <a:pt x="96" y="318"/>
                    <a:pt x="96" y="300"/>
                  </a:cubicBezTo>
                  <a:lnTo>
                    <a:pt x="96" y="36"/>
                  </a:lnTo>
                  <a:cubicBezTo>
                    <a:pt x="96" y="19"/>
                    <a:pt x="97" y="16"/>
                    <a:pt x="120" y="16"/>
                  </a:cubicBezTo>
                  <a:lnTo>
                    <a:pt x="172" y="16"/>
                  </a:lnTo>
                  <a:cubicBezTo>
                    <a:pt x="243" y="16"/>
                    <a:pt x="254" y="45"/>
                    <a:pt x="262" y="112"/>
                  </a:cubicBezTo>
                  <a:lnTo>
                    <a:pt x="274" y="112"/>
                  </a:lnTo>
                  <a:lnTo>
                    <a:pt x="260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Freeform 109">
              <a:extLst>
                <a:ext uri="{FF2B5EF4-FFF2-40B4-BE49-F238E27FC236}">
                  <a16:creationId xmlns:a16="http://schemas.microsoft.com/office/drawing/2014/main" id="{76D8B4CD-30C1-411D-ABA0-6C6AF647C635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1008063" y="2401888"/>
              <a:ext cx="103188" cy="150813"/>
            </a:xfrm>
            <a:custGeom>
              <a:avLst/>
              <a:gdLst>
                <a:gd name="T0" fmla="*/ 83 w 172"/>
                <a:gd name="T1" fmla="*/ 11 h 246"/>
                <a:gd name="T2" fmla="*/ 84 w 172"/>
                <a:gd name="T3" fmla="*/ 5 h 246"/>
                <a:gd name="T4" fmla="*/ 79 w 172"/>
                <a:gd name="T5" fmla="*/ 0 h 246"/>
                <a:gd name="T6" fmla="*/ 34 w 172"/>
                <a:gd name="T7" fmla="*/ 4 h 246"/>
                <a:gd name="T8" fmla="*/ 27 w 172"/>
                <a:gd name="T9" fmla="*/ 12 h 246"/>
                <a:gd name="T10" fmla="*/ 36 w 172"/>
                <a:gd name="T11" fmla="*/ 17 h 246"/>
                <a:gd name="T12" fmla="*/ 52 w 172"/>
                <a:gd name="T13" fmla="*/ 22 h 246"/>
                <a:gd name="T14" fmla="*/ 51 w 172"/>
                <a:gd name="T15" fmla="*/ 29 h 246"/>
                <a:gd name="T16" fmla="*/ 2 w 172"/>
                <a:gd name="T17" fmla="*/ 227 h 246"/>
                <a:gd name="T18" fmla="*/ 0 w 172"/>
                <a:gd name="T19" fmla="*/ 235 h 246"/>
                <a:gd name="T20" fmla="*/ 12 w 172"/>
                <a:gd name="T21" fmla="*/ 246 h 246"/>
                <a:gd name="T22" fmla="*/ 28 w 172"/>
                <a:gd name="T23" fmla="*/ 231 h 246"/>
                <a:gd name="T24" fmla="*/ 45 w 172"/>
                <a:gd name="T25" fmla="*/ 163 h 246"/>
                <a:gd name="T26" fmla="*/ 90 w 172"/>
                <a:gd name="T27" fmla="*/ 192 h 246"/>
                <a:gd name="T28" fmla="*/ 89 w 172"/>
                <a:gd name="T29" fmla="*/ 199 h 246"/>
                <a:gd name="T30" fmla="*/ 88 w 172"/>
                <a:gd name="T31" fmla="*/ 210 h 246"/>
                <a:gd name="T32" fmla="*/ 125 w 172"/>
                <a:gd name="T33" fmla="*/ 246 h 246"/>
                <a:gd name="T34" fmla="*/ 169 w 172"/>
                <a:gd name="T35" fmla="*/ 192 h 246"/>
                <a:gd name="T36" fmla="*/ 163 w 172"/>
                <a:gd name="T37" fmla="*/ 188 h 246"/>
                <a:gd name="T38" fmla="*/ 156 w 172"/>
                <a:gd name="T39" fmla="*/ 196 h 246"/>
                <a:gd name="T40" fmla="*/ 126 w 172"/>
                <a:gd name="T41" fmla="*/ 236 h 246"/>
                <a:gd name="T42" fmla="*/ 113 w 172"/>
                <a:gd name="T43" fmla="*/ 218 h 246"/>
                <a:gd name="T44" fmla="*/ 116 w 172"/>
                <a:gd name="T45" fmla="*/ 202 h 246"/>
                <a:gd name="T46" fmla="*/ 117 w 172"/>
                <a:gd name="T47" fmla="*/ 191 h 246"/>
                <a:gd name="T48" fmla="*/ 61 w 172"/>
                <a:gd name="T49" fmla="*/ 154 h 246"/>
                <a:gd name="T50" fmla="*/ 90 w 172"/>
                <a:gd name="T51" fmla="*/ 131 h 246"/>
                <a:gd name="T52" fmla="*/ 144 w 172"/>
                <a:gd name="T53" fmla="*/ 98 h 246"/>
                <a:gd name="T54" fmla="*/ 156 w 172"/>
                <a:gd name="T55" fmla="*/ 103 h 246"/>
                <a:gd name="T56" fmla="*/ 138 w 172"/>
                <a:gd name="T57" fmla="*/ 122 h 246"/>
                <a:gd name="T58" fmla="*/ 152 w 172"/>
                <a:gd name="T59" fmla="*/ 135 h 246"/>
                <a:gd name="T60" fmla="*/ 172 w 172"/>
                <a:gd name="T61" fmla="*/ 113 h 246"/>
                <a:gd name="T62" fmla="*/ 145 w 172"/>
                <a:gd name="T63" fmla="*/ 88 h 246"/>
                <a:gd name="T64" fmla="*/ 89 w 172"/>
                <a:gd name="T65" fmla="*/ 119 h 246"/>
                <a:gd name="T66" fmla="*/ 49 w 172"/>
                <a:gd name="T67" fmla="*/ 150 h 246"/>
                <a:gd name="T68" fmla="*/ 83 w 172"/>
                <a:gd name="T69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6">
                  <a:moveTo>
                    <a:pt x="83" y="11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4"/>
                  </a:cubicBezTo>
                  <a:cubicBezTo>
                    <a:pt x="31" y="4"/>
                    <a:pt x="27" y="4"/>
                    <a:pt x="27" y="12"/>
                  </a:cubicBezTo>
                  <a:cubicBezTo>
                    <a:pt x="27" y="17"/>
                    <a:pt x="31" y="17"/>
                    <a:pt x="36" y="17"/>
                  </a:cubicBezTo>
                  <a:cubicBezTo>
                    <a:pt x="52" y="17"/>
                    <a:pt x="52" y="19"/>
                    <a:pt x="52" y="22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5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21" y="246"/>
                    <a:pt x="26" y="239"/>
                    <a:pt x="28" y="231"/>
                  </a:cubicBezTo>
                  <a:cubicBezTo>
                    <a:pt x="29" y="230"/>
                    <a:pt x="44" y="168"/>
                    <a:pt x="45" y="163"/>
                  </a:cubicBezTo>
                  <a:cubicBezTo>
                    <a:pt x="70" y="166"/>
                    <a:pt x="90" y="174"/>
                    <a:pt x="90" y="192"/>
                  </a:cubicBezTo>
                  <a:cubicBezTo>
                    <a:pt x="90" y="194"/>
                    <a:pt x="90" y="196"/>
                    <a:pt x="89" y="199"/>
                  </a:cubicBezTo>
                  <a:cubicBezTo>
                    <a:pt x="88" y="204"/>
                    <a:pt x="88" y="206"/>
                    <a:pt x="88" y="210"/>
                  </a:cubicBezTo>
                  <a:cubicBezTo>
                    <a:pt x="88" y="235"/>
                    <a:pt x="108" y="246"/>
                    <a:pt x="125" y="246"/>
                  </a:cubicBezTo>
                  <a:cubicBezTo>
                    <a:pt x="158" y="246"/>
                    <a:pt x="169" y="193"/>
                    <a:pt x="169" y="192"/>
                  </a:cubicBezTo>
                  <a:cubicBezTo>
                    <a:pt x="169" y="188"/>
                    <a:pt x="164" y="188"/>
                    <a:pt x="163" y="188"/>
                  </a:cubicBezTo>
                  <a:cubicBezTo>
                    <a:pt x="158" y="188"/>
                    <a:pt x="158" y="190"/>
                    <a:pt x="156" y="196"/>
                  </a:cubicBezTo>
                  <a:cubicBezTo>
                    <a:pt x="152" y="211"/>
                    <a:pt x="143" y="236"/>
                    <a:pt x="126" y="236"/>
                  </a:cubicBezTo>
                  <a:cubicBezTo>
                    <a:pt x="116" y="236"/>
                    <a:pt x="113" y="227"/>
                    <a:pt x="113" y="218"/>
                  </a:cubicBezTo>
                  <a:cubicBezTo>
                    <a:pt x="113" y="212"/>
                    <a:pt x="113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7"/>
                    <a:pt x="90" y="131"/>
                  </a:cubicBezTo>
                  <a:cubicBezTo>
                    <a:pt x="107" y="115"/>
                    <a:pt x="125" y="98"/>
                    <a:pt x="144" y="98"/>
                  </a:cubicBezTo>
                  <a:cubicBezTo>
                    <a:pt x="149" y="98"/>
                    <a:pt x="153" y="99"/>
                    <a:pt x="156" y="103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30"/>
                    <a:pt x="144" y="135"/>
                    <a:pt x="152" y="135"/>
                  </a:cubicBezTo>
                  <a:cubicBezTo>
                    <a:pt x="161" y="135"/>
                    <a:pt x="172" y="128"/>
                    <a:pt x="172" y="113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3"/>
                    <a:pt x="89" y="119"/>
                  </a:cubicBezTo>
                  <a:cubicBezTo>
                    <a:pt x="74" y="133"/>
                    <a:pt x="63" y="144"/>
                    <a:pt x="49" y="150"/>
                  </a:cubicBezTo>
                  <a:lnTo>
                    <a:pt x="83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" name="Freeform 110">
              <a:extLst>
                <a:ext uri="{FF2B5EF4-FFF2-40B4-BE49-F238E27FC236}">
                  <a16:creationId xmlns:a16="http://schemas.microsoft.com/office/drawing/2014/main" id="{B9D325AC-B01C-46DD-9D21-C7E595C6038F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1174751" y="2274888"/>
              <a:ext cx="39688" cy="306388"/>
            </a:xfrm>
            <a:custGeom>
              <a:avLst/>
              <a:gdLst>
                <a:gd name="T0" fmla="*/ 68 w 68"/>
                <a:gd name="T1" fmla="*/ 499 h 499"/>
                <a:gd name="T2" fmla="*/ 68 w 68"/>
                <a:gd name="T3" fmla="*/ 479 h 499"/>
                <a:gd name="T4" fmla="*/ 20 w 68"/>
                <a:gd name="T5" fmla="*/ 479 h 499"/>
                <a:gd name="T6" fmla="*/ 20 w 68"/>
                <a:gd name="T7" fmla="*/ 20 h 499"/>
                <a:gd name="T8" fmla="*/ 68 w 68"/>
                <a:gd name="T9" fmla="*/ 20 h 499"/>
                <a:gd name="T10" fmla="*/ 68 w 68"/>
                <a:gd name="T11" fmla="*/ 0 h 499"/>
                <a:gd name="T12" fmla="*/ 0 w 68"/>
                <a:gd name="T13" fmla="*/ 0 h 499"/>
                <a:gd name="T14" fmla="*/ 0 w 68"/>
                <a:gd name="T15" fmla="*/ 499 h 499"/>
                <a:gd name="T16" fmla="*/ 68 w 68"/>
                <a:gd name="T17" fmla="*/ 49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499">
                  <a:moveTo>
                    <a:pt x="68" y="499"/>
                  </a:moveTo>
                  <a:lnTo>
                    <a:pt x="68" y="479"/>
                  </a:lnTo>
                  <a:lnTo>
                    <a:pt x="20" y="479"/>
                  </a:lnTo>
                  <a:lnTo>
                    <a:pt x="20" y="20"/>
                  </a:lnTo>
                  <a:lnTo>
                    <a:pt x="68" y="20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499"/>
                  </a:lnTo>
                  <a:lnTo>
                    <a:pt x="68" y="4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111">
              <a:extLst>
                <a:ext uri="{FF2B5EF4-FFF2-40B4-BE49-F238E27FC236}">
                  <a16:creationId xmlns:a16="http://schemas.microsoft.com/office/drawing/2014/main" id="{8FBED145-EA43-4CD8-AF31-B2FF7B831EFA}"/>
                </a:ext>
              </a:extLst>
            </p:cNvPr>
            <p:cNvSpPr>
              <a:spLocks noEditPoints="1"/>
            </p:cNvSpPr>
            <p:nvPr>
              <p:custDataLst>
                <p:tags r:id="rId24"/>
              </p:custDataLst>
            </p:nvPr>
          </p:nvSpPr>
          <p:spPr bwMode="auto">
            <a:xfrm>
              <a:off x="1236663" y="2292350"/>
              <a:ext cx="155575" cy="274638"/>
            </a:xfrm>
            <a:custGeom>
              <a:avLst/>
              <a:gdLst>
                <a:gd name="T0" fmla="*/ 194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2 w 261"/>
                <a:gd name="T7" fmla="*/ 10 h 449"/>
                <a:gd name="T8" fmla="*/ 153 w 261"/>
                <a:gd name="T9" fmla="*/ 125 h 449"/>
                <a:gd name="T10" fmla="*/ 0 w 261"/>
                <a:gd name="T11" fmla="*/ 262 h 449"/>
                <a:gd name="T12" fmla="*/ 96 w 261"/>
                <a:gd name="T13" fmla="*/ 352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90 w 261"/>
                <a:gd name="T23" fmla="*/ 427 h 449"/>
                <a:gd name="T24" fmla="*/ 109 w 261"/>
                <a:gd name="T25" fmla="*/ 352 h 449"/>
                <a:gd name="T26" fmla="*/ 261 w 261"/>
                <a:gd name="T27" fmla="*/ 216 h 449"/>
                <a:gd name="T28" fmla="*/ 166 w 261"/>
                <a:gd name="T29" fmla="*/ 125 h 449"/>
                <a:gd name="T30" fmla="*/ 194 w 261"/>
                <a:gd name="T31" fmla="*/ 12 h 449"/>
                <a:gd name="T32" fmla="*/ 98 w 261"/>
                <a:gd name="T33" fmla="*/ 341 h 449"/>
                <a:gd name="T34" fmla="*/ 32 w 261"/>
                <a:gd name="T35" fmla="*/ 273 h 449"/>
                <a:gd name="T36" fmla="*/ 150 w 261"/>
                <a:gd name="T37" fmla="*/ 136 h 449"/>
                <a:gd name="T38" fmla="*/ 98 w 261"/>
                <a:gd name="T39" fmla="*/ 341 h 449"/>
                <a:gd name="T40" fmla="*/ 163 w 261"/>
                <a:gd name="T41" fmla="*/ 136 h 449"/>
                <a:gd name="T42" fmla="*/ 229 w 261"/>
                <a:gd name="T43" fmla="*/ 205 h 449"/>
                <a:gd name="T44" fmla="*/ 111 w 261"/>
                <a:gd name="T45" fmla="*/ 341 h 449"/>
                <a:gd name="T46" fmla="*/ 163 w 261"/>
                <a:gd name="T47" fmla="*/ 13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4" y="12"/>
                  </a:moveTo>
                  <a:cubicBezTo>
                    <a:pt x="194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4" y="2"/>
                    <a:pt x="182" y="10"/>
                  </a:cubicBezTo>
                  <a:lnTo>
                    <a:pt x="153" y="125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5" y="349"/>
                    <a:pt x="96" y="352"/>
                  </a:cubicBezTo>
                  <a:cubicBezTo>
                    <a:pt x="92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7" y="449"/>
                    <a:pt x="79" y="449"/>
                  </a:cubicBezTo>
                  <a:cubicBezTo>
                    <a:pt x="82" y="449"/>
                    <a:pt x="83" y="448"/>
                    <a:pt x="84" y="447"/>
                  </a:cubicBezTo>
                  <a:cubicBezTo>
                    <a:pt x="85" y="446"/>
                    <a:pt x="88" y="434"/>
                    <a:pt x="90" y="427"/>
                  </a:cubicBezTo>
                  <a:lnTo>
                    <a:pt x="109" y="352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5" y="130"/>
                    <a:pt x="166" y="125"/>
                  </a:cubicBezTo>
                  <a:lnTo>
                    <a:pt x="194" y="12"/>
                  </a:lnTo>
                  <a:close/>
                  <a:moveTo>
                    <a:pt x="98" y="341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50" y="136"/>
                  </a:cubicBezTo>
                  <a:lnTo>
                    <a:pt x="98" y="341"/>
                  </a:lnTo>
                  <a:close/>
                  <a:moveTo>
                    <a:pt x="163" y="136"/>
                  </a:moveTo>
                  <a:cubicBezTo>
                    <a:pt x="201" y="138"/>
                    <a:pt x="229" y="161"/>
                    <a:pt x="229" y="205"/>
                  </a:cubicBezTo>
                  <a:cubicBezTo>
                    <a:pt x="229" y="264"/>
                    <a:pt x="186" y="335"/>
                    <a:pt x="111" y="341"/>
                  </a:cubicBezTo>
                  <a:lnTo>
                    <a:pt x="163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112">
              <a:extLst>
                <a:ext uri="{FF2B5EF4-FFF2-40B4-BE49-F238E27FC236}">
                  <a16:creationId xmlns:a16="http://schemas.microsoft.com/office/drawing/2014/main" id="{09011C16-2EF5-4CBB-A095-8AD4891EFDEE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1406526" y="2274888"/>
              <a:ext cx="41275" cy="306388"/>
            </a:xfrm>
            <a:custGeom>
              <a:avLst/>
              <a:gdLst>
                <a:gd name="T0" fmla="*/ 69 w 69"/>
                <a:gd name="T1" fmla="*/ 0 h 499"/>
                <a:gd name="T2" fmla="*/ 0 w 69"/>
                <a:gd name="T3" fmla="*/ 0 h 499"/>
                <a:gd name="T4" fmla="*/ 0 w 69"/>
                <a:gd name="T5" fmla="*/ 20 h 499"/>
                <a:gd name="T6" fmla="*/ 49 w 69"/>
                <a:gd name="T7" fmla="*/ 20 h 499"/>
                <a:gd name="T8" fmla="*/ 49 w 69"/>
                <a:gd name="T9" fmla="*/ 479 h 499"/>
                <a:gd name="T10" fmla="*/ 0 w 69"/>
                <a:gd name="T11" fmla="*/ 479 h 499"/>
                <a:gd name="T12" fmla="*/ 0 w 69"/>
                <a:gd name="T13" fmla="*/ 499 h 499"/>
                <a:gd name="T14" fmla="*/ 69 w 69"/>
                <a:gd name="T15" fmla="*/ 499 h 499"/>
                <a:gd name="T16" fmla="*/ 69 w 69"/>
                <a:gd name="T17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499">
                  <a:moveTo>
                    <a:pt x="69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49" y="20"/>
                  </a:lnTo>
                  <a:lnTo>
                    <a:pt x="49" y="479"/>
                  </a:lnTo>
                  <a:lnTo>
                    <a:pt x="0" y="479"/>
                  </a:lnTo>
                  <a:lnTo>
                    <a:pt x="0" y="499"/>
                  </a:lnTo>
                  <a:lnTo>
                    <a:pt x="69" y="499"/>
                  </a:lnTo>
                  <a:lnTo>
                    <a:pt x="69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113">
              <a:extLst>
                <a:ext uri="{FF2B5EF4-FFF2-40B4-BE49-F238E27FC236}">
                  <a16:creationId xmlns:a16="http://schemas.microsoft.com/office/drawing/2014/main" id="{0F33982E-8C04-4146-AA0A-2440233DF204}"/>
                </a:ext>
              </a:extLst>
            </p:cNvPr>
            <p:cNvSpPr>
              <a:spLocks noEditPoints="1"/>
            </p:cNvSpPr>
            <p:nvPr>
              <p:custDataLst>
                <p:tags r:id="rId26"/>
              </p:custDataLst>
            </p:nvPr>
          </p:nvSpPr>
          <p:spPr bwMode="auto">
            <a:xfrm>
              <a:off x="1581151" y="2392363"/>
              <a:ext cx="200025" cy="71438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Freeform 114">
              <a:extLst>
                <a:ext uri="{FF2B5EF4-FFF2-40B4-BE49-F238E27FC236}">
                  <a16:creationId xmlns:a16="http://schemas.microsoft.com/office/drawing/2014/main" id="{F5280809-7980-4EEB-8411-F772CC984324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1941513" y="2095500"/>
              <a:ext cx="100013" cy="203200"/>
            </a:xfrm>
            <a:custGeom>
              <a:avLst/>
              <a:gdLst>
                <a:gd name="T0" fmla="*/ 102 w 165"/>
                <a:gd name="T1" fmla="*/ 13 h 332"/>
                <a:gd name="T2" fmla="*/ 91 w 165"/>
                <a:gd name="T3" fmla="*/ 0 h 332"/>
                <a:gd name="T4" fmla="*/ 0 w 165"/>
                <a:gd name="T5" fmla="*/ 32 h 332"/>
                <a:gd name="T6" fmla="*/ 0 w 165"/>
                <a:gd name="T7" fmla="*/ 47 h 332"/>
                <a:gd name="T8" fmla="*/ 66 w 165"/>
                <a:gd name="T9" fmla="*/ 34 h 332"/>
                <a:gd name="T10" fmla="*/ 66 w 165"/>
                <a:gd name="T11" fmla="*/ 293 h 332"/>
                <a:gd name="T12" fmla="*/ 19 w 165"/>
                <a:gd name="T13" fmla="*/ 317 h 332"/>
                <a:gd name="T14" fmla="*/ 3 w 165"/>
                <a:gd name="T15" fmla="*/ 317 h 332"/>
                <a:gd name="T16" fmla="*/ 3 w 165"/>
                <a:gd name="T17" fmla="*/ 332 h 332"/>
                <a:gd name="T18" fmla="*/ 84 w 165"/>
                <a:gd name="T19" fmla="*/ 331 h 332"/>
                <a:gd name="T20" fmla="*/ 165 w 165"/>
                <a:gd name="T21" fmla="*/ 332 h 332"/>
                <a:gd name="T22" fmla="*/ 165 w 165"/>
                <a:gd name="T23" fmla="*/ 317 h 332"/>
                <a:gd name="T24" fmla="*/ 149 w 165"/>
                <a:gd name="T25" fmla="*/ 317 h 332"/>
                <a:gd name="T26" fmla="*/ 102 w 165"/>
                <a:gd name="T27" fmla="*/ 293 h 332"/>
                <a:gd name="T28" fmla="*/ 102 w 165"/>
                <a:gd name="T29" fmla="*/ 1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5" h="332">
                  <a:moveTo>
                    <a:pt x="102" y="13"/>
                  </a:moveTo>
                  <a:cubicBezTo>
                    <a:pt x="102" y="1"/>
                    <a:pt x="102" y="0"/>
                    <a:pt x="91" y="0"/>
                  </a:cubicBezTo>
                  <a:cubicBezTo>
                    <a:pt x="60" y="32"/>
                    <a:pt x="16" y="32"/>
                    <a:pt x="0" y="32"/>
                  </a:cubicBezTo>
                  <a:lnTo>
                    <a:pt x="0" y="47"/>
                  </a:lnTo>
                  <a:cubicBezTo>
                    <a:pt x="10" y="47"/>
                    <a:pt x="40" y="47"/>
                    <a:pt x="66" y="34"/>
                  </a:cubicBezTo>
                  <a:lnTo>
                    <a:pt x="66" y="293"/>
                  </a:lnTo>
                  <a:cubicBezTo>
                    <a:pt x="66" y="311"/>
                    <a:pt x="64" y="317"/>
                    <a:pt x="19" y="317"/>
                  </a:cubicBezTo>
                  <a:lnTo>
                    <a:pt x="3" y="317"/>
                  </a:lnTo>
                  <a:lnTo>
                    <a:pt x="3" y="332"/>
                  </a:lnTo>
                  <a:cubicBezTo>
                    <a:pt x="21" y="331"/>
                    <a:pt x="64" y="331"/>
                    <a:pt x="84" y="331"/>
                  </a:cubicBezTo>
                  <a:cubicBezTo>
                    <a:pt x="104" y="331"/>
                    <a:pt x="147" y="331"/>
                    <a:pt x="165" y="332"/>
                  </a:cubicBezTo>
                  <a:lnTo>
                    <a:pt x="165" y="317"/>
                  </a:lnTo>
                  <a:lnTo>
                    <a:pt x="149" y="317"/>
                  </a:lnTo>
                  <a:cubicBezTo>
                    <a:pt x="104" y="317"/>
                    <a:pt x="102" y="311"/>
                    <a:pt x="102" y="293"/>
                  </a:cubicBezTo>
                  <a:lnTo>
                    <a:pt x="102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2" name="Freeform 116">
              <a:extLst>
                <a:ext uri="{FF2B5EF4-FFF2-40B4-BE49-F238E27FC236}">
                  <a16:creationId xmlns:a16="http://schemas.microsoft.com/office/drawing/2014/main" id="{878257BB-F40A-43AC-B468-21FFA5462105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1930401" y="2509838"/>
              <a:ext cx="119063" cy="203200"/>
            </a:xfrm>
            <a:custGeom>
              <a:avLst/>
              <a:gdLst>
                <a:gd name="T0" fmla="*/ 38 w 199"/>
                <a:gd name="T1" fmla="*/ 294 h 332"/>
                <a:gd name="T2" fmla="*/ 91 w 199"/>
                <a:gd name="T3" fmla="*/ 243 h 332"/>
                <a:gd name="T4" fmla="*/ 199 w 199"/>
                <a:gd name="T5" fmla="*/ 97 h 332"/>
                <a:gd name="T6" fmla="*/ 93 w 199"/>
                <a:gd name="T7" fmla="*/ 0 h 332"/>
                <a:gd name="T8" fmla="*/ 0 w 199"/>
                <a:gd name="T9" fmla="*/ 90 h 332"/>
                <a:gd name="T10" fmla="*/ 26 w 199"/>
                <a:gd name="T11" fmla="*/ 118 h 332"/>
                <a:gd name="T12" fmla="*/ 52 w 199"/>
                <a:gd name="T13" fmla="*/ 92 h 332"/>
                <a:gd name="T14" fmla="*/ 26 w 199"/>
                <a:gd name="T15" fmla="*/ 66 h 332"/>
                <a:gd name="T16" fmla="*/ 19 w 199"/>
                <a:gd name="T17" fmla="*/ 66 h 332"/>
                <a:gd name="T18" fmla="*/ 86 w 199"/>
                <a:gd name="T19" fmla="*/ 16 h 332"/>
                <a:gd name="T20" fmla="*/ 153 w 199"/>
                <a:gd name="T21" fmla="*/ 97 h 332"/>
                <a:gd name="T22" fmla="*/ 101 w 199"/>
                <a:gd name="T23" fmla="*/ 207 h 332"/>
                <a:gd name="T24" fmla="*/ 5 w 199"/>
                <a:gd name="T25" fmla="*/ 314 h 332"/>
                <a:gd name="T26" fmla="*/ 0 w 199"/>
                <a:gd name="T27" fmla="*/ 332 h 332"/>
                <a:gd name="T28" fmla="*/ 185 w 199"/>
                <a:gd name="T29" fmla="*/ 332 h 332"/>
                <a:gd name="T30" fmla="*/ 199 w 199"/>
                <a:gd name="T31" fmla="*/ 246 h 332"/>
                <a:gd name="T32" fmla="*/ 186 w 199"/>
                <a:gd name="T33" fmla="*/ 246 h 332"/>
                <a:gd name="T34" fmla="*/ 175 w 199"/>
                <a:gd name="T35" fmla="*/ 290 h 332"/>
                <a:gd name="T36" fmla="*/ 128 w 199"/>
                <a:gd name="T37" fmla="*/ 294 h 332"/>
                <a:gd name="T38" fmla="*/ 38 w 199"/>
                <a:gd name="T39" fmla="*/ 29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" h="332">
                  <a:moveTo>
                    <a:pt x="38" y="294"/>
                  </a:moveTo>
                  <a:lnTo>
                    <a:pt x="91" y="243"/>
                  </a:lnTo>
                  <a:cubicBezTo>
                    <a:pt x="169" y="174"/>
                    <a:pt x="199" y="147"/>
                    <a:pt x="199" y="97"/>
                  </a:cubicBezTo>
                  <a:cubicBezTo>
                    <a:pt x="199" y="40"/>
                    <a:pt x="154" y="0"/>
                    <a:pt x="93" y="0"/>
                  </a:cubicBezTo>
                  <a:cubicBezTo>
                    <a:pt x="37" y="0"/>
                    <a:pt x="0" y="46"/>
                    <a:pt x="0" y="90"/>
                  </a:cubicBezTo>
                  <a:cubicBezTo>
                    <a:pt x="0" y="118"/>
                    <a:pt x="25" y="118"/>
                    <a:pt x="26" y="118"/>
                  </a:cubicBezTo>
                  <a:cubicBezTo>
                    <a:pt x="35" y="118"/>
                    <a:pt x="52" y="112"/>
                    <a:pt x="52" y="92"/>
                  </a:cubicBezTo>
                  <a:cubicBezTo>
                    <a:pt x="52" y="79"/>
                    <a:pt x="43" y="66"/>
                    <a:pt x="26" y="66"/>
                  </a:cubicBezTo>
                  <a:cubicBezTo>
                    <a:pt x="22" y="66"/>
                    <a:pt x="21" y="66"/>
                    <a:pt x="19" y="66"/>
                  </a:cubicBezTo>
                  <a:cubicBezTo>
                    <a:pt x="31" y="34"/>
                    <a:pt x="58" y="16"/>
                    <a:pt x="86" y="16"/>
                  </a:cubicBezTo>
                  <a:cubicBezTo>
                    <a:pt x="132" y="16"/>
                    <a:pt x="153" y="56"/>
                    <a:pt x="153" y="97"/>
                  </a:cubicBezTo>
                  <a:cubicBezTo>
                    <a:pt x="153" y="137"/>
                    <a:pt x="128" y="176"/>
                    <a:pt x="101" y="207"/>
                  </a:cubicBezTo>
                  <a:lnTo>
                    <a:pt x="5" y="314"/>
                  </a:lnTo>
                  <a:cubicBezTo>
                    <a:pt x="0" y="319"/>
                    <a:pt x="0" y="320"/>
                    <a:pt x="0" y="332"/>
                  </a:cubicBezTo>
                  <a:lnTo>
                    <a:pt x="185" y="332"/>
                  </a:lnTo>
                  <a:lnTo>
                    <a:pt x="199" y="246"/>
                  </a:lnTo>
                  <a:lnTo>
                    <a:pt x="186" y="246"/>
                  </a:lnTo>
                  <a:cubicBezTo>
                    <a:pt x="184" y="261"/>
                    <a:pt x="180" y="283"/>
                    <a:pt x="175" y="290"/>
                  </a:cubicBezTo>
                  <a:cubicBezTo>
                    <a:pt x="172" y="294"/>
                    <a:pt x="139" y="294"/>
                    <a:pt x="128" y="294"/>
                  </a:cubicBezTo>
                  <a:lnTo>
                    <a:pt x="38" y="2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117">
              <a:extLst>
                <a:ext uri="{FF2B5EF4-FFF2-40B4-BE49-F238E27FC236}">
                  <a16:creationId xmlns:a16="http://schemas.microsoft.com/office/drawing/2014/main" id="{2131417C-4EB0-4432-B1DF-A807F27C871F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2111376" y="2298700"/>
              <a:ext cx="193675" cy="204788"/>
            </a:xfrm>
            <a:custGeom>
              <a:avLst/>
              <a:gdLst>
                <a:gd name="T0" fmla="*/ 314 w 323"/>
                <a:gd name="T1" fmla="*/ 0 h 337"/>
                <a:gd name="T2" fmla="*/ 9 w 323"/>
                <a:gd name="T3" fmla="*/ 0 h 337"/>
                <a:gd name="T4" fmla="*/ 0 w 323"/>
                <a:gd name="T5" fmla="*/ 112 h 337"/>
                <a:gd name="T6" fmla="*/ 12 w 323"/>
                <a:gd name="T7" fmla="*/ 112 h 337"/>
                <a:gd name="T8" fmla="*/ 102 w 323"/>
                <a:gd name="T9" fmla="*/ 15 h 337"/>
                <a:gd name="T10" fmla="*/ 129 w 323"/>
                <a:gd name="T11" fmla="*/ 16 h 337"/>
                <a:gd name="T12" fmla="*/ 139 w 323"/>
                <a:gd name="T13" fmla="*/ 35 h 337"/>
                <a:gd name="T14" fmla="*/ 139 w 323"/>
                <a:gd name="T15" fmla="*/ 298 h 337"/>
                <a:gd name="T16" fmla="*/ 87 w 323"/>
                <a:gd name="T17" fmla="*/ 322 h 337"/>
                <a:gd name="T18" fmla="*/ 67 w 323"/>
                <a:gd name="T19" fmla="*/ 322 h 337"/>
                <a:gd name="T20" fmla="*/ 67 w 323"/>
                <a:gd name="T21" fmla="*/ 337 h 337"/>
                <a:gd name="T22" fmla="*/ 161 w 323"/>
                <a:gd name="T23" fmla="*/ 336 h 337"/>
                <a:gd name="T24" fmla="*/ 256 w 323"/>
                <a:gd name="T25" fmla="*/ 337 h 337"/>
                <a:gd name="T26" fmla="*/ 256 w 323"/>
                <a:gd name="T27" fmla="*/ 322 h 337"/>
                <a:gd name="T28" fmla="*/ 236 w 323"/>
                <a:gd name="T29" fmla="*/ 322 h 337"/>
                <a:gd name="T30" fmla="*/ 184 w 323"/>
                <a:gd name="T31" fmla="*/ 298 h 337"/>
                <a:gd name="T32" fmla="*/ 184 w 323"/>
                <a:gd name="T33" fmla="*/ 35 h 337"/>
                <a:gd name="T34" fmla="*/ 193 w 323"/>
                <a:gd name="T35" fmla="*/ 16 h 337"/>
                <a:gd name="T36" fmla="*/ 221 w 323"/>
                <a:gd name="T37" fmla="*/ 15 h 337"/>
                <a:gd name="T38" fmla="*/ 311 w 323"/>
                <a:gd name="T39" fmla="*/ 112 h 337"/>
                <a:gd name="T40" fmla="*/ 323 w 323"/>
                <a:gd name="T41" fmla="*/ 112 h 337"/>
                <a:gd name="T42" fmla="*/ 314 w 323"/>
                <a:gd name="T43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" h="337">
                  <a:moveTo>
                    <a:pt x="314" y="0"/>
                  </a:moveTo>
                  <a:lnTo>
                    <a:pt x="9" y="0"/>
                  </a:lnTo>
                  <a:lnTo>
                    <a:pt x="0" y="112"/>
                  </a:lnTo>
                  <a:lnTo>
                    <a:pt x="12" y="112"/>
                  </a:lnTo>
                  <a:cubicBezTo>
                    <a:pt x="19" y="32"/>
                    <a:pt x="27" y="15"/>
                    <a:pt x="102" y="15"/>
                  </a:cubicBezTo>
                  <a:cubicBezTo>
                    <a:pt x="111" y="15"/>
                    <a:pt x="124" y="15"/>
                    <a:pt x="129" y="16"/>
                  </a:cubicBezTo>
                  <a:cubicBezTo>
                    <a:pt x="139" y="18"/>
                    <a:pt x="139" y="24"/>
                    <a:pt x="139" y="35"/>
                  </a:cubicBezTo>
                  <a:lnTo>
                    <a:pt x="139" y="298"/>
                  </a:lnTo>
                  <a:cubicBezTo>
                    <a:pt x="139" y="315"/>
                    <a:pt x="139" y="322"/>
                    <a:pt x="87" y="322"/>
                  </a:cubicBezTo>
                  <a:lnTo>
                    <a:pt x="67" y="322"/>
                  </a:lnTo>
                  <a:lnTo>
                    <a:pt x="67" y="337"/>
                  </a:lnTo>
                  <a:cubicBezTo>
                    <a:pt x="87" y="336"/>
                    <a:pt x="138" y="336"/>
                    <a:pt x="161" y="336"/>
                  </a:cubicBezTo>
                  <a:cubicBezTo>
                    <a:pt x="184" y="336"/>
                    <a:pt x="235" y="336"/>
                    <a:pt x="256" y="337"/>
                  </a:cubicBezTo>
                  <a:lnTo>
                    <a:pt x="256" y="322"/>
                  </a:lnTo>
                  <a:lnTo>
                    <a:pt x="236" y="322"/>
                  </a:lnTo>
                  <a:cubicBezTo>
                    <a:pt x="184" y="322"/>
                    <a:pt x="184" y="315"/>
                    <a:pt x="184" y="298"/>
                  </a:cubicBezTo>
                  <a:lnTo>
                    <a:pt x="184" y="35"/>
                  </a:lnTo>
                  <a:cubicBezTo>
                    <a:pt x="184" y="25"/>
                    <a:pt x="184" y="18"/>
                    <a:pt x="193" y="16"/>
                  </a:cubicBezTo>
                  <a:cubicBezTo>
                    <a:pt x="198" y="15"/>
                    <a:pt x="212" y="15"/>
                    <a:pt x="221" y="15"/>
                  </a:cubicBezTo>
                  <a:cubicBezTo>
                    <a:pt x="296" y="15"/>
                    <a:pt x="304" y="32"/>
                    <a:pt x="311" y="112"/>
                  </a:cubicBezTo>
                  <a:lnTo>
                    <a:pt x="323" y="112"/>
                  </a:lnTo>
                  <a:lnTo>
                    <a:pt x="314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4" name="Freeform 118">
              <a:extLst>
                <a:ext uri="{FF2B5EF4-FFF2-40B4-BE49-F238E27FC236}">
                  <a16:creationId xmlns:a16="http://schemas.microsoft.com/office/drawing/2014/main" id="{7D416E61-F825-4CEF-8D06-04C3FA2D2E3E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2300288" y="2370138"/>
              <a:ext cx="100013" cy="133350"/>
            </a:xfrm>
            <a:custGeom>
              <a:avLst/>
              <a:gdLst>
                <a:gd name="T0" fmla="*/ 70 w 168"/>
                <a:gd name="T1" fmla="*/ 55 h 220"/>
                <a:gd name="T2" fmla="*/ 70 w 168"/>
                <a:gd name="T3" fmla="*/ 0 h 220"/>
                <a:gd name="T4" fmla="*/ 0 w 168"/>
                <a:gd name="T5" fmla="*/ 5 h 220"/>
                <a:gd name="T6" fmla="*/ 0 w 168"/>
                <a:gd name="T7" fmla="*/ 21 h 220"/>
                <a:gd name="T8" fmla="*/ 39 w 168"/>
                <a:gd name="T9" fmla="*/ 49 h 220"/>
                <a:gd name="T10" fmla="*/ 39 w 168"/>
                <a:gd name="T11" fmla="*/ 183 h 220"/>
                <a:gd name="T12" fmla="*/ 0 w 168"/>
                <a:gd name="T13" fmla="*/ 205 h 220"/>
                <a:gd name="T14" fmla="*/ 0 w 168"/>
                <a:gd name="T15" fmla="*/ 220 h 220"/>
                <a:gd name="T16" fmla="*/ 57 w 168"/>
                <a:gd name="T17" fmla="*/ 219 h 220"/>
                <a:gd name="T18" fmla="*/ 120 w 168"/>
                <a:gd name="T19" fmla="*/ 220 h 220"/>
                <a:gd name="T20" fmla="*/ 120 w 168"/>
                <a:gd name="T21" fmla="*/ 205 h 220"/>
                <a:gd name="T22" fmla="*/ 110 w 168"/>
                <a:gd name="T23" fmla="*/ 205 h 220"/>
                <a:gd name="T24" fmla="*/ 72 w 168"/>
                <a:gd name="T25" fmla="*/ 182 h 220"/>
                <a:gd name="T26" fmla="*/ 72 w 168"/>
                <a:gd name="T27" fmla="*/ 105 h 220"/>
                <a:gd name="T28" fmla="*/ 131 w 168"/>
                <a:gd name="T29" fmla="*/ 11 h 220"/>
                <a:gd name="T30" fmla="*/ 136 w 168"/>
                <a:gd name="T31" fmla="*/ 11 h 220"/>
                <a:gd name="T32" fmla="*/ 125 w 168"/>
                <a:gd name="T33" fmla="*/ 31 h 220"/>
                <a:gd name="T34" fmla="*/ 146 w 168"/>
                <a:gd name="T35" fmla="*/ 52 h 220"/>
                <a:gd name="T36" fmla="*/ 168 w 168"/>
                <a:gd name="T37" fmla="*/ 30 h 220"/>
                <a:gd name="T38" fmla="*/ 131 w 168"/>
                <a:gd name="T39" fmla="*/ 0 h 220"/>
                <a:gd name="T40" fmla="*/ 70 w 168"/>
                <a:gd name="T41" fmla="*/ 55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220">
                  <a:moveTo>
                    <a:pt x="70" y="55"/>
                  </a:moveTo>
                  <a:lnTo>
                    <a:pt x="70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  <a:lnTo>
                    <a:pt x="39" y="183"/>
                  </a:lnTo>
                  <a:cubicBezTo>
                    <a:pt x="39" y="205"/>
                    <a:pt x="34" y="205"/>
                    <a:pt x="0" y="205"/>
                  </a:cubicBezTo>
                  <a:lnTo>
                    <a:pt x="0" y="220"/>
                  </a:lnTo>
                  <a:cubicBezTo>
                    <a:pt x="20" y="220"/>
                    <a:pt x="43" y="219"/>
                    <a:pt x="57" y="219"/>
                  </a:cubicBezTo>
                  <a:cubicBezTo>
                    <a:pt x="77" y="219"/>
                    <a:pt x="100" y="219"/>
                    <a:pt x="120" y="220"/>
                  </a:cubicBezTo>
                  <a:lnTo>
                    <a:pt x="120" y="205"/>
                  </a:lnTo>
                  <a:lnTo>
                    <a:pt x="110" y="205"/>
                  </a:lnTo>
                  <a:cubicBezTo>
                    <a:pt x="73" y="205"/>
                    <a:pt x="72" y="200"/>
                    <a:pt x="72" y="182"/>
                  </a:cubicBezTo>
                  <a:lnTo>
                    <a:pt x="72" y="105"/>
                  </a:lnTo>
                  <a:cubicBezTo>
                    <a:pt x="72" y="55"/>
                    <a:pt x="93" y="11"/>
                    <a:pt x="131" y="11"/>
                  </a:cubicBezTo>
                  <a:cubicBezTo>
                    <a:pt x="134" y="11"/>
                    <a:pt x="135" y="11"/>
                    <a:pt x="136" y="11"/>
                  </a:cubicBezTo>
                  <a:cubicBezTo>
                    <a:pt x="135" y="12"/>
                    <a:pt x="125" y="18"/>
                    <a:pt x="125" y="31"/>
                  </a:cubicBezTo>
                  <a:cubicBezTo>
                    <a:pt x="125" y="45"/>
                    <a:pt x="135" y="52"/>
                    <a:pt x="146" y="52"/>
                  </a:cubicBezTo>
                  <a:cubicBezTo>
                    <a:pt x="155" y="52"/>
                    <a:pt x="168" y="46"/>
                    <a:pt x="168" y="30"/>
                  </a:cubicBezTo>
                  <a:cubicBezTo>
                    <a:pt x="168" y="14"/>
                    <a:pt x="152" y="0"/>
                    <a:pt x="131" y="0"/>
                  </a:cubicBezTo>
                  <a:cubicBezTo>
                    <a:pt x="94" y="0"/>
                    <a:pt x="76" y="33"/>
                    <a:pt x="70" y="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119">
              <a:extLst>
                <a:ext uri="{FF2B5EF4-FFF2-40B4-BE49-F238E27FC236}">
                  <a16:creationId xmlns:a16="http://schemas.microsoft.com/office/drawing/2014/main" id="{4C119D0D-A01E-4B07-A51D-4BD38F9EC402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240088" y="2095500"/>
              <a:ext cx="96838" cy="203200"/>
            </a:xfrm>
            <a:custGeom>
              <a:avLst/>
              <a:gdLst>
                <a:gd name="T0" fmla="*/ 102 w 164"/>
                <a:gd name="T1" fmla="*/ 13 h 332"/>
                <a:gd name="T2" fmla="*/ 91 w 164"/>
                <a:gd name="T3" fmla="*/ 0 h 332"/>
                <a:gd name="T4" fmla="*/ 0 w 164"/>
                <a:gd name="T5" fmla="*/ 32 h 332"/>
                <a:gd name="T6" fmla="*/ 0 w 164"/>
                <a:gd name="T7" fmla="*/ 47 h 332"/>
                <a:gd name="T8" fmla="*/ 65 w 164"/>
                <a:gd name="T9" fmla="*/ 34 h 332"/>
                <a:gd name="T10" fmla="*/ 65 w 164"/>
                <a:gd name="T11" fmla="*/ 293 h 332"/>
                <a:gd name="T12" fmla="*/ 19 w 164"/>
                <a:gd name="T13" fmla="*/ 317 h 332"/>
                <a:gd name="T14" fmla="*/ 3 w 164"/>
                <a:gd name="T15" fmla="*/ 317 h 332"/>
                <a:gd name="T16" fmla="*/ 3 w 164"/>
                <a:gd name="T17" fmla="*/ 332 h 332"/>
                <a:gd name="T18" fmla="*/ 84 w 164"/>
                <a:gd name="T19" fmla="*/ 331 h 332"/>
                <a:gd name="T20" fmla="*/ 164 w 164"/>
                <a:gd name="T21" fmla="*/ 332 h 332"/>
                <a:gd name="T22" fmla="*/ 164 w 164"/>
                <a:gd name="T23" fmla="*/ 317 h 332"/>
                <a:gd name="T24" fmla="*/ 148 w 164"/>
                <a:gd name="T25" fmla="*/ 317 h 332"/>
                <a:gd name="T26" fmla="*/ 102 w 164"/>
                <a:gd name="T27" fmla="*/ 293 h 332"/>
                <a:gd name="T28" fmla="*/ 102 w 164"/>
                <a:gd name="T29" fmla="*/ 1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4" h="332">
                  <a:moveTo>
                    <a:pt x="102" y="13"/>
                  </a:moveTo>
                  <a:cubicBezTo>
                    <a:pt x="102" y="1"/>
                    <a:pt x="102" y="0"/>
                    <a:pt x="91" y="0"/>
                  </a:cubicBezTo>
                  <a:cubicBezTo>
                    <a:pt x="60" y="32"/>
                    <a:pt x="16" y="32"/>
                    <a:pt x="0" y="32"/>
                  </a:cubicBezTo>
                  <a:lnTo>
                    <a:pt x="0" y="47"/>
                  </a:lnTo>
                  <a:cubicBezTo>
                    <a:pt x="10" y="47"/>
                    <a:pt x="39" y="47"/>
                    <a:pt x="65" y="34"/>
                  </a:cubicBezTo>
                  <a:lnTo>
                    <a:pt x="65" y="293"/>
                  </a:lnTo>
                  <a:cubicBezTo>
                    <a:pt x="65" y="311"/>
                    <a:pt x="64" y="317"/>
                    <a:pt x="19" y="317"/>
                  </a:cubicBezTo>
                  <a:lnTo>
                    <a:pt x="3" y="317"/>
                  </a:lnTo>
                  <a:lnTo>
                    <a:pt x="3" y="332"/>
                  </a:lnTo>
                  <a:cubicBezTo>
                    <a:pt x="20" y="331"/>
                    <a:pt x="64" y="331"/>
                    <a:pt x="84" y="331"/>
                  </a:cubicBezTo>
                  <a:cubicBezTo>
                    <a:pt x="104" y="331"/>
                    <a:pt x="147" y="331"/>
                    <a:pt x="164" y="332"/>
                  </a:cubicBezTo>
                  <a:lnTo>
                    <a:pt x="164" y="317"/>
                  </a:lnTo>
                  <a:lnTo>
                    <a:pt x="148" y="317"/>
                  </a:lnTo>
                  <a:cubicBezTo>
                    <a:pt x="104" y="317"/>
                    <a:pt x="102" y="311"/>
                    <a:pt x="102" y="293"/>
                  </a:cubicBezTo>
                  <a:lnTo>
                    <a:pt x="102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" name="Freeform 121">
              <a:extLst>
                <a:ext uri="{FF2B5EF4-FFF2-40B4-BE49-F238E27FC236}">
                  <a16:creationId xmlns:a16="http://schemas.microsoft.com/office/drawing/2014/main" id="{B625658E-2034-4FC4-92F8-90E5860F5565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2503488" y="2581276"/>
              <a:ext cx="163513" cy="207963"/>
            </a:xfrm>
            <a:custGeom>
              <a:avLst/>
              <a:gdLst>
                <a:gd name="T0" fmla="*/ 260 w 274"/>
                <a:gd name="T1" fmla="*/ 0 h 339"/>
                <a:gd name="T2" fmla="*/ 0 w 274"/>
                <a:gd name="T3" fmla="*/ 0 h 339"/>
                <a:gd name="T4" fmla="*/ 0 w 274"/>
                <a:gd name="T5" fmla="*/ 15 h 339"/>
                <a:gd name="T6" fmla="*/ 12 w 274"/>
                <a:gd name="T7" fmla="*/ 15 h 339"/>
                <a:gd name="T8" fmla="*/ 52 w 274"/>
                <a:gd name="T9" fmla="*/ 39 h 339"/>
                <a:gd name="T10" fmla="*/ 52 w 274"/>
                <a:gd name="T11" fmla="*/ 300 h 339"/>
                <a:gd name="T12" fmla="*/ 12 w 274"/>
                <a:gd name="T13" fmla="*/ 324 h 339"/>
                <a:gd name="T14" fmla="*/ 0 w 274"/>
                <a:gd name="T15" fmla="*/ 324 h 339"/>
                <a:gd name="T16" fmla="*/ 0 w 274"/>
                <a:gd name="T17" fmla="*/ 339 h 339"/>
                <a:gd name="T18" fmla="*/ 76 w 274"/>
                <a:gd name="T19" fmla="*/ 338 h 339"/>
                <a:gd name="T20" fmla="*/ 160 w 274"/>
                <a:gd name="T21" fmla="*/ 339 h 339"/>
                <a:gd name="T22" fmla="*/ 160 w 274"/>
                <a:gd name="T23" fmla="*/ 324 h 339"/>
                <a:gd name="T24" fmla="*/ 144 w 274"/>
                <a:gd name="T25" fmla="*/ 324 h 339"/>
                <a:gd name="T26" fmla="*/ 96 w 274"/>
                <a:gd name="T27" fmla="*/ 300 h 339"/>
                <a:gd name="T28" fmla="*/ 96 w 274"/>
                <a:gd name="T29" fmla="*/ 35 h 339"/>
                <a:gd name="T30" fmla="*/ 121 w 274"/>
                <a:gd name="T31" fmla="*/ 15 h 339"/>
                <a:gd name="T32" fmla="*/ 172 w 274"/>
                <a:gd name="T33" fmla="*/ 15 h 339"/>
                <a:gd name="T34" fmla="*/ 262 w 274"/>
                <a:gd name="T35" fmla="*/ 112 h 339"/>
                <a:gd name="T36" fmla="*/ 274 w 274"/>
                <a:gd name="T37" fmla="*/ 112 h 339"/>
                <a:gd name="T38" fmla="*/ 260 w 274"/>
                <a:gd name="T39" fmla="*/ 0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4" h="339">
                  <a:moveTo>
                    <a:pt x="260" y="0"/>
                  </a:moveTo>
                  <a:lnTo>
                    <a:pt x="0" y="0"/>
                  </a:lnTo>
                  <a:lnTo>
                    <a:pt x="0" y="15"/>
                  </a:lnTo>
                  <a:lnTo>
                    <a:pt x="12" y="15"/>
                  </a:lnTo>
                  <a:cubicBezTo>
                    <a:pt x="51" y="15"/>
                    <a:pt x="52" y="21"/>
                    <a:pt x="52" y="39"/>
                  </a:cubicBezTo>
                  <a:lnTo>
                    <a:pt x="52" y="300"/>
                  </a:lnTo>
                  <a:cubicBezTo>
                    <a:pt x="52" y="318"/>
                    <a:pt x="51" y="324"/>
                    <a:pt x="12" y="324"/>
                  </a:cubicBezTo>
                  <a:lnTo>
                    <a:pt x="0" y="324"/>
                  </a:lnTo>
                  <a:lnTo>
                    <a:pt x="0" y="339"/>
                  </a:lnTo>
                  <a:cubicBezTo>
                    <a:pt x="18" y="338"/>
                    <a:pt x="57" y="338"/>
                    <a:pt x="76" y="338"/>
                  </a:cubicBezTo>
                  <a:cubicBezTo>
                    <a:pt x="97" y="338"/>
                    <a:pt x="142" y="338"/>
                    <a:pt x="160" y="339"/>
                  </a:cubicBezTo>
                  <a:lnTo>
                    <a:pt x="160" y="324"/>
                  </a:lnTo>
                  <a:lnTo>
                    <a:pt x="144" y="324"/>
                  </a:lnTo>
                  <a:cubicBezTo>
                    <a:pt x="96" y="324"/>
                    <a:pt x="96" y="317"/>
                    <a:pt x="96" y="300"/>
                  </a:cubicBezTo>
                  <a:lnTo>
                    <a:pt x="96" y="35"/>
                  </a:lnTo>
                  <a:cubicBezTo>
                    <a:pt x="96" y="19"/>
                    <a:pt x="97" y="15"/>
                    <a:pt x="121" y="15"/>
                  </a:cubicBezTo>
                  <a:lnTo>
                    <a:pt x="172" y="15"/>
                  </a:lnTo>
                  <a:cubicBezTo>
                    <a:pt x="243" y="15"/>
                    <a:pt x="254" y="45"/>
                    <a:pt x="262" y="112"/>
                  </a:cubicBezTo>
                  <a:lnTo>
                    <a:pt x="274" y="112"/>
                  </a:lnTo>
                  <a:lnTo>
                    <a:pt x="260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122">
              <a:extLst>
                <a:ext uri="{FF2B5EF4-FFF2-40B4-BE49-F238E27FC236}">
                  <a16:creationId xmlns:a16="http://schemas.microsoft.com/office/drawing/2014/main" id="{5EA2DB45-DABC-4D97-8D3D-B0CA338470A3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2703513" y="2471738"/>
              <a:ext cx="53975" cy="212725"/>
            </a:xfrm>
            <a:custGeom>
              <a:avLst/>
              <a:gdLst>
                <a:gd name="T0" fmla="*/ 84 w 91"/>
                <a:gd name="T1" fmla="*/ 0 h 348"/>
                <a:gd name="T2" fmla="*/ 0 w 91"/>
                <a:gd name="T3" fmla="*/ 174 h 348"/>
                <a:gd name="T4" fmla="*/ 84 w 91"/>
                <a:gd name="T5" fmla="*/ 348 h 348"/>
                <a:gd name="T6" fmla="*/ 91 w 91"/>
                <a:gd name="T7" fmla="*/ 344 h 348"/>
                <a:gd name="T8" fmla="*/ 87 w 91"/>
                <a:gd name="T9" fmla="*/ 339 h 348"/>
                <a:gd name="T10" fmla="*/ 24 w 91"/>
                <a:gd name="T11" fmla="*/ 174 h 348"/>
                <a:gd name="T12" fmla="*/ 89 w 91"/>
                <a:gd name="T13" fmla="*/ 8 h 348"/>
                <a:gd name="T14" fmla="*/ 91 w 91"/>
                <a:gd name="T15" fmla="*/ 4 h 348"/>
                <a:gd name="T16" fmla="*/ 84 w 91"/>
                <a:gd name="T17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348">
                  <a:moveTo>
                    <a:pt x="84" y="0"/>
                  </a:moveTo>
                  <a:cubicBezTo>
                    <a:pt x="18" y="47"/>
                    <a:pt x="0" y="120"/>
                    <a:pt x="0" y="174"/>
                  </a:cubicBezTo>
                  <a:cubicBezTo>
                    <a:pt x="0" y="223"/>
                    <a:pt x="15" y="299"/>
                    <a:pt x="84" y="348"/>
                  </a:cubicBezTo>
                  <a:cubicBezTo>
                    <a:pt x="87" y="348"/>
                    <a:pt x="91" y="348"/>
                    <a:pt x="91" y="344"/>
                  </a:cubicBezTo>
                  <a:cubicBezTo>
                    <a:pt x="91" y="342"/>
                    <a:pt x="90" y="341"/>
                    <a:pt x="87" y="339"/>
                  </a:cubicBezTo>
                  <a:cubicBezTo>
                    <a:pt x="41" y="297"/>
                    <a:pt x="24" y="238"/>
                    <a:pt x="24" y="174"/>
                  </a:cubicBezTo>
                  <a:cubicBezTo>
                    <a:pt x="24" y="80"/>
                    <a:pt x="60" y="34"/>
                    <a:pt x="89" y="8"/>
                  </a:cubicBezTo>
                  <a:cubicBezTo>
                    <a:pt x="90" y="7"/>
                    <a:pt x="91" y="6"/>
                    <a:pt x="91" y="4"/>
                  </a:cubicBezTo>
                  <a:cubicBezTo>
                    <a:pt x="91" y="0"/>
                    <a:pt x="87" y="0"/>
                    <a:pt x="84" y="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Freeform 123">
              <a:extLst>
                <a:ext uri="{FF2B5EF4-FFF2-40B4-BE49-F238E27FC236}">
                  <a16:creationId xmlns:a16="http://schemas.microsoft.com/office/drawing/2014/main" id="{A0460ABE-A73C-4959-8A5D-B2FBEB6FBB6B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2786063" y="2489201"/>
              <a:ext cx="92075" cy="141288"/>
            </a:xfrm>
            <a:custGeom>
              <a:avLst/>
              <a:gdLst>
                <a:gd name="T0" fmla="*/ 154 w 154"/>
                <a:gd name="T1" fmla="*/ 168 h 231"/>
                <a:gd name="T2" fmla="*/ 142 w 154"/>
                <a:gd name="T3" fmla="*/ 168 h 231"/>
                <a:gd name="T4" fmla="*/ 133 w 154"/>
                <a:gd name="T5" fmla="*/ 200 h 231"/>
                <a:gd name="T6" fmla="*/ 99 w 154"/>
                <a:gd name="T7" fmla="*/ 202 h 231"/>
                <a:gd name="T8" fmla="*/ 34 w 154"/>
                <a:gd name="T9" fmla="*/ 202 h 231"/>
                <a:gd name="T10" fmla="*/ 104 w 154"/>
                <a:gd name="T11" fmla="*/ 143 h 231"/>
                <a:gd name="T12" fmla="*/ 154 w 154"/>
                <a:gd name="T13" fmla="*/ 68 h 231"/>
                <a:gd name="T14" fmla="*/ 73 w 154"/>
                <a:gd name="T15" fmla="*/ 0 h 231"/>
                <a:gd name="T16" fmla="*/ 0 w 154"/>
                <a:gd name="T17" fmla="*/ 62 h 231"/>
                <a:gd name="T18" fmla="*/ 18 w 154"/>
                <a:gd name="T19" fmla="*/ 82 h 231"/>
                <a:gd name="T20" fmla="*/ 37 w 154"/>
                <a:gd name="T21" fmla="*/ 63 h 231"/>
                <a:gd name="T22" fmla="*/ 16 w 154"/>
                <a:gd name="T23" fmla="*/ 45 h 231"/>
                <a:gd name="T24" fmla="*/ 67 w 154"/>
                <a:gd name="T25" fmla="*/ 12 h 231"/>
                <a:gd name="T26" fmla="*/ 120 w 154"/>
                <a:gd name="T27" fmla="*/ 68 h 231"/>
                <a:gd name="T28" fmla="*/ 88 w 154"/>
                <a:gd name="T29" fmla="*/ 135 h 231"/>
                <a:gd name="T30" fmla="*/ 3 w 154"/>
                <a:gd name="T31" fmla="*/ 218 h 231"/>
                <a:gd name="T32" fmla="*/ 0 w 154"/>
                <a:gd name="T33" fmla="*/ 231 h 231"/>
                <a:gd name="T34" fmla="*/ 144 w 154"/>
                <a:gd name="T35" fmla="*/ 231 h 231"/>
                <a:gd name="T36" fmla="*/ 154 w 154"/>
                <a:gd name="T37" fmla="*/ 16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1">
                  <a:moveTo>
                    <a:pt x="154" y="168"/>
                  </a:moveTo>
                  <a:lnTo>
                    <a:pt x="142" y="168"/>
                  </a:lnTo>
                  <a:cubicBezTo>
                    <a:pt x="141" y="176"/>
                    <a:pt x="138" y="196"/>
                    <a:pt x="133" y="200"/>
                  </a:cubicBezTo>
                  <a:cubicBezTo>
                    <a:pt x="130" y="202"/>
                    <a:pt x="104" y="202"/>
                    <a:pt x="99" y="202"/>
                  </a:cubicBezTo>
                  <a:lnTo>
                    <a:pt x="34" y="202"/>
                  </a:lnTo>
                  <a:cubicBezTo>
                    <a:pt x="71" y="169"/>
                    <a:pt x="83" y="160"/>
                    <a:pt x="104" y="143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3" y="0"/>
                  </a:cubicBezTo>
                  <a:cubicBezTo>
                    <a:pt x="29" y="0"/>
                    <a:pt x="0" y="30"/>
                    <a:pt x="0" y="62"/>
                  </a:cubicBezTo>
                  <a:cubicBezTo>
                    <a:pt x="0" y="80"/>
                    <a:pt x="15" y="82"/>
                    <a:pt x="18" y="82"/>
                  </a:cubicBezTo>
                  <a:cubicBezTo>
                    <a:pt x="27" y="82"/>
                    <a:pt x="37" y="76"/>
                    <a:pt x="37" y="63"/>
                  </a:cubicBezTo>
                  <a:cubicBezTo>
                    <a:pt x="37" y="57"/>
                    <a:pt x="34" y="45"/>
                    <a:pt x="16" y="45"/>
                  </a:cubicBezTo>
                  <a:cubicBezTo>
                    <a:pt x="27" y="20"/>
                    <a:pt x="51" y="12"/>
                    <a:pt x="67" y="12"/>
                  </a:cubicBezTo>
                  <a:cubicBezTo>
                    <a:pt x="102" y="12"/>
                    <a:pt x="120" y="40"/>
                    <a:pt x="120" y="68"/>
                  </a:cubicBezTo>
                  <a:cubicBezTo>
                    <a:pt x="120" y="98"/>
                    <a:pt x="99" y="122"/>
                    <a:pt x="88" y="135"/>
                  </a:cubicBezTo>
                  <a:lnTo>
                    <a:pt x="3" y="218"/>
                  </a:lnTo>
                  <a:cubicBezTo>
                    <a:pt x="0" y="221"/>
                    <a:pt x="0" y="222"/>
                    <a:pt x="0" y="231"/>
                  </a:cubicBezTo>
                  <a:lnTo>
                    <a:pt x="144" y="231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" name="Freeform 124">
              <a:extLst>
                <a:ext uri="{FF2B5EF4-FFF2-40B4-BE49-F238E27FC236}">
                  <a16:creationId xmlns:a16="http://schemas.microsoft.com/office/drawing/2014/main" id="{3A3FB68A-6FB1-47C1-82AE-D438D1D41605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2906713" y="2471738"/>
              <a:ext cx="53975" cy="212725"/>
            </a:xfrm>
            <a:custGeom>
              <a:avLst/>
              <a:gdLst>
                <a:gd name="T0" fmla="*/ 7 w 91"/>
                <a:gd name="T1" fmla="*/ 0 h 348"/>
                <a:gd name="T2" fmla="*/ 0 w 91"/>
                <a:gd name="T3" fmla="*/ 4 h 348"/>
                <a:gd name="T4" fmla="*/ 3 w 91"/>
                <a:gd name="T5" fmla="*/ 9 h 348"/>
                <a:gd name="T6" fmla="*/ 67 w 91"/>
                <a:gd name="T7" fmla="*/ 174 h 348"/>
                <a:gd name="T8" fmla="*/ 7 w 91"/>
                <a:gd name="T9" fmla="*/ 336 h 348"/>
                <a:gd name="T10" fmla="*/ 0 w 91"/>
                <a:gd name="T11" fmla="*/ 344 h 348"/>
                <a:gd name="T12" fmla="*/ 5 w 91"/>
                <a:gd name="T13" fmla="*/ 348 h 348"/>
                <a:gd name="T14" fmla="*/ 65 w 91"/>
                <a:gd name="T15" fmla="*/ 282 h 348"/>
                <a:gd name="T16" fmla="*/ 91 w 91"/>
                <a:gd name="T17" fmla="*/ 174 h 348"/>
                <a:gd name="T18" fmla="*/ 7 w 91"/>
                <a:gd name="T19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348">
                  <a:moveTo>
                    <a:pt x="7" y="0"/>
                  </a:moveTo>
                  <a:cubicBezTo>
                    <a:pt x="5" y="0"/>
                    <a:pt x="0" y="0"/>
                    <a:pt x="0" y="4"/>
                  </a:cubicBezTo>
                  <a:cubicBezTo>
                    <a:pt x="0" y="6"/>
                    <a:pt x="1" y="7"/>
                    <a:pt x="3" y="9"/>
                  </a:cubicBezTo>
                  <a:cubicBezTo>
                    <a:pt x="33" y="37"/>
                    <a:pt x="67" y="84"/>
                    <a:pt x="67" y="174"/>
                  </a:cubicBezTo>
                  <a:cubicBezTo>
                    <a:pt x="67" y="247"/>
                    <a:pt x="44" y="302"/>
                    <a:pt x="7" y="336"/>
                  </a:cubicBezTo>
                  <a:cubicBezTo>
                    <a:pt x="1" y="342"/>
                    <a:pt x="0" y="342"/>
                    <a:pt x="0" y="344"/>
                  </a:cubicBezTo>
                  <a:cubicBezTo>
                    <a:pt x="0" y="346"/>
                    <a:pt x="1" y="348"/>
                    <a:pt x="5" y="348"/>
                  </a:cubicBezTo>
                  <a:cubicBezTo>
                    <a:pt x="9" y="348"/>
                    <a:pt x="42" y="325"/>
                    <a:pt x="65" y="282"/>
                  </a:cubicBezTo>
                  <a:cubicBezTo>
                    <a:pt x="81" y="253"/>
                    <a:pt x="91" y="215"/>
                    <a:pt x="91" y="174"/>
                  </a:cubicBezTo>
                  <a:cubicBezTo>
                    <a:pt x="91" y="125"/>
                    <a:pt x="76" y="49"/>
                    <a:pt x="7" y="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Freeform 125">
              <a:extLst>
                <a:ext uri="{FF2B5EF4-FFF2-40B4-BE49-F238E27FC236}">
                  <a16:creationId xmlns:a16="http://schemas.microsoft.com/office/drawing/2014/main" id="{AB8FD264-D73B-4664-9B48-AD47E65494F0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2695576" y="2733676"/>
              <a:ext cx="103188" cy="149225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5 h 245"/>
                <a:gd name="T4" fmla="*/ 79 w 172"/>
                <a:gd name="T5" fmla="*/ 0 h 245"/>
                <a:gd name="T6" fmla="*/ 35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3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8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4 w 172"/>
                <a:gd name="T37" fmla="*/ 187 h 245"/>
                <a:gd name="T38" fmla="*/ 157 w 172"/>
                <a:gd name="T39" fmla="*/ 196 h 245"/>
                <a:gd name="T40" fmla="*/ 126 w 172"/>
                <a:gd name="T41" fmla="*/ 235 h 245"/>
                <a:gd name="T42" fmla="*/ 114 w 172"/>
                <a:gd name="T43" fmla="*/ 217 h 245"/>
                <a:gd name="T44" fmla="*/ 116 w 172"/>
                <a:gd name="T45" fmla="*/ 202 h 245"/>
                <a:gd name="T46" fmla="*/ 118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4" y="9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5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8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5" y="245"/>
                    <a:pt x="12" y="245"/>
                  </a:cubicBezTo>
                  <a:cubicBezTo>
                    <a:pt x="22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8"/>
                  </a:cubicBezTo>
                  <a:cubicBezTo>
                    <a:pt x="88" y="204"/>
                    <a:pt x="88" y="205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9" y="245"/>
                    <a:pt x="169" y="192"/>
                    <a:pt x="169" y="192"/>
                  </a:cubicBezTo>
                  <a:cubicBezTo>
                    <a:pt x="169" y="187"/>
                    <a:pt x="165" y="187"/>
                    <a:pt x="164" y="187"/>
                  </a:cubicBezTo>
                  <a:cubicBezTo>
                    <a:pt x="159" y="187"/>
                    <a:pt x="158" y="189"/>
                    <a:pt x="157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7" y="235"/>
                    <a:pt x="114" y="227"/>
                    <a:pt x="114" y="217"/>
                  </a:cubicBezTo>
                  <a:cubicBezTo>
                    <a:pt x="114" y="211"/>
                    <a:pt x="114" y="211"/>
                    <a:pt x="116" y="202"/>
                  </a:cubicBezTo>
                  <a:cubicBezTo>
                    <a:pt x="116" y="201"/>
                    <a:pt x="118" y="195"/>
                    <a:pt x="118" y="191"/>
                  </a:cubicBezTo>
                  <a:cubicBezTo>
                    <a:pt x="118" y="160"/>
                    <a:pt x="76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4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5" y="133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2" name="Freeform 126">
              <a:extLst>
                <a:ext uri="{FF2B5EF4-FFF2-40B4-BE49-F238E27FC236}">
                  <a16:creationId xmlns:a16="http://schemas.microsoft.com/office/drawing/2014/main" id="{20078972-11FE-4AE4-B68C-8C7DCF3D64EE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3035301" y="2560638"/>
              <a:ext cx="41275" cy="304800"/>
            </a:xfrm>
            <a:custGeom>
              <a:avLst/>
              <a:gdLst>
                <a:gd name="T0" fmla="*/ 68 w 68"/>
                <a:gd name="T1" fmla="*/ 499 h 499"/>
                <a:gd name="T2" fmla="*/ 68 w 68"/>
                <a:gd name="T3" fmla="*/ 479 h 499"/>
                <a:gd name="T4" fmla="*/ 20 w 68"/>
                <a:gd name="T5" fmla="*/ 479 h 499"/>
                <a:gd name="T6" fmla="*/ 20 w 68"/>
                <a:gd name="T7" fmla="*/ 20 h 499"/>
                <a:gd name="T8" fmla="*/ 68 w 68"/>
                <a:gd name="T9" fmla="*/ 20 h 499"/>
                <a:gd name="T10" fmla="*/ 68 w 68"/>
                <a:gd name="T11" fmla="*/ 0 h 499"/>
                <a:gd name="T12" fmla="*/ 0 w 68"/>
                <a:gd name="T13" fmla="*/ 0 h 499"/>
                <a:gd name="T14" fmla="*/ 0 w 68"/>
                <a:gd name="T15" fmla="*/ 499 h 499"/>
                <a:gd name="T16" fmla="*/ 68 w 68"/>
                <a:gd name="T17" fmla="*/ 49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499">
                  <a:moveTo>
                    <a:pt x="68" y="499"/>
                  </a:moveTo>
                  <a:lnTo>
                    <a:pt x="68" y="479"/>
                  </a:lnTo>
                  <a:lnTo>
                    <a:pt x="20" y="479"/>
                  </a:lnTo>
                  <a:lnTo>
                    <a:pt x="20" y="20"/>
                  </a:lnTo>
                  <a:lnTo>
                    <a:pt x="68" y="20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499"/>
                  </a:lnTo>
                  <a:lnTo>
                    <a:pt x="68" y="4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" name="Freeform 127">
              <a:extLst>
                <a:ext uri="{FF2B5EF4-FFF2-40B4-BE49-F238E27FC236}">
                  <a16:creationId xmlns:a16="http://schemas.microsoft.com/office/drawing/2014/main" id="{314AE7C6-AA34-4CD7-9F44-9ECD1D0CC06F}"/>
                </a:ext>
              </a:extLst>
            </p:cNvPr>
            <p:cNvSpPr>
              <a:spLocks noEditPoints="1"/>
            </p:cNvSpPr>
            <p:nvPr>
              <p:custDataLst>
                <p:tags r:id="rId38"/>
              </p:custDataLst>
            </p:nvPr>
          </p:nvSpPr>
          <p:spPr bwMode="auto">
            <a:xfrm>
              <a:off x="3097213" y="2578101"/>
              <a:ext cx="157163" cy="274638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3 w 261"/>
                <a:gd name="T9" fmla="*/ 125 h 449"/>
                <a:gd name="T10" fmla="*/ 0 w 261"/>
                <a:gd name="T11" fmla="*/ 262 h 449"/>
                <a:gd name="T12" fmla="*/ 96 w 261"/>
                <a:gd name="T13" fmla="*/ 352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90 w 261"/>
                <a:gd name="T23" fmla="*/ 427 h 449"/>
                <a:gd name="T24" fmla="*/ 109 w 261"/>
                <a:gd name="T25" fmla="*/ 352 h 449"/>
                <a:gd name="T26" fmla="*/ 261 w 261"/>
                <a:gd name="T27" fmla="*/ 216 h 449"/>
                <a:gd name="T28" fmla="*/ 166 w 261"/>
                <a:gd name="T29" fmla="*/ 125 h 449"/>
                <a:gd name="T30" fmla="*/ 193 w 261"/>
                <a:gd name="T31" fmla="*/ 12 h 449"/>
                <a:gd name="T32" fmla="*/ 98 w 261"/>
                <a:gd name="T33" fmla="*/ 341 h 449"/>
                <a:gd name="T34" fmla="*/ 32 w 261"/>
                <a:gd name="T35" fmla="*/ 272 h 449"/>
                <a:gd name="T36" fmla="*/ 150 w 261"/>
                <a:gd name="T37" fmla="*/ 136 h 449"/>
                <a:gd name="T38" fmla="*/ 98 w 261"/>
                <a:gd name="T39" fmla="*/ 341 h 449"/>
                <a:gd name="T40" fmla="*/ 163 w 261"/>
                <a:gd name="T41" fmla="*/ 136 h 449"/>
                <a:gd name="T42" fmla="*/ 229 w 261"/>
                <a:gd name="T43" fmla="*/ 205 h 449"/>
                <a:gd name="T44" fmla="*/ 111 w 261"/>
                <a:gd name="T45" fmla="*/ 341 h 449"/>
                <a:gd name="T46" fmla="*/ 163 w 261"/>
                <a:gd name="T47" fmla="*/ 13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5"/>
                    <a:pt x="195" y="5"/>
                  </a:cubicBezTo>
                  <a:cubicBezTo>
                    <a:pt x="195" y="4"/>
                    <a:pt x="195" y="0"/>
                    <a:pt x="189" y="0"/>
                  </a:cubicBezTo>
                  <a:cubicBezTo>
                    <a:pt x="184" y="0"/>
                    <a:pt x="183" y="1"/>
                    <a:pt x="181" y="10"/>
                  </a:cubicBezTo>
                  <a:lnTo>
                    <a:pt x="153" y="125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09"/>
                    <a:pt x="35" y="349"/>
                    <a:pt x="96" y="352"/>
                  </a:cubicBezTo>
                  <a:cubicBezTo>
                    <a:pt x="92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7" y="449"/>
                    <a:pt x="79" y="449"/>
                  </a:cubicBezTo>
                  <a:cubicBezTo>
                    <a:pt x="82" y="449"/>
                    <a:pt x="83" y="448"/>
                    <a:pt x="84" y="447"/>
                  </a:cubicBezTo>
                  <a:cubicBezTo>
                    <a:pt x="85" y="446"/>
                    <a:pt x="88" y="434"/>
                    <a:pt x="90" y="427"/>
                  </a:cubicBezTo>
                  <a:lnTo>
                    <a:pt x="109" y="352"/>
                  </a:lnTo>
                  <a:cubicBezTo>
                    <a:pt x="189" y="350"/>
                    <a:pt x="261" y="282"/>
                    <a:pt x="261" y="216"/>
                  </a:cubicBezTo>
                  <a:cubicBezTo>
                    <a:pt x="261" y="176"/>
                    <a:pt x="235" y="130"/>
                    <a:pt x="166" y="125"/>
                  </a:cubicBezTo>
                  <a:lnTo>
                    <a:pt x="193" y="12"/>
                  </a:lnTo>
                  <a:close/>
                  <a:moveTo>
                    <a:pt x="98" y="341"/>
                  </a:moveTo>
                  <a:cubicBezTo>
                    <a:pt x="68" y="340"/>
                    <a:pt x="32" y="322"/>
                    <a:pt x="32" y="272"/>
                  </a:cubicBezTo>
                  <a:cubicBezTo>
                    <a:pt x="32" y="213"/>
                    <a:pt x="75" y="143"/>
                    <a:pt x="150" y="136"/>
                  </a:cubicBezTo>
                  <a:lnTo>
                    <a:pt x="98" y="341"/>
                  </a:lnTo>
                  <a:close/>
                  <a:moveTo>
                    <a:pt x="163" y="136"/>
                  </a:moveTo>
                  <a:cubicBezTo>
                    <a:pt x="200" y="138"/>
                    <a:pt x="229" y="161"/>
                    <a:pt x="229" y="205"/>
                  </a:cubicBezTo>
                  <a:cubicBezTo>
                    <a:pt x="229" y="264"/>
                    <a:pt x="186" y="335"/>
                    <a:pt x="111" y="341"/>
                  </a:cubicBezTo>
                  <a:lnTo>
                    <a:pt x="163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" name="Freeform 128">
              <a:extLst>
                <a:ext uri="{FF2B5EF4-FFF2-40B4-BE49-F238E27FC236}">
                  <a16:creationId xmlns:a16="http://schemas.microsoft.com/office/drawing/2014/main" id="{729AB84F-3AB6-4BA7-92F5-BA2A9A7C6ACF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3267076" y="2560638"/>
              <a:ext cx="41275" cy="304800"/>
            </a:xfrm>
            <a:custGeom>
              <a:avLst/>
              <a:gdLst>
                <a:gd name="T0" fmla="*/ 69 w 69"/>
                <a:gd name="T1" fmla="*/ 0 h 499"/>
                <a:gd name="T2" fmla="*/ 0 w 69"/>
                <a:gd name="T3" fmla="*/ 0 h 499"/>
                <a:gd name="T4" fmla="*/ 0 w 69"/>
                <a:gd name="T5" fmla="*/ 20 h 499"/>
                <a:gd name="T6" fmla="*/ 49 w 69"/>
                <a:gd name="T7" fmla="*/ 20 h 499"/>
                <a:gd name="T8" fmla="*/ 49 w 69"/>
                <a:gd name="T9" fmla="*/ 479 h 499"/>
                <a:gd name="T10" fmla="*/ 0 w 69"/>
                <a:gd name="T11" fmla="*/ 479 h 499"/>
                <a:gd name="T12" fmla="*/ 0 w 69"/>
                <a:gd name="T13" fmla="*/ 499 h 499"/>
                <a:gd name="T14" fmla="*/ 69 w 69"/>
                <a:gd name="T15" fmla="*/ 499 h 499"/>
                <a:gd name="T16" fmla="*/ 69 w 69"/>
                <a:gd name="T17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499">
                  <a:moveTo>
                    <a:pt x="69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49" y="20"/>
                  </a:lnTo>
                  <a:lnTo>
                    <a:pt x="49" y="479"/>
                  </a:lnTo>
                  <a:lnTo>
                    <a:pt x="0" y="479"/>
                  </a:lnTo>
                  <a:lnTo>
                    <a:pt x="0" y="499"/>
                  </a:lnTo>
                  <a:lnTo>
                    <a:pt x="69" y="499"/>
                  </a:lnTo>
                  <a:lnTo>
                    <a:pt x="69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129">
              <a:extLst>
                <a:ext uri="{FF2B5EF4-FFF2-40B4-BE49-F238E27FC236}">
                  <a16:creationId xmlns:a16="http://schemas.microsoft.com/office/drawing/2014/main" id="{D76BD645-3C1D-4730-BCD4-F5D55C6A8430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3425826" y="2611438"/>
              <a:ext cx="198438" cy="203200"/>
            </a:xfrm>
            <a:custGeom>
              <a:avLst/>
              <a:gdLst>
                <a:gd name="T0" fmla="*/ 176 w 332"/>
                <a:gd name="T1" fmla="*/ 177 h 333"/>
                <a:gd name="T2" fmla="*/ 316 w 332"/>
                <a:gd name="T3" fmla="*/ 177 h 333"/>
                <a:gd name="T4" fmla="*/ 332 w 332"/>
                <a:gd name="T5" fmla="*/ 167 h 333"/>
                <a:gd name="T6" fmla="*/ 316 w 332"/>
                <a:gd name="T7" fmla="*/ 157 h 333"/>
                <a:gd name="T8" fmla="*/ 176 w 332"/>
                <a:gd name="T9" fmla="*/ 157 h 333"/>
                <a:gd name="T10" fmla="*/ 176 w 332"/>
                <a:gd name="T11" fmla="*/ 17 h 333"/>
                <a:gd name="T12" fmla="*/ 166 w 332"/>
                <a:gd name="T13" fmla="*/ 0 h 333"/>
                <a:gd name="T14" fmla="*/ 156 w 332"/>
                <a:gd name="T15" fmla="*/ 17 h 333"/>
                <a:gd name="T16" fmla="*/ 156 w 332"/>
                <a:gd name="T17" fmla="*/ 157 h 333"/>
                <a:gd name="T18" fmla="*/ 17 w 332"/>
                <a:gd name="T19" fmla="*/ 157 h 333"/>
                <a:gd name="T20" fmla="*/ 0 w 332"/>
                <a:gd name="T21" fmla="*/ 167 h 333"/>
                <a:gd name="T22" fmla="*/ 17 w 332"/>
                <a:gd name="T23" fmla="*/ 177 h 333"/>
                <a:gd name="T24" fmla="*/ 156 w 332"/>
                <a:gd name="T25" fmla="*/ 177 h 333"/>
                <a:gd name="T26" fmla="*/ 156 w 332"/>
                <a:gd name="T27" fmla="*/ 316 h 333"/>
                <a:gd name="T28" fmla="*/ 166 w 332"/>
                <a:gd name="T29" fmla="*/ 333 h 333"/>
                <a:gd name="T30" fmla="*/ 176 w 332"/>
                <a:gd name="T31" fmla="*/ 316 h 333"/>
                <a:gd name="T32" fmla="*/ 176 w 332"/>
                <a:gd name="T33" fmla="*/ 17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3">
                  <a:moveTo>
                    <a:pt x="176" y="177"/>
                  </a:moveTo>
                  <a:lnTo>
                    <a:pt x="316" y="177"/>
                  </a:lnTo>
                  <a:cubicBezTo>
                    <a:pt x="323" y="177"/>
                    <a:pt x="332" y="177"/>
                    <a:pt x="332" y="167"/>
                  </a:cubicBezTo>
                  <a:cubicBezTo>
                    <a:pt x="332" y="157"/>
                    <a:pt x="323" y="157"/>
                    <a:pt x="316" y="157"/>
                  </a:cubicBezTo>
                  <a:lnTo>
                    <a:pt x="176" y="157"/>
                  </a:lnTo>
                  <a:lnTo>
                    <a:pt x="176" y="17"/>
                  </a:lnTo>
                  <a:cubicBezTo>
                    <a:pt x="176" y="10"/>
                    <a:pt x="176" y="0"/>
                    <a:pt x="166" y="0"/>
                  </a:cubicBezTo>
                  <a:cubicBezTo>
                    <a:pt x="156" y="0"/>
                    <a:pt x="156" y="10"/>
                    <a:pt x="156" y="17"/>
                  </a:cubicBezTo>
                  <a:lnTo>
                    <a:pt x="156" y="157"/>
                  </a:lnTo>
                  <a:lnTo>
                    <a:pt x="17" y="157"/>
                  </a:lnTo>
                  <a:cubicBezTo>
                    <a:pt x="10" y="157"/>
                    <a:pt x="0" y="157"/>
                    <a:pt x="0" y="167"/>
                  </a:cubicBezTo>
                  <a:cubicBezTo>
                    <a:pt x="0" y="177"/>
                    <a:pt x="10" y="177"/>
                    <a:pt x="17" y="177"/>
                  </a:cubicBezTo>
                  <a:lnTo>
                    <a:pt x="156" y="177"/>
                  </a:lnTo>
                  <a:lnTo>
                    <a:pt x="156" y="316"/>
                  </a:lnTo>
                  <a:cubicBezTo>
                    <a:pt x="156" y="323"/>
                    <a:pt x="156" y="333"/>
                    <a:pt x="166" y="333"/>
                  </a:cubicBezTo>
                  <a:cubicBezTo>
                    <a:pt x="176" y="333"/>
                    <a:pt x="176" y="323"/>
                    <a:pt x="176" y="316"/>
                  </a:cubicBezTo>
                  <a:lnTo>
                    <a:pt x="176" y="17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" name="Freeform 130">
              <a:extLst>
                <a:ext uri="{FF2B5EF4-FFF2-40B4-BE49-F238E27FC236}">
                  <a16:creationId xmlns:a16="http://schemas.microsoft.com/office/drawing/2014/main" id="{EA302AB5-26A2-47EC-97F1-173E10105981}"/>
                </a:ext>
              </a:extLst>
            </p:cNvPr>
            <p:cNvSpPr>
              <a:spLocks noEditPoints="1"/>
            </p:cNvSpPr>
            <p:nvPr>
              <p:custDataLst>
                <p:tags r:id="rId41"/>
              </p:custDataLst>
            </p:nvPr>
          </p:nvSpPr>
          <p:spPr bwMode="auto">
            <a:xfrm>
              <a:off x="3719513" y="2581276"/>
              <a:ext cx="214313" cy="214313"/>
            </a:xfrm>
            <a:custGeom>
              <a:avLst/>
              <a:gdLst>
                <a:gd name="T0" fmla="*/ 167 w 356"/>
                <a:gd name="T1" fmla="*/ 35 h 352"/>
                <a:gd name="T2" fmla="*/ 181 w 356"/>
                <a:gd name="T3" fmla="*/ 16 h 352"/>
                <a:gd name="T4" fmla="*/ 211 w 356"/>
                <a:gd name="T5" fmla="*/ 16 h 352"/>
                <a:gd name="T6" fmla="*/ 302 w 356"/>
                <a:gd name="T7" fmla="*/ 65 h 352"/>
                <a:gd name="T8" fmla="*/ 274 w 356"/>
                <a:gd name="T9" fmla="*/ 136 h 352"/>
                <a:gd name="T10" fmla="*/ 190 w 356"/>
                <a:gd name="T11" fmla="*/ 165 h 352"/>
                <a:gd name="T12" fmla="*/ 134 w 356"/>
                <a:gd name="T13" fmla="*/ 165 h 352"/>
                <a:gd name="T14" fmla="*/ 167 w 356"/>
                <a:gd name="T15" fmla="*/ 35 h 352"/>
                <a:gd name="T16" fmla="*/ 239 w 356"/>
                <a:gd name="T17" fmla="*/ 172 h 352"/>
                <a:gd name="T18" fmla="*/ 348 w 356"/>
                <a:gd name="T19" fmla="*/ 75 h 352"/>
                <a:gd name="T20" fmla="*/ 238 w 356"/>
                <a:gd name="T21" fmla="*/ 0 h 352"/>
                <a:gd name="T22" fmla="*/ 96 w 356"/>
                <a:gd name="T23" fmla="*/ 0 h 352"/>
                <a:gd name="T24" fmla="*/ 81 w 356"/>
                <a:gd name="T25" fmla="*/ 10 h 352"/>
                <a:gd name="T26" fmla="*/ 95 w 356"/>
                <a:gd name="T27" fmla="*/ 16 h 352"/>
                <a:gd name="T28" fmla="*/ 114 w 356"/>
                <a:gd name="T29" fmla="*/ 17 h 352"/>
                <a:gd name="T30" fmla="*/ 128 w 356"/>
                <a:gd name="T31" fmla="*/ 25 h 352"/>
                <a:gd name="T32" fmla="*/ 126 w 356"/>
                <a:gd name="T33" fmla="*/ 34 h 352"/>
                <a:gd name="T34" fmla="*/ 59 w 356"/>
                <a:gd name="T35" fmla="*/ 302 h 352"/>
                <a:gd name="T36" fmla="*/ 14 w 356"/>
                <a:gd name="T37" fmla="*/ 326 h 352"/>
                <a:gd name="T38" fmla="*/ 0 w 356"/>
                <a:gd name="T39" fmla="*/ 336 h 352"/>
                <a:gd name="T40" fmla="*/ 7 w 356"/>
                <a:gd name="T41" fmla="*/ 341 h 352"/>
                <a:gd name="T42" fmla="*/ 70 w 356"/>
                <a:gd name="T43" fmla="*/ 340 h 352"/>
                <a:gd name="T44" fmla="*/ 133 w 356"/>
                <a:gd name="T45" fmla="*/ 341 h 352"/>
                <a:gd name="T46" fmla="*/ 143 w 356"/>
                <a:gd name="T47" fmla="*/ 331 h 352"/>
                <a:gd name="T48" fmla="*/ 129 w 356"/>
                <a:gd name="T49" fmla="*/ 326 h 352"/>
                <a:gd name="T50" fmla="*/ 97 w 356"/>
                <a:gd name="T51" fmla="*/ 317 h 352"/>
                <a:gd name="T52" fmla="*/ 98 w 356"/>
                <a:gd name="T53" fmla="*/ 308 h 352"/>
                <a:gd name="T54" fmla="*/ 131 w 356"/>
                <a:gd name="T55" fmla="*/ 176 h 352"/>
                <a:gd name="T56" fmla="*/ 191 w 356"/>
                <a:gd name="T57" fmla="*/ 176 h 352"/>
                <a:gd name="T58" fmla="*/ 245 w 356"/>
                <a:gd name="T59" fmla="*/ 222 h 352"/>
                <a:gd name="T60" fmla="*/ 238 w 356"/>
                <a:gd name="T61" fmla="*/ 256 h 352"/>
                <a:gd name="T62" fmla="*/ 230 w 356"/>
                <a:gd name="T63" fmla="*/ 298 h 352"/>
                <a:gd name="T64" fmla="*/ 296 w 356"/>
                <a:gd name="T65" fmla="*/ 352 h 352"/>
                <a:gd name="T66" fmla="*/ 356 w 356"/>
                <a:gd name="T67" fmla="*/ 295 h 352"/>
                <a:gd name="T68" fmla="*/ 350 w 356"/>
                <a:gd name="T69" fmla="*/ 289 h 352"/>
                <a:gd name="T70" fmla="*/ 344 w 356"/>
                <a:gd name="T71" fmla="*/ 296 h 352"/>
                <a:gd name="T72" fmla="*/ 298 w 356"/>
                <a:gd name="T73" fmla="*/ 341 h 352"/>
                <a:gd name="T74" fmla="*/ 278 w 356"/>
                <a:gd name="T75" fmla="*/ 311 h 352"/>
                <a:gd name="T76" fmla="*/ 283 w 356"/>
                <a:gd name="T77" fmla="*/ 254 h 352"/>
                <a:gd name="T78" fmla="*/ 285 w 356"/>
                <a:gd name="T79" fmla="*/ 230 h 352"/>
                <a:gd name="T80" fmla="*/ 239 w 356"/>
                <a:gd name="T81" fmla="*/ 17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6" h="352">
                  <a:moveTo>
                    <a:pt x="167" y="35"/>
                  </a:moveTo>
                  <a:cubicBezTo>
                    <a:pt x="170" y="23"/>
                    <a:pt x="171" y="18"/>
                    <a:pt x="181" y="16"/>
                  </a:cubicBezTo>
                  <a:cubicBezTo>
                    <a:pt x="185" y="16"/>
                    <a:pt x="201" y="16"/>
                    <a:pt x="211" y="16"/>
                  </a:cubicBezTo>
                  <a:cubicBezTo>
                    <a:pt x="247" y="16"/>
                    <a:pt x="302" y="16"/>
                    <a:pt x="302" y="65"/>
                  </a:cubicBezTo>
                  <a:cubicBezTo>
                    <a:pt x="302" y="82"/>
                    <a:pt x="294" y="117"/>
                    <a:pt x="274" y="136"/>
                  </a:cubicBezTo>
                  <a:cubicBezTo>
                    <a:pt x="261" y="149"/>
                    <a:pt x="235" y="165"/>
                    <a:pt x="190" y="165"/>
                  </a:cubicBezTo>
                  <a:lnTo>
                    <a:pt x="134" y="165"/>
                  </a:lnTo>
                  <a:lnTo>
                    <a:pt x="167" y="35"/>
                  </a:lnTo>
                  <a:close/>
                  <a:moveTo>
                    <a:pt x="239" y="172"/>
                  </a:moveTo>
                  <a:cubicBezTo>
                    <a:pt x="289" y="161"/>
                    <a:pt x="348" y="126"/>
                    <a:pt x="348" y="75"/>
                  </a:cubicBezTo>
                  <a:cubicBezTo>
                    <a:pt x="348" y="32"/>
                    <a:pt x="303" y="0"/>
                    <a:pt x="238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6" y="16"/>
                    <a:pt x="95" y="16"/>
                  </a:cubicBezTo>
                  <a:cubicBezTo>
                    <a:pt x="96" y="16"/>
                    <a:pt x="106" y="16"/>
                    <a:pt x="114" y="17"/>
                  </a:cubicBezTo>
                  <a:cubicBezTo>
                    <a:pt x="123" y="18"/>
                    <a:pt x="128" y="18"/>
                    <a:pt x="128" y="25"/>
                  </a:cubicBezTo>
                  <a:cubicBezTo>
                    <a:pt x="128" y="27"/>
                    <a:pt x="127" y="28"/>
                    <a:pt x="126" y="34"/>
                  </a:cubicBezTo>
                  <a:lnTo>
                    <a:pt x="59" y="302"/>
                  </a:lnTo>
                  <a:cubicBezTo>
                    <a:pt x="54" y="322"/>
                    <a:pt x="53" y="326"/>
                    <a:pt x="14" y="326"/>
                  </a:cubicBezTo>
                  <a:cubicBezTo>
                    <a:pt x="5" y="326"/>
                    <a:pt x="0" y="326"/>
                    <a:pt x="0" y="336"/>
                  </a:cubicBezTo>
                  <a:cubicBezTo>
                    <a:pt x="0" y="341"/>
                    <a:pt x="6" y="341"/>
                    <a:pt x="7" y="341"/>
                  </a:cubicBezTo>
                  <a:cubicBezTo>
                    <a:pt x="21" y="341"/>
                    <a:pt x="56" y="340"/>
                    <a:pt x="70" y="340"/>
                  </a:cubicBezTo>
                  <a:cubicBezTo>
                    <a:pt x="84" y="340"/>
                    <a:pt x="119" y="341"/>
                    <a:pt x="133" y="341"/>
                  </a:cubicBezTo>
                  <a:cubicBezTo>
                    <a:pt x="137" y="341"/>
                    <a:pt x="143" y="341"/>
                    <a:pt x="143" y="331"/>
                  </a:cubicBezTo>
                  <a:cubicBezTo>
                    <a:pt x="143" y="326"/>
                    <a:pt x="139" y="326"/>
                    <a:pt x="129" y="326"/>
                  </a:cubicBezTo>
                  <a:cubicBezTo>
                    <a:pt x="111" y="326"/>
                    <a:pt x="97" y="326"/>
                    <a:pt x="97" y="317"/>
                  </a:cubicBezTo>
                  <a:cubicBezTo>
                    <a:pt x="97" y="314"/>
                    <a:pt x="98" y="311"/>
                    <a:pt x="98" y="308"/>
                  </a:cubicBezTo>
                  <a:lnTo>
                    <a:pt x="131" y="176"/>
                  </a:lnTo>
                  <a:lnTo>
                    <a:pt x="191" y="176"/>
                  </a:lnTo>
                  <a:cubicBezTo>
                    <a:pt x="236" y="176"/>
                    <a:pt x="245" y="204"/>
                    <a:pt x="245" y="222"/>
                  </a:cubicBezTo>
                  <a:cubicBezTo>
                    <a:pt x="245" y="229"/>
                    <a:pt x="241" y="244"/>
                    <a:pt x="238" y="256"/>
                  </a:cubicBezTo>
                  <a:cubicBezTo>
                    <a:pt x="235" y="270"/>
                    <a:pt x="230" y="288"/>
                    <a:pt x="230" y="298"/>
                  </a:cubicBezTo>
                  <a:cubicBezTo>
                    <a:pt x="230" y="352"/>
                    <a:pt x="290" y="352"/>
                    <a:pt x="296" y="352"/>
                  </a:cubicBezTo>
                  <a:cubicBezTo>
                    <a:pt x="339" y="352"/>
                    <a:pt x="356" y="302"/>
                    <a:pt x="356" y="295"/>
                  </a:cubicBezTo>
                  <a:cubicBezTo>
                    <a:pt x="356" y="289"/>
                    <a:pt x="351" y="289"/>
                    <a:pt x="350" y="289"/>
                  </a:cubicBezTo>
                  <a:cubicBezTo>
                    <a:pt x="346" y="289"/>
                    <a:pt x="345" y="292"/>
                    <a:pt x="344" y="296"/>
                  </a:cubicBezTo>
                  <a:cubicBezTo>
                    <a:pt x="331" y="333"/>
                    <a:pt x="310" y="341"/>
                    <a:pt x="298" y="341"/>
                  </a:cubicBezTo>
                  <a:cubicBezTo>
                    <a:pt x="282" y="341"/>
                    <a:pt x="278" y="330"/>
                    <a:pt x="278" y="311"/>
                  </a:cubicBezTo>
                  <a:cubicBezTo>
                    <a:pt x="278" y="295"/>
                    <a:pt x="281" y="270"/>
                    <a:pt x="283" y="254"/>
                  </a:cubicBezTo>
                  <a:cubicBezTo>
                    <a:pt x="284" y="247"/>
                    <a:pt x="285" y="237"/>
                    <a:pt x="285" y="230"/>
                  </a:cubicBezTo>
                  <a:cubicBezTo>
                    <a:pt x="285" y="192"/>
                    <a:pt x="252" y="177"/>
                    <a:pt x="239" y="17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7" name="Freeform 131">
              <a:extLst>
                <a:ext uri="{FF2B5EF4-FFF2-40B4-BE49-F238E27FC236}">
                  <a16:creationId xmlns:a16="http://schemas.microsoft.com/office/drawing/2014/main" id="{E82433D8-7111-4E83-AE64-0F2CBFE6C5EB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3949701" y="2687638"/>
              <a:ext cx="103188" cy="149225"/>
            </a:xfrm>
            <a:custGeom>
              <a:avLst/>
              <a:gdLst>
                <a:gd name="T0" fmla="*/ 83 w 172"/>
                <a:gd name="T1" fmla="*/ 10 h 246"/>
                <a:gd name="T2" fmla="*/ 85 w 172"/>
                <a:gd name="T3" fmla="*/ 5 h 246"/>
                <a:gd name="T4" fmla="*/ 79 w 172"/>
                <a:gd name="T5" fmla="*/ 0 h 246"/>
                <a:gd name="T6" fmla="*/ 34 w 172"/>
                <a:gd name="T7" fmla="*/ 4 h 246"/>
                <a:gd name="T8" fmla="*/ 27 w 172"/>
                <a:gd name="T9" fmla="*/ 12 h 246"/>
                <a:gd name="T10" fmla="*/ 36 w 172"/>
                <a:gd name="T11" fmla="*/ 16 h 246"/>
                <a:gd name="T12" fmla="*/ 52 w 172"/>
                <a:gd name="T13" fmla="*/ 22 h 246"/>
                <a:gd name="T14" fmla="*/ 51 w 172"/>
                <a:gd name="T15" fmla="*/ 29 h 246"/>
                <a:gd name="T16" fmla="*/ 2 w 172"/>
                <a:gd name="T17" fmla="*/ 227 h 246"/>
                <a:gd name="T18" fmla="*/ 0 w 172"/>
                <a:gd name="T19" fmla="*/ 234 h 246"/>
                <a:gd name="T20" fmla="*/ 12 w 172"/>
                <a:gd name="T21" fmla="*/ 246 h 246"/>
                <a:gd name="T22" fmla="*/ 28 w 172"/>
                <a:gd name="T23" fmla="*/ 231 h 246"/>
                <a:gd name="T24" fmla="*/ 45 w 172"/>
                <a:gd name="T25" fmla="*/ 163 h 246"/>
                <a:gd name="T26" fmla="*/ 90 w 172"/>
                <a:gd name="T27" fmla="*/ 192 h 246"/>
                <a:gd name="T28" fmla="*/ 89 w 172"/>
                <a:gd name="T29" fmla="*/ 199 h 246"/>
                <a:gd name="T30" fmla="*/ 88 w 172"/>
                <a:gd name="T31" fmla="*/ 210 h 246"/>
                <a:gd name="T32" fmla="*/ 125 w 172"/>
                <a:gd name="T33" fmla="*/ 246 h 246"/>
                <a:gd name="T34" fmla="*/ 169 w 172"/>
                <a:gd name="T35" fmla="*/ 192 h 246"/>
                <a:gd name="T36" fmla="*/ 163 w 172"/>
                <a:gd name="T37" fmla="*/ 188 h 246"/>
                <a:gd name="T38" fmla="*/ 156 w 172"/>
                <a:gd name="T39" fmla="*/ 196 h 246"/>
                <a:gd name="T40" fmla="*/ 126 w 172"/>
                <a:gd name="T41" fmla="*/ 236 h 246"/>
                <a:gd name="T42" fmla="*/ 114 w 172"/>
                <a:gd name="T43" fmla="*/ 218 h 246"/>
                <a:gd name="T44" fmla="*/ 116 w 172"/>
                <a:gd name="T45" fmla="*/ 202 h 246"/>
                <a:gd name="T46" fmla="*/ 117 w 172"/>
                <a:gd name="T47" fmla="*/ 191 h 246"/>
                <a:gd name="T48" fmla="*/ 61 w 172"/>
                <a:gd name="T49" fmla="*/ 154 h 246"/>
                <a:gd name="T50" fmla="*/ 90 w 172"/>
                <a:gd name="T51" fmla="*/ 131 h 246"/>
                <a:gd name="T52" fmla="*/ 145 w 172"/>
                <a:gd name="T53" fmla="*/ 98 h 246"/>
                <a:gd name="T54" fmla="*/ 156 w 172"/>
                <a:gd name="T55" fmla="*/ 103 h 246"/>
                <a:gd name="T56" fmla="*/ 138 w 172"/>
                <a:gd name="T57" fmla="*/ 122 h 246"/>
                <a:gd name="T58" fmla="*/ 152 w 172"/>
                <a:gd name="T59" fmla="*/ 135 h 246"/>
                <a:gd name="T60" fmla="*/ 172 w 172"/>
                <a:gd name="T61" fmla="*/ 113 h 246"/>
                <a:gd name="T62" fmla="*/ 145 w 172"/>
                <a:gd name="T63" fmla="*/ 88 h 246"/>
                <a:gd name="T64" fmla="*/ 89 w 172"/>
                <a:gd name="T65" fmla="*/ 119 h 246"/>
                <a:gd name="T66" fmla="*/ 49 w 172"/>
                <a:gd name="T67" fmla="*/ 150 h 246"/>
                <a:gd name="T68" fmla="*/ 83 w 172"/>
                <a:gd name="T69" fmla="*/ 1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6">
                  <a:moveTo>
                    <a:pt x="83" y="10"/>
                  </a:moveTo>
                  <a:cubicBezTo>
                    <a:pt x="84" y="10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3"/>
                    <a:pt x="34" y="4"/>
                  </a:cubicBezTo>
                  <a:cubicBezTo>
                    <a:pt x="32" y="4"/>
                    <a:pt x="27" y="4"/>
                    <a:pt x="27" y="12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2" y="16"/>
                    <a:pt x="52" y="19"/>
                    <a:pt x="52" y="22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4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21" y="246"/>
                    <a:pt x="26" y="239"/>
                    <a:pt x="28" y="231"/>
                  </a:cubicBezTo>
                  <a:cubicBezTo>
                    <a:pt x="29" y="230"/>
                    <a:pt x="44" y="168"/>
                    <a:pt x="45" y="163"/>
                  </a:cubicBezTo>
                  <a:cubicBezTo>
                    <a:pt x="70" y="166"/>
                    <a:pt x="90" y="174"/>
                    <a:pt x="90" y="192"/>
                  </a:cubicBezTo>
                  <a:cubicBezTo>
                    <a:pt x="90" y="194"/>
                    <a:pt x="90" y="195"/>
                    <a:pt x="89" y="199"/>
                  </a:cubicBezTo>
                  <a:cubicBezTo>
                    <a:pt x="88" y="204"/>
                    <a:pt x="88" y="206"/>
                    <a:pt x="88" y="210"/>
                  </a:cubicBezTo>
                  <a:cubicBezTo>
                    <a:pt x="88" y="234"/>
                    <a:pt x="108" y="246"/>
                    <a:pt x="125" y="246"/>
                  </a:cubicBezTo>
                  <a:cubicBezTo>
                    <a:pt x="158" y="246"/>
                    <a:pt x="169" y="193"/>
                    <a:pt x="169" y="192"/>
                  </a:cubicBezTo>
                  <a:cubicBezTo>
                    <a:pt x="169" y="188"/>
                    <a:pt x="164" y="188"/>
                    <a:pt x="163" y="188"/>
                  </a:cubicBezTo>
                  <a:cubicBezTo>
                    <a:pt x="158" y="188"/>
                    <a:pt x="158" y="189"/>
                    <a:pt x="156" y="196"/>
                  </a:cubicBezTo>
                  <a:cubicBezTo>
                    <a:pt x="152" y="211"/>
                    <a:pt x="143" y="236"/>
                    <a:pt x="126" y="236"/>
                  </a:cubicBezTo>
                  <a:cubicBezTo>
                    <a:pt x="116" y="236"/>
                    <a:pt x="114" y="227"/>
                    <a:pt x="114" y="218"/>
                  </a:cubicBezTo>
                  <a:cubicBezTo>
                    <a:pt x="114" y="212"/>
                    <a:pt x="114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6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3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30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3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3"/>
                    <a:pt x="89" y="119"/>
                  </a:cubicBezTo>
                  <a:cubicBezTo>
                    <a:pt x="74" y="133"/>
                    <a:pt x="63" y="144"/>
                    <a:pt x="49" y="150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8" name="Freeform 132">
              <a:extLst>
                <a:ext uri="{FF2B5EF4-FFF2-40B4-BE49-F238E27FC236}">
                  <a16:creationId xmlns:a16="http://schemas.microsoft.com/office/drawing/2014/main" id="{67443FE2-FB21-4CFB-AAE3-D7EC6C531050}"/>
                </a:ext>
              </a:extLst>
            </p:cNvPr>
            <p:cNvSpPr>
              <a:spLocks noEditPoints="1"/>
            </p:cNvSpPr>
            <p:nvPr>
              <p:custDataLst>
                <p:tags r:id="rId43"/>
              </p:custDataLst>
            </p:nvPr>
          </p:nvSpPr>
          <p:spPr bwMode="auto">
            <a:xfrm>
              <a:off x="4129088" y="2286000"/>
              <a:ext cx="157163" cy="225425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6 h 368"/>
                <a:gd name="T18" fmla="*/ 105 w 262"/>
                <a:gd name="T19" fmla="*/ 70 h 368"/>
                <a:gd name="T20" fmla="*/ 82 w 262"/>
                <a:gd name="T21" fmla="*/ 53 h 368"/>
                <a:gd name="T22" fmla="*/ 153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6"/>
                    <a:pt x="78" y="96"/>
                  </a:cubicBezTo>
                  <a:cubicBezTo>
                    <a:pt x="95" y="96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3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6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9" name="Freeform 133">
              <a:extLst>
                <a:ext uri="{FF2B5EF4-FFF2-40B4-BE49-F238E27FC236}">
                  <a16:creationId xmlns:a16="http://schemas.microsoft.com/office/drawing/2014/main" id="{00A4CE01-CFEE-44CA-838D-44A118BB1A94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4284663" y="2416175"/>
              <a:ext cx="69850" cy="136525"/>
            </a:xfrm>
            <a:custGeom>
              <a:avLst/>
              <a:gdLst>
                <a:gd name="T0" fmla="*/ 71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7 w 118"/>
                <a:gd name="T7" fmla="*/ 68 h 222"/>
                <a:gd name="T8" fmla="*/ 74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6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0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7" y="81"/>
                  </a:lnTo>
                  <a:cubicBezTo>
                    <a:pt x="113" y="81"/>
                    <a:pt x="118" y="81"/>
                    <a:pt x="118" y="73"/>
                  </a:cubicBezTo>
                  <a:cubicBezTo>
                    <a:pt x="118" y="68"/>
                    <a:pt x="113" y="68"/>
                    <a:pt x="107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8" y="15"/>
                    <a:pt x="88" y="13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8" y="0"/>
                    <a:pt x="62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4" y="81"/>
                    <a:pt x="10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3"/>
                    <a:pt x="75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1"/>
                    <a:pt x="45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0" name="Freeform 134">
              <a:extLst>
                <a:ext uri="{FF2B5EF4-FFF2-40B4-BE49-F238E27FC236}">
                  <a16:creationId xmlns:a16="http://schemas.microsoft.com/office/drawing/2014/main" id="{FA7F92EC-2B16-4BAE-9D5E-6C11F19CE24A}"/>
                </a:ext>
              </a:extLst>
            </p:cNvPr>
            <p:cNvSpPr>
              <a:spLocks noEditPoints="1"/>
            </p:cNvSpPr>
            <p:nvPr>
              <p:custDataLst>
                <p:tags r:id="rId45"/>
              </p:custDataLst>
            </p:nvPr>
          </p:nvSpPr>
          <p:spPr bwMode="auto">
            <a:xfrm>
              <a:off x="4392613" y="2295525"/>
              <a:ext cx="212725" cy="215900"/>
            </a:xfrm>
            <a:custGeom>
              <a:avLst/>
              <a:gdLst>
                <a:gd name="T0" fmla="*/ 167 w 356"/>
                <a:gd name="T1" fmla="*/ 34 h 351"/>
                <a:gd name="T2" fmla="*/ 181 w 356"/>
                <a:gd name="T3" fmla="*/ 16 h 351"/>
                <a:gd name="T4" fmla="*/ 211 w 356"/>
                <a:gd name="T5" fmla="*/ 15 h 351"/>
                <a:gd name="T6" fmla="*/ 302 w 356"/>
                <a:gd name="T7" fmla="*/ 65 h 351"/>
                <a:gd name="T8" fmla="*/ 275 w 356"/>
                <a:gd name="T9" fmla="*/ 135 h 351"/>
                <a:gd name="T10" fmla="*/ 190 w 356"/>
                <a:gd name="T11" fmla="*/ 164 h 351"/>
                <a:gd name="T12" fmla="*/ 134 w 356"/>
                <a:gd name="T13" fmla="*/ 164 h 351"/>
                <a:gd name="T14" fmla="*/ 167 w 356"/>
                <a:gd name="T15" fmla="*/ 34 h 351"/>
                <a:gd name="T16" fmla="*/ 239 w 356"/>
                <a:gd name="T17" fmla="*/ 171 h 351"/>
                <a:gd name="T18" fmla="*/ 348 w 356"/>
                <a:gd name="T19" fmla="*/ 74 h 351"/>
                <a:gd name="T20" fmla="*/ 238 w 356"/>
                <a:gd name="T21" fmla="*/ 0 h 351"/>
                <a:gd name="T22" fmla="*/ 96 w 356"/>
                <a:gd name="T23" fmla="*/ 0 h 351"/>
                <a:gd name="T24" fmla="*/ 82 w 356"/>
                <a:gd name="T25" fmla="*/ 10 h 351"/>
                <a:gd name="T26" fmla="*/ 96 w 356"/>
                <a:gd name="T27" fmla="*/ 15 h 351"/>
                <a:gd name="T28" fmla="*/ 115 w 356"/>
                <a:gd name="T29" fmla="*/ 16 h 351"/>
                <a:gd name="T30" fmla="*/ 128 w 356"/>
                <a:gd name="T31" fmla="*/ 24 h 351"/>
                <a:gd name="T32" fmla="*/ 126 w 356"/>
                <a:gd name="T33" fmla="*/ 34 h 351"/>
                <a:gd name="T34" fmla="*/ 59 w 356"/>
                <a:gd name="T35" fmla="*/ 302 h 351"/>
                <a:gd name="T36" fmla="*/ 14 w 356"/>
                <a:gd name="T37" fmla="*/ 325 h 351"/>
                <a:gd name="T38" fmla="*/ 0 w 356"/>
                <a:gd name="T39" fmla="*/ 335 h 351"/>
                <a:gd name="T40" fmla="*/ 7 w 356"/>
                <a:gd name="T41" fmla="*/ 340 h 351"/>
                <a:gd name="T42" fmla="*/ 70 w 356"/>
                <a:gd name="T43" fmla="*/ 339 h 351"/>
                <a:gd name="T44" fmla="*/ 133 w 356"/>
                <a:gd name="T45" fmla="*/ 340 h 351"/>
                <a:gd name="T46" fmla="*/ 143 w 356"/>
                <a:gd name="T47" fmla="*/ 330 h 351"/>
                <a:gd name="T48" fmla="*/ 130 w 356"/>
                <a:gd name="T49" fmla="*/ 325 h 351"/>
                <a:gd name="T50" fmla="*/ 97 w 356"/>
                <a:gd name="T51" fmla="*/ 316 h 351"/>
                <a:gd name="T52" fmla="*/ 99 w 356"/>
                <a:gd name="T53" fmla="*/ 308 h 351"/>
                <a:gd name="T54" fmla="*/ 132 w 356"/>
                <a:gd name="T55" fmla="*/ 175 h 351"/>
                <a:gd name="T56" fmla="*/ 191 w 356"/>
                <a:gd name="T57" fmla="*/ 175 h 351"/>
                <a:gd name="T58" fmla="*/ 245 w 356"/>
                <a:gd name="T59" fmla="*/ 221 h 351"/>
                <a:gd name="T60" fmla="*/ 238 w 356"/>
                <a:gd name="T61" fmla="*/ 255 h 351"/>
                <a:gd name="T62" fmla="*/ 230 w 356"/>
                <a:gd name="T63" fmla="*/ 298 h 351"/>
                <a:gd name="T64" fmla="*/ 297 w 356"/>
                <a:gd name="T65" fmla="*/ 351 h 351"/>
                <a:gd name="T66" fmla="*/ 356 w 356"/>
                <a:gd name="T67" fmla="*/ 294 h 351"/>
                <a:gd name="T68" fmla="*/ 350 w 356"/>
                <a:gd name="T69" fmla="*/ 288 h 351"/>
                <a:gd name="T70" fmla="*/ 344 w 356"/>
                <a:gd name="T71" fmla="*/ 295 h 351"/>
                <a:gd name="T72" fmla="*/ 299 w 356"/>
                <a:gd name="T73" fmla="*/ 340 h 351"/>
                <a:gd name="T74" fmla="*/ 279 w 356"/>
                <a:gd name="T75" fmla="*/ 310 h 351"/>
                <a:gd name="T76" fmla="*/ 284 w 356"/>
                <a:gd name="T77" fmla="*/ 253 h 351"/>
                <a:gd name="T78" fmla="*/ 286 w 356"/>
                <a:gd name="T79" fmla="*/ 230 h 351"/>
                <a:gd name="T80" fmla="*/ 239 w 356"/>
                <a:gd name="T81" fmla="*/ 17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356" h="351">
                  <a:moveTo>
                    <a:pt x="167" y="34"/>
                  </a:moveTo>
                  <a:cubicBezTo>
                    <a:pt x="170" y="22"/>
                    <a:pt x="171" y="17"/>
                    <a:pt x="181" y="16"/>
                  </a:cubicBezTo>
                  <a:cubicBezTo>
                    <a:pt x="185" y="15"/>
                    <a:pt x="201" y="15"/>
                    <a:pt x="211" y="15"/>
                  </a:cubicBezTo>
                  <a:cubicBezTo>
                    <a:pt x="247" y="15"/>
                    <a:pt x="302" y="15"/>
                    <a:pt x="302" y="65"/>
                  </a:cubicBezTo>
                  <a:cubicBezTo>
                    <a:pt x="302" y="81"/>
                    <a:pt x="294" y="116"/>
                    <a:pt x="275" y="135"/>
                  </a:cubicBezTo>
                  <a:cubicBezTo>
                    <a:pt x="262" y="148"/>
                    <a:pt x="235" y="164"/>
                    <a:pt x="190" y="164"/>
                  </a:cubicBezTo>
                  <a:lnTo>
                    <a:pt x="134" y="164"/>
                  </a:lnTo>
                  <a:lnTo>
                    <a:pt x="167" y="34"/>
                  </a:lnTo>
                  <a:close/>
                  <a:moveTo>
                    <a:pt x="239" y="171"/>
                  </a:moveTo>
                  <a:cubicBezTo>
                    <a:pt x="289" y="160"/>
                    <a:pt x="348" y="125"/>
                    <a:pt x="348" y="74"/>
                  </a:cubicBezTo>
                  <a:cubicBezTo>
                    <a:pt x="348" y="32"/>
                    <a:pt x="304" y="0"/>
                    <a:pt x="238" y="0"/>
                  </a:cubicBezTo>
                  <a:lnTo>
                    <a:pt x="96" y="0"/>
                  </a:lnTo>
                  <a:cubicBezTo>
                    <a:pt x="86" y="0"/>
                    <a:pt x="82" y="0"/>
                    <a:pt x="82" y="10"/>
                  </a:cubicBezTo>
                  <a:cubicBezTo>
                    <a:pt x="82" y="15"/>
                    <a:pt x="86" y="15"/>
                    <a:pt x="96" y="15"/>
                  </a:cubicBezTo>
                  <a:cubicBezTo>
                    <a:pt x="97" y="15"/>
                    <a:pt x="106" y="15"/>
                    <a:pt x="115" y="16"/>
                  </a:cubicBezTo>
                  <a:cubicBezTo>
                    <a:pt x="124" y="17"/>
                    <a:pt x="128" y="18"/>
                    <a:pt x="128" y="24"/>
                  </a:cubicBezTo>
                  <a:cubicBezTo>
                    <a:pt x="128" y="26"/>
                    <a:pt x="128" y="28"/>
                    <a:pt x="126" y="34"/>
                  </a:cubicBezTo>
                  <a:lnTo>
                    <a:pt x="59" y="302"/>
                  </a:lnTo>
                  <a:cubicBezTo>
                    <a:pt x="54" y="321"/>
                    <a:pt x="53" y="325"/>
                    <a:pt x="14" y="325"/>
                  </a:cubicBezTo>
                  <a:cubicBezTo>
                    <a:pt x="5" y="325"/>
                    <a:pt x="0" y="325"/>
                    <a:pt x="0" y="335"/>
                  </a:cubicBezTo>
                  <a:cubicBezTo>
                    <a:pt x="0" y="340"/>
                    <a:pt x="6" y="340"/>
                    <a:pt x="7" y="340"/>
                  </a:cubicBezTo>
                  <a:cubicBezTo>
                    <a:pt x="21" y="340"/>
                    <a:pt x="56" y="339"/>
                    <a:pt x="70" y="339"/>
                  </a:cubicBezTo>
                  <a:cubicBezTo>
                    <a:pt x="84" y="339"/>
                    <a:pt x="120" y="340"/>
                    <a:pt x="133" y="340"/>
                  </a:cubicBezTo>
                  <a:cubicBezTo>
                    <a:pt x="137" y="340"/>
                    <a:pt x="143" y="340"/>
                    <a:pt x="143" y="330"/>
                  </a:cubicBezTo>
                  <a:cubicBezTo>
                    <a:pt x="143" y="325"/>
                    <a:pt x="139" y="325"/>
                    <a:pt x="130" y="325"/>
                  </a:cubicBezTo>
                  <a:cubicBezTo>
                    <a:pt x="111" y="325"/>
                    <a:pt x="97" y="325"/>
                    <a:pt x="97" y="316"/>
                  </a:cubicBezTo>
                  <a:cubicBezTo>
                    <a:pt x="97" y="313"/>
                    <a:pt x="98" y="311"/>
                    <a:pt x="99" y="308"/>
                  </a:cubicBezTo>
                  <a:lnTo>
                    <a:pt x="132" y="175"/>
                  </a:lnTo>
                  <a:lnTo>
                    <a:pt x="191" y="175"/>
                  </a:lnTo>
                  <a:cubicBezTo>
                    <a:pt x="236" y="175"/>
                    <a:pt x="245" y="203"/>
                    <a:pt x="245" y="221"/>
                  </a:cubicBezTo>
                  <a:cubicBezTo>
                    <a:pt x="245" y="228"/>
                    <a:pt x="241" y="244"/>
                    <a:pt x="238" y="255"/>
                  </a:cubicBezTo>
                  <a:cubicBezTo>
                    <a:pt x="235" y="269"/>
                    <a:pt x="230" y="288"/>
                    <a:pt x="230" y="298"/>
                  </a:cubicBezTo>
                  <a:cubicBezTo>
                    <a:pt x="230" y="351"/>
                    <a:pt x="290" y="351"/>
                    <a:pt x="297" y="351"/>
                  </a:cubicBezTo>
                  <a:cubicBezTo>
                    <a:pt x="339" y="351"/>
                    <a:pt x="356" y="301"/>
                    <a:pt x="356" y="294"/>
                  </a:cubicBezTo>
                  <a:cubicBezTo>
                    <a:pt x="356" y="288"/>
                    <a:pt x="351" y="288"/>
                    <a:pt x="350" y="288"/>
                  </a:cubicBezTo>
                  <a:cubicBezTo>
                    <a:pt x="346" y="288"/>
                    <a:pt x="345" y="292"/>
                    <a:pt x="344" y="295"/>
                  </a:cubicBezTo>
                  <a:cubicBezTo>
                    <a:pt x="331" y="332"/>
                    <a:pt x="310" y="340"/>
                    <a:pt x="299" y="340"/>
                  </a:cubicBezTo>
                  <a:cubicBezTo>
                    <a:pt x="282" y="340"/>
                    <a:pt x="279" y="329"/>
                    <a:pt x="279" y="310"/>
                  </a:cubicBezTo>
                  <a:cubicBezTo>
                    <a:pt x="279" y="295"/>
                    <a:pt x="282" y="269"/>
                    <a:pt x="284" y="253"/>
                  </a:cubicBezTo>
                  <a:cubicBezTo>
                    <a:pt x="285" y="246"/>
                    <a:pt x="286" y="237"/>
                    <a:pt x="286" y="230"/>
                  </a:cubicBezTo>
                  <a:cubicBezTo>
                    <a:pt x="286" y="191"/>
                    <a:pt x="252" y="176"/>
                    <a:pt x="239" y="17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1" name="Freeform 135">
              <a:extLst>
                <a:ext uri="{FF2B5EF4-FFF2-40B4-BE49-F238E27FC236}">
                  <a16:creationId xmlns:a16="http://schemas.microsoft.com/office/drawing/2014/main" id="{6725A84B-2695-465A-ADF1-190016013107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4622801" y="2401888"/>
              <a:ext cx="103188" cy="150813"/>
            </a:xfrm>
            <a:custGeom>
              <a:avLst/>
              <a:gdLst>
                <a:gd name="T0" fmla="*/ 83 w 172"/>
                <a:gd name="T1" fmla="*/ 11 h 246"/>
                <a:gd name="T2" fmla="*/ 85 w 172"/>
                <a:gd name="T3" fmla="*/ 5 h 246"/>
                <a:gd name="T4" fmla="*/ 79 w 172"/>
                <a:gd name="T5" fmla="*/ 0 h 246"/>
                <a:gd name="T6" fmla="*/ 34 w 172"/>
                <a:gd name="T7" fmla="*/ 4 h 246"/>
                <a:gd name="T8" fmla="*/ 27 w 172"/>
                <a:gd name="T9" fmla="*/ 12 h 246"/>
                <a:gd name="T10" fmla="*/ 36 w 172"/>
                <a:gd name="T11" fmla="*/ 17 h 246"/>
                <a:gd name="T12" fmla="*/ 52 w 172"/>
                <a:gd name="T13" fmla="*/ 22 h 246"/>
                <a:gd name="T14" fmla="*/ 51 w 172"/>
                <a:gd name="T15" fmla="*/ 29 h 246"/>
                <a:gd name="T16" fmla="*/ 2 w 172"/>
                <a:gd name="T17" fmla="*/ 227 h 246"/>
                <a:gd name="T18" fmla="*/ 0 w 172"/>
                <a:gd name="T19" fmla="*/ 235 h 246"/>
                <a:gd name="T20" fmla="*/ 12 w 172"/>
                <a:gd name="T21" fmla="*/ 246 h 246"/>
                <a:gd name="T22" fmla="*/ 28 w 172"/>
                <a:gd name="T23" fmla="*/ 231 h 246"/>
                <a:gd name="T24" fmla="*/ 45 w 172"/>
                <a:gd name="T25" fmla="*/ 163 h 246"/>
                <a:gd name="T26" fmla="*/ 90 w 172"/>
                <a:gd name="T27" fmla="*/ 192 h 246"/>
                <a:gd name="T28" fmla="*/ 89 w 172"/>
                <a:gd name="T29" fmla="*/ 199 h 246"/>
                <a:gd name="T30" fmla="*/ 88 w 172"/>
                <a:gd name="T31" fmla="*/ 210 h 246"/>
                <a:gd name="T32" fmla="*/ 125 w 172"/>
                <a:gd name="T33" fmla="*/ 246 h 246"/>
                <a:gd name="T34" fmla="*/ 169 w 172"/>
                <a:gd name="T35" fmla="*/ 192 h 246"/>
                <a:gd name="T36" fmla="*/ 163 w 172"/>
                <a:gd name="T37" fmla="*/ 188 h 246"/>
                <a:gd name="T38" fmla="*/ 156 w 172"/>
                <a:gd name="T39" fmla="*/ 196 h 246"/>
                <a:gd name="T40" fmla="*/ 126 w 172"/>
                <a:gd name="T41" fmla="*/ 236 h 246"/>
                <a:gd name="T42" fmla="*/ 113 w 172"/>
                <a:gd name="T43" fmla="*/ 218 h 246"/>
                <a:gd name="T44" fmla="*/ 116 w 172"/>
                <a:gd name="T45" fmla="*/ 202 h 246"/>
                <a:gd name="T46" fmla="*/ 117 w 172"/>
                <a:gd name="T47" fmla="*/ 191 h 246"/>
                <a:gd name="T48" fmla="*/ 61 w 172"/>
                <a:gd name="T49" fmla="*/ 154 h 246"/>
                <a:gd name="T50" fmla="*/ 90 w 172"/>
                <a:gd name="T51" fmla="*/ 131 h 246"/>
                <a:gd name="T52" fmla="*/ 145 w 172"/>
                <a:gd name="T53" fmla="*/ 98 h 246"/>
                <a:gd name="T54" fmla="*/ 156 w 172"/>
                <a:gd name="T55" fmla="*/ 103 h 246"/>
                <a:gd name="T56" fmla="*/ 138 w 172"/>
                <a:gd name="T57" fmla="*/ 122 h 246"/>
                <a:gd name="T58" fmla="*/ 152 w 172"/>
                <a:gd name="T59" fmla="*/ 135 h 246"/>
                <a:gd name="T60" fmla="*/ 172 w 172"/>
                <a:gd name="T61" fmla="*/ 113 h 246"/>
                <a:gd name="T62" fmla="*/ 145 w 172"/>
                <a:gd name="T63" fmla="*/ 88 h 246"/>
                <a:gd name="T64" fmla="*/ 89 w 172"/>
                <a:gd name="T65" fmla="*/ 119 h 246"/>
                <a:gd name="T66" fmla="*/ 49 w 172"/>
                <a:gd name="T67" fmla="*/ 150 h 246"/>
                <a:gd name="T68" fmla="*/ 83 w 172"/>
                <a:gd name="T69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6">
                  <a:moveTo>
                    <a:pt x="83" y="11"/>
                  </a:moveTo>
                  <a:cubicBezTo>
                    <a:pt x="84" y="10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3"/>
                    <a:pt x="34" y="4"/>
                  </a:cubicBezTo>
                  <a:cubicBezTo>
                    <a:pt x="32" y="4"/>
                    <a:pt x="27" y="4"/>
                    <a:pt x="27" y="12"/>
                  </a:cubicBezTo>
                  <a:cubicBezTo>
                    <a:pt x="27" y="17"/>
                    <a:pt x="32" y="17"/>
                    <a:pt x="36" y="17"/>
                  </a:cubicBezTo>
                  <a:cubicBezTo>
                    <a:pt x="52" y="17"/>
                    <a:pt x="52" y="19"/>
                    <a:pt x="52" y="22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5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21" y="246"/>
                    <a:pt x="26" y="239"/>
                    <a:pt x="28" y="231"/>
                  </a:cubicBezTo>
                  <a:cubicBezTo>
                    <a:pt x="29" y="230"/>
                    <a:pt x="44" y="168"/>
                    <a:pt x="45" y="163"/>
                  </a:cubicBezTo>
                  <a:cubicBezTo>
                    <a:pt x="70" y="166"/>
                    <a:pt x="90" y="174"/>
                    <a:pt x="90" y="192"/>
                  </a:cubicBezTo>
                  <a:cubicBezTo>
                    <a:pt x="90" y="194"/>
                    <a:pt x="90" y="196"/>
                    <a:pt x="89" y="199"/>
                  </a:cubicBezTo>
                  <a:cubicBezTo>
                    <a:pt x="88" y="204"/>
                    <a:pt x="88" y="206"/>
                    <a:pt x="88" y="210"/>
                  </a:cubicBezTo>
                  <a:cubicBezTo>
                    <a:pt x="88" y="235"/>
                    <a:pt x="108" y="246"/>
                    <a:pt x="125" y="246"/>
                  </a:cubicBezTo>
                  <a:cubicBezTo>
                    <a:pt x="158" y="246"/>
                    <a:pt x="169" y="193"/>
                    <a:pt x="169" y="192"/>
                  </a:cubicBezTo>
                  <a:cubicBezTo>
                    <a:pt x="169" y="188"/>
                    <a:pt x="164" y="188"/>
                    <a:pt x="163" y="188"/>
                  </a:cubicBezTo>
                  <a:cubicBezTo>
                    <a:pt x="158" y="188"/>
                    <a:pt x="158" y="190"/>
                    <a:pt x="156" y="196"/>
                  </a:cubicBezTo>
                  <a:cubicBezTo>
                    <a:pt x="152" y="211"/>
                    <a:pt x="143" y="236"/>
                    <a:pt x="126" y="236"/>
                  </a:cubicBezTo>
                  <a:cubicBezTo>
                    <a:pt x="116" y="236"/>
                    <a:pt x="113" y="227"/>
                    <a:pt x="113" y="218"/>
                  </a:cubicBezTo>
                  <a:cubicBezTo>
                    <a:pt x="113" y="212"/>
                    <a:pt x="113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6" y="155"/>
                    <a:pt x="61" y="154"/>
                  </a:cubicBezTo>
                  <a:cubicBezTo>
                    <a:pt x="71" y="148"/>
                    <a:pt x="84" y="137"/>
                    <a:pt x="90" y="131"/>
                  </a:cubicBezTo>
                  <a:cubicBezTo>
                    <a:pt x="108" y="115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3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30"/>
                    <a:pt x="144" y="135"/>
                    <a:pt x="152" y="135"/>
                  </a:cubicBezTo>
                  <a:cubicBezTo>
                    <a:pt x="161" y="135"/>
                    <a:pt x="172" y="128"/>
                    <a:pt x="172" y="113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3"/>
                    <a:pt x="89" y="119"/>
                  </a:cubicBezTo>
                  <a:cubicBezTo>
                    <a:pt x="74" y="133"/>
                    <a:pt x="63" y="144"/>
                    <a:pt x="49" y="150"/>
                  </a:cubicBezTo>
                  <a:lnTo>
                    <a:pt x="83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3" name="Freeform: Shape 222">
              <a:extLst>
                <a:ext uri="{FF2B5EF4-FFF2-40B4-BE49-F238E27FC236}">
                  <a16:creationId xmlns:a16="http://schemas.microsoft.com/office/drawing/2014/main" id="{50A208A7-97E9-4C53-85BA-3FED4EC38397}"/>
                </a:ext>
              </a:extLst>
            </p:cNvPr>
            <p:cNvSpPr/>
            <p:nvPr>
              <p:custDataLst>
                <p:tags r:id="rId47"/>
              </p:custDataLst>
            </p:nvPr>
          </p:nvSpPr>
          <p:spPr>
            <a:xfrm>
              <a:off x="1916113" y="2422525"/>
              <a:ext cx="149226" cy="12701"/>
            </a:xfrm>
            <a:custGeom>
              <a:avLst/>
              <a:gdLst/>
              <a:ahLst/>
              <a:cxnLst/>
              <a:rect l="0" t="0" r="0" b="0"/>
              <a:pathLst>
                <a:path w="149226" h="12701">
                  <a:moveTo>
                    <a:pt x="0" y="12700"/>
                  </a:moveTo>
                  <a:lnTo>
                    <a:pt x="149225" y="12700"/>
                  </a:lnTo>
                  <a:lnTo>
                    <a:pt x="1492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224" name="Freeform: Shape 223">
              <a:extLst>
                <a:ext uri="{FF2B5EF4-FFF2-40B4-BE49-F238E27FC236}">
                  <a16:creationId xmlns:a16="http://schemas.microsoft.com/office/drawing/2014/main" id="{A24752DE-F6A9-4E98-8DCA-C5E7920D6879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>
            <a:xfrm>
              <a:off x="2493963" y="2422525"/>
              <a:ext cx="1587501" cy="12701"/>
            </a:xfrm>
            <a:custGeom>
              <a:avLst/>
              <a:gdLst/>
              <a:ahLst/>
              <a:cxnLst/>
              <a:rect l="0" t="0" r="0" b="0"/>
              <a:pathLst>
                <a:path w="1587501" h="12701">
                  <a:moveTo>
                    <a:pt x="0" y="12700"/>
                  </a:moveTo>
                  <a:lnTo>
                    <a:pt x="1587500" y="12700"/>
                  </a:lnTo>
                  <a:lnTo>
                    <a:pt x="15875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9638EDBD-BDF8-4C12-8BA3-5B28ABE73C4A}"/>
              </a:ext>
            </a:extLst>
          </p:cNvPr>
          <p:cNvSpPr txBox="1"/>
          <p:nvPr/>
        </p:nvSpPr>
        <p:spPr>
          <a:xfrm>
            <a:off x="317914" y="1781222"/>
            <a:ext cx="20682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Wetterich equation:</a:t>
            </a:r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BB0D7DE0-AA59-4771-9BB3-08C2B7252E02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78479" y="4399648"/>
            <a:ext cx="1273177" cy="622301"/>
            <a:chOff x="1263650" y="3014663"/>
            <a:chExt cx="1273177" cy="622301"/>
          </a:xfrm>
        </p:grpSpPr>
        <p:sp>
          <p:nvSpPr>
            <p:cNvPr id="160" name="Freeform 92">
              <a:extLst>
                <a:ext uri="{FF2B5EF4-FFF2-40B4-BE49-F238E27FC236}">
                  <a16:creationId xmlns:a16="http://schemas.microsoft.com/office/drawing/2014/main" id="{EDD6C732-AC65-408A-93C0-848BF9C61054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1263650" y="3240088"/>
              <a:ext cx="92075" cy="192088"/>
            </a:xfrm>
            <a:custGeom>
              <a:avLst/>
              <a:gdLst>
                <a:gd name="T0" fmla="*/ 92 w 154"/>
                <a:gd name="T1" fmla="*/ 112 h 317"/>
                <a:gd name="T2" fmla="*/ 139 w 154"/>
                <a:gd name="T3" fmla="*/ 112 h 317"/>
                <a:gd name="T4" fmla="*/ 154 w 154"/>
                <a:gd name="T5" fmla="*/ 102 h 317"/>
                <a:gd name="T6" fmla="*/ 140 w 154"/>
                <a:gd name="T7" fmla="*/ 97 h 317"/>
                <a:gd name="T8" fmla="*/ 96 w 154"/>
                <a:gd name="T9" fmla="*/ 97 h 317"/>
                <a:gd name="T10" fmla="*/ 116 w 154"/>
                <a:gd name="T11" fmla="*/ 13 h 317"/>
                <a:gd name="T12" fmla="*/ 102 w 154"/>
                <a:gd name="T13" fmla="*/ 0 h 317"/>
                <a:gd name="T14" fmla="*/ 82 w 154"/>
                <a:gd name="T15" fmla="*/ 18 h 317"/>
                <a:gd name="T16" fmla="*/ 62 w 154"/>
                <a:gd name="T17" fmla="*/ 97 h 317"/>
                <a:gd name="T18" fmla="*/ 15 w 154"/>
                <a:gd name="T19" fmla="*/ 97 h 317"/>
                <a:gd name="T20" fmla="*/ 0 w 154"/>
                <a:gd name="T21" fmla="*/ 106 h 317"/>
                <a:gd name="T22" fmla="*/ 14 w 154"/>
                <a:gd name="T23" fmla="*/ 112 h 317"/>
                <a:gd name="T24" fmla="*/ 58 w 154"/>
                <a:gd name="T25" fmla="*/ 112 h 317"/>
                <a:gd name="T26" fmla="*/ 20 w 154"/>
                <a:gd name="T27" fmla="*/ 272 h 317"/>
                <a:gd name="T28" fmla="*/ 66 w 154"/>
                <a:gd name="T29" fmla="*/ 317 h 317"/>
                <a:gd name="T30" fmla="*/ 146 w 154"/>
                <a:gd name="T31" fmla="*/ 241 h 317"/>
                <a:gd name="T32" fmla="*/ 140 w 154"/>
                <a:gd name="T33" fmla="*/ 236 h 317"/>
                <a:gd name="T34" fmla="*/ 132 w 154"/>
                <a:gd name="T35" fmla="*/ 243 h 317"/>
                <a:gd name="T36" fmla="*/ 67 w 154"/>
                <a:gd name="T37" fmla="*/ 306 h 317"/>
                <a:gd name="T38" fmla="*/ 52 w 154"/>
                <a:gd name="T39" fmla="*/ 283 h 317"/>
                <a:gd name="T40" fmla="*/ 55 w 154"/>
                <a:gd name="T41" fmla="*/ 260 h 317"/>
                <a:gd name="T42" fmla="*/ 92 w 154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317">
                  <a:moveTo>
                    <a:pt x="92" y="112"/>
                  </a:moveTo>
                  <a:lnTo>
                    <a:pt x="139" y="112"/>
                  </a:lnTo>
                  <a:cubicBezTo>
                    <a:pt x="149" y="112"/>
                    <a:pt x="154" y="112"/>
                    <a:pt x="154" y="102"/>
                  </a:cubicBezTo>
                  <a:cubicBezTo>
                    <a:pt x="154" y="97"/>
                    <a:pt x="149" y="97"/>
                    <a:pt x="140" y="97"/>
                  </a:cubicBezTo>
                  <a:lnTo>
                    <a:pt x="96" y="97"/>
                  </a:lnTo>
                  <a:cubicBezTo>
                    <a:pt x="114" y="26"/>
                    <a:pt x="116" y="16"/>
                    <a:pt x="116" y="13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0"/>
                    <a:pt x="82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4" y="112"/>
                  </a:cubicBezTo>
                  <a:lnTo>
                    <a:pt x="58" y="112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8"/>
                    <a:pt x="39" y="317"/>
                    <a:pt x="66" y="317"/>
                  </a:cubicBezTo>
                  <a:cubicBezTo>
                    <a:pt x="117" y="317"/>
                    <a:pt x="146" y="245"/>
                    <a:pt x="146" y="241"/>
                  </a:cubicBezTo>
                  <a:cubicBezTo>
                    <a:pt x="146" y="236"/>
                    <a:pt x="142" y="236"/>
                    <a:pt x="140" y="236"/>
                  </a:cubicBezTo>
                  <a:cubicBezTo>
                    <a:pt x="135" y="236"/>
                    <a:pt x="135" y="237"/>
                    <a:pt x="132" y="243"/>
                  </a:cubicBezTo>
                  <a:cubicBezTo>
                    <a:pt x="111" y="294"/>
                    <a:pt x="84" y="306"/>
                    <a:pt x="67" y="306"/>
                  </a:cubicBezTo>
                  <a:cubicBezTo>
                    <a:pt x="57" y="306"/>
                    <a:pt x="52" y="300"/>
                    <a:pt x="52" y="283"/>
                  </a:cubicBezTo>
                  <a:cubicBezTo>
                    <a:pt x="52" y="272"/>
                    <a:pt x="53" y="268"/>
                    <a:pt x="55" y="260"/>
                  </a:cubicBezTo>
                  <a:lnTo>
                    <a:pt x="92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" name="Freeform 93">
              <a:extLst>
                <a:ext uri="{FF2B5EF4-FFF2-40B4-BE49-F238E27FC236}">
                  <a16:creationId xmlns:a16="http://schemas.microsoft.com/office/drawing/2014/main" id="{23EE2B16-6F4F-4ADA-9C45-96DC29B2EFCE}"/>
                </a:ext>
              </a:extLst>
            </p:cNvPr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1463675" y="3317876"/>
              <a:ext cx="198438" cy="71438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" name="Freeform 94">
              <a:extLst>
                <a:ext uri="{FF2B5EF4-FFF2-40B4-BE49-F238E27FC236}">
                  <a16:creationId xmlns:a16="http://schemas.microsoft.com/office/drawing/2014/main" id="{FBC1B9AF-5EE9-43AE-8862-0CD9BCCFBE56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1787525" y="3346451"/>
              <a:ext cx="182563" cy="12700"/>
            </a:xfrm>
            <a:custGeom>
              <a:avLst/>
              <a:gdLst>
                <a:gd name="T0" fmla="*/ 287 w 305"/>
                <a:gd name="T1" fmla="*/ 20 h 20"/>
                <a:gd name="T2" fmla="*/ 305 w 305"/>
                <a:gd name="T3" fmla="*/ 10 h 20"/>
                <a:gd name="T4" fmla="*/ 287 w 305"/>
                <a:gd name="T5" fmla="*/ 0 h 20"/>
                <a:gd name="T6" fmla="*/ 17 w 305"/>
                <a:gd name="T7" fmla="*/ 0 h 20"/>
                <a:gd name="T8" fmla="*/ 0 w 305"/>
                <a:gd name="T9" fmla="*/ 10 h 20"/>
                <a:gd name="T10" fmla="*/ 17 w 305"/>
                <a:gd name="T11" fmla="*/ 20 h 20"/>
                <a:gd name="T12" fmla="*/ 287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7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7" y="0"/>
                  </a:cubicBezTo>
                  <a:lnTo>
                    <a:pt x="17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" name="Freeform 95">
              <a:extLst>
                <a:ext uri="{FF2B5EF4-FFF2-40B4-BE49-F238E27FC236}">
                  <a16:creationId xmlns:a16="http://schemas.microsoft.com/office/drawing/2014/main" id="{86B7D9F6-8497-4BDB-886D-5EAB077A241A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2005013" y="3219451"/>
              <a:ext cx="65088" cy="209550"/>
            </a:xfrm>
            <a:custGeom>
              <a:avLst/>
              <a:gdLst>
                <a:gd name="T0" fmla="*/ 72 w 111"/>
                <a:gd name="T1" fmla="*/ 0 h 346"/>
                <a:gd name="T2" fmla="*/ 0 w 111"/>
                <a:gd name="T3" fmla="*/ 5 h 346"/>
                <a:gd name="T4" fmla="*/ 0 w 111"/>
                <a:gd name="T5" fmla="*/ 21 h 346"/>
                <a:gd name="T6" fmla="*/ 39 w 111"/>
                <a:gd name="T7" fmla="*/ 49 h 346"/>
                <a:gd name="T8" fmla="*/ 39 w 111"/>
                <a:gd name="T9" fmla="*/ 308 h 346"/>
                <a:gd name="T10" fmla="*/ 0 w 111"/>
                <a:gd name="T11" fmla="*/ 330 h 346"/>
                <a:gd name="T12" fmla="*/ 0 w 111"/>
                <a:gd name="T13" fmla="*/ 346 h 346"/>
                <a:gd name="T14" fmla="*/ 56 w 111"/>
                <a:gd name="T15" fmla="*/ 344 h 346"/>
                <a:gd name="T16" fmla="*/ 111 w 111"/>
                <a:gd name="T17" fmla="*/ 346 h 346"/>
                <a:gd name="T18" fmla="*/ 111 w 111"/>
                <a:gd name="T19" fmla="*/ 330 h 346"/>
                <a:gd name="T20" fmla="*/ 72 w 111"/>
                <a:gd name="T21" fmla="*/ 308 h 346"/>
                <a:gd name="T22" fmla="*/ 72 w 111"/>
                <a:gd name="T23" fmla="*/ 0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1" h="346">
                  <a:moveTo>
                    <a:pt x="72" y="0"/>
                  </a:move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9"/>
                  </a:cubicBezTo>
                  <a:lnTo>
                    <a:pt x="39" y="308"/>
                  </a:lnTo>
                  <a:cubicBezTo>
                    <a:pt x="39" y="330"/>
                    <a:pt x="34" y="330"/>
                    <a:pt x="0" y="330"/>
                  </a:cubicBezTo>
                  <a:lnTo>
                    <a:pt x="0" y="346"/>
                  </a:lnTo>
                  <a:cubicBezTo>
                    <a:pt x="17" y="345"/>
                    <a:pt x="43" y="344"/>
                    <a:pt x="56" y="344"/>
                  </a:cubicBezTo>
                  <a:cubicBezTo>
                    <a:pt x="68" y="344"/>
                    <a:pt x="93" y="345"/>
                    <a:pt x="111" y="346"/>
                  </a:cubicBezTo>
                  <a:lnTo>
                    <a:pt x="111" y="330"/>
                  </a:lnTo>
                  <a:cubicBezTo>
                    <a:pt x="78" y="330"/>
                    <a:pt x="72" y="330"/>
                    <a:pt x="72" y="308"/>
                  </a:cubicBezTo>
                  <a:lnTo>
                    <a:pt x="72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4" name="Freeform 96">
              <a:extLst>
                <a:ext uri="{FF2B5EF4-FFF2-40B4-BE49-F238E27FC236}">
                  <a16:creationId xmlns:a16="http://schemas.microsoft.com/office/drawing/2014/main" id="{368B3AB0-9896-4861-A326-AA3ED789186D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2087563" y="3295651"/>
              <a:ext cx="149225" cy="133350"/>
            </a:xfrm>
            <a:custGeom>
              <a:avLst/>
              <a:gdLst>
                <a:gd name="T0" fmla="*/ 38 w 250"/>
                <a:gd name="T1" fmla="*/ 48 h 220"/>
                <a:gd name="T2" fmla="*/ 38 w 250"/>
                <a:gd name="T3" fmla="*/ 182 h 220"/>
                <a:gd name="T4" fmla="*/ 0 w 250"/>
                <a:gd name="T5" fmla="*/ 204 h 220"/>
                <a:gd name="T6" fmla="*/ 0 w 250"/>
                <a:gd name="T7" fmla="*/ 220 h 220"/>
                <a:gd name="T8" fmla="*/ 56 w 250"/>
                <a:gd name="T9" fmla="*/ 218 h 220"/>
                <a:gd name="T10" fmla="*/ 112 w 250"/>
                <a:gd name="T11" fmla="*/ 220 h 220"/>
                <a:gd name="T12" fmla="*/ 112 w 250"/>
                <a:gd name="T13" fmla="*/ 204 h 220"/>
                <a:gd name="T14" fmla="*/ 73 w 250"/>
                <a:gd name="T15" fmla="*/ 182 h 220"/>
                <a:gd name="T16" fmla="*/ 73 w 250"/>
                <a:gd name="T17" fmla="*/ 90 h 220"/>
                <a:gd name="T18" fmla="*/ 140 w 250"/>
                <a:gd name="T19" fmla="*/ 10 h 220"/>
                <a:gd name="T20" fmla="*/ 177 w 250"/>
                <a:gd name="T21" fmla="*/ 66 h 220"/>
                <a:gd name="T22" fmla="*/ 177 w 250"/>
                <a:gd name="T23" fmla="*/ 182 h 220"/>
                <a:gd name="T24" fmla="*/ 138 w 250"/>
                <a:gd name="T25" fmla="*/ 204 h 220"/>
                <a:gd name="T26" fmla="*/ 138 w 250"/>
                <a:gd name="T27" fmla="*/ 220 h 220"/>
                <a:gd name="T28" fmla="*/ 195 w 250"/>
                <a:gd name="T29" fmla="*/ 218 h 220"/>
                <a:gd name="T30" fmla="*/ 250 w 250"/>
                <a:gd name="T31" fmla="*/ 220 h 220"/>
                <a:gd name="T32" fmla="*/ 250 w 250"/>
                <a:gd name="T33" fmla="*/ 204 h 220"/>
                <a:gd name="T34" fmla="*/ 212 w 250"/>
                <a:gd name="T35" fmla="*/ 190 h 220"/>
                <a:gd name="T36" fmla="*/ 212 w 250"/>
                <a:gd name="T37" fmla="*/ 94 h 220"/>
                <a:gd name="T38" fmla="*/ 196 w 250"/>
                <a:gd name="T39" fmla="*/ 18 h 220"/>
                <a:gd name="T40" fmla="*/ 144 w 250"/>
                <a:gd name="T41" fmla="*/ 0 h 220"/>
                <a:gd name="T42" fmla="*/ 70 w 250"/>
                <a:gd name="T43" fmla="*/ 52 h 220"/>
                <a:gd name="T44" fmla="*/ 70 w 250"/>
                <a:gd name="T45" fmla="*/ 0 h 220"/>
                <a:gd name="T46" fmla="*/ 0 w 250"/>
                <a:gd name="T47" fmla="*/ 5 h 220"/>
                <a:gd name="T48" fmla="*/ 0 w 250"/>
                <a:gd name="T49" fmla="*/ 20 h 220"/>
                <a:gd name="T50" fmla="*/ 38 w 250"/>
                <a:gd name="T51" fmla="*/ 4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0" h="220">
                  <a:moveTo>
                    <a:pt x="38" y="48"/>
                  </a:moveTo>
                  <a:lnTo>
                    <a:pt x="38" y="182"/>
                  </a:lnTo>
                  <a:cubicBezTo>
                    <a:pt x="38" y="204"/>
                    <a:pt x="33" y="204"/>
                    <a:pt x="0" y="204"/>
                  </a:cubicBezTo>
                  <a:lnTo>
                    <a:pt x="0" y="220"/>
                  </a:lnTo>
                  <a:cubicBezTo>
                    <a:pt x="17" y="219"/>
                    <a:pt x="42" y="218"/>
                    <a:pt x="56" y="218"/>
                  </a:cubicBezTo>
                  <a:cubicBezTo>
                    <a:pt x="69" y="218"/>
                    <a:pt x="95" y="219"/>
                    <a:pt x="112" y="220"/>
                  </a:cubicBezTo>
                  <a:lnTo>
                    <a:pt x="112" y="204"/>
                  </a:lnTo>
                  <a:cubicBezTo>
                    <a:pt x="78" y="204"/>
                    <a:pt x="73" y="204"/>
                    <a:pt x="73" y="182"/>
                  </a:cubicBezTo>
                  <a:lnTo>
                    <a:pt x="73" y="90"/>
                  </a:lnTo>
                  <a:cubicBezTo>
                    <a:pt x="73" y="38"/>
                    <a:pt x="108" y="10"/>
                    <a:pt x="140" y="10"/>
                  </a:cubicBezTo>
                  <a:cubicBezTo>
                    <a:pt x="172" y="10"/>
                    <a:pt x="177" y="37"/>
                    <a:pt x="177" y="66"/>
                  </a:cubicBezTo>
                  <a:lnTo>
                    <a:pt x="177" y="182"/>
                  </a:lnTo>
                  <a:cubicBezTo>
                    <a:pt x="177" y="204"/>
                    <a:pt x="172" y="204"/>
                    <a:pt x="138" y="204"/>
                  </a:cubicBezTo>
                  <a:lnTo>
                    <a:pt x="138" y="220"/>
                  </a:lnTo>
                  <a:cubicBezTo>
                    <a:pt x="156" y="219"/>
                    <a:pt x="181" y="218"/>
                    <a:pt x="195" y="218"/>
                  </a:cubicBezTo>
                  <a:cubicBezTo>
                    <a:pt x="208" y="218"/>
                    <a:pt x="233" y="219"/>
                    <a:pt x="250" y="220"/>
                  </a:cubicBezTo>
                  <a:lnTo>
                    <a:pt x="250" y="204"/>
                  </a:lnTo>
                  <a:cubicBezTo>
                    <a:pt x="224" y="204"/>
                    <a:pt x="212" y="204"/>
                    <a:pt x="212" y="190"/>
                  </a:cubicBezTo>
                  <a:lnTo>
                    <a:pt x="212" y="94"/>
                  </a:lnTo>
                  <a:cubicBezTo>
                    <a:pt x="212" y="51"/>
                    <a:pt x="212" y="36"/>
                    <a:pt x="196" y="18"/>
                  </a:cubicBezTo>
                  <a:cubicBezTo>
                    <a:pt x="189" y="10"/>
                    <a:pt x="173" y="0"/>
                    <a:pt x="144" y="0"/>
                  </a:cubicBezTo>
                  <a:cubicBezTo>
                    <a:pt x="107" y="0"/>
                    <a:pt x="84" y="21"/>
                    <a:pt x="70" y="52"/>
                  </a:cubicBezTo>
                  <a:lnTo>
                    <a:pt x="70" y="0"/>
                  </a:lnTo>
                  <a:lnTo>
                    <a:pt x="0" y="5"/>
                  </a:lnTo>
                  <a:lnTo>
                    <a:pt x="0" y="20"/>
                  </a:lnTo>
                  <a:cubicBezTo>
                    <a:pt x="34" y="20"/>
                    <a:pt x="38" y="24"/>
                    <a:pt x="38" y="4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5" name="Freeform 97">
              <a:extLst>
                <a:ext uri="{FF2B5EF4-FFF2-40B4-BE49-F238E27FC236}">
                  <a16:creationId xmlns:a16="http://schemas.microsoft.com/office/drawing/2014/main" id="{CA2EE601-373F-4A5B-AD5D-3A797C47E541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2366963" y="3014663"/>
              <a:ext cx="134938" cy="212725"/>
            </a:xfrm>
            <a:custGeom>
              <a:avLst/>
              <a:gdLst>
                <a:gd name="T0" fmla="*/ 116 w 226"/>
                <a:gd name="T1" fmla="*/ 5 h 351"/>
                <a:gd name="T2" fmla="*/ 109 w 226"/>
                <a:gd name="T3" fmla="*/ 0 h 351"/>
                <a:gd name="T4" fmla="*/ 48 w 226"/>
                <a:gd name="T5" fmla="*/ 5 h 351"/>
                <a:gd name="T6" fmla="*/ 39 w 226"/>
                <a:gd name="T7" fmla="*/ 15 h 351"/>
                <a:gd name="T8" fmla="*/ 51 w 226"/>
                <a:gd name="T9" fmla="*/ 21 h 351"/>
                <a:gd name="T10" fmla="*/ 76 w 226"/>
                <a:gd name="T11" fmla="*/ 29 h 351"/>
                <a:gd name="T12" fmla="*/ 74 w 226"/>
                <a:gd name="T13" fmla="*/ 39 h 351"/>
                <a:gd name="T14" fmla="*/ 2 w 226"/>
                <a:gd name="T15" fmla="*/ 326 h 351"/>
                <a:gd name="T16" fmla="*/ 0 w 226"/>
                <a:gd name="T17" fmla="*/ 337 h 351"/>
                <a:gd name="T18" fmla="*/ 15 w 226"/>
                <a:gd name="T19" fmla="*/ 351 h 351"/>
                <a:gd name="T20" fmla="*/ 31 w 226"/>
                <a:gd name="T21" fmla="*/ 341 h 351"/>
                <a:gd name="T22" fmla="*/ 59 w 226"/>
                <a:gd name="T23" fmla="*/ 232 h 351"/>
                <a:gd name="T24" fmla="*/ 117 w 226"/>
                <a:gd name="T25" fmla="*/ 274 h 351"/>
                <a:gd name="T26" fmla="*/ 116 w 226"/>
                <a:gd name="T27" fmla="*/ 285 h 351"/>
                <a:gd name="T28" fmla="*/ 114 w 226"/>
                <a:gd name="T29" fmla="*/ 302 h 351"/>
                <a:gd name="T30" fmla="*/ 160 w 226"/>
                <a:gd name="T31" fmla="*/ 351 h 351"/>
                <a:gd name="T32" fmla="*/ 199 w 226"/>
                <a:gd name="T33" fmla="*/ 325 h 351"/>
                <a:gd name="T34" fmla="*/ 217 w 226"/>
                <a:gd name="T35" fmla="*/ 275 h 351"/>
                <a:gd name="T36" fmla="*/ 211 w 226"/>
                <a:gd name="T37" fmla="*/ 270 h 351"/>
                <a:gd name="T38" fmla="*/ 204 w 226"/>
                <a:gd name="T39" fmla="*/ 279 h 351"/>
                <a:gd name="T40" fmla="*/ 161 w 226"/>
                <a:gd name="T41" fmla="*/ 340 h 351"/>
                <a:gd name="T42" fmla="*/ 145 w 226"/>
                <a:gd name="T43" fmla="*/ 317 h 351"/>
                <a:gd name="T44" fmla="*/ 149 w 226"/>
                <a:gd name="T45" fmla="*/ 289 h 351"/>
                <a:gd name="T46" fmla="*/ 151 w 226"/>
                <a:gd name="T47" fmla="*/ 274 h 351"/>
                <a:gd name="T48" fmla="*/ 77 w 226"/>
                <a:gd name="T49" fmla="*/ 221 h 351"/>
                <a:gd name="T50" fmla="*/ 120 w 226"/>
                <a:gd name="T51" fmla="*/ 184 h 351"/>
                <a:gd name="T52" fmla="*/ 191 w 226"/>
                <a:gd name="T53" fmla="*/ 136 h 351"/>
                <a:gd name="T54" fmla="*/ 196 w 226"/>
                <a:gd name="T55" fmla="*/ 137 h 351"/>
                <a:gd name="T56" fmla="*/ 206 w 226"/>
                <a:gd name="T57" fmla="*/ 141 h 351"/>
                <a:gd name="T58" fmla="*/ 208 w 226"/>
                <a:gd name="T59" fmla="*/ 143 h 351"/>
                <a:gd name="T60" fmla="*/ 180 w 226"/>
                <a:gd name="T61" fmla="*/ 170 h 351"/>
                <a:gd name="T62" fmla="*/ 199 w 226"/>
                <a:gd name="T63" fmla="*/ 187 h 351"/>
                <a:gd name="T64" fmla="*/ 226 w 226"/>
                <a:gd name="T65" fmla="*/ 157 h 351"/>
                <a:gd name="T66" fmla="*/ 192 w 226"/>
                <a:gd name="T67" fmla="*/ 125 h 351"/>
                <a:gd name="T68" fmla="*/ 119 w 226"/>
                <a:gd name="T69" fmla="*/ 169 h 351"/>
                <a:gd name="T70" fmla="*/ 64 w 226"/>
                <a:gd name="T71" fmla="*/ 216 h 351"/>
                <a:gd name="T72" fmla="*/ 116 w 226"/>
                <a:gd name="T73" fmla="*/ 5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26" h="351">
                  <a:moveTo>
                    <a:pt x="116" y="5"/>
                  </a:moveTo>
                  <a:cubicBezTo>
                    <a:pt x="116" y="5"/>
                    <a:pt x="116" y="0"/>
                    <a:pt x="109" y="0"/>
                  </a:cubicBezTo>
                  <a:cubicBezTo>
                    <a:pt x="98" y="0"/>
                    <a:pt x="61" y="4"/>
                    <a:pt x="48" y="5"/>
                  </a:cubicBezTo>
                  <a:cubicBezTo>
                    <a:pt x="44" y="5"/>
                    <a:pt x="39" y="6"/>
                    <a:pt x="39" y="15"/>
                  </a:cubicBezTo>
                  <a:cubicBezTo>
                    <a:pt x="39" y="21"/>
                    <a:pt x="43" y="21"/>
                    <a:pt x="51" y="21"/>
                  </a:cubicBezTo>
                  <a:cubicBezTo>
                    <a:pt x="75" y="21"/>
                    <a:pt x="76" y="24"/>
                    <a:pt x="76" y="29"/>
                  </a:cubicBezTo>
                  <a:lnTo>
                    <a:pt x="74" y="39"/>
                  </a:lnTo>
                  <a:lnTo>
                    <a:pt x="2" y="326"/>
                  </a:lnTo>
                  <a:cubicBezTo>
                    <a:pt x="0" y="333"/>
                    <a:pt x="0" y="334"/>
                    <a:pt x="0" y="337"/>
                  </a:cubicBezTo>
                  <a:cubicBezTo>
                    <a:pt x="0" y="349"/>
                    <a:pt x="10" y="351"/>
                    <a:pt x="15" y="351"/>
                  </a:cubicBezTo>
                  <a:cubicBezTo>
                    <a:pt x="21" y="351"/>
                    <a:pt x="28" y="347"/>
                    <a:pt x="31" y="341"/>
                  </a:cubicBezTo>
                  <a:cubicBezTo>
                    <a:pt x="34" y="336"/>
                    <a:pt x="56" y="244"/>
                    <a:pt x="59" y="232"/>
                  </a:cubicBezTo>
                  <a:cubicBezTo>
                    <a:pt x="76" y="233"/>
                    <a:pt x="117" y="241"/>
                    <a:pt x="117" y="274"/>
                  </a:cubicBezTo>
                  <a:cubicBezTo>
                    <a:pt x="117" y="278"/>
                    <a:pt x="117" y="280"/>
                    <a:pt x="116" y="285"/>
                  </a:cubicBezTo>
                  <a:cubicBezTo>
                    <a:pt x="115" y="291"/>
                    <a:pt x="114" y="297"/>
                    <a:pt x="114" y="302"/>
                  </a:cubicBezTo>
                  <a:cubicBezTo>
                    <a:pt x="114" y="331"/>
                    <a:pt x="134" y="351"/>
                    <a:pt x="160" y="351"/>
                  </a:cubicBezTo>
                  <a:cubicBezTo>
                    <a:pt x="175" y="351"/>
                    <a:pt x="188" y="343"/>
                    <a:pt x="199" y="325"/>
                  </a:cubicBezTo>
                  <a:cubicBezTo>
                    <a:pt x="212" y="303"/>
                    <a:pt x="217" y="276"/>
                    <a:pt x="217" y="275"/>
                  </a:cubicBezTo>
                  <a:cubicBezTo>
                    <a:pt x="217" y="270"/>
                    <a:pt x="213" y="270"/>
                    <a:pt x="211" y="270"/>
                  </a:cubicBezTo>
                  <a:cubicBezTo>
                    <a:pt x="206" y="270"/>
                    <a:pt x="206" y="272"/>
                    <a:pt x="204" y="279"/>
                  </a:cubicBezTo>
                  <a:cubicBezTo>
                    <a:pt x="194" y="315"/>
                    <a:pt x="183" y="340"/>
                    <a:pt x="161" y="340"/>
                  </a:cubicBezTo>
                  <a:cubicBezTo>
                    <a:pt x="151" y="340"/>
                    <a:pt x="145" y="335"/>
                    <a:pt x="145" y="317"/>
                  </a:cubicBezTo>
                  <a:cubicBezTo>
                    <a:pt x="145" y="308"/>
                    <a:pt x="147" y="297"/>
                    <a:pt x="149" y="289"/>
                  </a:cubicBezTo>
                  <a:cubicBezTo>
                    <a:pt x="151" y="281"/>
                    <a:pt x="151" y="279"/>
                    <a:pt x="151" y="274"/>
                  </a:cubicBezTo>
                  <a:cubicBezTo>
                    <a:pt x="151" y="241"/>
                    <a:pt x="119" y="227"/>
                    <a:pt x="77" y="221"/>
                  </a:cubicBezTo>
                  <a:cubicBezTo>
                    <a:pt x="92" y="212"/>
                    <a:pt x="108" y="196"/>
                    <a:pt x="120" y="184"/>
                  </a:cubicBezTo>
                  <a:cubicBezTo>
                    <a:pt x="144" y="158"/>
                    <a:pt x="167" y="136"/>
                    <a:pt x="191" y="136"/>
                  </a:cubicBezTo>
                  <a:cubicBezTo>
                    <a:pt x="194" y="136"/>
                    <a:pt x="195" y="136"/>
                    <a:pt x="196" y="137"/>
                  </a:cubicBezTo>
                  <a:cubicBezTo>
                    <a:pt x="202" y="138"/>
                    <a:pt x="202" y="138"/>
                    <a:pt x="206" y="141"/>
                  </a:cubicBezTo>
                  <a:cubicBezTo>
                    <a:pt x="207" y="141"/>
                    <a:pt x="207" y="142"/>
                    <a:pt x="208" y="143"/>
                  </a:cubicBezTo>
                  <a:cubicBezTo>
                    <a:pt x="184" y="144"/>
                    <a:pt x="180" y="164"/>
                    <a:pt x="180" y="170"/>
                  </a:cubicBezTo>
                  <a:cubicBezTo>
                    <a:pt x="180" y="178"/>
                    <a:pt x="185" y="187"/>
                    <a:pt x="199" y="187"/>
                  </a:cubicBezTo>
                  <a:cubicBezTo>
                    <a:pt x="212" y="187"/>
                    <a:pt x="226" y="176"/>
                    <a:pt x="226" y="157"/>
                  </a:cubicBezTo>
                  <a:cubicBezTo>
                    <a:pt x="226" y="142"/>
                    <a:pt x="215" y="125"/>
                    <a:pt x="192" y="125"/>
                  </a:cubicBezTo>
                  <a:cubicBezTo>
                    <a:pt x="178" y="125"/>
                    <a:pt x="155" y="129"/>
                    <a:pt x="119" y="169"/>
                  </a:cubicBezTo>
                  <a:cubicBezTo>
                    <a:pt x="102" y="188"/>
                    <a:pt x="83" y="208"/>
                    <a:pt x="64" y="216"/>
                  </a:cubicBezTo>
                  <a:lnTo>
                    <a:pt x="116" y="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Freeform 99">
              <a:extLst>
                <a:ext uri="{FF2B5EF4-FFF2-40B4-BE49-F238E27FC236}">
                  <a16:creationId xmlns:a16="http://schemas.microsoft.com/office/drawing/2014/main" id="{F114C7B2-9EBA-4E7C-95F2-1B8066257BF5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2338388" y="3419476"/>
              <a:ext cx="188913" cy="217488"/>
            </a:xfrm>
            <a:custGeom>
              <a:avLst/>
              <a:gdLst>
                <a:gd name="T0" fmla="*/ 169 w 314"/>
                <a:gd name="T1" fmla="*/ 10 h 357"/>
                <a:gd name="T2" fmla="*/ 157 w 314"/>
                <a:gd name="T3" fmla="*/ 0 h 357"/>
                <a:gd name="T4" fmla="*/ 146 w 314"/>
                <a:gd name="T5" fmla="*/ 10 h 357"/>
                <a:gd name="T6" fmla="*/ 50 w 314"/>
                <a:gd name="T7" fmla="*/ 307 h 357"/>
                <a:gd name="T8" fmla="*/ 0 w 314"/>
                <a:gd name="T9" fmla="*/ 341 h 357"/>
                <a:gd name="T10" fmla="*/ 0 w 314"/>
                <a:gd name="T11" fmla="*/ 357 h 357"/>
                <a:gd name="T12" fmla="*/ 47 w 314"/>
                <a:gd name="T13" fmla="*/ 355 h 357"/>
                <a:gd name="T14" fmla="*/ 103 w 314"/>
                <a:gd name="T15" fmla="*/ 357 h 357"/>
                <a:gd name="T16" fmla="*/ 103 w 314"/>
                <a:gd name="T17" fmla="*/ 341 h 357"/>
                <a:gd name="T18" fmla="*/ 64 w 314"/>
                <a:gd name="T19" fmla="*/ 315 h 357"/>
                <a:gd name="T20" fmla="*/ 67 w 314"/>
                <a:gd name="T21" fmla="*/ 304 h 357"/>
                <a:gd name="T22" fmla="*/ 142 w 314"/>
                <a:gd name="T23" fmla="*/ 72 h 357"/>
                <a:gd name="T24" fmla="*/ 221 w 314"/>
                <a:gd name="T25" fmla="*/ 317 h 357"/>
                <a:gd name="T26" fmla="*/ 223 w 314"/>
                <a:gd name="T27" fmla="*/ 326 h 357"/>
                <a:gd name="T28" fmla="*/ 181 w 314"/>
                <a:gd name="T29" fmla="*/ 341 h 357"/>
                <a:gd name="T30" fmla="*/ 181 w 314"/>
                <a:gd name="T31" fmla="*/ 357 h 357"/>
                <a:gd name="T32" fmla="*/ 253 w 314"/>
                <a:gd name="T33" fmla="*/ 355 h 357"/>
                <a:gd name="T34" fmla="*/ 314 w 314"/>
                <a:gd name="T35" fmla="*/ 357 h 357"/>
                <a:gd name="T36" fmla="*/ 314 w 314"/>
                <a:gd name="T37" fmla="*/ 341 h 357"/>
                <a:gd name="T38" fmla="*/ 269 w 314"/>
                <a:gd name="T39" fmla="*/ 320 h 357"/>
                <a:gd name="T40" fmla="*/ 169 w 314"/>
                <a:gd name="T41" fmla="*/ 1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4" h="357">
                  <a:moveTo>
                    <a:pt x="169" y="10"/>
                  </a:moveTo>
                  <a:cubicBezTo>
                    <a:pt x="166" y="1"/>
                    <a:pt x="163" y="0"/>
                    <a:pt x="157" y="0"/>
                  </a:cubicBezTo>
                  <a:cubicBezTo>
                    <a:pt x="149" y="0"/>
                    <a:pt x="148" y="2"/>
                    <a:pt x="146" y="10"/>
                  </a:cubicBezTo>
                  <a:lnTo>
                    <a:pt x="50" y="307"/>
                  </a:lnTo>
                  <a:cubicBezTo>
                    <a:pt x="45" y="322"/>
                    <a:pt x="35" y="341"/>
                    <a:pt x="0" y="341"/>
                  </a:cubicBezTo>
                  <a:lnTo>
                    <a:pt x="0" y="357"/>
                  </a:lnTo>
                  <a:cubicBezTo>
                    <a:pt x="17" y="356"/>
                    <a:pt x="42" y="355"/>
                    <a:pt x="47" y="355"/>
                  </a:cubicBezTo>
                  <a:cubicBezTo>
                    <a:pt x="61" y="355"/>
                    <a:pt x="87" y="356"/>
                    <a:pt x="103" y="357"/>
                  </a:cubicBezTo>
                  <a:lnTo>
                    <a:pt x="103" y="341"/>
                  </a:lnTo>
                  <a:cubicBezTo>
                    <a:pt x="76" y="341"/>
                    <a:pt x="64" y="327"/>
                    <a:pt x="64" y="315"/>
                  </a:cubicBezTo>
                  <a:cubicBezTo>
                    <a:pt x="64" y="313"/>
                    <a:pt x="64" y="311"/>
                    <a:pt x="67" y="304"/>
                  </a:cubicBezTo>
                  <a:lnTo>
                    <a:pt x="142" y="72"/>
                  </a:lnTo>
                  <a:lnTo>
                    <a:pt x="221" y="317"/>
                  </a:lnTo>
                  <a:cubicBezTo>
                    <a:pt x="223" y="324"/>
                    <a:pt x="223" y="325"/>
                    <a:pt x="223" y="326"/>
                  </a:cubicBezTo>
                  <a:cubicBezTo>
                    <a:pt x="223" y="341"/>
                    <a:pt x="194" y="341"/>
                    <a:pt x="181" y="341"/>
                  </a:cubicBezTo>
                  <a:lnTo>
                    <a:pt x="181" y="357"/>
                  </a:lnTo>
                  <a:cubicBezTo>
                    <a:pt x="198" y="355"/>
                    <a:pt x="234" y="355"/>
                    <a:pt x="253" y="355"/>
                  </a:cubicBezTo>
                  <a:cubicBezTo>
                    <a:pt x="272" y="355"/>
                    <a:pt x="294" y="356"/>
                    <a:pt x="314" y="357"/>
                  </a:cubicBezTo>
                  <a:lnTo>
                    <a:pt x="314" y="341"/>
                  </a:lnTo>
                  <a:cubicBezTo>
                    <a:pt x="276" y="341"/>
                    <a:pt x="274" y="338"/>
                    <a:pt x="269" y="320"/>
                  </a:cubicBezTo>
                  <a:lnTo>
                    <a:pt x="16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8DF92518-9AB8-42DD-98FE-FB2951561FBC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2328863" y="3346451"/>
              <a:ext cx="207964" cy="12701"/>
            </a:xfrm>
            <a:custGeom>
              <a:avLst/>
              <a:gdLst/>
              <a:ahLst/>
              <a:cxnLst/>
              <a:rect l="0" t="0" r="0" b="0"/>
              <a:pathLst>
                <a:path w="207964" h="12701">
                  <a:moveTo>
                    <a:pt x="0" y="12700"/>
                  </a:moveTo>
                  <a:lnTo>
                    <a:pt x="207963" y="12700"/>
                  </a:lnTo>
                  <a:lnTo>
                    <a:pt x="2079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181" name="TextBox 180">
            <a:extLst>
              <a:ext uri="{FF2B5EF4-FFF2-40B4-BE49-F238E27FC236}">
                <a16:creationId xmlns:a16="http://schemas.microsoft.com/office/drawing/2014/main" id="{11292221-E160-491C-9A9C-FE0325485A0E}"/>
              </a:ext>
            </a:extLst>
          </p:cNvPr>
          <p:cNvSpPr txBox="1"/>
          <p:nvPr/>
        </p:nvSpPr>
        <p:spPr>
          <a:xfrm>
            <a:off x="439262" y="3942392"/>
            <a:ext cx="10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RG-time:</a:t>
            </a:r>
          </a:p>
        </p:txBody>
      </p:sp>
      <p:cxnSp>
        <p:nvCxnSpPr>
          <p:cNvPr id="182" name="Straight Arrow Connector 181">
            <a:extLst>
              <a:ext uri="{FF2B5EF4-FFF2-40B4-BE49-F238E27FC236}">
                <a16:creationId xmlns:a16="http://schemas.microsoft.com/office/drawing/2014/main" id="{45B944CC-4F73-411D-938A-1CA238080380}"/>
              </a:ext>
            </a:extLst>
          </p:cNvPr>
          <p:cNvCxnSpPr>
            <a:cxnSpLocks/>
            <a:stCxn id="256" idx="1"/>
          </p:cNvCxnSpPr>
          <p:nvPr/>
        </p:nvCxnSpPr>
        <p:spPr>
          <a:xfrm flipH="1">
            <a:off x="2051991" y="4369273"/>
            <a:ext cx="573087" cy="126031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" name="TextBox 255">
            <a:extLst>
              <a:ext uri="{FF2B5EF4-FFF2-40B4-BE49-F238E27FC236}">
                <a16:creationId xmlns:a16="http://schemas.microsoft.com/office/drawing/2014/main" id="{D43B1917-A12A-4823-B23D-518CF6AD3D81}"/>
              </a:ext>
            </a:extLst>
          </p:cNvPr>
          <p:cNvSpPr txBox="1"/>
          <p:nvPr/>
        </p:nvSpPr>
        <p:spPr>
          <a:xfrm>
            <a:off x="2625078" y="4199996"/>
            <a:ext cx="16381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Momentum scale</a:t>
            </a:r>
          </a:p>
        </p:txBody>
      </p:sp>
      <p:cxnSp>
        <p:nvCxnSpPr>
          <p:cNvPr id="258" name="Straight Arrow Connector 257">
            <a:extLst>
              <a:ext uri="{FF2B5EF4-FFF2-40B4-BE49-F238E27FC236}">
                <a16:creationId xmlns:a16="http://schemas.microsoft.com/office/drawing/2014/main" id="{61F3EC6E-D9DF-4E59-A590-D446FF153EFA}"/>
              </a:ext>
            </a:extLst>
          </p:cNvPr>
          <p:cNvCxnSpPr>
            <a:cxnSpLocks/>
            <a:stCxn id="260" idx="1"/>
          </p:cNvCxnSpPr>
          <p:nvPr/>
        </p:nvCxnSpPr>
        <p:spPr>
          <a:xfrm flipH="1" flipV="1">
            <a:off x="2039637" y="4875291"/>
            <a:ext cx="635396" cy="162365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0" name="TextBox 259">
            <a:extLst>
              <a:ext uri="{FF2B5EF4-FFF2-40B4-BE49-F238E27FC236}">
                <a16:creationId xmlns:a16="http://schemas.microsoft.com/office/drawing/2014/main" id="{8538169B-E07C-4888-AB62-581EA3859D07}"/>
              </a:ext>
            </a:extLst>
          </p:cNvPr>
          <p:cNvSpPr txBox="1"/>
          <p:nvPr/>
        </p:nvSpPr>
        <p:spPr>
          <a:xfrm>
            <a:off x="2675033" y="4776046"/>
            <a:ext cx="1480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600" dirty="0"/>
              <a:t>Reference scale</a:t>
            </a:r>
            <a:br>
              <a:rPr lang="en-GB" sz="1600" dirty="0"/>
            </a:br>
            <a:r>
              <a:rPr lang="en-GB" sz="1200" dirty="0"/>
              <a:t>(set to 1 here)</a:t>
            </a:r>
            <a:endParaRPr lang="en-GB" sz="1600" dirty="0"/>
          </a:p>
        </p:txBody>
      </p:sp>
      <p:sp>
        <p:nvSpPr>
          <p:cNvPr id="266" name="Arrow: Right 265">
            <a:extLst>
              <a:ext uri="{FF2B5EF4-FFF2-40B4-BE49-F238E27FC236}">
                <a16:creationId xmlns:a16="http://schemas.microsoft.com/office/drawing/2014/main" id="{107AAAA4-EA67-44ED-9620-D95C92AB5F23}"/>
              </a:ext>
            </a:extLst>
          </p:cNvPr>
          <p:cNvSpPr/>
          <p:nvPr/>
        </p:nvSpPr>
        <p:spPr>
          <a:xfrm>
            <a:off x="4416591" y="4589780"/>
            <a:ext cx="379394" cy="201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DCB37C91-B723-443C-8547-E54865CB663C}"/>
              </a:ext>
            </a:extLst>
          </p:cNvPr>
          <p:cNvGrpSpPr/>
          <p:nvPr/>
        </p:nvGrpSpPr>
        <p:grpSpPr>
          <a:xfrm>
            <a:off x="4888919" y="4505921"/>
            <a:ext cx="6431954" cy="369332"/>
            <a:chOff x="4888919" y="3803902"/>
            <a:chExt cx="6431954" cy="369332"/>
          </a:xfrm>
        </p:grpSpPr>
        <p:sp>
          <p:nvSpPr>
            <p:cNvPr id="265" name="TextBox 264">
              <a:extLst>
                <a:ext uri="{FF2B5EF4-FFF2-40B4-BE49-F238E27FC236}">
                  <a16:creationId xmlns:a16="http://schemas.microsoft.com/office/drawing/2014/main" id="{905E8359-6B4C-4C0F-9C3E-CC4AF1FD7054}"/>
                </a:ext>
              </a:extLst>
            </p:cNvPr>
            <p:cNvSpPr txBox="1"/>
            <p:nvPr/>
          </p:nvSpPr>
          <p:spPr>
            <a:xfrm>
              <a:off x="4888919" y="3803902"/>
              <a:ext cx="64319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Integrating theory from           to            includes all quantum effects</a:t>
              </a:r>
            </a:p>
          </p:txBody>
        </p:sp>
        <p:grpSp>
          <p:nvGrpSpPr>
            <p:cNvPr id="290" name="Group 289">
              <a:extLst>
                <a:ext uri="{FF2B5EF4-FFF2-40B4-BE49-F238E27FC236}">
                  <a16:creationId xmlns:a16="http://schemas.microsoft.com/office/drawing/2014/main" id="{230CB1E6-4130-442E-A25E-7972372C3A6B}"/>
                </a:ext>
              </a:extLst>
            </p:cNvPr>
            <p:cNvGrpSpPr>
              <a:grpSpLocks noChangeAspect="1"/>
            </p:cNvGrpSpPr>
            <p:nvPr>
              <p:custDataLst>
                <p:tags r:id="rId3"/>
              </p:custDataLst>
            </p:nvPr>
          </p:nvGrpSpPr>
          <p:grpSpPr>
            <a:xfrm>
              <a:off x="7218531" y="3922409"/>
              <a:ext cx="446088" cy="155575"/>
              <a:chOff x="7089775" y="3871913"/>
              <a:chExt cx="446088" cy="155575"/>
            </a:xfrm>
          </p:grpSpPr>
          <p:sp>
            <p:nvSpPr>
              <p:cNvPr id="286" name="Freeform 151 1">
                <a:extLst>
                  <a:ext uri="{FF2B5EF4-FFF2-40B4-BE49-F238E27FC236}">
                    <a16:creationId xmlns:a16="http://schemas.microsoft.com/office/drawing/2014/main" id="{608F3C63-7A1F-4F0A-BE7B-019410704D82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7089775" y="3879851"/>
                <a:ext cx="63500" cy="146050"/>
              </a:xfrm>
              <a:custGeom>
                <a:avLst/>
                <a:gdLst>
                  <a:gd name="T0" fmla="*/ 91 w 153"/>
                  <a:gd name="T1" fmla="*/ 113 h 319"/>
                  <a:gd name="T2" fmla="*/ 138 w 153"/>
                  <a:gd name="T3" fmla="*/ 113 h 319"/>
                  <a:gd name="T4" fmla="*/ 153 w 153"/>
                  <a:gd name="T5" fmla="*/ 103 h 319"/>
                  <a:gd name="T6" fmla="*/ 139 w 153"/>
                  <a:gd name="T7" fmla="*/ 98 h 319"/>
                  <a:gd name="T8" fmla="*/ 95 w 153"/>
                  <a:gd name="T9" fmla="*/ 98 h 319"/>
                  <a:gd name="T10" fmla="*/ 115 w 153"/>
                  <a:gd name="T11" fmla="*/ 14 h 319"/>
                  <a:gd name="T12" fmla="*/ 101 w 153"/>
                  <a:gd name="T13" fmla="*/ 0 h 319"/>
                  <a:gd name="T14" fmla="*/ 81 w 153"/>
                  <a:gd name="T15" fmla="*/ 18 h 319"/>
                  <a:gd name="T16" fmla="*/ 61 w 153"/>
                  <a:gd name="T17" fmla="*/ 98 h 319"/>
                  <a:gd name="T18" fmla="*/ 15 w 153"/>
                  <a:gd name="T19" fmla="*/ 98 h 319"/>
                  <a:gd name="T20" fmla="*/ 0 w 153"/>
                  <a:gd name="T21" fmla="*/ 107 h 319"/>
                  <a:gd name="T22" fmla="*/ 14 w 153"/>
                  <a:gd name="T23" fmla="*/ 113 h 319"/>
                  <a:gd name="T24" fmla="*/ 57 w 153"/>
                  <a:gd name="T25" fmla="*/ 113 h 319"/>
                  <a:gd name="T26" fmla="*/ 20 w 153"/>
                  <a:gd name="T27" fmla="*/ 273 h 319"/>
                  <a:gd name="T28" fmla="*/ 65 w 153"/>
                  <a:gd name="T29" fmla="*/ 319 h 319"/>
                  <a:gd name="T30" fmla="*/ 145 w 153"/>
                  <a:gd name="T31" fmla="*/ 242 h 319"/>
                  <a:gd name="T32" fmla="*/ 139 w 153"/>
                  <a:gd name="T33" fmla="*/ 237 h 319"/>
                  <a:gd name="T34" fmla="*/ 131 w 153"/>
                  <a:gd name="T35" fmla="*/ 244 h 319"/>
                  <a:gd name="T36" fmla="*/ 66 w 153"/>
                  <a:gd name="T37" fmla="*/ 308 h 319"/>
                  <a:gd name="T38" fmla="*/ 51 w 153"/>
                  <a:gd name="T39" fmla="*/ 285 h 319"/>
                  <a:gd name="T40" fmla="*/ 54 w 153"/>
                  <a:gd name="T41" fmla="*/ 261 h 319"/>
                  <a:gd name="T42" fmla="*/ 91 w 153"/>
                  <a:gd name="T43" fmla="*/ 113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9">
                    <a:moveTo>
                      <a:pt x="91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8"/>
                      <a:pt x="148" y="98"/>
                      <a:pt x="139" y="98"/>
                    </a:cubicBezTo>
                    <a:lnTo>
                      <a:pt x="95" y="98"/>
                    </a:lnTo>
                    <a:cubicBezTo>
                      <a:pt x="113" y="27"/>
                      <a:pt x="115" y="17"/>
                      <a:pt x="115" y="14"/>
                    </a:cubicBezTo>
                    <a:cubicBezTo>
                      <a:pt x="115" y="5"/>
                      <a:pt x="109" y="0"/>
                      <a:pt x="101" y="0"/>
                    </a:cubicBezTo>
                    <a:cubicBezTo>
                      <a:pt x="99" y="0"/>
                      <a:pt x="85" y="1"/>
                      <a:pt x="81" y="18"/>
                    </a:cubicBezTo>
                    <a:lnTo>
                      <a:pt x="61" y="98"/>
                    </a:lnTo>
                    <a:lnTo>
                      <a:pt x="15" y="98"/>
                    </a:lnTo>
                    <a:cubicBezTo>
                      <a:pt x="5" y="98"/>
                      <a:pt x="0" y="98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7" y="113"/>
                    </a:lnTo>
                    <a:cubicBezTo>
                      <a:pt x="22" y="255"/>
                      <a:pt x="20" y="264"/>
                      <a:pt x="20" y="273"/>
                    </a:cubicBezTo>
                    <a:cubicBezTo>
                      <a:pt x="20" y="300"/>
                      <a:pt x="39" y="319"/>
                      <a:pt x="65" y="319"/>
                    </a:cubicBezTo>
                    <a:cubicBezTo>
                      <a:pt x="116" y="319"/>
                      <a:pt x="145" y="246"/>
                      <a:pt x="145" y="242"/>
                    </a:cubicBezTo>
                    <a:cubicBezTo>
                      <a:pt x="145" y="237"/>
                      <a:pt x="141" y="237"/>
                      <a:pt x="139" y="237"/>
                    </a:cubicBezTo>
                    <a:cubicBezTo>
                      <a:pt x="134" y="237"/>
                      <a:pt x="134" y="238"/>
                      <a:pt x="131" y="244"/>
                    </a:cubicBezTo>
                    <a:cubicBezTo>
                      <a:pt x="110" y="296"/>
                      <a:pt x="83" y="308"/>
                      <a:pt x="66" y="308"/>
                    </a:cubicBezTo>
                    <a:cubicBezTo>
                      <a:pt x="56" y="308"/>
                      <a:pt x="51" y="301"/>
                      <a:pt x="51" y="285"/>
                    </a:cubicBezTo>
                    <a:cubicBezTo>
                      <a:pt x="51" y="273"/>
                      <a:pt x="52" y="269"/>
                      <a:pt x="54" y="261"/>
                    </a:cubicBezTo>
                    <a:lnTo>
                      <a:pt x="91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7" name="Freeform 152 1">
                <a:extLst>
                  <a:ext uri="{FF2B5EF4-FFF2-40B4-BE49-F238E27FC236}">
                    <a16:creationId xmlns:a16="http://schemas.microsoft.com/office/drawing/2014/main" id="{C4F7D823-14E9-47BE-9B83-1B6045D90023}"/>
                  </a:ext>
                </a:extLst>
              </p:cNvPr>
              <p:cNvSpPr>
                <a:spLocks noEditPoints="1"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7229475" y="3940176"/>
                <a:ext cx="139700" cy="52388"/>
              </a:xfrm>
              <a:custGeom>
                <a:avLst/>
                <a:gdLst>
                  <a:gd name="T0" fmla="*/ 315 w 332"/>
                  <a:gd name="T1" fmla="*/ 20 h 117"/>
                  <a:gd name="T2" fmla="*/ 332 w 332"/>
                  <a:gd name="T3" fmla="*/ 10 h 117"/>
                  <a:gd name="T4" fmla="*/ 315 w 332"/>
                  <a:gd name="T5" fmla="*/ 0 h 117"/>
                  <a:gd name="T6" fmla="*/ 16 w 332"/>
                  <a:gd name="T7" fmla="*/ 0 h 117"/>
                  <a:gd name="T8" fmla="*/ 0 w 332"/>
                  <a:gd name="T9" fmla="*/ 10 h 117"/>
                  <a:gd name="T10" fmla="*/ 17 w 332"/>
                  <a:gd name="T11" fmla="*/ 20 h 117"/>
                  <a:gd name="T12" fmla="*/ 315 w 332"/>
                  <a:gd name="T13" fmla="*/ 20 h 117"/>
                  <a:gd name="T14" fmla="*/ 315 w 332"/>
                  <a:gd name="T15" fmla="*/ 117 h 117"/>
                  <a:gd name="T16" fmla="*/ 332 w 332"/>
                  <a:gd name="T17" fmla="*/ 107 h 117"/>
                  <a:gd name="T18" fmla="*/ 315 w 332"/>
                  <a:gd name="T19" fmla="*/ 97 h 117"/>
                  <a:gd name="T20" fmla="*/ 17 w 332"/>
                  <a:gd name="T21" fmla="*/ 97 h 117"/>
                  <a:gd name="T22" fmla="*/ 0 w 332"/>
                  <a:gd name="T23" fmla="*/ 107 h 117"/>
                  <a:gd name="T24" fmla="*/ 16 w 332"/>
                  <a:gd name="T25" fmla="*/ 117 h 117"/>
                  <a:gd name="T26" fmla="*/ 315 w 332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7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2" y="117"/>
                      <a:pt x="332" y="107"/>
                    </a:cubicBezTo>
                    <a:cubicBezTo>
                      <a:pt x="332" y="97"/>
                      <a:pt x="322" y="97"/>
                      <a:pt x="315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8" name="Freeform 153 1">
                <a:extLst>
                  <a:ext uri="{FF2B5EF4-FFF2-40B4-BE49-F238E27FC236}">
                    <a16:creationId xmlns:a16="http://schemas.microsoft.com/office/drawing/2014/main" id="{099B01BE-CA2E-470B-82FA-CD50D07598B7}"/>
                  </a:ext>
                </a:extLst>
              </p:cNvPr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7446963" y="3871913"/>
                <a:ext cx="88900" cy="155575"/>
              </a:xfrm>
              <a:custGeom>
                <a:avLst/>
                <a:gdLst>
                  <a:gd name="T0" fmla="*/ 210 w 210"/>
                  <a:gd name="T1" fmla="*/ 173 h 344"/>
                  <a:gd name="T2" fmla="*/ 190 w 210"/>
                  <a:gd name="T3" fmla="*/ 56 h 344"/>
                  <a:gd name="T4" fmla="*/ 105 w 210"/>
                  <a:gd name="T5" fmla="*/ 0 h 344"/>
                  <a:gd name="T6" fmla="*/ 18 w 210"/>
                  <a:gd name="T7" fmla="*/ 60 h 344"/>
                  <a:gd name="T8" fmla="*/ 0 w 210"/>
                  <a:gd name="T9" fmla="*/ 173 h 344"/>
                  <a:gd name="T10" fmla="*/ 22 w 210"/>
                  <a:gd name="T11" fmla="*/ 294 h 344"/>
                  <a:gd name="T12" fmla="*/ 104 w 210"/>
                  <a:gd name="T13" fmla="*/ 344 h 344"/>
                  <a:gd name="T14" fmla="*/ 191 w 210"/>
                  <a:gd name="T15" fmla="*/ 286 h 344"/>
                  <a:gd name="T16" fmla="*/ 210 w 210"/>
                  <a:gd name="T17" fmla="*/ 173 h 344"/>
                  <a:gd name="T18" fmla="*/ 104 w 210"/>
                  <a:gd name="T19" fmla="*/ 333 h 344"/>
                  <a:gd name="T20" fmla="*/ 47 w 210"/>
                  <a:gd name="T21" fmla="*/ 273 h 344"/>
                  <a:gd name="T22" fmla="*/ 41 w 210"/>
                  <a:gd name="T23" fmla="*/ 167 h 344"/>
                  <a:gd name="T24" fmla="*/ 45 w 210"/>
                  <a:gd name="T25" fmla="*/ 75 h 344"/>
                  <a:gd name="T26" fmla="*/ 104 w 210"/>
                  <a:gd name="T27" fmla="*/ 11 h 344"/>
                  <a:gd name="T28" fmla="*/ 163 w 210"/>
                  <a:gd name="T29" fmla="*/ 70 h 344"/>
                  <a:gd name="T30" fmla="*/ 168 w 210"/>
                  <a:gd name="T31" fmla="*/ 167 h 344"/>
                  <a:gd name="T32" fmla="*/ 163 w 210"/>
                  <a:gd name="T33" fmla="*/ 271 h 344"/>
                  <a:gd name="T34" fmla="*/ 104 w 210"/>
                  <a:gd name="T35" fmla="*/ 33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4">
                    <a:moveTo>
                      <a:pt x="210" y="173"/>
                    </a:moveTo>
                    <a:cubicBezTo>
                      <a:pt x="210" y="133"/>
                      <a:pt x="207" y="93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8" y="60"/>
                    </a:cubicBezTo>
                    <a:cubicBezTo>
                      <a:pt x="2" y="94"/>
                      <a:pt x="0" y="133"/>
                      <a:pt x="0" y="173"/>
                    </a:cubicBezTo>
                    <a:cubicBezTo>
                      <a:pt x="0" y="211"/>
                      <a:pt x="2" y="256"/>
                      <a:pt x="22" y="294"/>
                    </a:cubicBezTo>
                    <a:cubicBezTo>
                      <a:pt x="44" y="334"/>
                      <a:pt x="80" y="344"/>
                      <a:pt x="104" y="344"/>
                    </a:cubicBezTo>
                    <a:cubicBezTo>
                      <a:pt x="131" y="344"/>
                      <a:pt x="169" y="334"/>
                      <a:pt x="191" y="286"/>
                    </a:cubicBezTo>
                    <a:cubicBezTo>
                      <a:pt x="207" y="252"/>
                      <a:pt x="210" y="213"/>
                      <a:pt x="210" y="173"/>
                    </a:cubicBezTo>
                    <a:close/>
                    <a:moveTo>
                      <a:pt x="104" y="333"/>
                    </a:moveTo>
                    <a:cubicBezTo>
                      <a:pt x="85" y="333"/>
                      <a:pt x="56" y="321"/>
                      <a:pt x="47" y="273"/>
                    </a:cubicBezTo>
                    <a:cubicBezTo>
                      <a:pt x="41" y="243"/>
                      <a:pt x="41" y="197"/>
                      <a:pt x="41" y="167"/>
                    </a:cubicBezTo>
                    <a:cubicBezTo>
                      <a:pt x="41" y="135"/>
                      <a:pt x="41" y="102"/>
                      <a:pt x="45" y="75"/>
                    </a:cubicBezTo>
                    <a:cubicBezTo>
                      <a:pt x="55" y="16"/>
                      <a:pt x="92" y="11"/>
                      <a:pt x="104" y="11"/>
                    </a:cubicBezTo>
                    <a:cubicBezTo>
                      <a:pt x="121" y="11"/>
                      <a:pt x="154" y="20"/>
                      <a:pt x="163" y="70"/>
                    </a:cubicBezTo>
                    <a:cubicBezTo>
                      <a:pt x="168" y="98"/>
                      <a:pt x="168" y="136"/>
                      <a:pt x="168" y="167"/>
                    </a:cubicBezTo>
                    <a:cubicBezTo>
                      <a:pt x="168" y="205"/>
                      <a:pt x="168" y="239"/>
                      <a:pt x="163" y="271"/>
                    </a:cubicBezTo>
                    <a:cubicBezTo>
                      <a:pt x="155" y="318"/>
                      <a:pt x="127" y="333"/>
                      <a:pt x="104" y="33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grpSp>
          <p:nvGrpSpPr>
            <p:cNvPr id="310" name="Group 309">
              <a:extLst>
                <a:ext uri="{FF2B5EF4-FFF2-40B4-BE49-F238E27FC236}">
                  <a16:creationId xmlns:a16="http://schemas.microsoft.com/office/drawing/2014/main" id="{B1F33CC9-A9C7-4B04-B862-9BCD5965019E}"/>
                </a:ext>
              </a:extLst>
            </p:cNvPr>
            <p:cNvGrpSpPr>
              <a:grpSpLocks noChangeAspect="1"/>
            </p:cNvGrpSpPr>
            <p:nvPr>
              <p:custDataLst>
                <p:tags r:id="rId4"/>
              </p:custDataLst>
            </p:nvPr>
          </p:nvGrpSpPr>
          <p:grpSpPr>
            <a:xfrm>
              <a:off x="7977915" y="3914776"/>
              <a:ext cx="536576" cy="157162"/>
              <a:chOff x="7883525" y="3914776"/>
              <a:chExt cx="536576" cy="157162"/>
            </a:xfrm>
          </p:grpSpPr>
          <p:sp>
            <p:nvSpPr>
              <p:cNvPr id="306" name="Freeform 160">
                <a:extLst>
                  <a:ext uri="{FF2B5EF4-FFF2-40B4-BE49-F238E27FC236}">
                    <a16:creationId xmlns:a16="http://schemas.microsoft.com/office/drawing/2014/main" id="{97F44219-3677-43D3-8E19-CE49898AF777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7883525" y="3914776"/>
                <a:ext cx="63500" cy="157162"/>
              </a:xfrm>
              <a:custGeom>
                <a:avLst/>
                <a:gdLst>
                  <a:gd name="T0" fmla="*/ 91 w 153"/>
                  <a:gd name="T1" fmla="*/ 114 h 319"/>
                  <a:gd name="T2" fmla="*/ 138 w 153"/>
                  <a:gd name="T3" fmla="*/ 114 h 319"/>
                  <a:gd name="T4" fmla="*/ 153 w 153"/>
                  <a:gd name="T5" fmla="*/ 104 h 319"/>
                  <a:gd name="T6" fmla="*/ 139 w 153"/>
                  <a:gd name="T7" fmla="*/ 98 h 319"/>
                  <a:gd name="T8" fmla="*/ 95 w 153"/>
                  <a:gd name="T9" fmla="*/ 98 h 319"/>
                  <a:gd name="T10" fmla="*/ 116 w 153"/>
                  <a:gd name="T11" fmla="*/ 14 h 319"/>
                  <a:gd name="T12" fmla="*/ 101 w 153"/>
                  <a:gd name="T13" fmla="*/ 0 h 319"/>
                  <a:gd name="T14" fmla="*/ 81 w 153"/>
                  <a:gd name="T15" fmla="*/ 18 h 319"/>
                  <a:gd name="T16" fmla="*/ 62 w 153"/>
                  <a:gd name="T17" fmla="*/ 98 h 319"/>
                  <a:gd name="T18" fmla="*/ 15 w 153"/>
                  <a:gd name="T19" fmla="*/ 98 h 319"/>
                  <a:gd name="T20" fmla="*/ 0 w 153"/>
                  <a:gd name="T21" fmla="*/ 108 h 319"/>
                  <a:gd name="T22" fmla="*/ 14 w 153"/>
                  <a:gd name="T23" fmla="*/ 114 h 319"/>
                  <a:gd name="T24" fmla="*/ 58 w 153"/>
                  <a:gd name="T25" fmla="*/ 114 h 319"/>
                  <a:gd name="T26" fmla="*/ 20 w 153"/>
                  <a:gd name="T27" fmla="*/ 273 h 319"/>
                  <a:gd name="T28" fmla="*/ 66 w 153"/>
                  <a:gd name="T29" fmla="*/ 319 h 319"/>
                  <a:gd name="T30" fmla="*/ 145 w 153"/>
                  <a:gd name="T31" fmla="*/ 242 h 319"/>
                  <a:gd name="T32" fmla="*/ 139 w 153"/>
                  <a:gd name="T33" fmla="*/ 237 h 319"/>
                  <a:gd name="T34" fmla="*/ 132 w 153"/>
                  <a:gd name="T35" fmla="*/ 244 h 319"/>
                  <a:gd name="T36" fmla="*/ 67 w 153"/>
                  <a:gd name="T37" fmla="*/ 308 h 319"/>
                  <a:gd name="T38" fmla="*/ 52 w 153"/>
                  <a:gd name="T39" fmla="*/ 285 h 319"/>
                  <a:gd name="T40" fmla="*/ 55 w 153"/>
                  <a:gd name="T41" fmla="*/ 261 h 319"/>
                  <a:gd name="T42" fmla="*/ 91 w 153"/>
                  <a:gd name="T43" fmla="*/ 114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9">
                    <a:moveTo>
                      <a:pt x="91" y="114"/>
                    </a:moveTo>
                    <a:lnTo>
                      <a:pt x="138" y="114"/>
                    </a:lnTo>
                    <a:cubicBezTo>
                      <a:pt x="148" y="114"/>
                      <a:pt x="153" y="114"/>
                      <a:pt x="153" y="104"/>
                    </a:cubicBezTo>
                    <a:cubicBezTo>
                      <a:pt x="153" y="98"/>
                      <a:pt x="148" y="98"/>
                      <a:pt x="139" y="98"/>
                    </a:cubicBezTo>
                    <a:lnTo>
                      <a:pt x="95" y="98"/>
                    </a:lnTo>
                    <a:cubicBezTo>
                      <a:pt x="113" y="27"/>
                      <a:pt x="116" y="17"/>
                      <a:pt x="116" y="14"/>
                    </a:cubicBezTo>
                    <a:cubicBezTo>
                      <a:pt x="116" y="5"/>
                      <a:pt x="110" y="0"/>
                      <a:pt x="101" y="0"/>
                    </a:cubicBezTo>
                    <a:cubicBezTo>
                      <a:pt x="100" y="0"/>
                      <a:pt x="86" y="1"/>
                      <a:pt x="81" y="18"/>
                    </a:cubicBezTo>
                    <a:lnTo>
                      <a:pt x="62" y="98"/>
                    </a:lnTo>
                    <a:lnTo>
                      <a:pt x="15" y="98"/>
                    </a:lnTo>
                    <a:cubicBezTo>
                      <a:pt x="5" y="98"/>
                      <a:pt x="0" y="98"/>
                      <a:pt x="0" y="108"/>
                    </a:cubicBezTo>
                    <a:cubicBezTo>
                      <a:pt x="0" y="114"/>
                      <a:pt x="4" y="114"/>
                      <a:pt x="14" y="114"/>
                    </a:cubicBezTo>
                    <a:lnTo>
                      <a:pt x="58" y="114"/>
                    </a:lnTo>
                    <a:cubicBezTo>
                      <a:pt x="22" y="256"/>
                      <a:pt x="20" y="264"/>
                      <a:pt x="20" y="273"/>
                    </a:cubicBezTo>
                    <a:cubicBezTo>
                      <a:pt x="20" y="300"/>
                      <a:pt x="39" y="319"/>
                      <a:pt x="66" y="319"/>
                    </a:cubicBezTo>
                    <a:cubicBezTo>
                      <a:pt x="117" y="319"/>
                      <a:pt x="145" y="246"/>
                      <a:pt x="145" y="242"/>
                    </a:cubicBezTo>
                    <a:cubicBezTo>
                      <a:pt x="145" y="237"/>
                      <a:pt x="141" y="237"/>
                      <a:pt x="139" y="237"/>
                    </a:cubicBezTo>
                    <a:cubicBezTo>
                      <a:pt x="135" y="237"/>
                      <a:pt x="134" y="239"/>
                      <a:pt x="132" y="244"/>
                    </a:cubicBezTo>
                    <a:cubicBezTo>
                      <a:pt x="110" y="296"/>
                      <a:pt x="84" y="308"/>
                      <a:pt x="67" y="308"/>
                    </a:cubicBezTo>
                    <a:cubicBezTo>
                      <a:pt x="57" y="308"/>
                      <a:pt x="52" y="302"/>
                      <a:pt x="52" y="285"/>
                    </a:cubicBezTo>
                    <a:cubicBezTo>
                      <a:pt x="52" y="273"/>
                      <a:pt x="53" y="270"/>
                      <a:pt x="55" y="261"/>
                    </a:cubicBezTo>
                    <a:lnTo>
                      <a:pt x="91" y="11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7" name="Freeform 161">
                <a:extLst>
                  <a:ext uri="{FF2B5EF4-FFF2-40B4-BE49-F238E27FC236}">
                    <a16:creationId xmlns:a16="http://schemas.microsoft.com/office/drawing/2014/main" id="{59042E79-B5EE-4FAE-9F5B-EF627E91EF83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8021638" y="3979863"/>
                <a:ext cx="136525" cy="57150"/>
              </a:xfrm>
              <a:custGeom>
                <a:avLst/>
                <a:gdLst>
                  <a:gd name="T0" fmla="*/ 315 w 332"/>
                  <a:gd name="T1" fmla="*/ 20 h 117"/>
                  <a:gd name="T2" fmla="*/ 332 w 332"/>
                  <a:gd name="T3" fmla="*/ 10 h 117"/>
                  <a:gd name="T4" fmla="*/ 315 w 332"/>
                  <a:gd name="T5" fmla="*/ 0 h 117"/>
                  <a:gd name="T6" fmla="*/ 17 w 332"/>
                  <a:gd name="T7" fmla="*/ 0 h 117"/>
                  <a:gd name="T8" fmla="*/ 0 w 332"/>
                  <a:gd name="T9" fmla="*/ 10 h 117"/>
                  <a:gd name="T10" fmla="*/ 17 w 332"/>
                  <a:gd name="T11" fmla="*/ 20 h 117"/>
                  <a:gd name="T12" fmla="*/ 315 w 332"/>
                  <a:gd name="T13" fmla="*/ 20 h 117"/>
                  <a:gd name="T14" fmla="*/ 315 w 332"/>
                  <a:gd name="T15" fmla="*/ 117 h 117"/>
                  <a:gd name="T16" fmla="*/ 332 w 332"/>
                  <a:gd name="T17" fmla="*/ 107 h 117"/>
                  <a:gd name="T18" fmla="*/ 315 w 332"/>
                  <a:gd name="T19" fmla="*/ 97 h 117"/>
                  <a:gd name="T20" fmla="*/ 17 w 332"/>
                  <a:gd name="T21" fmla="*/ 97 h 117"/>
                  <a:gd name="T22" fmla="*/ 0 w 332"/>
                  <a:gd name="T23" fmla="*/ 107 h 117"/>
                  <a:gd name="T24" fmla="*/ 17 w 332"/>
                  <a:gd name="T25" fmla="*/ 117 h 117"/>
                  <a:gd name="T26" fmla="*/ 315 w 332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7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2" y="117"/>
                      <a:pt x="332" y="107"/>
                    </a:cubicBezTo>
                    <a:cubicBezTo>
                      <a:pt x="332" y="97"/>
                      <a:pt x="322" y="97"/>
                      <a:pt x="315" y="97"/>
                    </a:cubicBezTo>
                    <a:lnTo>
                      <a:pt x="17" y="97"/>
                    </a:lnTo>
                    <a:cubicBezTo>
                      <a:pt x="10" y="97"/>
                      <a:pt x="0" y="97"/>
                      <a:pt x="0" y="107"/>
                    </a:cubicBezTo>
                    <a:cubicBezTo>
                      <a:pt x="0" y="117"/>
                      <a:pt x="10" y="117"/>
                      <a:pt x="17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8" name="Freeform 162">
                <a:extLst>
                  <a:ext uri="{FF2B5EF4-FFF2-40B4-BE49-F238E27FC236}">
                    <a16:creationId xmlns:a16="http://schemas.microsoft.com/office/drawing/2014/main" id="{69FFC9C5-B0A4-4CF8-B4EF-24A0560261DA}"/>
                  </a:ext>
                </a:extLst>
              </p:cNvPr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8237538" y="3960813"/>
                <a:ext cx="182563" cy="111125"/>
              </a:xfrm>
              <a:custGeom>
                <a:avLst/>
                <a:gdLst>
                  <a:gd name="T0" fmla="*/ 226 w 444"/>
                  <a:gd name="T1" fmla="*/ 85 h 226"/>
                  <a:gd name="T2" fmla="*/ 178 w 444"/>
                  <a:gd name="T3" fmla="*/ 31 h 226"/>
                  <a:gd name="T4" fmla="*/ 97 w 444"/>
                  <a:gd name="T5" fmla="*/ 0 h 226"/>
                  <a:gd name="T6" fmla="*/ 0 w 444"/>
                  <a:gd name="T7" fmla="*/ 113 h 226"/>
                  <a:gd name="T8" fmla="*/ 95 w 444"/>
                  <a:gd name="T9" fmla="*/ 226 h 226"/>
                  <a:gd name="T10" fmla="*/ 218 w 444"/>
                  <a:gd name="T11" fmla="*/ 141 h 226"/>
                  <a:gd name="T12" fmla="*/ 266 w 444"/>
                  <a:gd name="T13" fmla="*/ 195 h 226"/>
                  <a:gd name="T14" fmla="*/ 348 w 444"/>
                  <a:gd name="T15" fmla="*/ 226 h 226"/>
                  <a:gd name="T16" fmla="*/ 444 w 444"/>
                  <a:gd name="T17" fmla="*/ 113 h 226"/>
                  <a:gd name="T18" fmla="*/ 350 w 444"/>
                  <a:gd name="T19" fmla="*/ 0 h 226"/>
                  <a:gd name="T20" fmla="*/ 226 w 444"/>
                  <a:gd name="T21" fmla="*/ 85 h 226"/>
                  <a:gd name="T22" fmla="*/ 239 w 444"/>
                  <a:gd name="T23" fmla="*/ 102 h 226"/>
                  <a:gd name="T24" fmla="*/ 353 w 444"/>
                  <a:gd name="T25" fmla="*/ 16 h 226"/>
                  <a:gd name="T26" fmla="*/ 433 w 444"/>
                  <a:gd name="T27" fmla="*/ 113 h 226"/>
                  <a:gd name="T28" fmla="*/ 356 w 444"/>
                  <a:gd name="T29" fmla="*/ 202 h 226"/>
                  <a:gd name="T30" fmla="*/ 294 w 444"/>
                  <a:gd name="T31" fmla="*/ 171 h 226"/>
                  <a:gd name="T32" fmla="*/ 239 w 444"/>
                  <a:gd name="T33" fmla="*/ 102 h 226"/>
                  <a:gd name="T34" fmla="*/ 205 w 444"/>
                  <a:gd name="T35" fmla="*/ 124 h 226"/>
                  <a:gd name="T36" fmla="*/ 91 w 444"/>
                  <a:gd name="T37" fmla="*/ 210 h 226"/>
                  <a:gd name="T38" fmla="*/ 11 w 444"/>
                  <a:gd name="T39" fmla="*/ 113 h 226"/>
                  <a:gd name="T40" fmla="*/ 89 w 444"/>
                  <a:gd name="T41" fmla="*/ 24 h 226"/>
                  <a:gd name="T42" fmla="*/ 151 w 444"/>
                  <a:gd name="T43" fmla="*/ 55 h 226"/>
                  <a:gd name="T44" fmla="*/ 205 w 444"/>
                  <a:gd name="T45" fmla="*/ 124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44" h="226">
                    <a:moveTo>
                      <a:pt x="226" y="85"/>
                    </a:moveTo>
                    <a:cubicBezTo>
                      <a:pt x="200" y="51"/>
                      <a:pt x="194" y="44"/>
                      <a:pt x="178" y="31"/>
                    </a:cubicBezTo>
                    <a:cubicBezTo>
                      <a:pt x="150" y="9"/>
                      <a:pt x="122" y="0"/>
                      <a:pt x="97" y="0"/>
                    </a:cubicBezTo>
                    <a:cubicBezTo>
                      <a:pt x="38" y="0"/>
                      <a:pt x="0" y="55"/>
                      <a:pt x="0" y="113"/>
                    </a:cubicBezTo>
                    <a:cubicBezTo>
                      <a:pt x="0" y="171"/>
                      <a:pt x="37" y="226"/>
                      <a:pt x="95" y="226"/>
                    </a:cubicBezTo>
                    <a:cubicBezTo>
                      <a:pt x="152" y="226"/>
                      <a:pt x="194" y="181"/>
                      <a:pt x="218" y="141"/>
                    </a:cubicBezTo>
                    <a:cubicBezTo>
                      <a:pt x="245" y="175"/>
                      <a:pt x="251" y="182"/>
                      <a:pt x="266" y="195"/>
                    </a:cubicBezTo>
                    <a:cubicBezTo>
                      <a:pt x="294" y="217"/>
                      <a:pt x="322" y="226"/>
                      <a:pt x="348" y="226"/>
                    </a:cubicBezTo>
                    <a:cubicBezTo>
                      <a:pt x="406" y="226"/>
                      <a:pt x="444" y="171"/>
                      <a:pt x="444" y="113"/>
                    </a:cubicBezTo>
                    <a:cubicBezTo>
                      <a:pt x="444" y="55"/>
                      <a:pt x="407" y="0"/>
                      <a:pt x="350" y="0"/>
                    </a:cubicBezTo>
                    <a:cubicBezTo>
                      <a:pt x="292" y="0"/>
                      <a:pt x="251" y="45"/>
                      <a:pt x="226" y="85"/>
                    </a:cubicBezTo>
                    <a:close/>
                    <a:moveTo>
                      <a:pt x="239" y="102"/>
                    </a:moveTo>
                    <a:cubicBezTo>
                      <a:pt x="260" y="66"/>
                      <a:pt x="297" y="16"/>
                      <a:pt x="353" y="16"/>
                    </a:cubicBezTo>
                    <a:cubicBezTo>
                      <a:pt x="406" y="16"/>
                      <a:pt x="433" y="68"/>
                      <a:pt x="433" y="113"/>
                    </a:cubicBezTo>
                    <a:cubicBezTo>
                      <a:pt x="433" y="162"/>
                      <a:pt x="400" y="202"/>
                      <a:pt x="356" y="202"/>
                    </a:cubicBezTo>
                    <a:cubicBezTo>
                      <a:pt x="327" y="202"/>
                      <a:pt x="304" y="181"/>
                      <a:pt x="294" y="171"/>
                    </a:cubicBezTo>
                    <a:cubicBezTo>
                      <a:pt x="281" y="157"/>
                      <a:pt x="270" y="142"/>
                      <a:pt x="239" y="102"/>
                    </a:cubicBezTo>
                    <a:close/>
                    <a:moveTo>
                      <a:pt x="205" y="124"/>
                    </a:moveTo>
                    <a:cubicBezTo>
                      <a:pt x="185" y="160"/>
                      <a:pt x="148" y="210"/>
                      <a:pt x="91" y="210"/>
                    </a:cubicBezTo>
                    <a:cubicBezTo>
                      <a:pt x="38" y="210"/>
                      <a:pt x="11" y="158"/>
                      <a:pt x="11" y="113"/>
                    </a:cubicBezTo>
                    <a:cubicBezTo>
                      <a:pt x="11" y="64"/>
                      <a:pt x="45" y="24"/>
                      <a:pt x="89" y="24"/>
                    </a:cubicBezTo>
                    <a:cubicBezTo>
                      <a:pt x="118" y="24"/>
                      <a:pt x="140" y="45"/>
                      <a:pt x="151" y="55"/>
                    </a:cubicBezTo>
                    <a:cubicBezTo>
                      <a:pt x="163" y="69"/>
                      <a:pt x="175" y="84"/>
                      <a:pt x="205" y="12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513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" grpId="0"/>
      <p:bldP spid="256" grpId="0"/>
      <p:bldP spid="260" grpId="0"/>
      <p:bldP spid="26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7A08E6-1790-41AF-97C2-CA6311DCE578}"/>
              </a:ext>
            </a:extLst>
          </p:cNvPr>
          <p:cNvSpPr txBox="1"/>
          <p:nvPr/>
        </p:nvSpPr>
        <p:spPr>
          <a:xfrm>
            <a:off x="4532039" y="2782014"/>
            <a:ext cx="3127922" cy="646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O(N) - Model</a:t>
            </a:r>
          </a:p>
        </p:txBody>
      </p:sp>
    </p:spTree>
    <p:extLst>
      <p:ext uri="{BB962C8B-B14F-4D97-AF65-F5344CB8AC3E}">
        <p14:creationId xmlns:p14="http://schemas.microsoft.com/office/powerpoint/2010/main" val="36381203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99BF0F-E3CA-4D92-AD18-4D6B1E847DF5}"/>
              </a:ext>
            </a:extLst>
          </p:cNvPr>
          <p:cNvSpPr txBox="1"/>
          <p:nvPr/>
        </p:nvSpPr>
        <p:spPr>
          <a:xfrm>
            <a:off x="381000" y="343004"/>
            <a:ext cx="2401655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O(N) - Model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85BCDF9-BE0C-4CD9-87A6-53B48B443EB9}"/>
              </a:ext>
            </a:extLst>
          </p:cNvPr>
          <p:cNvGrpSpPr/>
          <p:nvPr/>
        </p:nvGrpSpPr>
        <p:grpSpPr>
          <a:xfrm>
            <a:off x="11274803" y="0"/>
            <a:ext cx="917195" cy="343004"/>
            <a:chOff x="10991914" y="0"/>
            <a:chExt cx="1200086" cy="3430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96C3110-87F0-4989-8507-DD90C69D1D66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F21D0AA-5304-4941-A7AC-23236A8691E5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O(N)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3BB425B-5162-4F88-85A8-BB7EFEE90442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ABCA3E8-1D62-46B6-A7D5-5B1FDF1D1E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ABB0150-5766-46C8-9C98-3BFBCC703277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6750" y="2125663"/>
            <a:ext cx="6484938" cy="700087"/>
            <a:chOff x="666750" y="2125663"/>
            <a:chExt cx="6484938" cy="700087"/>
          </a:xfrm>
        </p:grpSpPr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82F8908E-A77D-454B-832B-FE9E1B2D8688}"/>
                </a:ext>
              </a:extLst>
            </p:cNvPr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666750" y="2343150"/>
              <a:ext cx="158750" cy="211137"/>
            </a:xfrm>
            <a:custGeom>
              <a:avLst/>
              <a:gdLst>
                <a:gd name="T0" fmla="*/ 296 w 296"/>
                <a:gd name="T1" fmla="*/ 5 h 363"/>
                <a:gd name="T2" fmla="*/ 290 w 296"/>
                <a:gd name="T3" fmla="*/ 0 h 363"/>
                <a:gd name="T4" fmla="*/ 281 w 296"/>
                <a:gd name="T5" fmla="*/ 7 h 363"/>
                <a:gd name="T6" fmla="*/ 257 w 296"/>
                <a:gd name="T7" fmla="*/ 36 h 363"/>
                <a:gd name="T8" fmla="*/ 186 w 296"/>
                <a:gd name="T9" fmla="*/ 0 h 363"/>
                <a:gd name="T10" fmla="*/ 63 w 296"/>
                <a:gd name="T11" fmla="*/ 118 h 363"/>
                <a:gd name="T12" fmla="*/ 115 w 296"/>
                <a:gd name="T13" fmla="*/ 188 h 363"/>
                <a:gd name="T14" fmla="*/ 168 w 296"/>
                <a:gd name="T15" fmla="*/ 202 h 363"/>
                <a:gd name="T16" fmla="*/ 214 w 296"/>
                <a:gd name="T17" fmla="*/ 255 h 363"/>
                <a:gd name="T18" fmla="*/ 124 w 296"/>
                <a:gd name="T19" fmla="*/ 347 h 363"/>
                <a:gd name="T20" fmla="*/ 37 w 296"/>
                <a:gd name="T21" fmla="*/ 274 h 363"/>
                <a:gd name="T22" fmla="*/ 40 w 296"/>
                <a:gd name="T23" fmla="*/ 247 h 363"/>
                <a:gd name="T24" fmla="*/ 41 w 296"/>
                <a:gd name="T25" fmla="*/ 244 h 363"/>
                <a:gd name="T26" fmla="*/ 35 w 296"/>
                <a:gd name="T27" fmla="*/ 238 h 363"/>
                <a:gd name="T28" fmla="*/ 30 w 296"/>
                <a:gd name="T29" fmla="*/ 240 h 363"/>
                <a:gd name="T30" fmla="*/ 0 w 296"/>
                <a:gd name="T31" fmla="*/ 358 h 363"/>
                <a:gd name="T32" fmla="*/ 5 w 296"/>
                <a:gd name="T33" fmla="*/ 363 h 363"/>
                <a:gd name="T34" fmla="*/ 14 w 296"/>
                <a:gd name="T35" fmla="*/ 355 h 363"/>
                <a:gd name="T36" fmla="*/ 39 w 296"/>
                <a:gd name="T37" fmla="*/ 327 h 363"/>
                <a:gd name="T38" fmla="*/ 123 w 296"/>
                <a:gd name="T39" fmla="*/ 363 h 363"/>
                <a:gd name="T40" fmla="*/ 250 w 296"/>
                <a:gd name="T41" fmla="*/ 234 h 363"/>
                <a:gd name="T42" fmla="*/ 225 w 296"/>
                <a:gd name="T43" fmla="*/ 176 h 363"/>
                <a:gd name="T44" fmla="*/ 162 w 296"/>
                <a:gd name="T45" fmla="*/ 151 h 363"/>
                <a:gd name="T46" fmla="*/ 129 w 296"/>
                <a:gd name="T47" fmla="*/ 142 h 363"/>
                <a:gd name="T48" fmla="*/ 98 w 296"/>
                <a:gd name="T49" fmla="*/ 97 h 363"/>
                <a:gd name="T50" fmla="*/ 185 w 296"/>
                <a:gd name="T51" fmla="*/ 14 h 363"/>
                <a:gd name="T52" fmla="*/ 257 w 296"/>
                <a:gd name="T53" fmla="*/ 91 h 363"/>
                <a:gd name="T54" fmla="*/ 255 w 296"/>
                <a:gd name="T55" fmla="*/ 119 h 363"/>
                <a:gd name="T56" fmla="*/ 261 w 296"/>
                <a:gd name="T57" fmla="*/ 124 h 363"/>
                <a:gd name="T58" fmla="*/ 269 w 296"/>
                <a:gd name="T59" fmla="*/ 114 h 363"/>
                <a:gd name="T60" fmla="*/ 296 w 296"/>
                <a:gd name="T61" fmla="*/ 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6" h="363">
                  <a:moveTo>
                    <a:pt x="296" y="5"/>
                  </a:moveTo>
                  <a:cubicBezTo>
                    <a:pt x="296" y="3"/>
                    <a:pt x="295" y="0"/>
                    <a:pt x="290" y="0"/>
                  </a:cubicBezTo>
                  <a:cubicBezTo>
                    <a:pt x="288" y="0"/>
                    <a:pt x="287" y="0"/>
                    <a:pt x="281" y="7"/>
                  </a:cubicBezTo>
                  <a:lnTo>
                    <a:pt x="257" y="36"/>
                  </a:lnTo>
                  <a:cubicBezTo>
                    <a:pt x="244" y="12"/>
                    <a:pt x="218" y="0"/>
                    <a:pt x="186" y="0"/>
                  </a:cubicBezTo>
                  <a:cubicBezTo>
                    <a:pt x="123" y="0"/>
                    <a:pt x="63" y="57"/>
                    <a:pt x="63" y="118"/>
                  </a:cubicBezTo>
                  <a:cubicBezTo>
                    <a:pt x="63" y="158"/>
                    <a:pt x="89" y="181"/>
                    <a:pt x="115" y="188"/>
                  </a:cubicBezTo>
                  <a:lnTo>
                    <a:pt x="168" y="202"/>
                  </a:lnTo>
                  <a:cubicBezTo>
                    <a:pt x="186" y="207"/>
                    <a:pt x="214" y="214"/>
                    <a:pt x="214" y="255"/>
                  </a:cubicBezTo>
                  <a:cubicBezTo>
                    <a:pt x="214" y="300"/>
                    <a:pt x="173" y="347"/>
                    <a:pt x="124" y="347"/>
                  </a:cubicBezTo>
                  <a:cubicBezTo>
                    <a:pt x="92" y="347"/>
                    <a:pt x="37" y="336"/>
                    <a:pt x="37" y="274"/>
                  </a:cubicBezTo>
                  <a:cubicBezTo>
                    <a:pt x="37" y="262"/>
                    <a:pt x="39" y="250"/>
                    <a:pt x="40" y="247"/>
                  </a:cubicBezTo>
                  <a:cubicBezTo>
                    <a:pt x="40" y="245"/>
                    <a:pt x="41" y="245"/>
                    <a:pt x="41" y="244"/>
                  </a:cubicBezTo>
                  <a:cubicBezTo>
                    <a:pt x="41" y="239"/>
                    <a:pt x="37" y="238"/>
                    <a:pt x="35" y="238"/>
                  </a:cubicBezTo>
                  <a:cubicBezTo>
                    <a:pt x="32" y="238"/>
                    <a:pt x="31" y="239"/>
                    <a:pt x="30" y="240"/>
                  </a:cubicBezTo>
                  <a:cubicBezTo>
                    <a:pt x="28" y="242"/>
                    <a:pt x="0" y="356"/>
                    <a:pt x="0" y="358"/>
                  </a:cubicBezTo>
                  <a:cubicBezTo>
                    <a:pt x="0" y="361"/>
                    <a:pt x="2" y="363"/>
                    <a:pt x="5" y="363"/>
                  </a:cubicBezTo>
                  <a:cubicBezTo>
                    <a:pt x="8" y="363"/>
                    <a:pt x="8" y="362"/>
                    <a:pt x="14" y="355"/>
                  </a:cubicBezTo>
                  <a:lnTo>
                    <a:pt x="39" y="327"/>
                  </a:lnTo>
                  <a:cubicBezTo>
                    <a:pt x="60" y="356"/>
                    <a:pt x="94" y="363"/>
                    <a:pt x="123" y="363"/>
                  </a:cubicBezTo>
                  <a:cubicBezTo>
                    <a:pt x="191" y="363"/>
                    <a:pt x="250" y="296"/>
                    <a:pt x="250" y="234"/>
                  </a:cubicBezTo>
                  <a:cubicBezTo>
                    <a:pt x="250" y="200"/>
                    <a:pt x="233" y="183"/>
                    <a:pt x="225" y="176"/>
                  </a:cubicBezTo>
                  <a:cubicBezTo>
                    <a:pt x="214" y="165"/>
                    <a:pt x="206" y="162"/>
                    <a:pt x="162" y="151"/>
                  </a:cubicBezTo>
                  <a:cubicBezTo>
                    <a:pt x="151" y="148"/>
                    <a:pt x="133" y="143"/>
                    <a:pt x="129" y="142"/>
                  </a:cubicBezTo>
                  <a:cubicBezTo>
                    <a:pt x="115" y="138"/>
                    <a:pt x="98" y="123"/>
                    <a:pt x="98" y="97"/>
                  </a:cubicBezTo>
                  <a:cubicBezTo>
                    <a:pt x="98" y="56"/>
                    <a:pt x="138" y="14"/>
                    <a:pt x="185" y="14"/>
                  </a:cubicBezTo>
                  <a:cubicBezTo>
                    <a:pt x="227" y="14"/>
                    <a:pt x="257" y="35"/>
                    <a:pt x="257" y="91"/>
                  </a:cubicBezTo>
                  <a:cubicBezTo>
                    <a:pt x="257" y="107"/>
                    <a:pt x="255" y="116"/>
                    <a:pt x="255" y="119"/>
                  </a:cubicBezTo>
                  <a:cubicBezTo>
                    <a:pt x="255" y="120"/>
                    <a:pt x="255" y="124"/>
                    <a:pt x="261" y="124"/>
                  </a:cubicBezTo>
                  <a:cubicBezTo>
                    <a:pt x="266" y="124"/>
                    <a:pt x="267" y="123"/>
                    <a:pt x="269" y="114"/>
                  </a:cubicBezTo>
                  <a:lnTo>
                    <a:pt x="296" y="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05002014-B86E-4BBB-8671-36A2FF6D1648}"/>
                </a:ext>
              </a:extLst>
            </p:cNvPr>
            <p:cNvSpPr>
              <a:spLocks noEditPoints="1"/>
            </p:cNvSpPr>
            <p:nvPr>
              <p:custDataLst>
                <p:tags r:id="rId110"/>
              </p:custDataLst>
            </p:nvPr>
          </p:nvSpPr>
          <p:spPr bwMode="auto">
            <a:xfrm>
              <a:off x="920750" y="2441575"/>
              <a:ext cx="176213" cy="68262"/>
            </a:xfrm>
            <a:custGeom>
              <a:avLst/>
              <a:gdLst>
                <a:gd name="T0" fmla="*/ 314 w 331"/>
                <a:gd name="T1" fmla="*/ 19 h 116"/>
                <a:gd name="T2" fmla="*/ 331 w 331"/>
                <a:gd name="T3" fmla="*/ 9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9 h 116"/>
                <a:gd name="T10" fmla="*/ 16 w 331"/>
                <a:gd name="T11" fmla="*/ 19 h 116"/>
                <a:gd name="T12" fmla="*/ 314 w 331"/>
                <a:gd name="T13" fmla="*/ 19 h 116"/>
                <a:gd name="T14" fmla="*/ 315 w 331"/>
                <a:gd name="T15" fmla="*/ 116 h 116"/>
                <a:gd name="T16" fmla="*/ 331 w 331"/>
                <a:gd name="T17" fmla="*/ 106 h 116"/>
                <a:gd name="T18" fmla="*/ 314 w 331"/>
                <a:gd name="T19" fmla="*/ 96 h 116"/>
                <a:gd name="T20" fmla="*/ 16 w 331"/>
                <a:gd name="T21" fmla="*/ 96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4" y="19"/>
                  </a:moveTo>
                  <a:cubicBezTo>
                    <a:pt x="322" y="19"/>
                    <a:pt x="331" y="19"/>
                    <a:pt x="331" y="9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19"/>
                    <a:pt x="9" y="19"/>
                    <a:pt x="16" y="19"/>
                  </a:cubicBezTo>
                  <a:lnTo>
                    <a:pt x="314" y="19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6"/>
                    <a:pt x="322" y="96"/>
                    <a:pt x="314" y="96"/>
                  </a:cubicBezTo>
                  <a:lnTo>
                    <a:pt x="16" y="96"/>
                  </a:lnTo>
                  <a:cubicBezTo>
                    <a:pt x="9" y="96"/>
                    <a:pt x="0" y="96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DC116DA1-EC91-4C6F-9B8A-BEA89753EF87}"/>
                </a:ext>
              </a:extLst>
            </p:cNvPr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1201738" y="2151063"/>
              <a:ext cx="236538" cy="647700"/>
            </a:xfrm>
            <a:custGeom>
              <a:avLst/>
              <a:gdLst>
                <a:gd name="T0" fmla="*/ 24 w 443"/>
                <a:gd name="T1" fmla="*/ 1086 h 1109"/>
                <a:gd name="T2" fmla="*/ 49 w 443"/>
                <a:gd name="T3" fmla="*/ 1062 h 1109"/>
                <a:gd name="T4" fmla="*/ 25 w 443"/>
                <a:gd name="T5" fmla="*/ 1037 h 1109"/>
                <a:gd name="T6" fmla="*/ 0 w 443"/>
                <a:gd name="T7" fmla="*/ 1062 h 1109"/>
                <a:gd name="T8" fmla="*/ 56 w 443"/>
                <a:gd name="T9" fmla="*/ 1109 h 1109"/>
                <a:gd name="T10" fmla="*/ 195 w 443"/>
                <a:gd name="T11" fmla="*/ 847 h 1109"/>
                <a:gd name="T12" fmla="*/ 293 w 443"/>
                <a:gd name="T13" fmla="*/ 370 h 1109"/>
                <a:gd name="T14" fmla="*/ 347 w 443"/>
                <a:gd name="T15" fmla="*/ 100 h 1109"/>
                <a:gd name="T16" fmla="*/ 389 w 443"/>
                <a:gd name="T17" fmla="*/ 11 h 1109"/>
                <a:gd name="T18" fmla="*/ 419 w 443"/>
                <a:gd name="T19" fmla="*/ 23 h 1109"/>
                <a:gd name="T20" fmla="*/ 394 w 443"/>
                <a:gd name="T21" fmla="*/ 47 h 1109"/>
                <a:gd name="T22" fmla="*/ 418 w 443"/>
                <a:gd name="T23" fmla="*/ 72 h 1109"/>
                <a:gd name="T24" fmla="*/ 443 w 443"/>
                <a:gd name="T25" fmla="*/ 47 h 1109"/>
                <a:gd name="T26" fmla="*/ 388 w 443"/>
                <a:gd name="T27" fmla="*/ 0 h 1109"/>
                <a:gd name="T28" fmla="*/ 295 w 443"/>
                <a:gd name="T29" fmla="*/ 156 h 1109"/>
                <a:gd name="T30" fmla="*/ 171 w 443"/>
                <a:gd name="T31" fmla="*/ 738 h 1109"/>
                <a:gd name="T32" fmla="*/ 127 w 443"/>
                <a:gd name="T33" fmla="*/ 967 h 1109"/>
                <a:gd name="T34" fmla="*/ 55 w 443"/>
                <a:gd name="T35" fmla="*/ 1098 h 1109"/>
                <a:gd name="T36" fmla="*/ 24 w 443"/>
                <a:gd name="T37" fmla="*/ 108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" h="1109">
                  <a:moveTo>
                    <a:pt x="24" y="1086"/>
                  </a:moveTo>
                  <a:cubicBezTo>
                    <a:pt x="40" y="1085"/>
                    <a:pt x="49" y="1074"/>
                    <a:pt x="49" y="1062"/>
                  </a:cubicBezTo>
                  <a:cubicBezTo>
                    <a:pt x="49" y="1045"/>
                    <a:pt x="36" y="1037"/>
                    <a:pt x="25" y="1037"/>
                  </a:cubicBezTo>
                  <a:cubicBezTo>
                    <a:pt x="13" y="1037"/>
                    <a:pt x="0" y="1045"/>
                    <a:pt x="0" y="1062"/>
                  </a:cubicBezTo>
                  <a:cubicBezTo>
                    <a:pt x="0" y="1088"/>
                    <a:pt x="25" y="1109"/>
                    <a:pt x="56" y="1109"/>
                  </a:cubicBezTo>
                  <a:cubicBezTo>
                    <a:pt x="131" y="1109"/>
                    <a:pt x="160" y="992"/>
                    <a:pt x="195" y="847"/>
                  </a:cubicBezTo>
                  <a:cubicBezTo>
                    <a:pt x="234" y="690"/>
                    <a:pt x="266" y="530"/>
                    <a:pt x="293" y="370"/>
                  </a:cubicBezTo>
                  <a:cubicBezTo>
                    <a:pt x="311" y="264"/>
                    <a:pt x="330" y="164"/>
                    <a:pt x="347" y="100"/>
                  </a:cubicBezTo>
                  <a:cubicBezTo>
                    <a:pt x="353" y="76"/>
                    <a:pt x="370" y="11"/>
                    <a:pt x="389" y="11"/>
                  </a:cubicBezTo>
                  <a:cubicBezTo>
                    <a:pt x="405" y="11"/>
                    <a:pt x="417" y="21"/>
                    <a:pt x="419" y="23"/>
                  </a:cubicBezTo>
                  <a:cubicBezTo>
                    <a:pt x="403" y="24"/>
                    <a:pt x="394" y="35"/>
                    <a:pt x="394" y="47"/>
                  </a:cubicBezTo>
                  <a:cubicBezTo>
                    <a:pt x="394" y="64"/>
                    <a:pt x="407" y="72"/>
                    <a:pt x="418" y="72"/>
                  </a:cubicBezTo>
                  <a:cubicBezTo>
                    <a:pt x="430" y="72"/>
                    <a:pt x="443" y="64"/>
                    <a:pt x="443" y="47"/>
                  </a:cubicBezTo>
                  <a:cubicBezTo>
                    <a:pt x="443" y="20"/>
                    <a:pt x="416" y="0"/>
                    <a:pt x="388" y="0"/>
                  </a:cubicBezTo>
                  <a:cubicBezTo>
                    <a:pt x="350" y="0"/>
                    <a:pt x="322" y="55"/>
                    <a:pt x="295" y="156"/>
                  </a:cubicBezTo>
                  <a:cubicBezTo>
                    <a:pt x="293" y="162"/>
                    <a:pt x="226" y="412"/>
                    <a:pt x="171" y="738"/>
                  </a:cubicBezTo>
                  <a:cubicBezTo>
                    <a:pt x="158" y="815"/>
                    <a:pt x="143" y="898"/>
                    <a:pt x="127" y="967"/>
                  </a:cubicBezTo>
                  <a:cubicBezTo>
                    <a:pt x="118" y="1004"/>
                    <a:pt x="95" y="1098"/>
                    <a:pt x="55" y="1098"/>
                  </a:cubicBezTo>
                  <a:cubicBezTo>
                    <a:pt x="37" y="1098"/>
                    <a:pt x="25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67" name="Freeform 59">
              <a:extLst>
                <a:ext uri="{FF2B5EF4-FFF2-40B4-BE49-F238E27FC236}">
                  <a16:creationId xmlns:a16="http://schemas.microsoft.com/office/drawing/2014/main" id="{11F041B6-4EF4-4443-9AD5-8E99BB4B5090}"/>
                </a:ext>
              </a:extLst>
            </p:cNvPr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1343025" y="2724150"/>
              <a:ext cx="100013" cy="90487"/>
            </a:xfrm>
            <a:custGeom>
              <a:avLst/>
              <a:gdLst>
                <a:gd name="T0" fmla="*/ 70 w 186"/>
                <a:gd name="T1" fmla="*/ 117 h 157"/>
                <a:gd name="T2" fmla="*/ 37 w 186"/>
                <a:gd name="T3" fmla="*/ 147 h 157"/>
                <a:gd name="T4" fmla="*/ 18 w 186"/>
                <a:gd name="T5" fmla="*/ 143 h 157"/>
                <a:gd name="T6" fmla="*/ 34 w 186"/>
                <a:gd name="T7" fmla="*/ 123 h 157"/>
                <a:gd name="T8" fmla="*/ 20 w 186"/>
                <a:gd name="T9" fmla="*/ 110 h 157"/>
                <a:gd name="T10" fmla="*/ 0 w 186"/>
                <a:gd name="T11" fmla="*/ 132 h 157"/>
                <a:gd name="T12" fmla="*/ 36 w 186"/>
                <a:gd name="T13" fmla="*/ 157 h 157"/>
                <a:gd name="T14" fmla="*/ 75 w 186"/>
                <a:gd name="T15" fmla="*/ 132 h 157"/>
                <a:gd name="T16" fmla="*/ 117 w 186"/>
                <a:gd name="T17" fmla="*/ 157 h 157"/>
                <a:gd name="T18" fmla="*/ 178 w 186"/>
                <a:gd name="T19" fmla="*/ 104 h 157"/>
                <a:gd name="T20" fmla="*/ 173 w 186"/>
                <a:gd name="T21" fmla="*/ 99 h 157"/>
                <a:gd name="T22" fmla="*/ 166 w 186"/>
                <a:gd name="T23" fmla="*/ 105 h 157"/>
                <a:gd name="T24" fmla="*/ 118 w 186"/>
                <a:gd name="T25" fmla="*/ 147 h 157"/>
                <a:gd name="T26" fmla="*/ 97 w 186"/>
                <a:gd name="T27" fmla="*/ 125 h 157"/>
                <a:gd name="T28" fmla="*/ 115 w 186"/>
                <a:gd name="T29" fmla="*/ 45 h 157"/>
                <a:gd name="T30" fmla="*/ 149 w 186"/>
                <a:gd name="T31" fmla="*/ 10 h 157"/>
                <a:gd name="T32" fmla="*/ 168 w 186"/>
                <a:gd name="T33" fmla="*/ 15 h 157"/>
                <a:gd name="T34" fmla="*/ 153 w 186"/>
                <a:gd name="T35" fmla="*/ 34 h 157"/>
                <a:gd name="T36" fmla="*/ 167 w 186"/>
                <a:gd name="T37" fmla="*/ 47 h 157"/>
                <a:gd name="T38" fmla="*/ 186 w 186"/>
                <a:gd name="T39" fmla="*/ 25 h 157"/>
                <a:gd name="T40" fmla="*/ 150 w 186"/>
                <a:gd name="T41" fmla="*/ 0 h 157"/>
                <a:gd name="T42" fmla="*/ 111 w 186"/>
                <a:gd name="T43" fmla="*/ 25 h 157"/>
                <a:gd name="T44" fmla="*/ 69 w 186"/>
                <a:gd name="T45" fmla="*/ 0 h 157"/>
                <a:gd name="T46" fmla="*/ 8 w 186"/>
                <a:gd name="T47" fmla="*/ 53 h 157"/>
                <a:gd name="T48" fmla="*/ 14 w 186"/>
                <a:gd name="T49" fmla="*/ 58 h 157"/>
                <a:gd name="T50" fmla="*/ 20 w 186"/>
                <a:gd name="T51" fmla="*/ 52 h 157"/>
                <a:gd name="T52" fmla="*/ 68 w 186"/>
                <a:gd name="T53" fmla="*/ 10 h 157"/>
                <a:gd name="T54" fmla="*/ 89 w 186"/>
                <a:gd name="T55" fmla="*/ 33 h 157"/>
                <a:gd name="T56" fmla="*/ 82 w 186"/>
                <a:gd name="T57" fmla="*/ 69 h 157"/>
                <a:gd name="T58" fmla="*/ 70 w 186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6" h="157">
                  <a:moveTo>
                    <a:pt x="70" y="117"/>
                  </a:moveTo>
                  <a:cubicBezTo>
                    <a:pt x="66" y="129"/>
                    <a:pt x="55" y="147"/>
                    <a:pt x="37" y="147"/>
                  </a:cubicBezTo>
                  <a:cubicBezTo>
                    <a:pt x="36" y="147"/>
                    <a:pt x="25" y="147"/>
                    <a:pt x="18" y="143"/>
                  </a:cubicBezTo>
                  <a:cubicBezTo>
                    <a:pt x="32" y="138"/>
                    <a:pt x="34" y="125"/>
                    <a:pt x="34" y="123"/>
                  </a:cubicBezTo>
                  <a:cubicBezTo>
                    <a:pt x="34" y="116"/>
                    <a:pt x="28" y="110"/>
                    <a:pt x="20" y="110"/>
                  </a:cubicBezTo>
                  <a:cubicBezTo>
                    <a:pt x="10" y="110"/>
                    <a:pt x="0" y="119"/>
                    <a:pt x="0" y="132"/>
                  </a:cubicBezTo>
                  <a:cubicBezTo>
                    <a:pt x="0" y="149"/>
                    <a:pt x="19" y="157"/>
                    <a:pt x="36" y="157"/>
                  </a:cubicBezTo>
                  <a:cubicBezTo>
                    <a:pt x="52" y="157"/>
                    <a:pt x="67" y="147"/>
                    <a:pt x="75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8" y="114"/>
                    <a:pt x="178" y="104"/>
                  </a:cubicBezTo>
                  <a:cubicBezTo>
                    <a:pt x="178" y="99"/>
                    <a:pt x="174" y="99"/>
                    <a:pt x="173" y="99"/>
                  </a:cubicBezTo>
                  <a:cubicBezTo>
                    <a:pt x="168" y="99"/>
                    <a:pt x="167" y="101"/>
                    <a:pt x="166" y="105"/>
                  </a:cubicBezTo>
                  <a:cubicBezTo>
                    <a:pt x="159" y="129"/>
                    <a:pt x="138" y="147"/>
                    <a:pt x="118" y="147"/>
                  </a:cubicBezTo>
                  <a:cubicBezTo>
                    <a:pt x="104" y="147"/>
                    <a:pt x="97" y="138"/>
                    <a:pt x="97" y="125"/>
                  </a:cubicBezTo>
                  <a:cubicBezTo>
                    <a:pt x="97" y="116"/>
                    <a:pt x="105" y="84"/>
                    <a:pt x="115" y="45"/>
                  </a:cubicBezTo>
                  <a:cubicBezTo>
                    <a:pt x="122" y="18"/>
                    <a:pt x="138" y="10"/>
                    <a:pt x="149" y="10"/>
                  </a:cubicBezTo>
                  <a:cubicBezTo>
                    <a:pt x="150" y="10"/>
                    <a:pt x="161" y="10"/>
                    <a:pt x="168" y="15"/>
                  </a:cubicBezTo>
                  <a:cubicBezTo>
                    <a:pt x="157" y="18"/>
                    <a:pt x="153" y="27"/>
                    <a:pt x="153" y="34"/>
                  </a:cubicBezTo>
                  <a:cubicBezTo>
                    <a:pt x="153" y="41"/>
                    <a:pt x="159" y="47"/>
                    <a:pt x="167" y="47"/>
                  </a:cubicBezTo>
                  <a:cubicBezTo>
                    <a:pt x="175" y="47"/>
                    <a:pt x="186" y="40"/>
                    <a:pt x="186" y="25"/>
                  </a:cubicBezTo>
                  <a:cubicBezTo>
                    <a:pt x="186" y="6"/>
                    <a:pt x="164" y="0"/>
                    <a:pt x="150" y="0"/>
                  </a:cubicBezTo>
                  <a:cubicBezTo>
                    <a:pt x="133" y="0"/>
                    <a:pt x="119" y="11"/>
                    <a:pt x="111" y="25"/>
                  </a:cubicBezTo>
                  <a:cubicBezTo>
                    <a:pt x="105" y="10"/>
                    <a:pt x="89" y="0"/>
                    <a:pt x="69" y="0"/>
                  </a:cubicBezTo>
                  <a:cubicBezTo>
                    <a:pt x="30" y="0"/>
                    <a:pt x="8" y="43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8" y="58"/>
                    <a:pt x="19" y="56"/>
                    <a:pt x="20" y="52"/>
                  </a:cubicBezTo>
                  <a:cubicBezTo>
                    <a:pt x="29" y="25"/>
                    <a:pt x="51" y="10"/>
                    <a:pt x="68" y="10"/>
                  </a:cubicBezTo>
                  <a:cubicBezTo>
                    <a:pt x="80" y="10"/>
                    <a:pt x="89" y="16"/>
                    <a:pt x="89" y="33"/>
                  </a:cubicBezTo>
                  <a:cubicBezTo>
                    <a:pt x="89" y="40"/>
                    <a:pt x="85" y="57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68" name="Freeform 60">
              <a:extLst>
                <a:ext uri="{FF2B5EF4-FFF2-40B4-BE49-F238E27FC236}">
                  <a16:creationId xmlns:a16="http://schemas.microsoft.com/office/drawing/2014/main" id="{81DD9324-BC1F-47F5-A67B-157ADD2192F7}"/>
                </a:ext>
              </a:extLst>
            </p:cNvPr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1547813" y="2125663"/>
              <a:ext cx="130175" cy="700087"/>
            </a:xfrm>
            <a:custGeom>
              <a:avLst/>
              <a:gdLst>
                <a:gd name="T0" fmla="*/ 142 w 243"/>
                <a:gd name="T1" fmla="*/ 763 h 1197"/>
                <a:gd name="T2" fmla="*/ 111 w 243"/>
                <a:gd name="T3" fmla="*/ 662 h 1197"/>
                <a:gd name="T4" fmla="*/ 29 w 243"/>
                <a:gd name="T5" fmla="*/ 599 h 1197"/>
                <a:gd name="T6" fmla="*/ 142 w 243"/>
                <a:gd name="T7" fmla="*/ 451 h 1197"/>
                <a:gd name="T8" fmla="*/ 142 w 243"/>
                <a:gd name="T9" fmla="*/ 164 h 1197"/>
                <a:gd name="T10" fmla="*/ 239 w 243"/>
                <a:gd name="T11" fmla="*/ 21 h 1197"/>
                <a:gd name="T12" fmla="*/ 243 w 243"/>
                <a:gd name="T13" fmla="*/ 11 h 1197"/>
                <a:gd name="T14" fmla="*/ 232 w 243"/>
                <a:gd name="T15" fmla="*/ 0 h 1197"/>
                <a:gd name="T16" fmla="*/ 211 w 243"/>
                <a:gd name="T17" fmla="*/ 6 h 1197"/>
                <a:gd name="T18" fmla="*/ 103 w 243"/>
                <a:gd name="T19" fmla="*/ 131 h 1197"/>
                <a:gd name="T20" fmla="*/ 101 w 243"/>
                <a:gd name="T21" fmla="*/ 179 h 1197"/>
                <a:gd name="T22" fmla="*/ 101 w 243"/>
                <a:gd name="T23" fmla="*/ 409 h 1197"/>
                <a:gd name="T24" fmla="*/ 101 w 243"/>
                <a:gd name="T25" fmla="*/ 456 h 1197"/>
                <a:gd name="T26" fmla="*/ 9 w 243"/>
                <a:gd name="T27" fmla="*/ 585 h 1197"/>
                <a:gd name="T28" fmla="*/ 0 w 243"/>
                <a:gd name="T29" fmla="*/ 598 h 1197"/>
                <a:gd name="T30" fmla="*/ 8 w 243"/>
                <a:gd name="T31" fmla="*/ 611 h 1197"/>
                <a:gd name="T32" fmla="*/ 99 w 243"/>
                <a:gd name="T33" fmla="*/ 728 h 1197"/>
                <a:gd name="T34" fmla="*/ 101 w 243"/>
                <a:gd name="T35" fmla="*/ 746 h 1197"/>
                <a:gd name="T36" fmla="*/ 101 w 243"/>
                <a:gd name="T37" fmla="*/ 1042 h 1197"/>
                <a:gd name="T38" fmla="*/ 213 w 243"/>
                <a:gd name="T39" fmla="*/ 1191 h 1197"/>
                <a:gd name="T40" fmla="*/ 232 w 243"/>
                <a:gd name="T41" fmla="*/ 1197 h 1197"/>
                <a:gd name="T42" fmla="*/ 243 w 243"/>
                <a:gd name="T43" fmla="*/ 1186 h 1197"/>
                <a:gd name="T44" fmla="*/ 239 w 243"/>
                <a:gd name="T45" fmla="*/ 1175 h 1197"/>
                <a:gd name="T46" fmla="*/ 143 w 243"/>
                <a:gd name="T47" fmla="*/ 1060 h 1197"/>
                <a:gd name="T48" fmla="*/ 142 w 243"/>
                <a:gd name="T49" fmla="*/ 1018 h 1197"/>
                <a:gd name="T50" fmla="*/ 142 w 243"/>
                <a:gd name="T51" fmla="*/ 763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3" h="1197">
                  <a:moveTo>
                    <a:pt x="142" y="763"/>
                  </a:moveTo>
                  <a:cubicBezTo>
                    <a:pt x="142" y="739"/>
                    <a:pt x="142" y="702"/>
                    <a:pt x="111" y="662"/>
                  </a:cubicBezTo>
                  <a:cubicBezTo>
                    <a:pt x="92" y="637"/>
                    <a:pt x="63" y="614"/>
                    <a:pt x="29" y="599"/>
                  </a:cubicBezTo>
                  <a:cubicBezTo>
                    <a:pt x="126" y="552"/>
                    <a:pt x="142" y="480"/>
                    <a:pt x="142" y="451"/>
                  </a:cubicBezTo>
                  <a:lnTo>
                    <a:pt x="142" y="164"/>
                  </a:lnTo>
                  <a:cubicBezTo>
                    <a:pt x="142" y="133"/>
                    <a:pt x="142" y="69"/>
                    <a:pt x="239" y="21"/>
                  </a:cubicBezTo>
                  <a:cubicBezTo>
                    <a:pt x="243" y="19"/>
                    <a:pt x="243" y="18"/>
                    <a:pt x="243" y="11"/>
                  </a:cubicBezTo>
                  <a:cubicBezTo>
                    <a:pt x="243" y="0"/>
                    <a:pt x="243" y="0"/>
                    <a:pt x="232" y="0"/>
                  </a:cubicBezTo>
                  <a:cubicBezTo>
                    <a:pt x="225" y="0"/>
                    <a:pt x="224" y="0"/>
                    <a:pt x="211" y="6"/>
                  </a:cubicBezTo>
                  <a:cubicBezTo>
                    <a:pt x="162" y="30"/>
                    <a:pt x="113" y="70"/>
                    <a:pt x="103" y="131"/>
                  </a:cubicBezTo>
                  <a:cubicBezTo>
                    <a:pt x="101" y="141"/>
                    <a:pt x="101" y="145"/>
                    <a:pt x="101" y="179"/>
                  </a:cubicBezTo>
                  <a:lnTo>
                    <a:pt x="101" y="409"/>
                  </a:lnTo>
                  <a:cubicBezTo>
                    <a:pt x="101" y="424"/>
                    <a:pt x="101" y="450"/>
                    <a:pt x="101" y="456"/>
                  </a:cubicBezTo>
                  <a:cubicBezTo>
                    <a:pt x="96" y="508"/>
                    <a:pt x="66" y="554"/>
                    <a:pt x="9" y="585"/>
                  </a:cubicBezTo>
                  <a:cubicBezTo>
                    <a:pt x="1" y="590"/>
                    <a:pt x="0" y="590"/>
                    <a:pt x="0" y="598"/>
                  </a:cubicBezTo>
                  <a:cubicBezTo>
                    <a:pt x="0" y="607"/>
                    <a:pt x="1" y="607"/>
                    <a:pt x="8" y="611"/>
                  </a:cubicBezTo>
                  <a:cubicBezTo>
                    <a:pt x="41" y="629"/>
                    <a:pt x="89" y="665"/>
                    <a:pt x="99" y="728"/>
                  </a:cubicBezTo>
                  <a:cubicBezTo>
                    <a:pt x="101" y="739"/>
                    <a:pt x="101" y="740"/>
                    <a:pt x="101" y="746"/>
                  </a:cubicBezTo>
                  <a:lnTo>
                    <a:pt x="101" y="1042"/>
                  </a:lnTo>
                  <a:cubicBezTo>
                    <a:pt x="101" y="1114"/>
                    <a:pt x="151" y="1162"/>
                    <a:pt x="213" y="1191"/>
                  </a:cubicBezTo>
                  <a:cubicBezTo>
                    <a:pt x="224" y="1197"/>
                    <a:pt x="225" y="1197"/>
                    <a:pt x="232" y="1197"/>
                  </a:cubicBezTo>
                  <a:cubicBezTo>
                    <a:pt x="243" y="1197"/>
                    <a:pt x="243" y="1197"/>
                    <a:pt x="243" y="1186"/>
                  </a:cubicBezTo>
                  <a:cubicBezTo>
                    <a:pt x="243" y="1178"/>
                    <a:pt x="243" y="1177"/>
                    <a:pt x="239" y="1175"/>
                  </a:cubicBezTo>
                  <a:cubicBezTo>
                    <a:pt x="218" y="1165"/>
                    <a:pt x="154" y="1132"/>
                    <a:pt x="143" y="1060"/>
                  </a:cubicBezTo>
                  <a:cubicBezTo>
                    <a:pt x="142" y="1053"/>
                    <a:pt x="142" y="1048"/>
                    <a:pt x="142" y="1018"/>
                  </a:cubicBezTo>
                  <a:lnTo>
                    <a:pt x="142" y="76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75" name="Freeform 61">
              <a:extLst>
                <a:ext uri="{FF2B5EF4-FFF2-40B4-BE49-F238E27FC236}">
                  <a16:creationId xmlns:a16="http://schemas.microsoft.com/office/drawing/2014/main" id="{50560EBE-711F-4D79-BC8C-BF8FCCB1062F}"/>
                </a:ext>
              </a:extLst>
            </p:cNvPr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1768475" y="2157413"/>
              <a:ext cx="87313" cy="193675"/>
            </a:xfrm>
            <a:custGeom>
              <a:avLst/>
              <a:gdLst>
                <a:gd name="T0" fmla="*/ 102 w 164"/>
                <a:gd name="T1" fmla="*/ 13 h 333"/>
                <a:gd name="T2" fmla="*/ 90 w 164"/>
                <a:gd name="T3" fmla="*/ 0 h 333"/>
                <a:gd name="T4" fmla="*/ 0 w 164"/>
                <a:gd name="T5" fmla="*/ 32 h 333"/>
                <a:gd name="T6" fmla="*/ 0 w 164"/>
                <a:gd name="T7" fmla="*/ 48 h 333"/>
                <a:gd name="T8" fmla="*/ 65 w 164"/>
                <a:gd name="T9" fmla="*/ 35 h 333"/>
                <a:gd name="T10" fmla="*/ 65 w 164"/>
                <a:gd name="T11" fmla="*/ 293 h 333"/>
                <a:gd name="T12" fmla="*/ 19 w 164"/>
                <a:gd name="T13" fmla="*/ 317 h 333"/>
                <a:gd name="T14" fmla="*/ 3 w 164"/>
                <a:gd name="T15" fmla="*/ 317 h 333"/>
                <a:gd name="T16" fmla="*/ 3 w 164"/>
                <a:gd name="T17" fmla="*/ 333 h 333"/>
                <a:gd name="T18" fmla="*/ 83 w 164"/>
                <a:gd name="T19" fmla="*/ 331 h 333"/>
                <a:gd name="T20" fmla="*/ 164 w 164"/>
                <a:gd name="T21" fmla="*/ 333 h 333"/>
                <a:gd name="T22" fmla="*/ 164 w 164"/>
                <a:gd name="T23" fmla="*/ 317 h 333"/>
                <a:gd name="T24" fmla="*/ 148 w 164"/>
                <a:gd name="T25" fmla="*/ 317 h 333"/>
                <a:gd name="T26" fmla="*/ 102 w 164"/>
                <a:gd name="T27" fmla="*/ 293 h 333"/>
                <a:gd name="T28" fmla="*/ 102 w 164"/>
                <a:gd name="T29" fmla="*/ 1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4" h="333">
                  <a:moveTo>
                    <a:pt x="102" y="13"/>
                  </a:moveTo>
                  <a:cubicBezTo>
                    <a:pt x="102" y="1"/>
                    <a:pt x="102" y="0"/>
                    <a:pt x="90" y="0"/>
                  </a:cubicBezTo>
                  <a:cubicBezTo>
                    <a:pt x="59" y="32"/>
                    <a:pt x="16" y="32"/>
                    <a:pt x="0" y="32"/>
                  </a:cubicBezTo>
                  <a:lnTo>
                    <a:pt x="0" y="48"/>
                  </a:lnTo>
                  <a:cubicBezTo>
                    <a:pt x="10" y="48"/>
                    <a:pt x="39" y="48"/>
                    <a:pt x="65" y="35"/>
                  </a:cubicBezTo>
                  <a:lnTo>
                    <a:pt x="65" y="293"/>
                  </a:lnTo>
                  <a:cubicBezTo>
                    <a:pt x="65" y="311"/>
                    <a:pt x="63" y="317"/>
                    <a:pt x="19" y="317"/>
                  </a:cubicBezTo>
                  <a:lnTo>
                    <a:pt x="3" y="317"/>
                  </a:lnTo>
                  <a:lnTo>
                    <a:pt x="3" y="333"/>
                  </a:lnTo>
                  <a:cubicBezTo>
                    <a:pt x="20" y="331"/>
                    <a:pt x="63" y="331"/>
                    <a:pt x="83" y="331"/>
                  </a:cubicBezTo>
                  <a:cubicBezTo>
                    <a:pt x="103" y="331"/>
                    <a:pt x="147" y="331"/>
                    <a:pt x="164" y="333"/>
                  </a:cubicBezTo>
                  <a:lnTo>
                    <a:pt x="164" y="317"/>
                  </a:lnTo>
                  <a:lnTo>
                    <a:pt x="148" y="317"/>
                  </a:lnTo>
                  <a:cubicBezTo>
                    <a:pt x="103" y="317"/>
                    <a:pt x="102" y="312"/>
                    <a:pt x="102" y="293"/>
                  </a:cubicBezTo>
                  <a:lnTo>
                    <a:pt x="102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10" name="Rectangle 62">
              <a:extLst>
                <a:ext uri="{FF2B5EF4-FFF2-40B4-BE49-F238E27FC236}">
                  <a16:creationId xmlns:a16="http://schemas.microsoft.com/office/drawing/2014/main" id="{F7D0F8C0-E215-402F-B7CA-ACAFD7994EB9}"/>
                </a:ext>
              </a:extLst>
            </p:cNvPr>
            <p:cNvSpPr>
              <a:spLocks noChangeArrowheads="1"/>
            </p:cNvSpPr>
            <p:nvPr>
              <p:custDataLst>
                <p:tags r:id="rId115"/>
              </p:custDataLst>
            </p:nvPr>
          </p:nvSpPr>
          <p:spPr bwMode="auto">
            <a:xfrm>
              <a:off x="1744663" y="2468563"/>
              <a:ext cx="133350" cy="12700"/>
            </a:xfrm>
            <a:prstGeom prst="rect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13" name="Freeform 63">
              <a:extLst>
                <a:ext uri="{FF2B5EF4-FFF2-40B4-BE49-F238E27FC236}">
                  <a16:creationId xmlns:a16="http://schemas.microsoft.com/office/drawing/2014/main" id="{C41D8237-149B-4521-BC86-152D88CB206D}"/>
                </a:ext>
              </a:extLst>
            </p:cNvPr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1757363" y="2552700"/>
              <a:ext cx="106363" cy="195262"/>
            </a:xfrm>
            <a:custGeom>
              <a:avLst/>
              <a:gdLst>
                <a:gd name="T0" fmla="*/ 39 w 199"/>
                <a:gd name="T1" fmla="*/ 294 h 332"/>
                <a:gd name="T2" fmla="*/ 91 w 199"/>
                <a:gd name="T3" fmla="*/ 243 h 332"/>
                <a:gd name="T4" fmla="*/ 199 w 199"/>
                <a:gd name="T5" fmla="*/ 97 h 332"/>
                <a:gd name="T6" fmla="*/ 93 w 199"/>
                <a:gd name="T7" fmla="*/ 0 h 332"/>
                <a:gd name="T8" fmla="*/ 0 w 199"/>
                <a:gd name="T9" fmla="*/ 91 h 332"/>
                <a:gd name="T10" fmla="*/ 27 w 199"/>
                <a:gd name="T11" fmla="*/ 118 h 332"/>
                <a:gd name="T12" fmla="*/ 53 w 199"/>
                <a:gd name="T13" fmla="*/ 92 h 332"/>
                <a:gd name="T14" fmla="*/ 26 w 199"/>
                <a:gd name="T15" fmla="*/ 66 h 332"/>
                <a:gd name="T16" fmla="*/ 20 w 199"/>
                <a:gd name="T17" fmla="*/ 67 h 332"/>
                <a:gd name="T18" fmla="*/ 87 w 199"/>
                <a:gd name="T19" fmla="*/ 16 h 332"/>
                <a:gd name="T20" fmla="*/ 154 w 199"/>
                <a:gd name="T21" fmla="*/ 97 h 332"/>
                <a:gd name="T22" fmla="*/ 101 w 199"/>
                <a:gd name="T23" fmla="*/ 207 h 332"/>
                <a:gd name="T24" fmla="*/ 6 w 199"/>
                <a:gd name="T25" fmla="*/ 314 h 332"/>
                <a:gd name="T26" fmla="*/ 0 w 199"/>
                <a:gd name="T27" fmla="*/ 332 h 332"/>
                <a:gd name="T28" fmla="*/ 185 w 199"/>
                <a:gd name="T29" fmla="*/ 332 h 332"/>
                <a:gd name="T30" fmla="*/ 199 w 199"/>
                <a:gd name="T31" fmla="*/ 246 h 332"/>
                <a:gd name="T32" fmla="*/ 187 w 199"/>
                <a:gd name="T33" fmla="*/ 246 h 332"/>
                <a:gd name="T34" fmla="*/ 176 w 199"/>
                <a:gd name="T35" fmla="*/ 290 h 332"/>
                <a:gd name="T36" fmla="*/ 128 w 199"/>
                <a:gd name="T37" fmla="*/ 294 h 332"/>
                <a:gd name="T38" fmla="*/ 39 w 199"/>
                <a:gd name="T39" fmla="*/ 29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" h="332">
                  <a:moveTo>
                    <a:pt x="39" y="294"/>
                  </a:moveTo>
                  <a:lnTo>
                    <a:pt x="91" y="243"/>
                  </a:lnTo>
                  <a:cubicBezTo>
                    <a:pt x="169" y="174"/>
                    <a:pt x="199" y="147"/>
                    <a:pt x="199" y="97"/>
                  </a:cubicBezTo>
                  <a:cubicBezTo>
                    <a:pt x="199" y="40"/>
                    <a:pt x="154" y="0"/>
                    <a:pt x="93" y="0"/>
                  </a:cubicBezTo>
                  <a:cubicBezTo>
                    <a:pt x="37" y="0"/>
                    <a:pt x="0" y="46"/>
                    <a:pt x="0" y="91"/>
                  </a:cubicBezTo>
                  <a:cubicBezTo>
                    <a:pt x="0" y="118"/>
                    <a:pt x="25" y="118"/>
                    <a:pt x="27" y="118"/>
                  </a:cubicBezTo>
                  <a:cubicBezTo>
                    <a:pt x="35" y="118"/>
                    <a:pt x="53" y="112"/>
                    <a:pt x="53" y="92"/>
                  </a:cubicBezTo>
                  <a:cubicBezTo>
                    <a:pt x="53" y="79"/>
                    <a:pt x="44" y="66"/>
                    <a:pt x="26" y="66"/>
                  </a:cubicBezTo>
                  <a:cubicBezTo>
                    <a:pt x="22" y="66"/>
                    <a:pt x="21" y="66"/>
                    <a:pt x="20" y="67"/>
                  </a:cubicBezTo>
                  <a:cubicBezTo>
                    <a:pt x="31" y="34"/>
                    <a:pt x="58" y="16"/>
                    <a:pt x="87" y="16"/>
                  </a:cubicBezTo>
                  <a:cubicBezTo>
                    <a:pt x="132" y="16"/>
                    <a:pt x="154" y="56"/>
                    <a:pt x="154" y="97"/>
                  </a:cubicBezTo>
                  <a:cubicBezTo>
                    <a:pt x="154" y="137"/>
                    <a:pt x="129" y="176"/>
                    <a:pt x="101" y="207"/>
                  </a:cubicBezTo>
                  <a:lnTo>
                    <a:pt x="6" y="314"/>
                  </a:lnTo>
                  <a:cubicBezTo>
                    <a:pt x="0" y="319"/>
                    <a:pt x="0" y="320"/>
                    <a:pt x="0" y="332"/>
                  </a:cubicBezTo>
                  <a:lnTo>
                    <a:pt x="185" y="332"/>
                  </a:lnTo>
                  <a:lnTo>
                    <a:pt x="199" y="246"/>
                  </a:lnTo>
                  <a:lnTo>
                    <a:pt x="187" y="246"/>
                  </a:lnTo>
                  <a:cubicBezTo>
                    <a:pt x="184" y="261"/>
                    <a:pt x="181" y="283"/>
                    <a:pt x="176" y="290"/>
                  </a:cubicBezTo>
                  <a:cubicBezTo>
                    <a:pt x="172" y="294"/>
                    <a:pt x="139" y="294"/>
                    <a:pt x="128" y="294"/>
                  </a:cubicBezTo>
                  <a:lnTo>
                    <a:pt x="39" y="2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14" name="Freeform 64">
              <a:extLst>
                <a:ext uri="{FF2B5EF4-FFF2-40B4-BE49-F238E27FC236}">
                  <a16:creationId xmlns:a16="http://schemas.microsoft.com/office/drawing/2014/main" id="{E5783341-B912-4087-8ED0-FEEA43AF00E8}"/>
                </a:ext>
              </a:extLst>
            </p:cNvPr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1935163" y="2328863"/>
              <a:ext cx="63500" cy="292100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50 h 499"/>
                <a:gd name="T6" fmla="*/ 110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8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10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15" name="Freeform 65">
              <a:extLst>
                <a:ext uri="{FF2B5EF4-FFF2-40B4-BE49-F238E27FC236}">
                  <a16:creationId xmlns:a16="http://schemas.microsoft.com/office/drawing/2014/main" id="{CAACF47D-7D04-4B53-A10E-5ED8450FADC4}"/>
                </a:ext>
              </a:extLst>
            </p:cNvPr>
            <p:cNvSpPr>
              <a:spLocks noEditPoints="1"/>
            </p:cNvSpPr>
            <p:nvPr>
              <p:custDataLst>
                <p:tags r:id="rId118"/>
              </p:custDataLst>
            </p:nvPr>
          </p:nvSpPr>
          <p:spPr bwMode="auto">
            <a:xfrm>
              <a:off x="2024063" y="2338388"/>
              <a:ext cx="139700" cy="215900"/>
            </a:xfrm>
            <a:custGeom>
              <a:avLst/>
              <a:gdLst>
                <a:gd name="T0" fmla="*/ 211 w 262"/>
                <a:gd name="T1" fmla="*/ 188 h 369"/>
                <a:gd name="T2" fmla="*/ 147 w 262"/>
                <a:gd name="T3" fmla="*/ 130 h 369"/>
                <a:gd name="T4" fmla="*/ 45 w 262"/>
                <a:gd name="T5" fmla="*/ 176 h 369"/>
                <a:gd name="T6" fmla="*/ 0 w 262"/>
                <a:gd name="T7" fmla="*/ 280 h 369"/>
                <a:gd name="T8" fmla="*/ 92 w 262"/>
                <a:gd name="T9" fmla="*/ 369 h 369"/>
                <a:gd name="T10" fmla="*/ 262 w 262"/>
                <a:gd name="T11" fmla="*/ 130 h 369"/>
                <a:gd name="T12" fmla="*/ 155 w 262"/>
                <a:gd name="T13" fmla="*/ 0 h 369"/>
                <a:gd name="T14" fmla="*/ 59 w 262"/>
                <a:gd name="T15" fmla="*/ 79 h 369"/>
                <a:gd name="T16" fmla="*/ 78 w 262"/>
                <a:gd name="T17" fmla="*/ 97 h 369"/>
                <a:gd name="T18" fmla="*/ 105 w 262"/>
                <a:gd name="T19" fmla="*/ 70 h 369"/>
                <a:gd name="T20" fmla="*/ 82 w 262"/>
                <a:gd name="T21" fmla="*/ 53 h 369"/>
                <a:gd name="T22" fmla="*/ 153 w 262"/>
                <a:gd name="T23" fmla="*/ 13 h 369"/>
                <a:gd name="T24" fmla="*/ 225 w 262"/>
                <a:gd name="T25" fmla="*/ 103 h 369"/>
                <a:gd name="T26" fmla="*/ 211 w 262"/>
                <a:gd name="T27" fmla="*/ 188 h 369"/>
                <a:gd name="T28" fmla="*/ 211 w 262"/>
                <a:gd name="T29" fmla="*/ 188 h 369"/>
                <a:gd name="T30" fmla="*/ 93 w 262"/>
                <a:gd name="T31" fmla="*/ 355 h 369"/>
                <a:gd name="T32" fmla="*/ 38 w 262"/>
                <a:gd name="T33" fmla="*/ 298 h 369"/>
                <a:gd name="T34" fmla="*/ 71 w 262"/>
                <a:gd name="T35" fmla="*/ 185 h 369"/>
                <a:gd name="T36" fmla="*/ 147 w 262"/>
                <a:gd name="T37" fmla="*/ 141 h 369"/>
                <a:gd name="T38" fmla="*/ 202 w 262"/>
                <a:gd name="T39" fmla="*/ 206 h 369"/>
                <a:gd name="T40" fmla="*/ 93 w 262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9">
                  <a:moveTo>
                    <a:pt x="211" y="188"/>
                  </a:moveTo>
                  <a:cubicBezTo>
                    <a:pt x="206" y="158"/>
                    <a:pt x="185" y="130"/>
                    <a:pt x="147" y="130"/>
                  </a:cubicBezTo>
                  <a:cubicBezTo>
                    <a:pt x="116" y="130"/>
                    <a:pt x="84" y="138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0" y="369"/>
                    <a:pt x="262" y="201"/>
                    <a:pt x="262" y="130"/>
                  </a:cubicBezTo>
                  <a:cubicBezTo>
                    <a:pt x="262" y="50"/>
                    <a:pt x="216" y="0"/>
                    <a:pt x="155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3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5"/>
                  </a:moveTo>
                  <a:cubicBezTo>
                    <a:pt x="38" y="355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7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3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16" name="Freeform 66">
              <a:extLst>
                <a:ext uri="{FF2B5EF4-FFF2-40B4-BE49-F238E27FC236}">
                  <a16:creationId xmlns:a16="http://schemas.microsoft.com/office/drawing/2014/main" id="{25172BAC-E307-478A-883C-B6428C01CED5}"/>
                </a:ext>
              </a:extLst>
            </p:cNvPr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2163763" y="2501900"/>
              <a:ext cx="111125" cy="133350"/>
            </a:xfrm>
            <a:custGeom>
              <a:avLst/>
              <a:gdLst>
                <a:gd name="T0" fmla="*/ 1 w 208"/>
                <a:gd name="T1" fmla="*/ 210 h 228"/>
                <a:gd name="T2" fmla="*/ 0 w 208"/>
                <a:gd name="T3" fmla="*/ 217 h 228"/>
                <a:gd name="T4" fmla="*/ 12 w 208"/>
                <a:gd name="T5" fmla="*/ 228 h 228"/>
                <a:gd name="T6" fmla="*/ 28 w 208"/>
                <a:gd name="T7" fmla="*/ 211 h 228"/>
                <a:gd name="T8" fmla="*/ 44 w 208"/>
                <a:gd name="T9" fmla="*/ 147 h 228"/>
                <a:gd name="T10" fmla="*/ 82 w 208"/>
                <a:gd name="T11" fmla="*/ 157 h 228"/>
                <a:gd name="T12" fmla="*/ 132 w 208"/>
                <a:gd name="T13" fmla="*/ 132 h 228"/>
                <a:gd name="T14" fmla="*/ 168 w 208"/>
                <a:gd name="T15" fmla="*/ 157 h 228"/>
                <a:gd name="T16" fmla="*/ 195 w 208"/>
                <a:gd name="T17" fmla="*/ 138 h 228"/>
                <a:gd name="T18" fmla="*/ 208 w 208"/>
                <a:gd name="T19" fmla="*/ 104 h 228"/>
                <a:gd name="T20" fmla="*/ 202 w 208"/>
                <a:gd name="T21" fmla="*/ 99 h 228"/>
                <a:gd name="T22" fmla="*/ 194 w 208"/>
                <a:gd name="T23" fmla="*/ 110 h 228"/>
                <a:gd name="T24" fmla="*/ 169 w 208"/>
                <a:gd name="T25" fmla="*/ 147 h 228"/>
                <a:gd name="T26" fmla="*/ 157 w 208"/>
                <a:gd name="T27" fmla="*/ 130 h 228"/>
                <a:gd name="T28" fmla="*/ 163 w 208"/>
                <a:gd name="T29" fmla="*/ 102 h 228"/>
                <a:gd name="T30" fmla="*/ 170 w 208"/>
                <a:gd name="T31" fmla="*/ 71 h 228"/>
                <a:gd name="T32" fmla="*/ 178 w 208"/>
                <a:gd name="T33" fmla="*/ 40 h 228"/>
                <a:gd name="T34" fmla="*/ 184 w 208"/>
                <a:gd name="T35" fmla="*/ 14 h 228"/>
                <a:gd name="T36" fmla="*/ 173 w 208"/>
                <a:gd name="T37" fmla="*/ 3 h 228"/>
                <a:gd name="T38" fmla="*/ 158 w 208"/>
                <a:gd name="T39" fmla="*/ 11 h 228"/>
                <a:gd name="T40" fmla="*/ 153 w 208"/>
                <a:gd name="T41" fmla="*/ 32 h 228"/>
                <a:gd name="T42" fmla="*/ 146 w 208"/>
                <a:gd name="T43" fmla="*/ 61 h 228"/>
                <a:gd name="T44" fmla="*/ 135 w 208"/>
                <a:gd name="T45" fmla="*/ 104 h 228"/>
                <a:gd name="T46" fmla="*/ 129 w 208"/>
                <a:gd name="T47" fmla="*/ 118 h 228"/>
                <a:gd name="T48" fmla="*/ 83 w 208"/>
                <a:gd name="T49" fmla="*/ 147 h 228"/>
                <a:gd name="T50" fmla="*/ 55 w 208"/>
                <a:gd name="T51" fmla="*/ 116 h 228"/>
                <a:gd name="T52" fmla="*/ 60 w 208"/>
                <a:gd name="T53" fmla="*/ 84 h 228"/>
                <a:gd name="T54" fmla="*/ 68 w 208"/>
                <a:gd name="T55" fmla="*/ 52 h 228"/>
                <a:gd name="T56" fmla="*/ 73 w 208"/>
                <a:gd name="T57" fmla="*/ 33 h 228"/>
                <a:gd name="T58" fmla="*/ 78 w 208"/>
                <a:gd name="T59" fmla="*/ 11 h 228"/>
                <a:gd name="T60" fmla="*/ 66 w 208"/>
                <a:gd name="T61" fmla="*/ 0 h 228"/>
                <a:gd name="T62" fmla="*/ 50 w 208"/>
                <a:gd name="T63" fmla="*/ 16 h 228"/>
                <a:gd name="T64" fmla="*/ 1 w 208"/>
                <a:gd name="T65" fmla="*/ 21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8" h="228">
                  <a:moveTo>
                    <a:pt x="1" y="210"/>
                  </a:moveTo>
                  <a:cubicBezTo>
                    <a:pt x="0" y="215"/>
                    <a:pt x="0" y="217"/>
                    <a:pt x="0" y="217"/>
                  </a:cubicBezTo>
                  <a:cubicBezTo>
                    <a:pt x="0" y="225"/>
                    <a:pt x="6" y="228"/>
                    <a:pt x="12" y="228"/>
                  </a:cubicBezTo>
                  <a:cubicBezTo>
                    <a:pt x="24" y="228"/>
                    <a:pt x="27" y="217"/>
                    <a:pt x="28" y="211"/>
                  </a:cubicBezTo>
                  <a:cubicBezTo>
                    <a:pt x="29" y="209"/>
                    <a:pt x="36" y="181"/>
                    <a:pt x="44" y="147"/>
                  </a:cubicBezTo>
                  <a:cubicBezTo>
                    <a:pt x="55" y="154"/>
                    <a:pt x="69" y="157"/>
                    <a:pt x="82" y="157"/>
                  </a:cubicBezTo>
                  <a:cubicBezTo>
                    <a:pt x="112" y="157"/>
                    <a:pt x="131" y="132"/>
                    <a:pt x="132" y="132"/>
                  </a:cubicBezTo>
                  <a:cubicBezTo>
                    <a:pt x="139" y="156"/>
                    <a:pt x="163" y="157"/>
                    <a:pt x="168" y="157"/>
                  </a:cubicBezTo>
                  <a:cubicBezTo>
                    <a:pt x="180" y="157"/>
                    <a:pt x="189" y="149"/>
                    <a:pt x="195" y="138"/>
                  </a:cubicBezTo>
                  <a:cubicBezTo>
                    <a:pt x="203" y="125"/>
                    <a:pt x="208" y="105"/>
                    <a:pt x="208" y="104"/>
                  </a:cubicBezTo>
                  <a:cubicBezTo>
                    <a:pt x="208" y="99"/>
                    <a:pt x="203" y="99"/>
                    <a:pt x="202" y="99"/>
                  </a:cubicBezTo>
                  <a:cubicBezTo>
                    <a:pt x="197" y="99"/>
                    <a:pt x="197" y="100"/>
                    <a:pt x="194" y="110"/>
                  </a:cubicBezTo>
                  <a:cubicBezTo>
                    <a:pt x="190" y="127"/>
                    <a:pt x="184" y="147"/>
                    <a:pt x="169" y="147"/>
                  </a:cubicBezTo>
                  <a:cubicBezTo>
                    <a:pt x="160" y="147"/>
                    <a:pt x="157" y="139"/>
                    <a:pt x="157" y="130"/>
                  </a:cubicBezTo>
                  <a:cubicBezTo>
                    <a:pt x="157" y="124"/>
                    <a:pt x="160" y="112"/>
                    <a:pt x="163" y="102"/>
                  </a:cubicBezTo>
                  <a:cubicBezTo>
                    <a:pt x="165" y="93"/>
                    <a:pt x="169" y="79"/>
                    <a:pt x="170" y="71"/>
                  </a:cubicBezTo>
                  <a:lnTo>
                    <a:pt x="178" y="40"/>
                  </a:lnTo>
                  <a:cubicBezTo>
                    <a:pt x="180" y="31"/>
                    <a:pt x="184" y="16"/>
                    <a:pt x="184" y="14"/>
                  </a:cubicBezTo>
                  <a:cubicBezTo>
                    <a:pt x="184" y="7"/>
                    <a:pt x="179" y="3"/>
                    <a:pt x="173" y="3"/>
                  </a:cubicBezTo>
                  <a:cubicBezTo>
                    <a:pt x="169" y="3"/>
                    <a:pt x="162" y="5"/>
                    <a:pt x="158" y="11"/>
                  </a:cubicBezTo>
                  <a:cubicBezTo>
                    <a:pt x="157" y="14"/>
                    <a:pt x="155" y="25"/>
                    <a:pt x="153" y="32"/>
                  </a:cubicBezTo>
                  <a:lnTo>
                    <a:pt x="146" y="61"/>
                  </a:lnTo>
                  <a:lnTo>
                    <a:pt x="135" y="104"/>
                  </a:lnTo>
                  <a:cubicBezTo>
                    <a:pt x="132" y="113"/>
                    <a:pt x="132" y="114"/>
                    <a:pt x="129" y="118"/>
                  </a:cubicBezTo>
                  <a:cubicBezTo>
                    <a:pt x="118" y="134"/>
                    <a:pt x="103" y="147"/>
                    <a:pt x="83" y="147"/>
                  </a:cubicBezTo>
                  <a:cubicBezTo>
                    <a:pt x="55" y="147"/>
                    <a:pt x="55" y="122"/>
                    <a:pt x="55" y="116"/>
                  </a:cubicBezTo>
                  <a:cubicBezTo>
                    <a:pt x="55" y="107"/>
                    <a:pt x="56" y="102"/>
                    <a:pt x="60" y="84"/>
                  </a:cubicBezTo>
                  <a:cubicBezTo>
                    <a:pt x="64" y="68"/>
                    <a:pt x="65" y="66"/>
                    <a:pt x="68" y="52"/>
                  </a:cubicBezTo>
                  <a:lnTo>
                    <a:pt x="73" y="33"/>
                  </a:lnTo>
                  <a:cubicBezTo>
                    <a:pt x="75" y="25"/>
                    <a:pt x="78" y="12"/>
                    <a:pt x="78" y="11"/>
                  </a:cubicBezTo>
                  <a:cubicBezTo>
                    <a:pt x="78" y="4"/>
                    <a:pt x="73" y="0"/>
                    <a:pt x="66" y="0"/>
                  </a:cubicBezTo>
                  <a:cubicBezTo>
                    <a:pt x="54" y="0"/>
                    <a:pt x="51" y="12"/>
                    <a:pt x="50" y="16"/>
                  </a:cubicBezTo>
                  <a:lnTo>
                    <a:pt x="1" y="2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17" name="Freeform 67">
              <a:extLst>
                <a:ext uri="{FF2B5EF4-FFF2-40B4-BE49-F238E27FC236}">
                  <a16:creationId xmlns:a16="http://schemas.microsoft.com/office/drawing/2014/main" id="{9AAAC487-86B7-4FAA-85EF-2255E80E25D5}"/>
                </a:ext>
              </a:extLst>
            </p:cNvPr>
            <p:cNvSpPr>
              <a:spLocks noEditPoints="1"/>
            </p:cNvSpPr>
            <p:nvPr>
              <p:custDataLst>
                <p:tags r:id="rId120"/>
              </p:custDataLst>
            </p:nvPr>
          </p:nvSpPr>
          <p:spPr bwMode="auto">
            <a:xfrm>
              <a:off x="2311400" y="2344738"/>
              <a:ext cx="138113" cy="263525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6 h 449"/>
                <a:gd name="T10" fmla="*/ 0 w 261"/>
                <a:gd name="T11" fmla="*/ 262 h 449"/>
                <a:gd name="T12" fmla="*/ 96 w 261"/>
                <a:gd name="T13" fmla="*/ 353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90 w 261"/>
                <a:gd name="T23" fmla="*/ 427 h 449"/>
                <a:gd name="T24" fmla="*/ 109 w 261"/>
                <a:gd name="T25" fmla="*/ 353 h 449"/>
                <a:gd name="T26" fmla="*/ 261 w 261"/>
                <a:gd name="T27" fmla="*/ 216 h 449"/>
                <a:gd name="T28" fmla="*/ 165 w 261"/>
                <a:gd name="T29" fmla="*/ 126 h 449"/>
                <a:gd name="T30" fmla="*/ 193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50 w 261"/>
                <a:gd name="T37" fmla="*/ 137 h 449"/>
                <a:gd name="T38" fmla="*/ 98 w 261"/>
                <a:gd name="T39" fmla="*/ 342 h 449"/>
                <a:gd name="T40" fmla="*/ 162 w 261"/>
                <a:gd name="T41" fmla="*/ 137 h 449"/>
                <a:gd name="T42" fmla="*/ 229 w 261"/>
                <a:gd name="T43" fmla="*/ 205 h 449"/>
                <a:gd name="T44" fmla="*/ 111 w 261"/>
                <a:gd name="T45" fmla="*/ 342 h 449"/>
                <a:gd name="T46" fmla="*/ 162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6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5" y="349"/>
                    <a:pt x="96" y="353"/>
                  </a:cubicBezTo>
                  <a:cubicBezTo>
                    <a:pt x="92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7" y="449"/>
                    <a:pt x="79" y="449"/>
                  </a:cubicBezTo>
                  <a:cubicBezTo>
                    <a:pt x="82" y="449"/>
                    <a:pt x="83" y="448"/>
                    <a:pt x="84" y="447"/>
                  </a:cubicBezTo>
                  <a:cubicBezTo>
                    <a:pt x="85" y="446"/>
                    <a:pt x="88" y="434"/>
                    <a:pt x="90" y="427"/>
                  </a:cubicBezTo>
                  <a:lnTo>
                    <a:pt x="109" y="353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5" y="131"/>
                    <a:pt x="165" y="126"/>
                  </a:cubicBezTo>
                  <a:lnTo>
                    <a:pt x="193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50" y="137"/>
                  </a:cubicBezTo>
                  <a:lnTo>
                    <a:pt x="98" y="342"/>
                  </a:lnTo>
                  <a:close/>
                  <a:moveTo>
                    <a:pt x="162" y="137"/>
                  </a:moveTo>
                  <a:cubicBezTo>
                    <a:pt x="200" y="139"/>
                    <a:pt x="229" y="162"/>
                    <a:pt x="229" y="205"/>
                  </a:cubicBezTo>
                  <a:cubicBezTo>
                    <a:pt x="229" y="264"/>
                    <a:pt x="186" y="336"/>
                    <a:pt x="111" y="342"/>
                  </a:cubicBezTo>
                  <a:lnTo>
                    <a:pt x="162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18" name="Freeform 68">
              <a:extLst>
                <a:ext uri="{FF2B5EF4-FFF2-40B4-BE49-F238E27FC236}">
                  <a16:creationId xmlns:a16="http://schemas.microsoft.com/office/drawing/2014/main" id="{D7A579C6-5CF9-42B1-B526-436348733E34}"/>
                </a:ext>
              </a:extLst>
            </p:cNvPr>
            <p:cNvSpPr>
              <a:spLocks noEditPoints="1"/>
            </p:cNvSpPr>
            <p:nvPr>
              <p:custDataLst>
                <p:tags r:id="rId121"/>
              </p:custDataLst>
            </p:nvPr>
          </p:nvSpPr>
          <p:spPr bwMode="auto">
            <a:xfrm>
              <a:off x="2468563" y="2501900"/>
              <a:ext cx="93663" cy="92075"/>
            </a:xfrm>
            <a:custGeom>
              <a:avLst/>
              <a:gdLst>
                <a:gd name="T0" fmla="*/ 125 w 177"/>
                <a:gd name="T1" fmla="*/ 20 h 157"/>
                <a:gd name="T2" fmla="*/ 89 w 177"/>
                <a:gd name="T3" fmla="*/ 0 h 157"/>
                <a:gd name="T4" fmla="*/ 0 w 177"/>
                <a:gd name="T5" fmla="*/ 99 h 157"/>
                <a:gd name="T6" fmla="*/ 52 w 177"/>
                <a:gd name="T7" fmla="*/ 157 h 157"/>
                <a:gd name="T8" fmla="*/ 102 w 177"/>
                <a:gd name="T9" fmla="*/ 132 h 157"/>
                <a:gd name="T10" fmla="*/ 138 w 177"/>
                <a:gd name="T11" fmla="*/ 157 h 157"/>
                <a:gd name="T12" fmla="*/ 165 w 177"/>
                <a:gd name="T13" fmla="*/ 138 h 157"/>
                <a:gd name="T14" fmla="*/ 177 w 177"/>
                <a:gd name="T15" fmla="*/ 104 h 157"/>
                <a:gd name="T16" fmla="*/ 172 w 177"/>
                <a:gd name="T17" fmla="*/ 99 h 157"/>
                <a:gd name="T18" fmla="*/ 164 w 177"/>
                <a:gd name="T19" fmla="*/ 110 h 157"/>
                <a:gd name="T20" fmla="*/ 139 w 177"/>
                <a:gd name="T21" fmla="*/ 147 h 157"/>
                <a:gd name="T22" fmla="*/ 127 w 177"/>
                <a:gd name="T23" fmla="*/ 130 h 157"/>
                <a:gd name="T24" fmla="*/ 132 w 177"/>
                <a:gd name="T25" fmla="*/ 102 h 157"/>
                <a:gd name="T26" fmla="*/ 140 w 177"/>
                <a:gd name="T27" fmla="*/ 71 h 157"/>
                <a:gd name="T28" fmla="*/ 147 w 177"/>
                <a:gd name="T29" fmla="*/ 45 h 157"/>
                <a:gd name="T30" fmla="*/ 153 w 177"/>
                <a:gd name="T31" fmla="*/ 17 h 157"/>
                <a:gd name="T32" fmla="*/ 141 w 177"/>
                <a:gd name="T33" fmla="*/ 6 h 157"/>
                <a:gd name="T34" fmla="*/ 125 w 177"/>
                <a:gd name="T35" fmla="*/ 20 h 157"/>
                <a:gd name="T36" fmla="*/ 103 w 177"/>
                <a:gd name="T37" fmla="*/ 110 h 157"/>
                <a:gd name="T38" fmla="*/ 85 w 177"/>
                <a:gd name="T39" fmla="*/ 133 h 157"/>
                <a:gd name="T40" fmla="*/ 53 w 177"/>
                <a:gd name="T41" fmla="*/ 147 h 157"/>
                <a:gd name="T42" fmla="*/ 28 w 177"/>
                <a:gd name="T43" fmla="*/ 113 h 157"/>
                <a:gd name="T44" fmla="*/ 46 w 177"/>
                <a:gd name="T45" fmla="*/ 42 h 157"/>
                <a:gd name="T46" fmla="*/ 89 w 177"/>
                <a:gd name="T47" fmla="*/ 9 h 157"/>
                <a:gd name="T48" fmla="*/ 121 w 177"/>
                <a:gd name="T49" fmla="*/ 40 h 157"/>
                <a:gd name="T50" fmla="*/ 119 w 177"/>
                <a:gd name="T51" fmla="*/ 45 h 157"/>
                <a:gd name="T52" fmla="*/ 103 w 177"/>
                <a:gd name="T53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7" h="157">
                  <a:moveTo>
                    <a:pt x="125" y="20"/>
                  </a:moveTo>
                  <a:cubicBezTo>
                    <a:pt x="118" y="9"/>
                    <a:pt x="106" y="0"/>
                    <a:pt x="89" y="0"/>
                  </a:cubicBezTo>
                  <a:cubicBezTo>
                    <a:pt x="45" y="0"/>
                    <a:pt x="0" y="49"/>
                    <a:pt x="0" y="99"/>
                  </a:cubicBezTo>
                  <a:cubicBezTo>
                    <a:pt x="0" y="133"/>
                    <a:pt x="22" y="157"/>
                    <a:pt x="52" y="157"/>
                  </a:cubicBezTo>
                  <a:cubicBezTo>
                    <a:pt x="71" y="157"/>
                    <a:pt x="88" y="146"/>
                    <a:pt x="102" y="132"/>
                  </a:cubicBezTo>
                  <a:cubicBezTo>
                    <a:pt x="108" y="153"/>
                    <a:pt x="129" y="157"/>
                    <a:pt x="138" y="157"/>
                  </a:cubicBezTo>
                  <a:cubicBezTo>
                    <a:pt x="150" y="157"/>
                    <a:pt x="159" y="149"/>
                    <a:pt x="165" y="138"/>
                  </a:cubicBezTo>
                  <a:cubicBezTo>
                    <a:pt x="173" y="125"/>
                    <a:pt x="177" y="105"/>
                    <a:pt x="177" y="104"/>
                  </a:cubicBezTo>
                  <a:cubicBezTo>
                    <a:pt x="177" y="99"/>
                    <a:pt x="173" y="99"/>
                    <a:pt x="172" y="99"/>
                  </a:cubicBezTo>
                  <a:cubicBezTo>
                    <a:pt x="167" y="99"/>
                    <a:pt x="167" y="100"/>
                    <a:pt x="164" y="110"/>
                  </a:cubicBezTo>
                  <a:cubicBezTo>
                    <a:pt x="160" y="127"/>
                    <a:pt x="153" y="147"/>
                    <a:pt x="139" y="147"/>
                  </a:cubicBezTo>
                  <a:cubicBezTo>
                    <a:pt x="130" y="147"/>
                    <a:pt x="127" y="139"/>
                    <a:pt x="127" y="130"/>
                  </a:cubicBezTo>
                  <a:cubicBezTo>
                    <a:pt x="127" y="124"/>
                    <a:pt x="130" y="112"/>
                    <a:pt x="132" y="102"/>
                  </a:cubicBezTo>
                  <a:cubicBezTo>
                    <a:pt x="135" y="93"/>
                    <a:pt x="138" y="79"/>
                    <a:pt x="140" y="71"/>
                  </a:cubicBezTo>
                  <a:lnTo>
                    <a:pt x="147" y="45"/>
                  </a:lnTo>
                  <a:cubicBezTo>
                    <a:pt x="149" y="36"/>
                    <a:pt x="153" y="19"/>
                    <a:pt x="153" y="17"/>
                  </a:cubicBezTo>
                  <a:cubicBezTo>
                    <a:pt x="153" y="10"/>
                    <a:pt x="147" y="6"/>
                    <a:pt x="141" y="6"/>
                  </a:cubicBezTo>
                  <a:cubicBezTo>
                    <a:pt x="135" y="6"/>
                    <a:pt x="127" y="10"/>
                    <a:pt x="125" y="20"/>
                  </a:cubicBezTo>
                  <a:close/>
                  <a:moveTo>
                    <a:pt x="103" y="110"/>
                  </a:moveTo>
                  <a:cubicBezTo>
                    <a:pt x="101" y="120"/>
                    <a:pt x="93" y="127"/>
                    <a:pt x="85" y="133"/>
                  </a:cubicBezTo>
                  <a:cubicBezTo>
                    <a:pt x="82" y="136"/>
                    <a:pt x="68" y="147"/>
                    <a:pt x="53" y="147"/>
                  </a:cubicBezTo>
                  <a:cubicBezTo>
                    <a:pt x="40" y="147"/>
                    <a:pt x="28" y="138"/>
                    <a:pt x="28" y="113"/>
                  </a:cubicBezTo>
                  <a:cubicBezTo>
                    <a:pt x="28" y="95"/>
                    <a:pt x="38" y="56"/>
                    <a:pt x="46" y="42"/>
                  </a:cubicBezTo>
                  <a:cubicBezTo>
                    <a:pt x="62" y="15"/>
                    <a:pt x="80" y="9"/>
                    <a:pt x="89" y="9"/>
                  </a:cubicBezTo>
                  <a:cubicBezTo>
                    <a:pt x="114" y="9"/>
                    <a:pt x="121" y="36"/>
                    <a:pt x="121" y="40"/>
                  </a:cubicBezTo>
                  <a:cubicBezTo>
                    <a:pt x="121" y="41"/>
                    <a:pt x="120" y="44"/>
                    <a:pt x="119" y="45"/>
                  </a:cubicBezTo>
                  <a:lnTo>
                    <a:pt x="103" y="1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19" name="Freeform 69">
              <a:extLst>
                <a:ext uri="{FF2B5EF4-FFF2-40B4-BE49-F238E27FC236}">
                  <a16:creationId xmlns:a16="http://schemas.microsoft.com/office/drawing/2014/main" id="{AA0A4ED1-F32A-4246-865A-887A182049C6}"/>
                </a:ext>
              </a:extLst>
            </p:cNvPr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2600325" y="2328863"/>
              <a:ext cx="61913" cy="292100"/>
            </a:xfrm>
            <a:custGeom>
              <a:avLst/>
              <a:gdLst>
                <a:gd name="T0" fmla="*/ 115 w 115"/>
                <a:gd name="T1" fmla="*/ 250 h 499"/>
                <a:gd name="T2" fmla="*/ 82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7 h 499"/>
                <a:gd name="T10" fmla="*/ 86 w 115"/>
                <a:gd name="T11" fmla="*/ 250 h 499"/>
                <a:gd name="T12" fmla="*/ 6 w 115"/>
                <a:gd name="T13" fmla="*/ 486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2 h 499"/>
                <a:gd name="T20" fmla="*/ 115 w 115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50"/>
                  </a:moveTo>
                  <a:cubicBezTo>
                    <a:pt x="115" y="211"/>
                    <a:pt x="110" y="151"/>
                    <a:pt x="82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6" y="146"/>
                    <a:pt x="86" y="250"/>
                  </a:cubicBezTo>
                  <a:cubicBezTo>
                    <a:pt x="86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09" y="347"/>
                    <a:pt x="115" y="292"/>
                    <a:pt x="115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20" name="Freeform 70">
              <a:extLst>
                <a:ext uri="{FF2B5EF4-FFF2-40B4-BE49-F238E27FC236}">
                  <a16:creationId xmlns:a16="http://schemas.microsoft.com/office/drawing/2014/main" id="{153392C1-A203-4165-8E20-2A0A83CDA68E}"/>
                </a:ext>
              </a:extLst>
            </p:cNvPr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2700338" y="2292350"/>
              <a:ext cx="82550" cy="134937"/>
            </a:xfrm>
            <a:custGeom>
              <a:avLst/>
              <a:gdLst>
                <a:gd name="T0" fmla="*/ 154 w 154"/>
                <a:gd name="T1" fmla="*/ 168 h 232"/>
                <a:gd name="T2" fmla="*/ 142 w 154"/>
                <a:gd name="T3" fmla="*/ 168 h 232"/>
                <a:gd name="T4" fmla="*/ 133 w 154"/>
                <a:gd name="T5" fmla="*/ 200 h 232"/>
                <a:gd name="T6" fmla="*/ 99 w 154"/>
                <a:gd name="T7" fmla="*/ 202 h 232"/>
                <a:gd name="T8" fmla="*/ 34 w 154"/>
                <a:gd name="T9" fmla="*/ 202 h 232"/>
                <a:gd name="T10" fmla="*/ 104 w 154"/>
                <a:gd name="T11" fmla="*/ 144 h 232"/>
                <a:gd name="T12" fmla="*/ 154 w 154"/>
                <a:gd name="T13" fmla="*/ 68 h 232"/>
                <a:gd name="T14" fmla="*/ 72 w 154"/>
                <a:gd name="T15" fmla="*/ 0 h 232"/>
                <a:gd name="T16" fmla="*/ 0 w 154"/>
                <a:gd name="T17" fmla="*/ 63 h 232"/>
                <a:gd name="T18" fmla="*/ 18 w 154"/>
                <a:gd name="T19" fmla="*/ 82 h 232"/>
                <a:gd name="T20" fmla="*/ 37 w 154"/>
                <a:gd name="T21" fmla="*/ 64 h 232"/>
                <a:gd name="T22" fmla="*/ 16 w 154"/>
                <a:gd name="T23" fmla="*/ 45 h 232"/>
                <a:gd name="T24" fmla="*/ 67 w 154"/>
                <a:gd name="T25" fmla="*/ 13 h 232"/>
                <a:gd name="T26" fmla="*/ 120 w 154"/>
                <a:gd name="T27" fmla="*/ 68 h 232"/>
                <a:gd name="T28" fmla="*/ 87 w 154"/>
                <a:gd name="T29" fmla="*/ 135 h 232"/>
                <a:gd name="T30" fmla="*/ 3 w 154"/>
                <a:gd name="T31" fmla="*/ 218 h 232"/>
                <a:gd name="T32" fmla="*/ 0 w 154"/>
                <a:gd name="T33" fmla="*/ 232 h 232"/>
                <a:gd name="T34" fmla="*/ 144 w 154"/>
                <a:gd name="T35" fmla="*/ 232 h 232"/>
                <a:gd name="T36" fmla="*/ 154 w 154"/>
                <a:gd name="T37" fmla="*/ 1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2">
                  <a:moveTo>
                    <a:pt x="154" y="168"/>
                  </a:moveTo>
                  <a:lnTo>
                    <a:pt x="142" y="168"/>
                  </a:lnTo>
                  <a:cubicBezTo>
                    <a:pt x="141" y="176"/>
                    <a:pt x="138" y="197"/>
                    <a:pt x="133" y="200"/>
                  </a:cubicBezTo>
                  <a:cubicBezTo>
                    <a:pt x="130" y="202"/>
                    <a:pt x="104" y="202"/>
                    <a:pt x="99" y="202"/>
                  </a:cubicBezTo>
                  <a:lnTo>
                    <a:pt x="34" y="202"/>
                  </a:lnTo>
                  <a:cubicBezTo>
                    <a:pt x="71" y="170"/>
                    <a:pt x="83" y="160"/>
                    <a:pt x="104" y="144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2" y="0"/>
                  </a:cubicBezTo>
                  <a:cubicBezTo>
                    <a:pt x="29" y="0"/>
                    <a:pt x="0" y="31"/>
                    <a:pt x="0" y="63"/>
                  </a:cubicBezTo>
                  <a:cubicBezTo>
                    <a:pt x="0" y="81"/>
                    <a:pt x="15" y="82"/>
                    <a:pt x="18" y="82"/>
                  </a:cubicBezTo>
                  <a:cubicBezTo>
                    <a:pt x="27" y="82"/>
                    <a:pt x="37" y="76"/>
                    <a:pt x="37" y="64"/>
                  </a:cubicBezTo>
                  <a:cubicBezTo>
                    <a:pt x="37" y="58"/>
                    <a:pt x="34" y="45"/>
                    <a:pt x="16" y="45"/>
                  </a:cubicBezTo>
                  <a:cubicBezTo>
                    <a:pt x="27" y="21"/>
                    <a:pt x="51" y="13"/>
                    <a:pt x="67" y="13"/>
                  </a:cubicBezTo>
                  <a:cubicBezTo>
                    <a:pt x="102" y="13"/>
                    <a:pt x="120" y="40"/>
                    <a:pt x="120" y="68"/>
                  </a:cubicBezTo>
                  <a:cubicBezTo>
                    <a:pt x="120" y="99"/>
                    <a:pt x="99" y="123"/>
                    <a:pt x="87" y="135"/>
                  </a:cubicBezTo>
                  <a:lnTo>
                    <a:pt x="3" y="218"/>
                  </a:lnTo>
                  <a:cubicBezTo>
                    <a:pt x="0" y="221"/>
                    <a:pt x="0" y="222"/>
                    <a:pt x="0" y="232"/>
                  </a:cubicBezTo>
                  <a:lnTo>
                    <a:pt x="144" y="232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21" name="Freeform 71">
              <a:extLst>
                <a:ext uri="{FF2B5EF4-FFF2-40B4-BE49-F238E27FC236}">
                  <a16:creationId xmlns:a16="http://schemas.microsoft.com/office/drawing/2014/main" id="{D39A79CD-495A-4F86-9647-CAD912BAA7A5}"/>
                </a:ext>
              </a:extLst>
            </p:cNvPr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2882900" y="2378075"/>
              <a:ext cx="176213" cy="193675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5 h 332"/>
                <a:gd name="T28" fmla="*/ 166 w 332"/>
                <a:gd name="T29" fmla="*/ 332 h 332"/>
                <a:gd name="T30" fmla="*/ 176 w 332"/>
                <a:gd name="T31" fmla="*/ 315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22" name="Freeform 72">
              <a:extLst>
                <a:ext uri="{FF2B5EF4-FFF2-40B4-BE49-F238E27FC236}">
                  <a16:creationId xmlns:a16="http://schemas.microsoft.com/office/drawing/2014/main" id="{5F7F4C1F-C10B-4303-AD98-B07257F52159}"/>
                </a:ext>
              </a:extLst>
            </p:cNvPr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3148013" y="2344738"/>
              <a:ext cx="131763" cy="206375"/>
            </a:xfrm>
            <a:custGeom>
              <a:avLst/>
              <a:gdLst>
                <a:gd name="T0" fmla="*/ 151 w 247"/>
                <a:gd name="T1" fmla="*/ 201 h 353"/>
                <a:gd name="T2" fmla="*/ 204 w 247"/>
                <a:gd name="T3" fmla="*/ 341 h 353"/>
                <a:gd name="T4" fmla="*/ 230 w 247"/>
                <a:gd name="T5" fmla="*/ 352 h 353"/>
                <a:gd name="T6" fmla="*/ 241 w 247"/>
                <a:gd name="T7" fmla="*/ 352 h 353"/>
                <a:gd name="T8" fmla="*/ 247 w 247"/>
                <a:gd name="T9" fmla="*/ 347 h 353"/>
                <a:gd name="T10" fmla="*/ 244 w 247"/>
                <a:gd name="T11" fmla="*/ 343 h 353"/>
                <a:gd name="T12" fmla="*/ 233 w 247"/>
                <a:gd name="T13" fmla="*/ 320 h 353"/>
                <a:gd name="T14" fmla="*/ 131 w 247"/>
                <a:gd name="T15" fmla="*/ 36 h 353"/>
                <a:gd name="T16" fmla="*/ 70 w 247"/>
                <a:gd name="T17" fmla="*/ 0 h 353"/>
                <a:gd name="T18" fmla="*/ 61 w 247"/>
                <a:gd name="T19" fmla="*/ 6 h 353"/>
                <a:gd name="T20" fmla="*/ 66 w 247"/>
                <a:gd name="T21" fmla="*/ 11 h 353"/>
                <a:gd name="T22" fmla="*/ 98 w 247"/>
                <a:gd name="T23" fmla="*/ 51 h 353"/>
                <a:gd name="T24" fmla="*/ 146 w 247"/>
                <a:gd name="T25" fmla="*/ 186 h 353"/>
                <a:gd name="T26" fmla="*/ 9 w 247"/>
                <a:gd name="T27" fmla="*/ 323 h 353"/>
                <a:gd name="T28" fmla="*/ 0 w 247"/>
                <a:gd name="T29" fmla="*/ 339 h 353"/>
                <a:gd name="T30" fmla="*/ 15 w 247"/>
                <a:gd name="T31" fmla="*/ 353 h 353"/>
                <a:gd name="T32" fmla="*/ 31 w 247"/>
                <a:gd name="T33" fmla="*/ 343 h 353"/>
                <a:gd name="T34" fmla="*/ 151 w 247"/>
                <a:gd name="T35" fmla="*/ 20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7" h="353">
                  <a:moveTo>
                    <a:pt x="151" y="201"/>
                  </a:moveTo>
                  <a:cubicBezTo>
                    <a:pt x="172" y="253"/>
                    <a:pt x="196" y="330"/>
                    <a:pt x="204" y="341"/>
                  </a:cubicBezTo>
                  <a:cubicBezTo>
                    <a:pt x="212" y="352"/>
                    <a:pt x="217" y="352"/>
                    <a:pt x="230" y="352"/>
                  </a:cubicBezTo>
                  <a:lnTo>
                    <a:pt x="241" y="352"/>
                  </a:lnTo>
                  <a:cubicBezTo>
                    <a:pt x="246" y="352"/>
                    <a:pt x="247" y="349"/>
                    <a:pt x="247" y="347"/>
                  </a:cubicBezTo>
                  <a:cubicBezTo>
                    <a:pt x="247" y="346"/>
                    <a:pt x="246" y="345"/>
                    <a:pt x="244" y="343"/>
                  </a:cubicBezTo>
                  <a:cubicBezTo>
                    <a:pt x="239" y="337"/>
                    <a:pt x="236" y="330"/>
                    <a:pt x="233" y="320"/>
                  </a:cubicBezTo>
                  <a:lnTo>
                    <a:pt x="131" y="36"/>
                  </a:lnTo>
                  <a:cubicBezTo>
                    <a:pt x="120" y="7"/>
                    <a:pt x="94" y="0"/>
                    <a:pt x="70" y="0"/>
                  </a:cubicBezTo>
                  <a:cubicBezTo>
                    <a:pt x="68" y="0"/>
                    <a:pt x="61" y="0"/>
                    <a:pt x="61" y="6"/>
                  </a:cubicBezTo>
                  <a:cubicBezTo>
                    <a:pt x="61" y="10"/>
                    <a:pt x="65" y="11"/>
                    <a:pt x="66" y="11"/>
                  </a:cubicBezTo>
                  <a:cubicBezTo>
                    <a:pt x="82" y="14"/>
                    <a:pt x="86" y="17"/>
                    <a:pt x="98" y="51"/>
                  </a:cubicBezTo>
                  <a:lnTo>
                    <a:pt x="146" y="186"/>
                  </a:lnTo>
                  <a:lnTo>
                    <a:pt x="9" y="323"/>
                  </a:lnTo>
                  <a:cubicBezTo>
                    <a:pt x="3" y="329"/>
                    <a:pt x="0" y="332"/>
                    <a:pt x="0" y="339"/>
                  </a:cubicBezTo>
                  <a:cubicBezTo>
                    <a:pt x="0" y="347"/>
                    <a:pt x="7" y="353"/>
                    <a:pt x="15" y="353"/>
                  </a:cubicBezTo>
                  <a:cubicBezTo>
                    <a:pt x="23" y="353"/>
                    <a:pt x="27" y="348"/>
                    <a:pt x="31" y="343"/>
                  </a:cubicBezTo>
                  <a:lnTo>
                    <a:pt x="151" y="20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23" name="Freeform 73">
              <a:extLst>
                <a:ext uri="{FF2B5EF4-FFF2-40B4-BE49-F238E27FC236}">
                  <a16:creationId xmlns:a16="http://schemas.microsoft.com/office/drawing/2014/main" id="{999BD5FE-3FE5-4274-90D2-7DE0E3A9A311}"/>
                </a:ext>
              </a:extLst>
            </p:cNvPr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>
              <a:off x="3300413" y="2455863"/>
              <a:ext cx="82550" cy="134937"/>
            </a:xfrm>
            <a:custGeom>
              <a:avLst/>
              <a:gdLst>
                <a:gd name="T0" fmla="*/ 154 w 154"/>
                <a:gd name="T1" fmla="*/ 168 h 231"/>
                <a:gd name="T2" fmla="*/ 142 w 154"/>
                <a:gd name="T3" fmla="*/ 168 h 231"/>
                <a:gd name="T4" fmla="*/ 133 w 154"/>
                <a:gd name="T5" fmla="*/ 200 h 231"/>
                <a:gd name="T6" fmla="*/ 99 w 154"/>
                <a:gd name="T7" fmla="*/ 202 h 231"/>
                <a:gd name="T8" fmla="*/ 34 w 154"/>
                <a:gd name="T9" fmla="*/ 202 h 231"/>
                <a:gd name="T10" fmla="*/ 104 w 154"/>
                <a:gd name="T11" fmla="*/ 143 h 231"/>
                <a:gd name="T12" fmla="*/ 154 w 154"/>
                <a:gd name="T13" fmla="*/ 68 h 231"/>
                <a:gd name="T14" fmla="*/ 72 w 154"/>
                <a:gd name="T15" fmla="*/ 0 h 231"/>
                <a:gd name="T16" fmla="*/ 0 w 154"/>
                <a:gd name="T17" fmla="*/ 62 h 231"/>
                <a:gd name="T18" fmla="*/ 18 w 154"/>
                <a:gd name="T19" fmla="*/ 82 h 231"/>
                <a:gd name="T20" fmla="*/ 37 w 154"/>
                <a:gd name="T21" fmla="*/ 63 h 231"/>
                <a:gd name="T22" fmla="*/ 16 w 154"/>
                <a:gd name="T23" fmla="*/ 45 h 231"/>
                <a:gd name="T24" fmla="*/ 67 w 154"/>
                <a:gd name="T25" fmla="*/ 12 h 231"/>
                <a:gd name="T26" fmla="*/ 120 w 154"/>
                <a:gd name="T27" fmla="*/ 68 h 231"/>
                <a:gd name="T28" fmla="*/ 87 w 154"/>
                <a:gd name="T29" fmla="*/ 135 h 231"/>
                <a:gd name="T30" fmla="*/ 3 w 154"/>
                <a:gd name="T31" fmla="*/ 218 h 231"/>
                <a:gd name="T32" fmla="*/ 0 w 154"/>
                <a:gd name="T33" fmla="*/ 231 h 231"/>
                <a:gd name="T34" fmla="*/ 144 w 154"/>
                <a:gd name="T35" fmla="*/ 231 h 231"/>
                <a:gd name="T36" fmla="*/ 154 w 154"/>
                <a:gd name="T37" fmla="*/ 16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1">
                  <a:moveTo>
                    <a:pt x="154" y="168"/>
                  </a:moveTo>
                  <a:lnTo>
                    <a:pt x="142" y="168"/>
                  </a:lnTo>
                  <a:cubicBezTo>
                    <a:pt x="141" y="176"/>
                    <a:pt x="138" y="196"/>
                    <a:pt x="133" y="200"/>
                  </a:cubicBezTo>
                  <a:cubicBezTo>
                    <a:pt x="130" y="202"/>
                    <a:pt x="103" y="202"/>
                    <a:pt x="99" y="202"/>
                  </a:cubicBezTo>
                  <a:lnTo>
                    <a:pt x="34" y="202"/>
                  </a:lnTo>
                  <a:cubicBezTo>
                    <a:pt x="71" y="169"/>
                    <a:pt x="83" y="160"/>
                    <a:pt x="104" y="143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2" y="0"/>
                  </a:cubicBezTo>
                  <a:cubicBezTo>
                    <a:pt x="29" y="0"/>
                    <a:pt x="0" y="30"/>
                    <a:pt x="0" y="62"/>
                  </a:cubicBezTo>
                  <a:cubicBezTo>
                    <a:pt x="0" y="80"/>
                    <a:pt x="15" y="82"/>
                    <a:pt x="18" y="82"/>
                  </a:cubicBezTo>
                  <a:cubicBezTo>
                    <a:pt x="27" y="82"/>
                    <a:pt x="37" y="76"/>
                    <a:pt x="37" y="63"/>
                  </a:cubicBezTo>
                  <a:cubicBezTo>
                    <a:pt x="37" y="57"/>
                    <a:pt x="34" y="45"/>
                    <a:pt x="16" y="45"/>
                  </a:cubicBezTo>
                  <a:cubicBezTo>
                    <a:pt x="27" y="20"/>
                    <a:pt x="51" y="12"/>
                    <a:pt x="67" y="12"/>
                  </a:cubicBezTo>
                  <a:cubicBezTo>
                    <a:pt x="102" y="12"/>
                    <a:pt x="120" y="40"/>
                    <a:pt x="120" y="68"/>
                  </a:cubicBezTo>
                  <a:cubicBezTo>
                    <a:pt x="120" y="98"/>
                    <a:pt x="99" y="122"/>
                    <a:pt x="87" y="135"/>
                  </a:cubicBezTo>
                  <a:lnTo>
                    <a:pt x="3" y="218"/>
                  </a:lnTo>
                  <a:cubicBezTo>
                    <a:pt x="0" y="221"/>
                    <a:pt x="0" y="222"/>
                    <a:pt x="0" y="231"/>
                  </a:cubicBezTo>
                  <a:lnTo>
                    <a:pt x="144" y="231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24" name="Freeform 74">
              <a:extLst>
                <a:ext uri="{FF2B5EF4-FFF2-40B4-BE49-F238E27FC236}">
                  <a16:creationId xmlns:a16="http://schemas.microsoft.com/office/drawing/2014/main" id="{6B741856-C29A-4F51-A954-7542638DED3E}"/>
                </a:ext>
              </a:extLst>
            </p:cNvPr>
            <p:cNvSpPr>
              <a:spLocks noEditPoints="1"/>
            </p:cNvSpPr>
            <p:nvPr>
              <p:custDataLst>
                <p:tags r:id="rId127"/>
              </p:custDataLst>
            </p:nvPr>
          </p:nvSpPr>
          <p:spPr bwMode="auto">
            <a:xfrm>
              <a:off x="3421063" y="2344738"/>
              <a:ext cx="139700" cy="263525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6 h 449"/>
                <a:gd name="T10" fmla="*/ 0 w 261"/>
                <a:gd name="T11" fmla="*/ 262 h 449"/>
                <a:gd name="T12" fmla="*/ 96 w 261"/>
                <a:gd name="T13" fmla="*/ 353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90 w 261"/>
                <a:gd name="T23" fmla="*/ 427 h 449"/>
                <a:gd name="T24" fmla="*/ 109 w 261"/>
                <a:gd name="T25" fmla="*/ 353 h 449"/>
                <a:gd name="T26" fmla="*/ 261 w 261"/>
                <a:gd name="T27" fmla="*/ 216 h 449"/>
                <a:gd name="T28" fmla="*/ 165 w 261"/>
                <a:gd name="T29" fmla="*/ 126 h 449"/>
                <a:gd name="T30" fmla="*/ 193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49 w 261"/>
                <a:gd name="T37" fmla="*/ 137 h 449"/>
                <a:gd name="T38" fmla="*/ 98 w 261"/>
                <a:gd name="T39" fmla="*/ 342 h 449"/>
                <a:gd name="T40" fmla="*/ 162 w 261"/>
                <a:gd name="T41" fmla="*/ 137 h 449"/>
                <a:gd name="T42" fmla="*/ 229 w 261"/>
                <a:gd name="T43" fmla="*/ 205 h 449"/>
                <a:gd name="T44" fmla="*/ 111 w 261"/>
                <a:gd name="T45" fmla="*/ 342 h 449"/>
                <a:gd name="T46" fmla="*/ 162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6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5" y="349"/>
                    <a:pt x="96" y="353"/>
                  </a:cubicBezTo>
                  <a:cubicBezTo>
                    <a:pt x="92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7" y="449"/>
                    <a:pt x="79" y="449"/>
                  </a:cubicBezTo>
                  <a:cubicBezTo>
                    <a:pt x="82" y="449"/>
                    <a:pt x="83" y="448"/>
                    <a:pt x="84" y="447"/>
                  </a:cubicBezTo>
                  <a:cubicBezTo>
                    <a:pt x="85" y="446"/>
                    <a:pt x="88" y="434"/>
                    <a:pt x="90" y="427"/>
                  </a:cubicBezTo>
                  <a:lnTo>
                    <a:pt x="109" y="353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5" y="131"/>
                    <a:pt x="165" y="126"/>
                  </a:cubicBezTo>
                  <a:lnTo>
                    <a:pt x="193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7"/>
                  </a:cubicBezTo>
                  <a:lnTo>
                    <a:pt x="98" y="342"/>
                  </a:lnTo>
                  <a:close/>
                  <a:moveTo>
                    <a:pt x="162" y="137"/>
                  </a:moveTo>
                  <a:cubicBezTo>
                    <a:pt x="200" y="139"/>
                    <a:pt x="229" y="162"/>
                    <a:pt x="229" y="205"/>
                  </a:cubicBezTo>
                  <a:cubicBezTo>
                    <a:pt x="229" y="264"/>
                    <a:pt x="186" y="336"/>
                    <a:pt x="111" y="342"/>
                  </a:cubicBezTo>
                  <a:lnTo>
                    <a:pt x="162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25" name="Freeform 75">
              <a:extLst>
                <a:ext uri="{FF2B5EF4-FFF2-40B4-BE49-F238E27FC236}">
                  <a16:creationId xmlns:a16="http://schemas.microsoft.com/office/drawing/2014/main" id="{9BEFD414-D787-4A2F-86E0-4DD545B04BAF}"/>
                </a:ext>
              </a:extLst>
            </p:cNvPr>
            <p:cNvSpPr>
              <a:spLocks noEditPoints="1"/>
            </p:cNvSpPr>
            <p:nvPr>
              <p:custDataLst>
                <p:tags r:id="rId128"/>
              </p:custDataLst>
            </p:nvPr>
          </p:nvSpPr>
          <p:spPr bwMode="auto">
            <a:xfrm>
              <a:off x="3578225" y="2501900"/>
              <a:ext cx="95250" cy="92075"/>
            </a:xfrm>
            <a:custGeom>
              <a:avLst/>
              <a:gdLst>
                <a:gd name="T0" fmla="*/ 126 w 178"/>
                <a:gd name="T1" fmla="*/ 20 h 157"/>
                <a:gd name="T2" fmla="*/ 90 w 178"/>
                <a:gd name="T3" fmla="*/ 0 h 157"/>
                <a:gd name="T4" fmla="*/ 0 w 178"/>
                <a:gd name="T5" fmla="*/ 99 h 157"/>
                <a:gd name="T6" fmla="*/ 53 w 178"/>
                <a:gd name="T7" fmla="*/ 157 h 157"/>
                <a:gd name="T8" fmla="*/ 103 w 178"/>
                <a:gd name="T9" fmla="*/ 132 h 157"/>
                <a:gd name="T10" fmla="*/ 139 w 178"/>
                <a:gd name="T11" fmla="*/ 157 h 157"/>
                <a:gd name="T12" fmla="*/ 166 w 178"/>
                <a:gd name="T13" fmla="*/ 138 h 157"/>
                <a:gd name="T14" fmla="*/ 178 w 178"/>
                <a:gd name="T15" fmla="*/ 104 h 157"/>
                <a:gd name="T16" fmla="*/ 173 w 178"/>
                <a:gd name="T17" fmla="*/ 99 h 157"/>
                <a:gd name="T18" fmla="*/ 165 w 178"/>
                <a:gd name="T19" fmla="*/ 110 h 157"/>
                <a:gd name="T20" fmla="*/ 140 w 178"/>
                <a:gd name="T21" fmla="*/ 147 h 157"/>
                <a:gd name="T22" fmla="*/ 128 w 178"/>
                <a:gd name="T23" fmla="*/ 130 h 157"/>
                <a:gd name="T24" fmla="*/ 133 w 178"/>
                <a:gd name="T25" fmla="*/ 102 h 157"/>
                <a:gd name="T26" fmla="*/ 141 w 178"/>
                <a:gd name="T27" fmla="*/ 71 h 157"/>
                <a:gd name="T28" fmla="*/ 148 w 178"/>
                <a:gd name="T29" fmla="*/ 45 h 157"/>
                <a:gd name="T30" fmla="*/ 154 w 178"/>
                <a:gd name="T31" fmla="*/ 17 h 157"/>
                <a:gd name="T32" fmla="*/ 142 w 178"/>
                <a:gd name="T33" fmla="*/ 6 h 157"/>
                <a:gd name="T34" fmla="*/ 126 w 178"/>
                <a:gd name="T35" fmla="*/ 20 h 157"/>
                <a:gd name="T36" fmla="*/ 104 w 178"/>
                <a:gd name="T37" fmla="*/ 110 h 157"/>
                <a:gd name="T38" fmla="*/ 86 w 178"/>
                <a:gd name="T39" fmla="*/ 133 h 157"/>
                <a:gd name="T40" fmla="*/ 54 w 178"/>
                <a:gd name="T41" fmla="*/ 147 h 157"/>
                <a:gd name="T42" fmla="*/ 29 w 178"/>
                <a:gd name="T43" fmla="*/ 113 h 157"/>
                <a:gd name="T44" fmla="*/ 47 w 178"/>
                <a:gd name="T45" fmla="*/ 42 h 157"/>
                <a:gd name="T46" fmla="*/ 90 w 178"/>
                <a:gd name="T47" fmla="*/ 9 h 157"/>
                <a:gd name="T48" fmla="*/ 121 w 178"/>
                <a:gd name="T49" fmla="*/ 40 h 157"/>
                <a:gd name="T50" fmla="*/ 120 w 178"/>
                <a:gd name="T51" fmla="*/ 45 h 157"/>
                <a:gd name="T52" fmla="*/ 104 w 178"/>
                <a:gd name="T53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8" h="157">
                  <a:moveTo>
                    <a:pt x="126" y="20"/>
                  </a:moveTo>
                  <a:cubicBezTo>
                    <a:pt x="119" y="9"/>
                    <a:pt x="107" y="0"/>
                    <a:pt x="90" y="0"/>
                  </a:cubicBezTo>
                  <a:cubicBezTo>
                    <a:pt x="46" y="0"/>
                    <a:pt x="0" y="49"/>
                    <a:pt x="0" y="99"/>
                  </a:cubicBezTo>
                  <a:cubicBezTo>
                    <a:pt x="0" y="133"/>
                    <a:pt x="23" y="157"/>
                    <a:pt x="53" y="157"/>
                  </a:cubicBezTo>
                  <a:cubicBezTo>
                    <a:pt x="72" y="157"/>
                    <a:pt x="89" y="146"/>
                    <a:pt x="103" y="132"/>
                  </a:cubicBezTo>
                  <a:cubicBezTo>
                    <a:pt x="109" y="153"/>
                    <a:pt x="129" y="157"/>
                    <a:pt x="139" y="157"/>
                  </a:cubicBezTo>
                  <a:cubicBezTo>
                    <a:pt x="151" y="157"/>
                    <a:pt x="160" y="149"/>
                    <a:pt x="166" y="138"/>
                  </a:cubicBezTo>
                  <a:cubicBezTo>
                    <a:pt x="174" y="125"/>
                    <a:pt x="178" y="105"/>
                    <a:pt x="178" y="104"/>
                  </a:cubicBezTo>
                  <a:cubicBezTo>
                    <a:pt x="178" y="99"/>
                    <a:pt x="174" y="99"/>
                    <a:pt x="173" y="99"/>
                  </a:cubicBezTo>
                  <a:cubicBezTo>
                    <a:pt x="168" y="99"/>
                    <a:pt x="167" y="100"/>
                    <a:pt x="165" y="110"/>
                  </a:cubicBezTo>
                  <a:cubicBezTo>
                    <a:pt x="161" y="127"/>
                    <a:pt x="154" y="147"/>
                    <a:pt x="140" y="147"/>
                  </a:cubicBezTo>
                  <a:cubicBezTo>
                    <a:pt x="131" y="147"/>
                    <a:pt x="128" y="139"/>
                    <a:pt x="128" y="130"/>
                  </a:cubicBezTo>
                  <a:cubicBezTo>
                    <a:pt x="128" y="124"/>
                    <a:pt x="131" y="112"/>
                    <a:pt x="133" y="102"/>
                  </a:cubicBezTo>
                  <a:cubicBezTo>
                    <a:pt x="136" y="93"/>
                    <a:pt x="139" y="79"/>
                    <a:pt x="141" y="71"/>
                  </a:cubicBezTo>
                  <a:lnTo>
                    <a:pt x="148" y="45"/>
                  </a:lnTo>
                  <a:cubicBezTo>
                    <a:pt x="150" y="36"/>
                    <a:pt x="154" y="19"/>
                    <a:pt x="154" y="17"/>
                  </a:cubicBezTo>
                  <a:cubicBezTo>
                    <a:pt x="154" y="10"/>
                    <a:pt x="148" y="6"/>
                    <a:pt x="142" y="6"/>
                  </a:cubicBezTo>
                  <a:cubicBezTo>
                    <a:pt x="136" y="6"/>
                    <a:pt x="128" y="10"/>
                    <a:pt x="126" y="20"/>
                  </a:cubicBezTo>
                  <a:close/>
                  <a:moveTo>
                    <a:pt x="104" y="110"/>
                  </a:moveTo>
                  <a:cubicBezTo>
                    <a:pt x="102" y="120"/>
                    <a:pt x="94" y="127"/>
                    <a:pt x="86" y="133"/>
                  </a:cubicBezTo>
                  <a:cubicBezTo>
                    <a:pt x="83" y="136"/>
                    <a:pt x="69" y="147"/>
                    <a:pt x="54" y="147"/>
                  </a:cubicBezTo>
                  <a:cubicBezTo>
                    <a:pt x="41" y="147"/>
                    <a:pt x="29" y="138"/>
                    <a:pt x="29" y="113"/>
                  </a:cubicBezTo>
                  <a:cubicBezTo>
                    <a:pt x="29" y="95"/>
                    <a:pt x="39" y="56"/>
                    <a:pt x="47" y="42"/>
                  </a:cubicBezTo>
                  <a:cubicBezTo>
                    <a:pt x="63" y="15"/>
                    <a:pt x="81" y="9"/>
                    <a:pt x="90" y="9"/>
                  </a:cubicBezTo>
                  <a:cubicBezTo>
                    <a:pt x="115" y="9"/>
                    <a:pt x="121" y="36"/>
                    <a:pt x="121" y="40"/>
                  </a:cubicBezTo>
                  <a:cubicBezTo>
                    <a:pt x="121" y="41"/>
                    <a:pt x="121" y="44"/>
                    <a:pt x="120" y="45"/>
                  </a:cubicBezTo>
                  <a:lnTo>
                    <a:pt x="104" y="1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26" name="Freeform 76">
              <a:extLst>
                <a:ext uri="{FF2B5EF4-FFF2-40B4-BE49-F238E27FC236}">
                  <a16:creationId xmlns:a16="http://schemas.microsoft.com/office/drawing/2014/main" id="{17F532D3-37A9-4360-98F7-0613C74EF239}"/>
                </a:ext>
              </a:extLst>
            </p:cNvPr>
            <p:cNvSpPr>
              <a:spLocks noEditPoints="1"/>
            </p:cNvSpPr>
            <p:nvPr>
              <p:custDataLst>
                <p:tags r:id="rId129"/>
              </p:custDataLst>
            </p:nvPr>
          </p:nvSpPr>
          <p:spPr bwMode="auto">
            <a:xfrm>
              <a:off x="3709988" y="2344738"/>
              <a:ext cx="138113" cy="263525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6 h 449"/>
                <a:gd name="T10" fmla="*/ 0 w 261"/>
                <a:gd name="T11" fmla="*/ 262 h 449"/>
                <a:gd name="T12" fmla="*/ 95 w 261"/>
                <a:gd name="T13" fmla="*/ 353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89 w 261"/>
                <a:gd name="T23" fmla="*/ 427 h 449"/>
                <a:gd name="T24" fmla="*/ 108 w 261"/>
                <a:gd name="T25" fmla="*/ 353 h 449"/>
                <a:gd name="T26" fmla="*/ 261 w 261"/>
                <a:gd name="T27" fmla="*/ 216 h 449"/>
                <a:gd name="T28" fmla="*/ 165 w 261"/>
                <a:gd name="T29" fmla="*/ 126 h 449"/>
                <a:gd name="T30" fmla="*/ 193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49 w 261"/>
                <a:gd name="T37" fmla="*/ 137 h 449"/>
                <a:gd name="T38" fmla="*/ 98 w 261"/>
                <a:gd name="T39" fmla="*/ 342 h 449"/>
                <a:gd name="T40" fmla="*/ 162 w 261"/>
                <a:gd name="T41" fmla="*/ 137 h 449"/>
                <a:gd name="T42" fmla="*/ 229 w 261"/>
                <a:gd name="T43" fmla="*/ 205 h 449"/>
                <a:gd name="T44" fmla="*/ 111 w 261"/>
                <a:gd name="T45" fmla="*/ 342 h 449"/>
                <a:gd name="T46" fmla="*/ 162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6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5" y="349"/>
                    <a:pt x="95" y="353"/>
                  </a:cubicBezTo>
                  <a:cubicBezTo>
                    <a:pt x="91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6" y="449"/>
                    <a:pt x="79" y="449"/>
                  </a:cubicBezTo>
                  <a:cubicBezTo>
                    <a:pt x="81" y="449"/>
                    <a:pt x="82" y="448"/>
                    <a:pt x="84" y="447"/>
                  </a:cubicBezTo>
                  <a:cubicBezTo>
                    <a:pt x="85" y="446"/>
                    <a:pt x="88" y="434"/>
                    <a:pt x="89" y="427"/>
                  </a:cubicBezTo>
                  <a:lnTo>
                    <a:pt x="108" y="353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5" y="131"/>
                    <a:pt x="165" y="126"/>
                  </a:cubicBezTo>
                  <a:lnTo>
                    <a:pt x="193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7"/>
                  </a:cubicBezTo>
                  <a:lnTo>
                    <a:pt x="98" y="342"/>
                  </a:lnTo>
                  <a:close/>
                  <a:moveTo>
                    <a:pt x="162" y="137"/>
                  </a:moveTo>
                  <a:cubicBezTo>
                    <a:pt x="200" y="139"/>
                    <a:pt x="229" y="162"/>
                    <a:pt x="229" y="205"/>
                  </a:cubicBezTo>
                  <a:cubicBezTo>
                    <a:pt x="229" y="264"/>
                    <a:pt x="186" y="336"/>
                    <a:pt x="111" y="342"/>
                  </a:cubicBezTo>
                  <a:lnTo>
                    <a:pt x="162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27" name="Freeform 77">
              <a:extLst>
                <a:ext uri="{FF2B5EF4-FFF2-40B4-BE49-F238E27FC236}">
                  <a16:creationId xmlns:a16="http://schemas.microsoft.com/office/drawing/2014/main" id="{C6E1ACA9-01F4-46FC-8B2C-BF53BECE446F}"/>
                </a:ext>
              </a:extLst>
            </p:cNvPr>
            <p:cNvSpPr>
              <a:spLocks noEditPoints="1"/>
            </p:cNvSpPr>
            <p:nvPr>
              <p:custDataLst>
                <p:tags r:id="rId130"/>
              </p:custDataLst>
            </p:nvPr>
          </p:nvSpPr>
          <p:spPr bwMode="auto">
            <a:xfrm>
              <a:off x="3865563" y="2338388"/>
              <a:ext cx="95250" cy="90487"/>
            </a:xfrm>
            <a:custGeom>
              <a:avLst/>
              <a:gdLst>
                <a:gd name="T0" fmla="*/ 126 w 178"/>
                <a:gd name="T1" fmla="*/ 21 h 157"/>
                <a:gd name="T2" fmla="*/ 90 w 178"/>
                <a:gd name="T3" fmla="*/ 0 h 157"/>
                <a:gd name="T4" fmla="*/ 0 w 178"/>
                <a:gd name="T5" fmla="*/ 99 h 157"/>
                <a:gd name="T6" fmla="*/ 53 w 178"/>
                <a:gd name="T7" fmla="*/ 157 h 157"/>
                <a:gd name="T8" fmla="*/ 102 w 178"/>
                <a:gd name="T9" fmla="*/ 133 h 157"/>
                <a:gd name="T10" fmla="*/ 138 w 178"/>
                <a:gd name="T11" fmla="*/ 157 h 157"/>
                <a:gd name="T12" fmla="*/ 166 w 178"/>
                <a:gd name="T13" fmla="*/ 139 h 157"/>
                <a:gd name="T14" fmla="*/ 178 w 178"/>
                <a:gd name="T15" fmla="*/ 104 h 157"/>
                <a:gd name="T16" fmla="*/ 173 w 178"/>
                <a:gd name="T17" fmla="*/ 99 h 157"/>
                <a:gd name="T18" fmla="*/ 165 w 178"/>
                <a:gd name="T19" fmla="*/ 110 h 157"/>
                <a:gd name="T20" fmla="*/ 139 w 178"/>
                <a:gd name="T21" fmla="*/ 148 h 157"/>
                <a:gd name="T22" fmla="*/ 128 w 178"/>
                <a:gd name="T23" fmla="*/ 131 h 157"/>
                <a:gd name="T24" fmla="*/ 133 w 178"/>
                <a:gd name="T25" fmla="*/ 103 h 157"/>
                <a:gd name="T26" fmla="*/ 141 w 178"/>
                <a:gd name="T27" fmla="*/ 72 h 157"/>
                <a:gd name="T28" fmla="*/ 148 w 178"/>
                <a:gd name="T29" fmla="*/ 45 h 157"/>
                <a:gd name="T30" fmla="*/ 154 w 178"/>
                <a:gd name="T31" fmla="*/ 18 h 157"/>
                <a:gd name="T32" fmla="*/ 142 w 178"/>
                <a:gd name="T33" fmla="*/ 7 h 157"/>
                <a:gd name="T34" fmla="*/ 126 w 178"/>
                <a:gd name="T35" fmla="*/ 21 h 157"/>
                <a:gd name="T36" fmla="*/ 104 w 178"/>
                <a:gd name="T37" fmla="*/ 110 h 157"/>
                <a:gd name="T38" fmla="*/ 86 w 178"/>
                <a:gd name="T39" fmla="*/ 134 h 157"/>
                <a:gd name="T40" fmla="*/ 54 w 178"/>
                <a:gd name="T41" fmla="*/ 148 h 157"/>
                <a:gd name="T42" fmla="*/ 29 w 178"/>
                <a:gd name="T43" fmla="*/ 114 h 157"/>
                <a:gd name="T44" fmla="*/ 47 w 178"/>
                <a:gd name="T45" fmla="*/ 43 h 157"/>
                <a:gd name="T46" fmla="*/ 90 w 178"/>
                <a:gd name="T47" fmla="*/ 10 h 157"/>
                <a:gd name="T48" fmla="*/ 121 w 178"/>
                <a:gd name="T49" fmla="*/ 40 h 157"/>
                <a:gd name="T50" fmla="*/ 120 w 178"/>
                <a:gd name="T51" fmla="*/ 45 h 157"/>
                <a:gd name="T52" fmla="*/ 104 w 178"/>
                <a:gd name="T53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8" h="157">
                  <a:moveTo>
                    <a:pt x="126" y="21"/>
                  </a:moveTo>
                  <a:cubicBezTo>
                    <a:pt x="119" y="9"/>
                    <a:pt x="107" y="0"/>
                    <a:pt x="90" y="0"/>
                  </a:cubicBezTo>
                  <a:cubicBezTo>
                    <a:pt x="46" y="0"/>
                    <a:pt x="0" y="49"/>
                    <a:pt x="0" y="99"/>
                  </a:cubicBezTo>
                  <a:cubicBezTo>
                    <a:pt x="0" y="133"/>
                    <a:pt x="23" y="157"/>
                    <a:pt x="53" y="157"/>
                  </a:cubicBezTo>
                  <a:cubicBezTo>
                    <a:pt x="72" y="157"/>
                    <a:pt x="89" y="147"/>
                    <a:pt x="102" y="133"/>
                  </a:cubicBezTo>
                  <a:cubicBezTo>
                    <a:pt x="109" y="154"/>
                    <a:pt x="129" y="157"/>
                    <a:pt x="138" y="157"/>
                  </a:cubicBezTo>
                  <a:cubicBezTo>
                    <a:pt x="151" y="157"/>
                    <a:pt x="160" y="150"/>
                    <a:pt x="166" y="139"/>
                  </a:cubicBezTo>
                  <a:cubicBezTo>
                    <a:pt x="174" y="125"/>
                    <a:pt x="178" y="105"/>
                    <a:pt x="178" y="104"/>
                  </a:cubicBezTo>
                  <a:cubicBezTo>
                    <a:pt x="178" y="99"/>
                    <a:pt x="174" y="99"/>
                    <a:pt x="173" y="99"/>
                  </a:cubicBezTo>
                  <a:cubicBezTo>
                    <a:pt x="168" y="99"/>
                    <a:pt x="167" y="101"/>
                    <a:pt x="165" y="110"/>
                  </a:cubicBezTo>
                  <a:cubicBezTo>
                    <a:pt x="161" y="127"/>
                    <a:pt x="154" y="148"/>
                    <a:pt x="139" y="148"/>
                  </a:cubicBezTo>
                  <a:cubicBezTo>
                    <a:pt x="130" y="148"/>
                    <a:pt x="128" y="140"/>
                    <a:pt x="128" y="131"/>
                  </a:cubicBezTo>
                  <a:cubicBezTo>
                    <a:pt x="128" y="125"/>
                    <a:pt x="131" y="112"/>
                    <a:pt x="133" y="103"/>
                  </a:cubicBezTo>
                  <a:cubicBezTo>
                    <a:pt x="136" y="94"/>
                    <a:pt x="139" y="79"/>
                    <a:pt x="141" y="72"/>
                  </a:cubicBezTo>
                  <a:lnTo>
                    <a:pt x="148" y="45"/>
                  </a:lnTo>
                  <a:cubicBezTo>
                    <a:pt x="150" y="36"/>
                    <a:pt x="154" y="20"/>
                    <a:pt x="154" y="18"/>
                  </a:cubicBezTo>
                  <a:cubicBezTo>
                    <a:pt x="154" y="10"/>
                    <a:pt x="148" y="7"/>
                    <a:pt x="142" y="7"/>
                  </a:cubicBezTo>
                  <a:cubicBezTo>
                    <a:pt x="136" y="7"/>
                    <a:pt x="128" y="11"/>
                    <a:pt x="126" y="21"/>
                  </a:cubicBezTo>
                  <a:close/>
                  <a:moveTo>
                    <a:pt x="104" y="110"/>
                  </a:moveTo>
                  <a:cubicBezTo>
                    <a:pt x="101" y="120"/>
                    <a:pt x="94" y="127"/>
                    <a:pt x="86" y="134"/>
                  </a:cubicBezTo>
                  <a:cubicBezTo>
                    <a:pt x="83" y="136"/>
                    <a:pt x="69" y="148"/>
                    <a:pt x="54" y="148"/>
                  </a:cubicBezTo>
                  <a:cubicBezTo>
                    <a:pt x="41" y="148"/>
                    <a:pt x="29" y="139"/>
                    <a:pt x="29" y="114"/>
                  </a:cubicBezTo>
                  <a:cubicBezTo>
                    <a:pt x="29" y="95"/>
                    <a:pt x="39" y="57"/>
                    <a:pt x="47" y="43"/>
                  </a:cubicBezTo>
                  <a:cubicBezTo>
                    <a:pt x="63" y="15"/>
                    <a:pt x="80" y="10"/>
                    <a:pt x="90" y="10"/>
                  </a:cubicBezTo>
                  <a:cubicBezTo>
                    <a:pt x="115" y="10"/>
                    <a:pt x="121" y="36"/>
                    <a:pt x="121" y="40"/>
                  </a:cubicBezTo>
                  <a:cubicBezTo>
                    <a:pt x="121" y="42"/>
                    <a:pt x="121" y="44"/>
                    <a:pt x="120" y="45"/>
                  </a:cubicBezTo>
                  <a:lnTo>
                    <a:pt x="104" y="1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28" name="Freeform 78">
              <a:extLst>
                <a:ext uri="{FF2B5EF4-FFF2-40B4-BE49-F238E27FC236}">
                  <a16:creationId xmlns:a16="http://schemas.microsoft.com/office/drawing/2014/main" id="{4EC62C20-54EC-42CD-95C6-4198A9479A99}"/>
                </a:ext>
              </a:extLst>
            </p:cNvPr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>
              <a:off x="4057650" y="2378075"/>
              <a:ext cx="177800" cy="193675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29" name="Freeform 79">
              <a:extLst>
                <a:ext uri="{FF2B5EF4-FFF2-40B4-BE49-F238E27FC236}">
                  <a16:creationId xmlns:a16="http://schemas.microsoft.com/office/drawing/2014/main" id="{24E2CBD9-A46F-4DD2-B9DE-0E1257E20B5B}"/>
                </a:ext>
              </a:extLst>
            </p:cNvPr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>
              <a:off x="4322763" y="2344738"/>
              <a:ext cx="131763" cy="206375"/>
            </a:xfrm>
            <a:custGeom>
              <a:avLst/>
              <a:gdLst>
                <a:gd name="T0" fmla="*/ 152 w 247"/>
                <a:gd name="T1" fmla="*/ 201 h 353"/>
                <a:gd name="T2" fmla="*/ 204 w 247"/>
                <a:gd name="T3" fmla="*/ 341 h 353"/>
                <a:gd name="T4" fmla="*/ 231 w 247"/>
                <a:gd name="T5" fmla="*/ 352 h 353"/>
                <a:gd name="T6" fmla="*/ 242 w 247"/>
                <a:gd name="T7" fmla="*/ 352 h 353"/>
                <a:gd name="T8" fmla="*/ 247 w 247"/>
                <a:gd name="T9" fmla="*/ 347 h 353"/>
                <a:gd name="T10" fmla="*/ 245 w 247"/>
                <a:gd name="T11" fmla="*/ 343 h 353"/>
                <a:gd name="T12" fmla="*/ 233 w 247"/>
                <a:gd name="T13" fmla="*/ 320 h 353"/>
                <a:gd name="T14" fmla="*/ 131 w 247"/>
                <a:gd name="T15" fmla="*/ 36 h 353"/>
                <a:gd name="T16" fmla="*/ 71 w 247"/>
                <a:gd name="T17" fmla="*/ 0 h 353"/>
                <a:gd name="T18" fmla="*/ 62 w 247"/>
                <a:gd name="T19" fmla="*/ 6 h 353"/>
                <a:gd name="T20" fmla="*/ 66 w 247"/>
                <a:gd name="T21" fmla="*/ 11 h 353"/>
                <a:gd name="T22" fmla="*/ 99 w 247"/>
                <a:gd name="T23" fmla="*/ 51 h 353"/>
                <a:gd name="T24" fmla="*/ 147 w 247"/>
                <a:gd name="T25" fmla="*/ 186 h 353"/>
                <a:gd name="T26" fmla="*/ 9 w 247"/>
                <a:gd name="T27" fmla="*/ 323 h 353"/>
                <a:gd name="T28" fmla="*/ 0 w 247"/>
                <a:gd name="T29" fmla="*/ 339 h 353"/>
                <a:gd name="T30" fmla="*/ 15 w 247"/>
                <a:gd name="T31" fmla="*/ 353 h 353"/>
                <a:gd name="T32" fmla="*/ 32 w 247"/>
                <a:gd name="T33" fmla="*/ 343 h 353"/>
                <a:gd name="T34" fmla="*/ 152 w 247"/>
                <a:gd name="T35" fmla="*/ 20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7" h="353">
                  <a:moveTo>
                    <a:pt x="152" y="201"/>
                  </a:moveTo>
                  <a:cubicBezTo>
                    <a:pt x="172" y="253"/>
                    <a:pt x="196" y="330"/>
                    <a:pt x="204" y="341"/>
                  </a:cubicBezTo>
                  <a:cubicBezTo>
                    <a:pt x="212" y="352"/>
                    <a:pt x="217" y="352"/>
                    <a:pt x="231" y="352"/>
                  </a:cubicBezTo>
                  <a:lnTo>
                    <a:pt x="242" y="352"/>
                  </a:lnTo>
                  <a:cubicBezTo>
                    <a:pt x="247" y="352"/>
                    <a:pt x="247" y="349"/>
                    <a:pt x="247" y="347"/>
                  </a:cubicBezTo>
                  <a:cubicBezTo>
                    <a:pt x="247" y="346"/>
                    <a:pt x="246" y="345"/>
                    <a:pt x="245" y="343"/>
                  </a:cubicBezTo>
                  <a:cubicBezTo>
                    <a:pt x="240" y="337"/>
                    <a:pt x="237" y="330"/>
                    <a:pt x="233" y="320"/>
                  </a:cubicBezTo>
                  <a:lnTo>
                    <a:pt x="131" y="36"/>
                  </a:lnTo>
                  <a:cubicBezTo>
                    <a:pt x="121" y="7"/>
                    <a:pt x="94" y="0"/>
                    <a:pt x="71" y="0"/>
                  </a:cubicBezTo>
                  <a:cubicBezTo>
                    <a:pt x="68" y="0"/>
                    <a:pt x="62" y="0"/>
                    <a:pt x="62" y="6"/>
                  </a:cubicBezTo>
                  <a:cubicBezTo>
                    <a:pt x="62" y="10"/>
                    <a:pt x="66" y="11"/>
                    <a:pt x="66" y="11"/>
                  </a:cubicBezTo>
                  <a:cubicBezTo>
                    <a:pt x="83" y="14"/>
                    <a:pt x="86" y="17"/>
                    <a:pt x="99" y="51"/>
                  </a:cubicBezTo>
                  <a:lnTo>
                    <a:pt x="147" y="186"/>
                  </a:lnTo>
                  <a:lnTo>
                    <a:pt x="9" y="323"/>
                  </a:lnTo>
                  <a:cubicBezTo>
                    <a:pt x="3" y="329"/>
                    <a:pt x="0" y="332"/>
                    <a:pt x="0" y="339"/>
                  </a:cubicBezTo>
                  <a:cubicBezTo>
                    <a:pt x="0" y="347"/>
                    <a:pt x="7" y="353"/>
                    <a:pt x="15" y="353"/>
                  </a:cubicBezTo>
                  <a:cubicBezTo>
                    <a:pt x="23" y="353"/>
                    <a:pt x="28" y="348"/>
                    <a:pt x="32" y="343"/>
                  </a:cubicBezTo>
                  <a:lnTo>
                    <a:pt x="152" y="20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30" name="Freeform 80">
              <a:extLst>
                <a:ext uri="{FF2B5EF4-FFF2-40B4-BE49-F238E27FC236}">
                  <a16:creationId xmlns:a16="http://schemas.microsoft.com/office/drawing/2014/main" id="{16A25AF9-9D10-4664-BB55-621EB3AD6253}"/>
                </a:ext>
              </a:extLst>
            </p:cNvPr>
            <p:cNvSpPr>
              <a:spLocks noEditPoints="1"/>
            </p:cNvSpPr>
            <p:nvPr>
              <p:custDataLst>
                <p:tags r:id="rId133"/>
              </p:custDataLst>
            </p:nvPr>
          </p:nvSpPr>
          <p:spPr bwMode="auto">
            <a:xfrm>
              <a:off x="4471988" y="2454275"/>
              <a:ext cx="90488" cy="136525"/>
            </a:xfrm>
            <a:custGeom>
              <a:avLst/>
              <a:gdLst>
                <a:gd name="T0" fmla="*/ 171 w 171"/>
                <a:gd name="T1" fmla="*/ 178 h 235"/>
                <a:gd name="T2" fmla="*/ 171 w 171"/>
                <a:gd name="T3" fmla="*/ 166 h 235"/>
                <a:gd name="T4" fmla="*/ 132 w 171"/>
                <a:gd name="T5" fmla="*/ 166 h 235"/>
                <a:gd name="T6" fmla="*/ 132 w 171"/>
                <a:gd name="T7" fmla="*/ 10 h 235"/>
                <a:gd name="T8" fmla="*/ 125 w 171"/>
                <a:gd name="T9" fmla="*/ 0 h 235"/>
                <a:gd name="T10" fmla="*/ 116 w 171"/>
                <a:gd name="T11" fmla="*/ 5 h 235"/>
                <a:gd name="T12" fmla="*/ 0 w 171"/>
                <a:gd name="T13" fmla="*/ 166 h 235"/>
                <a:gd name="T14" fmla="*/ 0 w 171"/>
                <a:gd name="T15" fmla="*/ 178 h 235"/>
                <a:gd name="T16" fmla="*/ 103 w 171"/>
                <a:gd name="T17" fmla="*/ 178 h 235"/>
                <a:gd name="T18" fmla="*/ 103 w 171"/>
                <a:gd name="T19" fmla="*/ 207 h 235"/>
                <a:gd name="T20" fmla="*/ 74 w 171"/>
                <a:gd name="T21" fmla="*/ 223 h 235"/>
                <a:gd name="T22" fmla="*/ 65 w 171"/>
                <a:gd name="T23" fmla="*/ 223 h 235"/>
                <a:gd name="T24" fmla="*/ 65 w 171"/>
                <a:gd name="T25" fmla="*/ 235 h 235"/>
                <a:gd name="T26" fmla="*/ 117 w 171"/>
                <a:gd name="T27" fmla="*/ 234 h 235"/>
                <a:gd name="T28" fmla="*/ 170 w 171"/>
                <a:gd name="T29" fmla="*/ 235 h 235"/>
                <a:gd name="T30" fmla="*/ 170 w 171"/>
                <a:gd name="T31" fmla="*/ 223 h 235"/>
                <a:gd name="T32" fmla="*/ 161 w 171"/>
                <a:gd name="T33" fmla="*/ 223 h 235"/>
                <a:gd name="T34" fmla="*/ 132 w 171"/>
                <a:gd name="T35" fmla="*/ 207 h 235"/>
                <a:gd name="T36" fmla="*/ 132 w 171"/>
                <a:gd name="T37" fmla="*/ 178 h 235"/>
                <a:gd name="T38" fmla="*/ 171 w 171"/>
                <a:gd name="T39" fmla="*/ 178 h 235"/>
                <a:gd name="T40" fmla="*/ 105 w 171"/>
                <a:gd name="T41" fmla="*/ 38 h 235"/>
                <a:gd name="T42" fmla="*/ 105 w 171"/>
                <a:gd name="T43" fmla="*/ 166 h 235"/>
                <a:gd name="T44" fmla="*/ 13 w 171"/>
                <a:gd name="T45" fmla="*/ 166 h 235"/>
                <a:gd name="T46" fmla="*/ 105 w 171"/>
                <a:gd name="T47" fmla="*/ 38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1" h="235">
                  <a:moveTo>
                    <a:pt x="171" y="178"/>
                  </a:moveTo>
                  <a:lnTo>
                    <a:pt x="171" y="166"/>
                  </a:lnTo>
                  <a:lnTo>
                    <a:pt x="132" y="166"/>
                  </a:lnTo>
                  <a:lnTo>
                    <a:pt x="132" y="10"/>
                  </a:lnTo>
                  <a:cubicBezTo>
                    <a:pt x="132" y="3"/>
                    <a:pt x="132" y="0"/>
                    <a:pt x="125" y="0"/>
                  </a:cubicBezTo>
                  <a:cubicBezTo>
                    <a:pt x="120" y="0"/>
                    <a:pt x="119" y="0"/>
                    <a:pt x="116" y="5"/>
                  </a:cubicBezTo>
                  <a:lnTo>
                    <a:pt x="0" y="166"/>
                  </a:lnTo>
                  <a:lnTo>
                    <a:pt x="0" y="178"/>
                  </a:lnTo>
                  <a:lnTo>
                    <a:pt x="103" y="178"/>
                  </a:lnTo>
                  <a:lnTo>
                    <a:pt x="103" y="207"/>
                  </a:lnTo>
                  <a:cubicBezTo>
                    <a:pt x="103" y="219"/>
                    <a:pt x="103" y="223"/>
                    <a:pt x="74" y="223"/>
                  </a:cubicBezTo>
                  <a:lnTo>
                    <a:pt x="65" y="223"/>
                  </a:lnTo>
                  <a:lnTo>
                    <a:pt x="65" y="235"/>
                  </a:lnTo>
                  <a:cubicBezTo>
                    <a:pt x="82" y="235"/>
                    <a:pt x="105" y="234"/>
                    <a:pt x="117" y="234"/>
                  </a:cubicBezTo>
                  <a:cubicBezTo>
                    <a:pt x="130" y="234"/>
                    <a:pt x="153" y="235"/>
                    <a:pt x="170" y="235"/>
                  </a:cubicBezTo>
                  <a:lnTo>
                    <a:pt x="170" y="223"/>
                  </a:lnTo>
                  <a:lnTo>
                    <a:pt x="161" y="223"/>
                  </a:lnTo>
                  <a:cubicBezTo>
                    <a:pt x="132" y="223"/>
                    <a:pt x="132" y="219"/>
                    <a:pt x="132" y="207"/>
                  </a:cubicBezTo>
                  <a:lnTo>
                    <a:pt x="132" y="178"/>
                  </a:lnTo>
                  <a:lnTo>
                    <a:pt x="171" y="178"/>
                  </a:lnTo>
                  <a:close/>
                  <a:moveTo>
                    <a:pt x="105" y="38"/>
                  </a:moveTo>
                  <a:lnTo>
                    <a:pt x="105" y="166"/>
                  </a:lnTo>
                  <a:lnTo>
                    <a:pt x="13" y="166"/>
                  </a:lnTo>
                  <a:lnTo>
                    <a:pt x="105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31" name="Freeform 81">
              <a:extLst>
                <a:ext uri="{FF2B5EF4-FFF2-40B4-BE49-F238E27FC236}">
                  <a16:creationId xmlns:a16="http://schemas.microsoft.com/office/drawing/2014/main" id="{36D3B3B6-1237-41C8-BC7B-F5C92B3E26C9}"/>
                </a:ext>
              </a:extLst>
            </p:cNvPr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>
              <a:off x="4610100" y="2328863"/>
              <a:ext cx="61913" cy="292100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50 h 499"/>
                <a:gd name="T6" fmla="*/ 110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8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10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32" name="Freeform 82">
              <a:extLst>
                <a:ext uri="{FF2B5EF4-FFF2-40B4-BE49-F238E27FC236}">
                  <a16:creationId xmlns:a16="http://schemas.microsoft.com/office/drawing/2014/main" id="{33278BE5-CF7F-44EA-915C-201151427263}"/>
                </a:ext>
              </a:extLst>
            </p:cNvPr>
            <p:cNvSpPr>
              <a:spLocks noEditPoints="1"/>
            </p:cNvSpPr>
            <p:nvPr>
              <p:custDataLst>
                <p:tags r:id="rId135"/>
              </p:custDataLst>
            </p:nvPr>
          </p:nvSpPr>
          <p:spPr bwMode="auto">
            <a:xfrm>
              <a:off x="4700588" y="2344738"/>
              <a:ext cx="139700" cy="263525"/>
            </a:xfrm>
            <a:custGeom>
              <a:avLst/>
              <a:gdLst>
                <a:gd name="T0" fmla="*/ 194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2 w 261"/>
                <a:gd name="T7" fmla="*/ 10 h 449"/>
                <a:gd name="T8" fmla="*/ 153 w 261"/>
                <a:gd name="T9" fmla="*/ 126 h 449"/>
                <a:gd name="T10" fmla="*/ 0 w 261"/>
                <a:gd name="T11" fmla="*/ 262 h 449"/>
                <a:gd name="T12" fmla="*/ 96 w 261"/>
                <a:gd name="T13" fmla="*/ 353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90 w 261"/>
                <a:gd name="T23" fmla="*/ 427 h 449"/>
                <a:gd name="T24" fmla="*/ 109 w 261"/>
                <a:gd name="T25" fmla="*/ 353 h 449"/>
                <a:gd name="T26" fmla="*/ 261 w 261"/>
                <a:gd name="T27" fmla="*/ 216 h 449"/>
                <a:gd name="T28" fmla="*/ 166 w 261"/>
                <a:gd name="T29" fmla="*/ 126 h 449"/>
                <a:gd name="T30" fmla="*/ 194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50 w 261"/>
                <a:gd name="T37" fmla="*/ 137 h 449"/>
                <a:gd name="T38" fmla="*/ 98 w 261"/>
                <a:gd name="T39" fmla="*/ 342 h 449"/>
                <a:gd name="T40" fmla="*/ 163 w 261"/>
                <a:gd name="T41" fmla="*/ 137 h 449"/>
                <a:gd name="T42" fmla="*/ 229 w 261"/>
                <a:gd name="T43" fmla="*/ 205 h 449"/>
                <a:gd name="T44" fmla="*/ 111 w 261"/>
                <a:gd name="T45" fmla="*/ 342 h 449"/>
                <a:gd name="T46" fmla="*/ 163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4" y="12"/>
                  </a:moveTo>
                  <a:cubicBezTo>
                    <a:pt x="194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4" y="2"/>
                    <a:pt x="182" y="10"/>
                  </a:cubicBezTo>
                  <a:lnTo>
                    <a:pt x="153" y="126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5" y="349"/>
                    <a:pt x="96" y="353"/>
                  </a:cubicBezTo>
                  <a:cubicBezTo>
                    <a:pt x="92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7" y="449"/>
                    <a:pt x="79" y="449"/>
                  </a:cubicBezTo>
                  <a:cubicBezTo>
                    <a:pt x="82" y="449"/>
                    <a:pt x="83" y="448"/>
                    <a:pt x="84" y="447"/>
                  </a:cubicBezTo>
                  <a:cubicBezTo>
                    <a:pt x="85" y="446"/>
                    <a:pt x="88" y="434"/>
                    <a:pt x="90" y="427"/>
                  </a:cubicBezTo>
                  <a:lnTo>
                    <a:pt x="109" y="353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5" y="131"/>
                    <a:pt x="166" y="126"/>
                  </a:cubicBezTo>
                  <a:lnTo>
                    <a:pt x="194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50" y="137"/>
                  </a:cubicBezTo>
                  <a:lnTo>
                    <a:pt x="98" y="342"/>
                  </a:lnTo>
                  <a:close/>
                  <a:moveTo>
                    <a:pt x="163" y="137"/>
                  </a:moveTo>
                  <a:cubicBezTo>
                    <a:pt x="201" y="139"/>
                    <a:pt x="229" y="162"/>
                    <a:pt x="229" y="205"/>
                  </a:cubicBezTo>
                  <a:cubicBezTo>
                    <a:pt x="229" y="264"/>
                    <a:pt x="186" y="336"/>
                    <a:pt x="111" y="342"/>
                  </a:cubicBezTo>
                  <a:lnTo>
                    <a:pt x="163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33" name="Freeform 83">
              <a:extLst>
                <a:ext uri="{FF2B5EF4-FFF2-40B4-BE49-F238E27FC236}">
                  <a16:creationId xmlns:a16="http://schemas.microsoft.com/office/drawing/2014/main" id="{862FAD22-AF06-4794-8F8E-96BD3DCFEC22}"/>
                </a:ext>
              </a:extLst>
            </p:cNvPr>
            <p:cNvSpPr>
              <a:spLocks noEditPoints="1"/>
            </p:cNvSpPr>
            <p:nvPr>
              <p:custDataLst>
                <p:tags r:id="rId136"/>
              </p:custDataLst>
            </p:nvPr>
          </p:nvSpPr>
          <p:spPr bwMode="auto">
            <a:xfrm>
              <a:off x="4857750" y="2501900"/>
              <a:ext cx="95250" cy="92075"/>
            </a:xfrm>
            <a:custGeom>
              <a:avLst/>
              <a:gdLst>
                <a:gd name="T0" fmla="*/ 126 w 177"/>
                <a:gd name="T1" fmla="*/ 20 h 157"/>
                <a:gd name="T2" fmla="*/ 90 w 177"/>
                <a:gd name="T3" fmla="*/ 0 h 157"/>
                <a:gd name="T4" fmla="*/ 0 w 177"/>
                <a:gd name="T5" fmla="*/ 99 h 157"/>
                <a:gd name="T6" fmla="*/ 52 w 177"/>
                <a:gd name="T7" fmla="*/ 157 h 157"/>
                <a:gd name="T8" fmla="*/ 102 w 177"/>
                <a:gd name="T9" fmla="*/ 132 h 157"/>
                <a:gd name="T10" fmla="*/ 138 w 177"/>
                <a:gd name="T11" fmla="*/ 157 h 157"/>
                <a:gd name="T12" fmla="*/ 165 w 177"/>
                <a:gd name="T13" fmla="*/ 138 h 157"/>
                <a:gd name="T14" fmla="*/ 177 w 177"/>
                <a:gd name="T15" fmla="*/ 104 h 157"/>
                <a:gd name="T16" fmla="*/ 172 w 177"/>
                <a:gd name="T17" fmla="*/ 99 h 157"/>
                <a:gd name="T18" fmla="*/ 164 w 177"/>
                <a:gd name="T19" fmla="*/ 110 h 157"/>
                <a:gd name="T20" fmla="*/ 139 w 177"/>
                <a:gd name="T21" fmla="*/ 147 h 157"/>
                <a:gd name="T22" fmla="*/ 127 w 177"/>
                <a:gd name="T23" fmla="*/ 130 h 157"/>
                <a:gd name="T24" fmla="*/ 133 w 177"/>
                <a:gd name="T25" fmla="*/ 102 h 157"/>
                <a:gd name="T26" fmla="*/ 140 w 177"/>
                <a:gd name="T27" fmla="*/ 71 h 157"/>
                <a:gd name="T28" fmla="*/ 147 w 177"/>
                <a:gd name="T29" fmla="*/ 45 h 157"/>
                <a:gd name="T30" fmla="*/ 153 w 177"/>
                <a:gd name="T31" fmla="*/ 17 h 157"/>
                <a:gd name="T32" fmla="*/ 142 w 177"/>
                <a:gd name="T33" fmla="*/ 6 h 157"/>
                <a:gd name="T34" fmla="*/ 126 w 177"/>
                <a:gd name="T35" fmla="*/ 20 h 157"/>
                <a:gd name="T36" fmla="*/ 103 w 177"/>
                <a:gd name="T37" fmla="*/ 110 h 157"/>
                <a:gd name="T38" fmla="*/ 85 w 177"/>
                <a:gd name="T39" fmla="*/ 133 h 157"/>
                <a:gd name="T40" fmla="*/ 53 w 177"/>
                <a:gd name="T41" fmla="*/ 147 h 157"/>
                <a:gd name="T42" fmla="*/ 28 w 177"/>
                <a:gd name="T43" fmla="*/ 113 h 157"/>
                <a:gd name="T44" fmla="*/ 46 w 177"/>
                <a:gd name="T45" fmla="*/ 42 h 157"/>
                <a:gd name="T46" fmla="*/ 90 w 177"/>
                <a:gd name="T47" fmla="*/ 9 h 157"/>
                <a:gd name="T48" fmla="*/ 121 w 177"/>
                <a:gd name="T49" fmla="*/ 40 h 157"/>
                <a:gd name="T50" fmla="*/ 120 w 177"/>
                <a:gd name="T51" fmla="*/ 45 h 157"/>
                <a:gd name="T52" fmla="*/ 103 w 177"/>
                <a:gd name="T53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7" h="157">
                  <a:moveTo>
                    <a:pt x="126" y="20"/>
                  </a:moveTo>
                  <a:cubicBezTo>
                    <a:pt x="118" y="9"/>
                    <a:pt x="106" y="0"/>
                    <a:pt x="90" y="0"/>
                  </a:cubicBezTo>
                  <a:cubicBezTo>
                    <a:pt x="45" y="0"/>
                    <a:pt x="0" y="49"/>
                    <a:pt x="0" y="99"/>
                  </a:cubicBezTo>
                  <a:cubicBezTo>
                    <a:pt x="0" y="133"/>
                    <a:pt x="22" y="157"/>
                    <a:pt x="52" y="157"/>
                  </a:cubicBezTo>
                  <a:cubicBezTo>
                    <a:pt x="71" y="157"/>
                    <a:pt x="88" y="146"/>
                    <a:pt x="102" y="132"/>
                  </a:cubicBezTo>
                  <a:cubicBezTo>
                    <a:pt x="108" y="153"/>
                    <a:pt x="129" y="157"/>
                    <a:pt x="138" y="157"/>
                  </a:cubicBezTo>
                  <a:cubicBezTo>
                    <a:pt x="150" y="157"/>
                    <a:pt x="159" y="149"/>
                    <a:pt x="165" y="138"/>
                  </a:cubicBezTo>
                  <a:cubicBezTo>
                    <a:pt x="173" y="125"/>
                    <a:pt x="177" y="105"/>
                    <a:pt x="177" y="104"/>
                  </a:cubicBezTo>
                  <a:cubicBezTo>
                    <a:pt x="177" y="99"/>
                    <a:pt x="173" y="99"/>
                    <a:pt x="172" y="99"/>
                  </a:cubicBezTo>
                  <a:cubicBezTo>
                    <a:pt x="167" y="99"/>
                    <a:pt x="167" y="100"/>
                    <a:pt x="164" y="110"/>
                  </a:cubicBezTo>
                  <a:cubicBezTo>
                    <a:pt x="160" y="127"/>
                    <a:pt x="153" y="147"/>
                    <a:pt x="139" y="147"/>
                  </a:cubicBezTo>
                  <a:cubicBezTo>
                    <a:pt x="130" y="147"/>
                    <a:pt x="127" y="139"/>
                    <a:pt x="127" y="130"/>
                  </a:cubicBezTo>
                  <a:cubicBezTo>
                    <a:pt x="127" y="124"/>
                    <a:pt x="130" y="112"/>
                    <a:pt x="133" y="102"/>
                  </a:cubicBezTo>
                  <a:cubicBezTo>
                    <a:pt x="135" y="93"/>
                    <a:pt x="138" y="79"/>
                    <a:pt x="140" y="71"/>
                  </a:cubicBezTo>
                  <a:lnTo>
                    <a:pt x="147" y="45"/>
                  </a:lnTo>
                  <a:cubicBezTo>
                    <a:pt x="149" y="36"/>
                    <a:pt x="153" y="19"/>
                    <a:pt x="153" y="17"/>
                  </a:cubicBezTo>
                  <a:cubicBezTo>
                    <a:pt x="153" y="10"/>
                    <a:pt x="147" y="6"/>
                    <a:pt x="142" y="6"/>
                  </a:cubicBezTo>
                  <a:cubicBezTo>
                    <a:pt x="136" y="6"/>
                    <a:pt x="128" y="10"/>
                    <a:pt x="126" y="20"/>
                  </a:cubicBezTo>
                  <a:close/>
                  <a:moveTo>
                    <a:pt x="103" y="110"/>
                  </a:moveTo>
                  <a:cubicBezTo>
                    <a:pt x="101" y="120"/>
                    <a:pt x="93" y="127"/>
                    <a:pt x="85" y="133"/>
                  </a:cubicBezTo>
                  <a:cubicBezTo>
                    <a:pt x="82" y="136"/>
                    <a:pt x="68" y="147"/>
                    <a:pt x="53" y="147"/>
                  </a:cubicBezTo>
                  <a:cubicBezTo>
                    <a:pt x="40" y="147"/>
                    <a:pt x="28" y="138"/>
                    <a:pt x="28" y="113"/>
                  </a:cubicBezTo>
                  <a:cubicBezTo>
                    <a:pt x="28" y="95"/>
                    <a:pt x="38" y="56"/>
                    <a:pt x="46" y="42"/>
                  </a:cubicBezTo>
                  <a:cubicBezTo>
                    <a:pt x="62" y="15"/>
                    <a:pt x="80" y="9"/>
                    <a:pt x="90" y="9"/>
                  </a:cubicBezTo>
                  <a:cubicBezTo>
                    <a:pt x="114" y="9"/>
                    <a:pt x="121" y="36"/>
                    <a:pt x="121" y="40"/>
                  </a:cubicBezTo>
                  <a:cubicBezTo>
                    <a:pt x="121" y="41"/>
                    <a:pt x="120" y="44"/>
                    <a:pt x="120" y="45"/>
                  </a:cubicBezTo>
                  <a:lnTo>
                    <a:pt x="103" y="1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34" name="Freeform 84">
              <a:extLst>
                <a:ext uri="{FF2B5EF4-FFF2-40B4-BE49-F238E27FC236}">
                  <a16:creationId xmlns:a16="http://schemas.microsoft.com/office/drawing/2014/main" id="{31B3CDC9-BDE3-45C6-A3B5-7E22ED893553}"/>
                </a:ext>
              </a:extLst>
            </p:cNvPr>
            <p:cNvSpPr>
              <a:spLocks noEditPoints="1"/>
            </p:cNvSpPr>
            <p:nvPr>
              <p:custDataLst>
                <p:tags r:id="rId137"/>
              </p:custDataLst>
            </p:nvPr>
          </p:nvSpPr>
          <p:spPr bwMode="auto">
            <a:xfrm>
              <a:off x="4987925" y="2344738"/>
              <a:ext cx="139700" cy="263525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6 h 449"/>
                <a:gd name="T10" fmla="*/ 0 w 261"/>
                <a:gd name="T11" fmla="*/ 262 h 449"/>
                <a:gd name="T12" fmla="*/ 96 w 261"/>
                <a:gd name="T13" fmla="*/ 353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90 w 261"/>
                <a:gd name="T23" fmla="*/ 427 h 449"/>
                <a:gd name="T24" fmla="*/ 109 w 261"/>
                <a:gd name="T25" fmla="*/ 353 h 449"/>
                <a:gd name="T26" fmla="*/ 261 w 261"/>
                <a:gd name="T27" fmla="*/ 216 h 449"/>
                <a:gd name="T28" fmla="*/ 165 w 261"/>
                <a:gd name="T29" fmla="*/ 126 h 449"/>
                <a:gd name="T30" fmla="*/ 193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49 w 261"/>
                <a:gd name="T37" fmla="*/ 137 h 449"/>
                <a:gd name="T38" fmla="*/ 98 w 261"/>
                <a:gd name="T39" fmla="*/ 342 h 449"/>
                <a:gd name="T40" fmla="*/ 162 w 261"/>
                <a:gd name="T41" fmla="*/ 137 h 449"/>
                <a:gd name="T42" fmla="*/ 229 w 261"/>
                <a:gd name="T43" fmla="*/ 205 h 449"/>
                <a:gd name="T44" fmla="*/ 111 w 261"/>
                <a:gd name="T45" fmla="*/ 342 h 449"/>
                <a:gd name="T46" fmla="*/ 162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6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5" y="349"/>
                    <a:pt x="96" y="353"/>
                  </a:cubicBezTo>
                  <a:cubicBezTo>
                    <a:pt x="92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7" y="449"/>
                    <a:pt x="79" y="449"/>
                  </a:cubicBezTo>
                  <a:cubicBezTo>
                    <a:pt x="82" y="449"/>
                    <a:pt x="83" y="448"/>
                    <a:pt x="84" y="447"/>
                  </a:cubicBezTo>
                  <a:cubicBezTo>
                    <a:pt x="85" y="446"/>
                    <a:pt x="88" y="434"/>
                    <a:pt x="90" y="427"/>
                  </a:cubicBezTo>
                  <a:lnTo>
                    <a:pt x="109" y="353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5" y="131"/>
                    <a:pt x="165" y="126"/>
                  </a:cubicBezTo>
                  <a:lnTo>
                    <a:pt x="193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7"/>
                  </a:cubicBezTo>
                  <a:lnTo>
                    <a:pt x="98" y="342"/>
                  </a:lnTo>
                  <a:close/>
                  <a:moveTo>
                    <a:pt x="162" y="137"/>
                  </a:moveTo>
                  <a:cubicBezTo>
                    <a:pt x="200" y="139"/>
                    <a:pt x="229" y="162"/>
                    <a:pt x="229" y="205"/>
                  </a:cubicBezTo>
                  <a:cubicBezTo>
                    <a:pt x="229" y="264"/>
                    <a:pt x="186" y="336"/>
                    <a:pt x="111" y="342"/>
                  </a:cubicBezTo>
                  <a:lnTo>
                    <a:pt x="162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35" name="Freeform 85">
              <a:extLst>
                <a:ext uri="{FF2B5EF4-FFF2-40B4-BE49-F238E27FC236}">
                  <a16:creationId xmlns:a16="http://schemas.microsoft.com/office/drawing/2014/main" id="{BCA88AF2-4B76-4184-8168-BC08D4DA5FC5}"/>
                </a:ext>
              </a:extLst>
            </p:cNvPr>
            <p:cNvSpPr>
              <a:spLocks noEditPoints="1"/>
            </p:cNvSpPr>
            <p:nvPr>
              <p:custDataLst>
                <p:tags r:id="rId138"/>
              </p:custDataLst>
            </p:nvPr>
          </p:nvSpPr>
          <p:spPr bwMode="auto">
            <a:xfrm>
              <a:off x="5145088" y="2338388"/>
              <a:ext cx="95250" cy="90487"/>
            </a:xfrm>
            <a:custGeom>
              <a:avLst/>
              <a:gdLst>
                <a:gd name="T0" fmla="*/ 126 w 177"/>
                <a:gd name="T1" fmla="*/ 21 h 157"/>
                <a:gd name="T2" fmla="*/ 90 w 177"/>
                <a:gd name="T3" fmla="*/ 0 h 157"/>
                <a:gd name="T4" fmla="*/ 0 w 177"/>
                <a:gd name="T5" fmla="*/ 99 h 157"/>
                <a:gd name="T6" fmla="*/ 52 w 177"/>
                <a:gd name="T7" fmla="*/ 157 h 157"/>
                <a:gd name="T8" fmla="*/ 102 w 177"/>
                <a:gd name="T9" fmla="*/ 133 h 157"/>
                <a:gd name="T10" fmla="*/ 138 w 177"/>
                <a:gd name="T11" fmla="*/ 157 h 157"/>
                <a:gd name="T12" fmla="*/ 165 w 177"/>
                <a:gd name="T13" fmla="*/ 139 h 157"/>
                <a:gd name="T14" fmla="*/ 177 w 177"/>
                <a:gd name="T15" fmla="*/ 104 h 157"/>
                <a:gd name="T16" fmla="*/ 172 w 177"/>
                <a:gd name="T17" fmla="*/ 99 h 157"/>
                <a:gd name="T18" fmla="*/ 164 w 177"/>
                <a:gd name="T19" fmla="*/ 110 h 157"/>
                <a:gd name="T20" fmla="*/ 139 w 177"/>
                <a:gd name="T21" fmla="*/ 148 h 157"/>
                <a:gd name="T22" fmla="*/ 127 w 177"/>
                <a:gd name="T23" fmla="*/ 131 h 157"/>
                <a:gd name="T24" fmla="*/ 133 w 177"/>
                <a:gd name="T25" fmla="*/ 103 h 157"/>
                <a:gd name="T26" fmla="*/ 140 w 177"/>
                <a:gd name="T27" fmla="*/ 72 h 157"/>
                <a:gd name="T28" fmla="*/ 147 w 177"/>
                <a:gd name="T29" fmla="*/ 45 h 157"/>
                <a:gd name="T30" fmla="*/ 153 w 177"/>
                <a:gd name="T31" fmla="*/ 18 h 157"/>
                <a:gd name="T32" fmla="*/ 142 w 177"/>
                <a:gd name="T33" fmla="*/ 7 h 157"/>
                <a:gd name="T34" fmla="*/ 126 w 177"/>
                <a:gd name="T35" fmla="*/ 21 h 157"/>
                <a:gd name="T36" fmla="*/ 103 w 177"/>
                <a:gd name="T37" fmla="*/ 110 h 157"/>
                <a:gd name="T38" fmla="*/ 85 w 177"/>
                <a:gd name="T39" fmla="*/ 134 h 157"/>
                <a:gd name="T40" fmla="*/ 53 w 177"/>
                <a:gd name="T41" fmla="*/ 148 h 157"/>
                <a:gd name="T42" fmla="*/ 28 w 177"/>
                <a:gd name="T43" fmla="*/ 114 h 157"/>
                <a:gd name="T44" fmla="*/ 46 w 177"/>
                <a:gd name="T45" fmla="*/ 43 h 157"/>
                <a:gd name="T46" fmla="*/ 90 w 177"/>
                <a:gd name="T47" fmla="*/ 10 h 157"/>
                <a:gd name="T48" fmla="*/ 121 w 177"/>
                <a:gd name="T49" fmla="*/ 40 h 157"/>
                <a:gd name="T50" fmla="*/ 120 w 177"/>
                <a:gd name="T51" fmla="*/ 45 h 157"/>
                <a:gd name="T52" fmla="*/ 103 w 177"/>
                <a:gd name="T53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7" h="157">
                  <a:moveTo>
                    <a:pt x="126" y="21"/>
                  </a:moveTo>
                  <a:cubicBezTo>
                    <a:pt x="118" y="9"/>
                    <a:pt x="106" y="0"/>
                    <a:pt x="90" y="0"/>
                  </a:cubicBezTo>
                  <a:cubicBezTo>
                    <a:pt x="45" y="0"/>
                    <a:pt x="0" y="49"/>
                    <a:pt x="0" y="99"/>
                  </a:cubicBezTo>
                  <a:cubicBezTo>
                    <a:pt x="0" y="133"/>
                    <a:pt x="22" y="157"/>
                    <a:pt x="52" y="157"/>
                  </a:cubicBezTo>
                  <a:cubicBezTo>
                    <a:pt x="71" y="157"/>
                    <a:pt x="88" y="147"/>
                    <a:pt x="102" y="133"/>
                  </a:cubicBezTo>
                  <a:cubicBezTo>
                    <a:pt x="108" y="154"/>
                    <a:pt x="129" y="157"/>
                    <a:pt x="138" y="157"/>
                  </a:cubicBezTo>
                  <a:cubicBezTo>
                    <a:pt x="150" y="157"/>
                    <a:pt x="159" y="150"/>
                    <a:pt x="165" y="139"/>
                  </a:cubicBezTo>
                  <a:cubicBezTo>
                    <a:pt x="173" y="125"/>
                    <a:pt x="177" y="105"/>
                    <a:pt x="177" y="104"/>
                  </a:cubicBezTo>
                  <a:cubicBezTo>
                    <a:pt x="177" y="99"/>
                    <a:pt x="173" y="99"/>
                    <a:pt x="172" y="99"/>
                  </a:cubicBezTo>
                  <a:cubicBezTo>
                    <a:pt x="167" y="99"/>
                    <a:pt x="167" y="101"/>
                    <a:pt x="164" y="110"/>
                  </a:cubicBezTo>
                  <a:cubicBezTo>
                    <a:pt x="160" y="127"/>
                    <a:pt x="153" y="148"/>
                    <a:pt x="139" y="148"/>
                  </a:cubicBezTo>
                  <a:cubicBezTo>
                    <a:pt x="130" y="148"/>
                    <a:pt x="127" y="140"/>
                    <a:pt x="127" y="131"/>
                  </a:cubicBezTo>
                  <a:cubicBezTo>
                    <a:pt x="127" y="125"/>
                    <a:pt x="130" y="112"/>
                    <a:pt x="133" y="103"/>
                  </a:cubicBezTo>
                  <a:cubicBezTo>
                    <a:pt x="135" y="94"/>
                    <a:pt x="138" y="79"/>
                    <a:pt x="140" y="72"/>
                  </a:cubicBezTo>
                  <a:lnTo>
                    <a:pt x="147" y="45"/>
                  </a:lnTo>
                  <a:cubicBezTo>
                    <a:pt x="149" y="36"/>
                    <a:pt x="153" y="20"/>
                    <a:pt x="153" y="18"/>
                  </a:cubicBezTo>
                  <a:cubicBezTo>
                    <a:pt x="153" y="10"/>
                    <a:pt x="147" y="7"/>
                    <a:pt x="142" y="7"/>
                  </a:cubicBezTo>
                  <a:cubicBezTo>
                    <a:pt x="136" y="7"/>
                    <a:pt x="128" y="11"/>
                    <a:pt x="126" y="21"/>
                  </a:cubicBezTo>
                  <a:close/>
                  <a:moveTo>
                    <a:pt x="103" y="110"/>
                  </a:moveTo>
                  <a:cubicBezTo>
                    <a:pt x="101" y="120"/>
                    <a:pt x="93" y="127"/>
                    <a:pt x="85" y="134"/>
                  </a:cubicBezTo>
                  <a:cubicBezTo>
                    <a:pt x="82" y="136"/>
                    <a:pt x="68" y="148"/>
                    <a:pt x="53" y="148"/>
                  </a:cubicBezTo>
                  <a:cubicBezTo>
                    <a:pt x="40" y="148"/>
                    <a:pt x="28" y="139"/>
                    <a:pt x="28" y="114"/>
                  </a:cubicBezTo>
                  <a:cubicBezTo>
                    <a:pt x="28" y="95"/>
                    <a:pt x="38" y="57"/>
                    <a:pt x="46" y="43"/>
                  </a:cubicBezTo>
                  <a:cubicBezTo>
                    <a:pt x="62" y="15"/>
                    <a:pt x="80" y="10"/>
                    <a:pt x="90" y="10"/>
                  </a:cubicBezTo>
                  <a:cubicBezTo>
                    <a:pt x="114" y="10"/>
                    <a:pt x="121" y="36"/>
                    <a:pt x="121" y="40"/>
                  </a:cubicBezTo>
                  <a:cubicBezTo>
                    <a:pt x="121" y="42"/>
                    <a:pt x="120" y="44"/>
                    <a:pt x="120" y="45"/>
                  </a:cubicBezTo>
                  <a:lnTo>
                    <a:pt x="103" y="1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36" name="Freeform 86">
              <a:extLst>
                <a:ext uri="{FF2B5EF4-FFF2-40B4-BE49-F238E27FC236}">
                  <a16:creationId xmlns:a16="http://schemas.microsoft.com/office/drawing/2014/main" id="{6086EEA7-F815-4065-B253-EDCD326B8C34}"/>
                </a:ext>
              </a:extLst>
            </p:cNvPr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5278438" y="2328863"/>
              <a:ext cx="60325" cy="292100"/>
            </a:xfrm>
            <a:custGeom>
              <a:avLst/>
              <a:gdLst>
                <a:gd name="T0" fmla="*/ 115 w 115"/>
                <a:gd name="T1" fmla="*/ 250 h 499"/>
                <a:gd name="T2" fmla="*/ 82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7 h 499"/>
                <a:gd name="T10" fmla="*/ 86 w 115"/>
                <a:gd name="T11" fmla="*/ 250 h 499"/>
                <a:gd name="T12" fmla="*/ 6 w 115"/>
                <a:gd name="T13" fmla="*/ 486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2 h 499"/>
                <a:gd name="T20" fmla="*/ 115 w 115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50"/>
                  </a:moveTo>
                  <a:cubicBezTo>
                    <a:pt x="115" y="211"/>
                    <a:pt x="110" y="151"/>
                    <a:pt x="82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6" y="146"/>
                    <a:pt x="86" y="250"/>
                  </a:cubicBezTo>
                  <a:cubicBezTo>
                    <a:pt x="86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09" y="347"/>
                    <a:pt x="115" y="292"/>
                    <a:pt x="115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37" name="Freeform 87">
              <a:extLst>
                <a:ext uri="{FF2B5EF4-FFF2-40B4-BE49-F238E27FC236}">
                  <a16:creationId xmlns:a16="http://schemas.microsoft.com/office/drawing/2014/main" id="{C8AEA35A-CC3F-411E-92BE-BBD8F0E5A00F}"/>
                </a:ext>
              </a:extLst>
            </p:cNvPr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>
              <a:off x="5378450" y="2292350"/>
              <a:ext cx="80963" cy="134937"/>
            </a:xfrm>
            <a:custGeom>
              <a:avLst/>
              <a:gdLst>
                <a:gd name="T0" fmla="*/ 154 w 154"/>
                <a:gd name="T1" fmla="*/ 168 h 232"/>
                <a:gd name="T2" fmla="*/ 142 w 154"/>
                <a:gd name="T3" fmla="*/ 168 h 232"/>
                <a:gd name="T4" fmla="*/ 133 w 154"/>
                <a:gd name="T5" fmla="*/ 200 h 232"/>
                <a:gd name="T6" fmla="*/ 99 w 154"/>
                <a:gd name="T7" fmla="*/ 202 h 232"/>
                <a:gd name="T8" fmla="*/ 34 w 154"/>
                <a:gd name="T9" fmla="*/ 202 h 232"/>
                <a:gd name="T10" fmla="*/ 104 w 154"/>
                <a:gd name="T11" fmla="*/ 144 h 232"/>
                <a:gd name="T12" fmla="*/ 154 w 154"/>
                <a:gd name="T13" fmla="*/ 68 h 232"/>
                <a:gd name="T14" fmla="*/ 72 w 154"/>
                <a:gd name="T15" fmla="*/ 0 h 232"/>
                <a:gd name="T16" fmla="*/ 0 w 154"/>
                <a:gd name="T17" fmla="*/ 63 h 232"/>
                <a:gd name="T18" fmla="*/ 18 w 154"/>
                <a:gd name="T19" fmla="*/ 82 h 232"/>
                <a:gd name="T20" fmla="*/ 37 w 154"/>
                <a:gd name="T21" fmla="*/ 64 h 232"/>
                <a:gd name="T22" fmla="*/ 16 w 154"/>
                <a:gd name="T23" fmla="*/ 45 h 232"/>
                <a:gd name="T24" fmla="*/ 67 w 154"/>
                <a:gd name="T25" fmla="*/ 13 h 232"/>
                <a:gd name="T26" fmla="*/ 120 w 154"/>
                <a:gd name="T27" fmla="*/ 68 h 232"/>
                <a:gd name="T28" fmla="*/ 87 w 154"/>
                <a:gd name="T29" fmla="*/ 135 h 232"/>
                <a:gd name="T30" fmla="*/ 3 w 154"/>
                <a:gd name="T31" fmla="*/ 218 h 232"/>
                <a:gd name="T32" fmla="*/ 0 w 154"/>
                <a:gd name="T33" fmla="*/ 232 h 232"/>
                <a:gd name="T34" fmla="*/ 144 w 154"/>
                <a:gd name="T35" fmla="*/ 232 h 232"/>
                <a:gd name="T36" fmla="*/ 154 w 154"/>
                <a:gd name="T37" fmla="*/ 1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2">
                  <a:moveTo>
                    <a:pt x="154" y="168"/>
                  </a:moveTo>
                  <a:lnTo>
                    <a:pt x="142" y="168"/>
                  </a:lnTo>
                  <a:cubicBezTo>
                    <a:pt x="141" y="176"/>
                    <a:pt x="138" y="197"/>
                    <a:pt x="133" y="200"/>
                  </a:cubicBezTo>
                  <a:cubicBezTo>
                    <a:pt x="130" y="202"/>
                    <a:pt x="103" y="202"/>
                    <a:pt x="99" y="202"/>
                  </a:cubicBezTo>
                  <a:lnTo>
                    <a:pt x="34" y="202"/>
                  </a:lnTo>
                  <a:cubicBezTo>
                    <a:pt x="71" y="170"/>
                    <a:pt x="83" y="160"/>
                    <a:pt x="104" y="144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2" y="0"/>
                  </a:cubicBezTo>
                  <a:cubicBezTo>
                    <a:pt x="29" y="0"/>
                    <a:pt x="0" y="31"/>
                    <a:pt x="0" y="63"/>
                  </a:cubicBezTo>
                  <a:cubicBezTo>
                    <a:pt x="0" y="81"/>
                    <a:pt x="15" y="82"/>
                    <a:pt x="18" y="82"/>
                  </a:cubicBezTo>
                  <a:cubicBezTo>
                    <a:pt x="27" y="82"/>
                    <a:pt x="37" y="76"/>
                    <a:pt x="37" y="64"/>
                  </a:cubicBezTo>
                  <a:cubicBezTo>
                    <a:pt x="37" y="58"/>
                    <a:pt x="34" y="45"/>
                    <a:pt x="16" y="45"/>
                  </a:cubicBezTo>
                  <a:cubicBezTo>
                    <a:pt x="27" y="21"/>
                    <a:pt x="51" y="13"/>
                    <a:pt x="67" y="13"/>
                  </a:cubicBezTo>
                  <a:cubicBezTo>
                    <a:pt x="102" y="13"/>
                    <a:pt x="120" y="40"/>
                    <a:pt x="120" y="68"/>
                  </a:cubicBezTo>
                  <a:cubicBezTo>
                    <a:pt x="120" y="99"/>
                    <a:pt x="99" y="123"/>
                    <a:pt x="87" y="135"/>
                  </a:cubicBezTo>
                  <a:lnTo>
                    <a:pt x="3" y="218"/>
                  </a:lnTo>
                  <a:cubicBezTo>
                    <a:pt x="0" y="221"/>
                    <a:pt x="0" y="222"/>
                    <a:pt x="0" y="232"/>
                  </a:cubicBezTo>
                  <a:lnTo>
                    <a:pt x="144" y="232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38" name="Freeform 88">
              <a:extLst>
                <a:ext uri="{FF2B5EF4-FFF2-40B4-BE49-F238E27FC236}">
                  <a16:creationId xmlns:a16="http://schemas.microsoft.com/office/drawing/2014/main" id="{1C728DEA-4B43-4C91-AF62-0A91D094610C}"/>
                </a:ext>
              </a:extLst>
            </p:cNvPr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>
              <a:off x="5559425" y="2378075"/>
              <a:ext cx="177800" cy="193675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6 w 332"/>
                <a:gd name="T19" fmla="*/ 156 h 332"/>
                <a:gd name="T20" fmla="*/ 0 w 332"/>
                <a:gd name="T21" fmla="*/ 166 h 332"/>
                <a:gd name="T22" fmla="*/ 16 w 332"/>
                <a:gd name="T23" fmla="*/ 176 h 332"/>
                <a:gd name="T24" fmla="*/ 156 w 332"/>
                <a:gd name="T25" fmla="*/ 176 h 332"/>
                <a:gd name="T26" fmla="*/ 156 w 332"/>
                <a:gd name="T27" fmla="*/ 315 h 332"/>
                <a:gd name="T28" fmla="*/ 166 w 332"/>
                <a:gd name="T29" fmla="*/ 332 h 332"/>
                <a:gd name="T30" fmla="*/ 176 w 332"/>
                <a:gd name="T31" fmla="*/ 315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39" name="Freeform 89">
              <a:extLst>
                <a:ext uri="{FF2B5EF4-FFF2-40B4-BE49-F238E27FC236}">
                  <a16:creationId xmlns:a16="http://schemas.microsoft.com/office/drawing/2014/main" id="{8F55AF70-7497-4CBA-A8F3-CDEDE0F922C6}"/>
                </a:ext>
              </a:extLst>
            </p:cNvPr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>
              <a:off x="5824538" y="2344738"/>
              <a:ext cx="133350" cy="206375"/>
            </a:xfrm>
            <a:custGeom>
              <a:avLst/>
              <a:gdLst>
                <a:gd name="T0" fmla="*/ 151 w 247"/>
                <a:gd name="T1" fmla="*/ 201 h 353"/>
                <a:gd name="T2" fmla="*/ 204 w 247"/>
                <a:gd name="T3" fmla="*/ 341 h 353"/>
                <a:gd name="T4" fmla="*/ 230 w 247"/>
                <a:gd name="T5" fmla="*/ 352 h 353"/>
                <a:gd name="T6" fmla="*/ 241 w 247"/>
                <a:gd name="T7" fmla="*/ 352 h 353"/>
                <a:gd name="T8" fmla="*/ 247 w 247"/>
                <a:gd name="T9" fmla="*/ 347 h 353"/>
                <a:gd name="T10" fmla="*/ 244 w 247"/>
                <a:gd name="T11" fmla="*/ 343 h 353"/>
                <a:gd name="T12" fmla="*/ 233 w 247"/>
                <a:gd name="T13" fmla="*/ 320 h 353"/>
                <a:gd name="T14" fmla="*/ 131 w 247"/>
                <a:gd name="T15" fmla="*/ 36 h 353"/>
                <a:gd name="T16" fmla="*/ 70 w 247"/>
                <a:gd name="T17" fmla="*/ 0 h 353"/>
                <a:gd name="T18" fmla="*/ 61 w 247"/>
                <a:gd name="T19" fmla="*/ 6 h 353"/>
                <a:gd name="T20" fmla="*/ 66 w 247"/>
                <a:gd name="T21" fmla="*/ 11 h 353"/>
                <a:gd name="T22" fmla="*/ 98 w 247"/>
                <a:gd name="T23" fmla="*/ 51 h 353"/>
                <a:gd name="T24" fmla="*/ 146 w 247"/>
                <a:gd name="T25" fmla="*/ 186 h 353"/>
                <a:gd name="T26" fmla="*/ 9 w 247"/>
                <a:gd name="T27" fmla="*/ 323 h 353"/>
                <a:gd name="T28" fmla="*/ 0 w 247"/>
                <a:gd name="T29" fmla="*/ 339 h 353"/>
                <a:gd name="T30" fmla="*/ 15 w 247"/>
                <a:gd name="T31" fmla="*/ 353 h 353"/>
                <a:gd name="T32" fmla="*/ 31 w 247"/>
                <a:gd name="T33" fmla="*/ 343 h 353"/>
                <a:gd name="T34" fmla="*/ 151 w 247"/>
                <a:gd name="T35" fmla="*/ 20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7" h="353">
                  <a:moveTo>
                    <a:pt x="151" y="201"/>
                  </a:moveTo>
                  <a:cubicBezTo>
                    <a:pt x="172" y="253"/>
                    <a:pt x="196" y="330"/>
                    <a:pt x="204" y="341"/>
                  </a:cubicBezTo>
                  <a:cubicBezTo>
                    <a:pt x="212" y="352"/>
                    <a:pt x="217" y="352"/>
                    <a:pt x="230" y="352"/>
                  </a:cubicBezTo>
                  <a:lnTo>
                    <a:pt x="241" y="352"/>
                  </a:lnTo>
                  <a:cubicBezTo>
                    <a:pt x="246" y="352"/>
                    <a:pt x="247" y="349"/>
                    <a:pt x="247" y="347"/>
                  </a:cubicBezTo>
                  <a:cubicBezTo>
                    <a:pt x="247" y="346"/>
                    <a:pt x="246" y="345"/>
                    <a:pt x="244" y="343"/>
                  </a:cubicBezTo>
                  <a:cubicBezTo>
                    <a:pt x="239" y="337"/>
                    <a:pt x="236" y="330"/>
                    <a:pt x="233" y="320"/>
                  </a:cubicBezTo>
                  <a:lnTo>
                    <a:pt x="131" y="36"/>
                  </a:lnTo>
                  <a:cubicBezTo>
                    <a:pt x="120" y="7"/>
                    <a:pt x="94" y="0"/>
                    <a:pt x="70" y="0"/>
                  </a:cubicBezTo>
                  <a:cubicBezTo>
                    <a:pt x="68" y="0"/>
                    <a:pt x="61" y="0"/>
                    <a:pt x="61" y="6"/>
                  </a:cubicBezTo>
                  <a:cubicBezTo>
                    <a:pt x="61" y="10"/>
                    <a:pt x="65" y="11"/>
                    <a:pt x="66" y="11"/>
                  </a:cubicBezTo>
                  <a:cubicBezTo>
                    <a:pt x="82" y="14"/>
                    <a:pt x="86" y="17"/>
                    <a:pt x="98" y="51"/>
                  </a:cubicBezTo>
                  <a:lnTo>
                    <a:pt x="146" y="186"/>
                  </a:lnTo>
                  <a:lnTo>
                    <a:pt x="9" y="323"/>
                  </a:lnTo>
                  <a:cubicBezTo>
                    <a:pt x="3" y="329"/>
                    <a:pt x="0" y="332"/>
                    <a:pt x="0" y="339"/>
                  </a:cubicBezTo>
                  <a:cubicBezTo>
                    <a:pt x="0" y="347"/>
                    <a:pt x="7" y="353"/>
                    <a:pt x="15" y="353"/>
                  </a:cubicBezTo>
                  <a:cubicBezTo>
                    <a:pt x="23" y="353"/>
                    <a:pt x="27" y="348"/>
                    <a:pt x="31" y="343"/>
                  </a:cubicBezTo>
                  <a:lnTo>
                    <a:pt x="151" y="20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40" name="Freeform 90">
              <a:extLst>
                <a:ext uri="{FF2B5EF4-FFF2-40B4-BE49-F238E27FC236}">
                  <a16:creationId xmlns:a16="http://schemas.microsoft.com/office/drawing/2014/main" id="{F778ED6D-71F0-4585-82A0-D4E498BD05A2}"/>
                </a:ext>
              </a:extLst>
            </p:cNvPr>
            <p:cNvSpPr>
              <a:spLocks noEditPoints="1"/>
            </p:cNvSpPr>
            <p:nvPr>
              <p:custDataLst>
                <p:tags r:id="rId143"/>
              </p:custDataLst>
            </p:nvPr>
          </p:nvSpPr>
          <p:spPr bwMode="auto">
            <a:xfrm>
              <a:off x="5976938" y="2455863"/>
              <a:ext cx="85725" cy="139700"/>
            </a:xfrm>
            <a:custGeom>
              <a:avLst/>
              <a:gdLst>
                <a:gd name="T0" fmla="*/ 33 w 160"/>
                <a:gd name="T1" fmla="*/ 117 h 238"/>
                <a:gd name="T2" fmla="*/ 49 w 160"/>
                <a:gd name="T3" fmla="*/ 42 h 238"/>
                <a:gd name="T4" fmla="*/ 102 w 160"/>
                <a:gd name="T5" fmla="*/ 10 h 238"/>
                <a:gd name="T6" fmla="*/ 133 w 160"/>
                <a:gd name="T7" fmla="*/ 22 h 238"/>
                <a:gd name="T8" fmla="*/ 117 w 160"/>
                <a:gd name="T9" fmla="*/ 39 h 238"/>
                <a:gd name="T10" fmla="*/ 134 w 160"/>
                <a:gd name="T11" fmla="*/ 55 h 238"/>
                <a:gd name="T12" fmla="*/ 150 w 160"/>
                <a:gd name="T13" fmla="*/ 38 h 238"/>
                <a:gd name="T14" fmla="*/ 101 w 160"/>
                <a:gd name="T15" fmla="*/ 0 h 238"/>
                <a:gd name="T16" fmla="*/ 0 w 160"/>
                <a:gd name="T17" fmla="*/ 121 h 238"/>
                <a:gd name="T18" fmla="*/ 81 w 160"/>
                <a:gd name="T19" fmla="*/ 238 h 238"/>
                <a:gd name="T20" fmla="*/ 160 w 160"/>
                <a:gd name="T21" fmla="*/ 160 h 238"/>
                <a:gd name="T22" fmla="*/ 84 w 160"/>
                <a:gd name="T23" fmla="*/ 83 h 238"/>
                <a:gd name="T24" fmla="*/ 33 w 160"/>
                <a:gd name="T25" fmla="*/ 117 h 238"/>
                <a:gd name="T26" fmla="*/ 81 w 160"/>
                <a:gd name="T27" fmla="*/ 227 h 238"/>
                <a:gd name="T28" fmla="*/ 42 w 160"/>
                <a:gd name="T29" fmla="*/ 202 h 238"/>
                <a:gd name="T30" fmla="*/ 34 w 160"/>
                <a:gd name="T31" fmla="*/ 153 h 238"/>
                <a:gd name="T32" fmla="*/ 82 w 160"/>
                <a:gd name="T33" fmla="*/ 93 h 238"/>
                <a:gd name="T34" fmla="*/ 118 w 160"/>
                <a:gd name="T35" fmla="*/ 112 h 238"/>
                <a:gd name="T36" fmla="*/ 127 w 160"/>
                <a:gd name="T37" fmla="*/ 160 h 238"/>
                <a:gd name="T38" fmla="*/ 117 w 160"/>
                <a:gd name="T39" fmla="*/ 208 h 238"/>
                <a:gd name="T40" fmla="*/ 81 w 160"/>
                <a:gd name="T41" fmla="*/ 22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0" h="238">
                  <a:moveTo>
                    <a:pt x="33" y="117"/>
                  </a:moveTo>
                  <a:cubicBezTo>
                    <a:pt x="33" y="89"/>
                    <a:pt x="36" y="63"/>
                    <a:pt x="49" y="42"/>
                  </a:cubicBezTo>
                  <a:cubicBezTo>
                    <a:pt x="61" y="23"/>
                    <a:pt x="80" y="10"/>
                    <a:pt x="102" y="10"/>
                  </a:cubicBezTo>
                  <a:cubicBezTo>
                    <a:pt x="112" y="10"/>
                    <a:pt x="126" y="13"/>
                    <a:pt x="133" y="22"/>
                  </a:cubicBezTo>
                  <a:cubicBezTo>
                    <a:pt x="125" y="23"/>
                    <a:pt x="117" y="29"/>
                    <a:pt x="117" y="39"/>
                  </a:cubicBezTo>
                  <a:cubicBezTo>
                    <a:pt x="117" y="48"/>
                    <a:pt x="123" y="55"/>
                    <a:pt x="134" y="55"/>
                  </a:cubicBezTo>
                  <a:cubicBezTo>
                    <a:pt x="144" y="55"/>
                    <a:pt x="150" y="48"/>
                    <a:pt x="150" y="38"/>
                  </a:cubicBezTo>
                  <a:cubicBezTo>
                    <a:pt x="150" y="18"/>
                    <a:pt x="136" y="0"/>
                    <a:pt x="101" y="0"/>
                  </a:cubicBezTo>
                  <a:cubicBezTo>
                    <a:pt x="51" y="0"/>
                    <a:pt x="0" y="46"/>
                    <a:pt x="0" y="121"/>
                  </a:cubicBezTo>
                  <a:cubicBezTo>
                    <a:pt x="0" y="211"/>
                    <a:pt x="42" y="238"/>
                    <a:pt x="81" y="238"/>
                  </a:cubicBezTo>
                  <a:cubicBezTo>
                    <a:pt x="123" y="238"/>
                    <a:pt x="160" y="206"/>
                    <a:pt x="160" y="160"/>
                  </a:cubicBezTo>
                  <a:cubicBezTo>
                    <a:pt x="160" y="116"/>
                    <a:pt x="125" y="83"/>
                    <a:pt x="84" y="83"/>
                  </a:cubicBezTo>
                  <a:cubicBezTo>
                    <a:pt x="56" y="83"/>
                    <a:pt x="41" y="102"/>
                    <a:pt x="33" y="117"/>
                  </a:cubicBezTo>
                  <a:close/>
                  <a:moveTo>
                    <a:pt x="81" y="227"/>
                  </a:moveTo>
                  <a:cubicBezTo>
                    <a:pt x="63" y="227"/>
                    <a:pt x="50" y="217"/>
                    <a:pt x="42" y="202"/>
                  </a:cubicBezTo>
                  <a:cubicBezTo>
                    <a:pt x="37" y="191"/>
                    <a:pt x="34" y="174"/>
                    <a:pt x="34" y="153"/>
                  </a:cubicBezTo>
                  <a:cubicBezTo>
                    <a:pt x="34" y="119"/>
                    <a:pt x="55" y="93"/>
                    <a:pt x="82" y="93"/>
                  </a:cubicBezTo>
                  <a:cubicBezTo>
                    <a:pt x="99" y="93"/>
                    <a:pt x="109" y="99"/>
                    <a:pt x="118" y="112"/>
                  </a:cubicBezTo>
                  <a:cubicBezTo>
                    <a:pt x="126" y="125"/>
                    <a:pt x="127" y="140"/>
                    <a:pt x="127" y="160"/>
                  </a:cubicBezTo>
                  <a:cubicBezTo>
                    <a:pt x="127" y="180"/>
                    <a:pt x="127" y="195"/>
                    <a:pt x="117" y="208"/>
                  </a:cubicBezTo>
                  <a:cubicBezTo>
                    <a:pt x="109" y="221"/>
                    <a:pt x="98" y="227"/>
                    <a:pt x="81" y="22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41" name="Freeform 91">
              <a:extLst>
                <a:ext uri="{FF2B5EF4-FFF2-40B4-BE49-F238E27FC236}">
                  <a16:creationId xmlns:a16="http://schemas.microsoft.com/office/drawing/2014/main" id="{896EAEC4-3CBB-43BE-BF15-CF0610CCEAFE}"/>
                </a:ext>
              </a:extLst>
            </p:cNvPr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6111875" y="2328863"/>
              <a:ext cx="61913" cy="292100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8 h 499"/>
                <a:gd name="T14" fmla="*/ 0 w 115"/>
                <a:gd name="T15" fmla="*/ 250 h 499"/>
                <a:gd name="T16" fmla="*/ 33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1" y="34"/>
                    <a:pt x="31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3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42" name="Freeform 92">
              <a:extLst>
                <a:ext uri="{FF2B5EF4-FFF2-40B4-BE49-F238E27FC236}">
                  <a16:creationId xmlns:a16="http://schemas.microsoft.com/office/drawing/2014/main" id="{E28912BE-DC47-4683-9249-388A780C3104}"/>
                </a:ext>
              </a:extLst>
            </p:cNvPr>
            <p:cNvSpPr>
              <a:spLocks noEditPoints="1"/>
            </p:cNvSpPr>
            <p:nvPr>
              <p:custDataLst>
                <p:tags r:id="rId145"/>
              </p:custDataLst>
            </p:nvPr>
          </p:nvSpPr>
          <p:spPr bwMode="auto">
            <a:xfrm>
              <a:off x="6202363" y="2344738"/>
              <a:ext cx="139700" cy="263525"/>
            </a:xfrm>
            <a:custGeom>
              <a:avLst/>
              <a:gdLst>
                <a:gd name="T0" fmla="*/ 193 w 261"/>
                <a:gd name="T1" fmla="*/ 12 h 449"/>
                <a:gd name="T2" fmla="*/ 194 w 261"/>
                <a:gd name="T3" fmla="*/ 5 h 449"/>
                <a:gd name="T4" fmla="*/ 188 w 261"/>
                <a:gd name="T5" fmla="*/ 0 h 449"/>
                <a:gd name="T6" fmla="*/ 181 w 261"/>
                <a:gd name="T7" fmla="*/ 10 h 449"/>
                <a:gd name="T8" fmla="*/ 152 w 261"/>
                <a:gd name="T9" fmla="*/ 126 h 449"/>
                <a:gd name="T10" fmla="*/ 0 w 261"/>
                <a:gd name="T11" fmla="*/ 262 h 449"/>
                <a:gd name="T12" fmla="*/ 95 w 261"/>
                <a:gd name="T13" fmla="*/ 353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89 w 261"/>
                <a:gd name="T23" fmla="*/ 427 h 449"/>
                <a:gd name="T24" fmla="*/ 108 w 261"/>
                <a:gd name="T25" fmla="*/ 353 h 449"/>
                <a:gd name="T26" fmla="*/ 261 w 261"/>
                <a:gd name="T27" fmla="*/ 216 h 449"/>
                <a:gd name="T28" fmla="*/ 165 w 261"/>
                <a:gd name="T29" fmla="*/ 126 h 449"/>
                <a:gd name="T30" fmla="*/ 193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49 w 261"/>
                <a:gd name="T37" fmla="*/ 137 h 449"/>
                <a:gd name="T38" fmla="*/ 98 w 261"/>
                <a:gd name="T39" fmla="*/ 342 h 449"/>
                <a:gd name="T40" fmla="*/ 162 w 261"/>
                <a:gd name="T41" fmla="*/ 137 h 449"/>
                <a:gd name="T42" fmla="*/ 228 w 261"/>
                <a:gd name="T43" fmla="*/ 205 h 449"/>
                <a:gd name="T44" fmla="*/ 111 w 261"/>
                <a:gd name="T45" fmla="*/ 342 h 449"/>
                <a:gd name="T46" fmla="*/ 162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4" y="6"/>
                    <a:pt x="194" y="5"/>
                  </a:cubicBezTo>
                  <a:cubicBezTo>
                    <a:pt x="194" y="5"/>
                    <a:pt x="194" y="0"/>
                    <a:pt x="188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6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4" y="349"/>
                    <a:pt x="95" y="353"/>
                  </a:cubicBezTo>
                  <a:cubicBezTo>
                    <a:pt x="91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6" y="449"/>
                    <a:pt x="79" y="449"/>
                  </a:cubicBezTo>
                  <a:cubicBezTo>
                    <a:pt x="81" y="449"/>
                    <a:pt x="82" y="448"/>
                    <a:pt x="84" y="447"/>
                  </a:cubicBezTo>
                  <a:cubicBezTo>
                    <a:pt x="85" y="446"/>
                    <a:pt x="88" y="434"/>
                    <a:pt x="89" y="427"/>
                  </a:cubicBezTo>
                  <a:lnTo>
                    <a:pt x="108" y="353"/>
                  </a:lnTo>
                  <a:cubicBezTo>
                    <a:pt x="188" y="350"/>
                    <a:pt x="261" y="283"/>
                    <a:pt x="261" y="216"/>
                  </a:cubicBezTo>
                  <a:cubicBezTo>
                    <a:pt x="261" y="176"/>
                    <a:pt x="234" y="131"/>
                    <a:pt x="165" y="126"/>
                  </a:cubicBezTo>
                  <a:lnTo>
                    <a:pt x="193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7"/>
                  </a:cubicBezTo>
                  <a:lnTo>
                    <a:pt x="98" y="342"/>
                  </a:lnTo>
                  <a:close/>
                  <a:moveTo>
                    <a:pt x="162" y="137"/>
                  </a:moveTo>
                  <a:cubicBezTo>
                    <a:pt x="200" y="139"/>
                    <a:pt x="228" y="162"/>
                    <a:pt x="228" y="205"/>
                  </a:cubicBezTo>
                  <a:cubicBezTo>
                    <a:pt x="228" y="264"/>
                    <a:pt x="186" y="336"/>
                    <a:pt x="111" y="342"/>
                  </a:cubicBezTo>
                  <a:lnTo>
                    <a:pt x="162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43" name="Freeform 93">
              <a:extLst>
                <a:ext uri="{FF2B5EF4-FFF2-40B4-BE49-F238E27FC236}">
                  <a16:creationId xmlns:a16="http://schemas.microsoft.com/office/drawing/2014/main" id="{41034672-F57E-4B36-9E88-8E0CE261EDAB}"/>
                </a:ext>
              </a:extLst>
            </p:cNvPr>
            <p:cNvSpPr>
              <a:spLocks noEditPoints="1"/>
            </p:cNvSpPr>
            <p:nvPr>
              <p:custDataLst>
                <p:tags r:id="rId146"/>
              </p:custDataLst>
            </p:nvPr>
          </p:nvSpPr>
          <p:spPr bwMode="auto">
            <a:xfrm>
              <a:off x="6359525" y="2501900"/>
              <a:ext cx="95250" cy="92075"/>
            </a:xfrm>
            <a:custGeom>
              <a:avLst/>
              <a:gdLst>
                <a:gd name="T0" fmla="*/ 126 w 178"/>
                <a:gd name="T1" fmla="*/ 20 h 157"/>
                <a:gd name="T2" fmla="*/ 90 w 178"/>
                <a:gd name="T3" fmla="*/ 0 h 157"/>
                <a:gd name="T4" fmla="*/ 0 w 178"/>
                <a:gd name="T5" fmla="*/ 99 h 157"/>
                <a:gd name="T6" fmla="*/ 53 w 178"/>
                <a:gd name="T7" fmla="*/ 157 h 157"/>
                <a:gd name="T8" fmla="*/ 102 w 178"/>
                <a:gd name="T9" fmla="*/ 132 h 157"/>
                <a:gd name="T10" fmla="*/ 138 w 178"/>
                <a:gd name="T11" fmla="*/ 157 h 157"/>
                <a:gd name="T12" fmla="*/ 166 w 178"/>
                <a:gd name="T13" fmla="*/ 138 h 157"/>
                <a:gd name="T14" fmla="*/ 178 w 178"/>
                <a:gd name="T15" fmla="*/ 104 h 157"/>
                <a:gd name="T16" fmla="*/ 172 w 178"/>
                <a:gd name="T17" fmla="*/ 99 h 157"/>
                <a:gd name="T18" fmla="*/ 165 w 178"/>
                <a:gd name="T19" fmla="*/ 110 h 157"/>
                <a:gd name="T20" fmla="*/ 139 w 178"/>
                <a:gd name="T21" fmla="*/ 147 h 157"/>
                <a:gd name="T22" fmla="*/ 128 w 178"/>
                <a:gd name="T23" fmla="*/ 130 h 157"/>
                <a:gd name="T24" fmla="*/ 133 w 178"/>
                <a:gd name="T25" fmla="*/ 102 h 157"/>
                <a:gd name="T26" fmla="*/ 141 w 178"/>
                <a:gd name="T27" fmla="*/ 71 h 157"/>
                <a:gd name="T28" fmla="*/ 148 w 178"/>
                <a:gd name="T29" fmla="*/ 45 h 157"/>
                <a:gd name="T30" fmla="*/ 154 w 178"/>
                <a:gd name="T31" fmla="*/ 17 h 157"/>
                <a:gd name="T32" fmla="*/ 142 w 178"/>
                <a:gd name="T33" fmla="*/ 6 h 157"/>
                <a:gd name="T34" fmla="*/ 126 w 178"/>
                <a:gd name="T35" fmla="*/ 20 h 157"/>
                <a:gd name="T36" fmla="*/ 104 w 178"/>
                <a:gd name="T37" fmla="*/ 110 h 157"/>
                <a:gd name="T38" fmla="*/ 86 w 178"/>
                <a:gd name="T39" fmla="*/ 133 h 157"/>
                <a:gd name="T40" fmla="*/ 54 w 178"/>
                <a:gd name="T41" fmla="*/ 147 h 157"/>
                <a:gd name="T42" fmla="*/ 28 w 178"/>
                <a:gd name="T43" fmla="*/ 113 h 157"/>
                <a:gd name="T44" fmla="*/ 47 w 178"/>
                <a:gd name="T45" fmla="*/ 42 h 157"/>
                <a:gd name="T46" fmla="*/ 90 w 178"/>
                <a:gd name="T47" fmla="*/ 9 h 157"/>
                <a:gd name="T48" fmla="*/ 121 w 178"/>
                <a:gd name="T49" fmla="*/ 40 h 157"/>
                <a:gd name="T50" fmla="*/ 120 w 178"/>
                <a:gd name="T51" fmla="*/ 45 h 157"/>
                <a:gd name="T52" fmla="*/ 104 w 178"/>
                <a:gd name="T53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8" h="157">
                  <a:moveTo>
                    <a:pt x="126" y="20"/>
                  </a:moveTo>
                  <a:cubicBezTo>
                    <a:pt x="119" y="9"/>
                    <a:pt x="107" y="0"/>
                    <a:pt x="90" y="0"/>
                  </a:cubicBezTo>
                  <a:cubicBezTo>
                    <a:pt x="45" y="0"/>
                    <a:pt x="0" y="49"/>
                    <a:pt x="0" y="99"/>
                  </a:cubicBezTo>
                  <a:cubicBezTo>
                    <a:pt x="0" y="133"/>
                    <a:pt x="23" y="157"/>
                    <a:pt x="53" y="157"/>
                  </a:cubicBezTo>
                  <a:cubicBezTo>
                    <a:pt x="72" y="157"/>
                    <a:pt x="88" y="146"/>
                    <a:pt x="102" y="132"/>
                  </a:cubicBezTo>
                  <a:cubicBezTo>
                    <a:pt x="109" y="153"/>
                    <a:pt x="129" y="157"/>
                    <a:pt x="138" y="157"/>
                  </a:cubicBezTo>
                  <a:cubicBezTo>
                    <a:pt x="151" y="157"/>
                    <a:pt x="159" y="149"/>
                    <a:pt x="166" y="138"/>
                  </a:cubicBezTo>
                  <a:cubicBezTo>
                    <a:pt x="173" y="125"/>
                    <a:pt x="178" y="105"/>
                    <a:pt x="178" y="104"/>
                  </a:cubicBezTo>
                  <a:cubicBezTo>
                    <a:pt x="178" y="99"/>
                    <a:pt x="173" y="99"/>
                    <a:pt x="172" y="99"/>
                  </a:cubicBezTo>
                  <a:cubicBezTo>
                    <a:pt x="167" y="99"/>
                    <a:pt x="167" y="100"/>
                    <a:pt x="165" y="110"/>
                  </a:cubicBezTo>
                  <a:cubicBezTo>
                    <a:pt x="160" y="127"/>
                    <a:pt x="154" y="147"/>
                    <a:pt x="139" y="147"/>
                  </a:cubicBezTo>
                  <a:cubicBezTo>
                    <a:pt x="130" y="147"/>
                    <a:pt x="128" y="139"/>
                    <a:pt x="128" y="130"/>
                  </a:cubicBezTo>
                  <a:cubicBezTo>
                    <a:pt x="128" y="124"/>
                    <a:pt x="131" y="112"/>
                    <a:pt x="133" y="102"/>
                  </a:cubicBezTo>
                  <a:cubicBezTo>
                    <a:pt x="135" y="93"/>
                    <a:pt x="139" y="79"/>
                    <a:pt x="141" y="71"/>
                  </a:cubicBezTo>
                  <a:lnTo>
                    <a:pt x="148" y="45"/>
                  </a:lnTo>
                  <a:cubicBezTo>
                    <a:pt x="150" y="36"/>
                    <a:pt x="154" y="19"/>
                    <a:pt x="154" y="17"/>
                  </a:cubicBezTo>
                  <a:cubicBezTo>
                    <a:pt x="154" y="10"/>
                    <a:pt x="148" y="6"/>
                    <a:pt x="142" y="6"/>
                  </a:cubicBezTo>
                  <a:cubicBezTo>
                    <a:pt x="136" y="6"/>
                    <a:pt x="128" y="10"/>
                    <a:pt x="126" y="20"/>
                  </a:cubicBezTo>
                  <a:close/>
                  <a:moveTo>
                    <a:pt x="104" y="110"/>
                  </a:moveTo>
                  <a:cubicBezTo>
                    <a:pt x="101" y="120"/>
                    <a:pt x="94" y="127"/>
                    <a:pt x="86" y="133"/>
                  </a:cubicBezTo>
                  <a:cubicBezTo>
                    <a:pt x="83" y="136"/>
                    <a:pt x="69" y="147"/>
                    <a:pt x="54" y="147"/>
                  </a:cubicBezTo>
                  <a:cubicBezTo>
                    <a:pt x="41" y="147"/>
                    <a:pt x="28" y="138"/>
                    <a:pt x="28" y="113"/>
                  </a:cubicBezTo>
                  <a:cubicBezTo>
                    <a:pt x="28" y="95"/>
                    <a:pt x="38" y="56"/>
                    <a:pt x="47" y="42"/>
                  </a:cubicBezTo>
                  <a:cubicBezTo>
                    <a:pt x="63" y="15"/>
                    <a:pt x="80" y="9"/>
                    <a:pt x="90" y="9"/>
                  </a:cubicBezTo>
                  <a:cubicBezTo>
                    <a:pt x="114" y="9"/>
                    <a:pt x="121" y="36"/>
                    <a:pt x="121" y="40"/>
                  </a:cubicBezTo>
                  <a:cubicBezTo>
                    <a:pt x="121" y="41"/>
                    <a:pt x="120" y="44"/>
                    <a:pt x="120" y="45"/>
                  </a:cubicBezTo>
                  <a:lnTo>
                    <a:pt x="104" y="1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44" name="Freeform 94">
              <a:extLst>
                <a:ext uri="{FF2B5EF4-FFF2-40B4-BE49-F238E27FC236}">
                  <a16:creationId xmlns:a16="http://schemas.microsoft.com/office/drawing/2014/main" id="{32C9A1CE-C70A-4DEB-B799-2A0155A0AF89}"/>
                </a:ext>
              </a:extLst>
            </p:cNvPr>
            <p:cNvSpPr>
              <a:spLocks noEditPoints="1"/>
            </p:cNvSpPr>
            <p:nvPr>
              <p:custDataLst>
                <p:tags r:id="rId147"/>
              </p:custDataLst>
            </p:nvPr>
          </p:nvSpPr>
          <p:spPr bwMode="auto">
            <a:xfrm>
              <a:off x="6489700" y="2344738"/>
              <a:ext cx="139700" cy="263525"/>
            </a:xfrm>
            <a:custGeom>
              <a:avLst/>
              <a:gdLst>
                <a:gd name="T0" fmla="*/ 194 w 262"/>
                <a:gd name="T1" fmla="*/ 12 h 449"/>
                <a:gd name="T2" fmla="*/ 195 w 262"/>
                <a:gd name="T3" fmla="*/ 5 h 449"/>
                <a:gd name="T4" fmla="*/ 189 w 262"/>
                <a:gd name="T5" fmla="*/ 0 h 449"/>
                <a:gd name="T6" fmla="*/ 182 w 262"/>
                <a:gd name="T7" fmla="*/ 10 h 449"/>
                <a:gd name="T8" fmla="*/ 153 w 262"/>
                <a:gd name="T9" fmla="*/ 126 h 449"/>
                <a:gd name="T10" fmla="*/ 0 w 262"/>
                <a:gd name="T11" fmla="*/ 262 h 449"/>
                <a:gd name="T12" fmla="*/ 96 w 262"/>
                <a:gd name="T13" fmla="*/ 353 h 449"/>
                <a:gd name="T14" fmla="*/ 85 w 262"/>
                <a:gd name="T15" fmla="*/ 399 h 449"/>
                <a:gd name="T16" fmla="*/ 74 w 262"/>
                <a:gd name="T17" fmla="*/ 443 h 449"/>
                <a:gd name="T18" fmla="*/ 80 w 262"/>
                <a:gd name="T19" fmla="*/ 449 h 449"/>
                <a:gd name="T20" fmla="*/ 85 w 262"/>
                <a:gd name="T21" fmla="*/ 447 h 449"/>
                <a:gd name="T22" fmla="*/ 90 w 262"/>
                <a:gd name="T23" fmla="*/ 427 h 449"/>
                <a:gd name="T24" fmla="*/ 109 w 262"/>
                <a:gd name="T25" fmla="*/ 353 h 449"/>
                <a:gd name="T26" fmla="*/ 262 w 262"/>
                <a:gd name="T27" fmla="*/ 216 h 449"/>
                <a:gd name="T28" fmla="*/ 166 w 262"/>
                <a:gd name="T29" fmla="*/ 126 h 449"/>
                <a:gd name="T30" fmla="*/ 194 w 262"/>
                <a:gd name="T31" fmla="*/ 12 h 449"/>
                <a:gd name="T32" fmla="*/ 99 w 262"/>
                <a:gd name="T33" fmla="*/ 342 h 449"/>
                <a:gd name="T34" fmla="*/ 33 w 262"/>
                <a:gd name="T35" fmla="*/ 273 h 449"/>
                <a:gd name="T36" fmla="*/ 150 w 262"/>
                <a:gd name="T37" fmla="*/ 137 h 449"/>
                <a:gd name="T38" fmla="*/ 99 w 262"/>
                <a:gd name="T39" fmla="*/ 342 h 449"/>
                <a:gd name="T40" fmla="*/ 163 w 262"/>
                <a:gd name="T41" fmla="*/ 137 h 449"/>
                <a:gd name="T42" fmla="*/ 229 w 262"/>
                <a:gd name="T43" fmla="*/ 205 h 449"/>
                <a:gd name="T44" fmla="*/ 112 w 262"/>
                <a:gd name="T45" fmla="*/ 342 h 449"/>
                <a:gd name="T46" fmla="*/ 163 w 262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2" h="449">
                  <a:moveTo>
                    <a:pt x="194" y="12"/>
                  </a:moveTo>
                  <a:cubicBezTo>
                    <a:pt x="194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4" y="2"/>
                    <a:pt x="182" y="10"/>
                  </a:cubicBezTo>
                  <a:lnTo>
                    <a:pt x="153" y="126"/>
                  </a:lnTo>
                  <a:cubicBezTo>
                    <a:pt x="74" y="128"/>
                    <a:pt x="0" y="194"/>
                    <a:pt x="0" y="262"/>
                  </a:cubicBezTo>
                  <a:cubicBezTo>
                    <a:pt x="0" y="310"/>
                    <a:pt x="35" y="349"/>
                    <a:pt x="96" y="353"/>
                  </a:cubicBezTo>
                  <a:cubicBezTo>
                    <a:pt x="92" y="368"/>
                    <a:pt x="89" y="384"/>
                    <a:pt x="85" y="399"/>
                  </a:cubicBezTo>
                  <a:cubicBezTo>
                    <a:pt x="79" y="423"/>
                    <a:pt x="74" y="442"/>
                    <a:pt x="74" y="443"/>
                  </a:cubicBezTo>
                  <a:cubicBezTo>
                    <a:pt x="74" y="448"/>
                    <a:pt x="77" y="449"/>
                    <a:pt x="80" y="449"/>
                  </a:cubicBezTo>
                  <a:cubicBezTo>
                    <a:pt x="82" y="449"/>
                    <a:pt x="83" y="448"/>
                    <a:pt x="85" y="447"/>
                  </a:cubicBezTo>
                  <a:cubicBezTo>
                    <a:pt x="86" y="446"/>
                    <a:pt x="89" y="434"/>
                    <a:pt x="90" y="427"/>
                  </a:cubicBezTo>
                  <a:lnTo>
                    <a:pt x="109" y="353"/>
                  </a:lnTo>
                  <a:cubicBezTo>
                    <a:pt x="189" y="350"/>
                    <a:pt x="262" y="283"/>
                    <a:pt x="262" y="216"/>
                  </a:cubicBezTo>
                  <a:cubicBezTo>
                    <a:pt x="262" y="176"/>
                    <a:pt x="235" y="131"/>
                    <a:pt x="166" y="126"/>
                  </a:cubicBezTo>
                  <a:lnTo>
                    <a:pt x="194" y="12"/>
                  </a:lnTo>
                  <a:close/>
                  <a:moveTo>
                    <a:pt x="99" y="342"/>
                  </a:moveTo>
                  <a:cubicBezTo>
                    <a:pt x="69" y="340"/>
                    <a:pt x="33" y="323"/>
                    <a:pt x="33" y="273"/>
                  </a:cubicBezTo>
                  <a:cubicBezTo>
                    <a:pt x="33" y="213"/>
                    <a:pt x="76" y="143"/>
                    <a:pt x="150" y="137"/>
                  </a:cubicBezTo>
                  <a:lnTo>
                    <a:pt x="99" y="342"/>
                  </a:lnTo>
                  <a:close/>
                  <a:moveTo>
                    <a:pt x="163" y="137"/>
                  </a:moveTo>
                  <a:cubicBezTo>
                    <a:pt x="201" y="139"/>
                    <a:pt x="229" y="162"/>
                    <a:pt x="229" y="205"/>
                  </a:cubicBezTo>
                  <a:cubicBezTo>
                    <a:pt x="229" y="264"/>
                    <a:pt x="186" y="336"/>
                    <a:pt x="112" y="342"/>
                  </a:cubicBezTo>
                  <a:lnTo>
                    <a:pt x="163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45" name="Freeform 95">
              <a:extLst>
                <a:ext uri="{FF2B5EF4-FFF2-40B4-BE49-F238E27FC236}">
                  <a16:creationId xmlns:a16="http://schemas.microsoft.com/office/drawing/2014/main" id="{51553CA8-EB98-468E-A2AA-CED8C6D182F7}"/>
                </a:ext>
              </a:extLst>
            </p:cNvPr>
            <p:cNvSpPr>
              <a:spLocks noEditPoints="1"/>
            </p:cNvSpPr>
            <p:nvPr>
              <p:custDataLst>
                <p:tags r:id="rId148"/>
              </p:custDataLst>
            </p:nvPr>
          </p:nvSpPr>
          <p:spPr bwMode="auto">
            <a:xfrm>
              <a:off x="6646863" y="2338388"/>
              <a:ext cx="95250" cy="90487"/>
            </a:xfrm>
            <a:custGeom>
              <a:avLst/>
              <a:gdLst>
                <a:gd name="T0" fmla="*/ 126 w 178"/>
                <a:gd name="T1" fmla="*/ 21 h 157"/>
                <a:gd name="T2" fmla="*/ 90 w 178"/>
                <a:gd name="T3" fmla="*/ 0 h 157"/>
                <a:gd name="T4" fmla="*/ 0 w 178"/>
                <a:gd name="T5" fmla="*/ 99 h 157"/>
                <a:gd name="T6" fmla="*/ 53 w 178"/>
                <a:gd name="T7" fmla="*/ 157 h 157"/>
                <a:gd name="T8" fmla="*/ 102 w 178"/>
                <a:gd name="T9" fmla="*/ 133 h 157"/>
                <a:gd name="T10" fmla="*/ 138 w 178"/>
                <a:gd name="T11" fmla="*/ 157 h 157"/>
                <a:gd name="T12" fmla="*/ 166 w 178"/>
                <a:gd name="T13" fmla="*/ 139 h 157"/>
                <a:gd name="T14" fmla="*/ 178 w 178"/>
                <a:gd name="T15" fmla="*/ 104 h 157"/>
                <a:gd name="T16" fmla="*/ 172 w 178"/>
                <a:gd name="T17" fmla="*/ 99 h 157"/>
                <a:gd name="T18" fmla="*/ 165 w 178"/>
                <a:gd name="T19" fmla="*/ 110 h 157"/>
                <a:gd name="T20" fmla="*/ 139 w 178"/>
                <a:gd name="T21" fmla="*/ 148 h 157"/>
                <a:gd name="T22" fmla="*/ 128 w 178"/>
                <a:gd name="T23" fmla="*/ 131 h 157"/>
                <a:gd name="T24" fmla="*/ 133 w 178"/>
                <a:gd name="T25" fmla="*/ 103 h 157"/>
                <a:gd name="T26" fmla="*/ 140 w 178"/>
                <a:gd name="T27" fmla="*/ 72 h 157"/>
                <a:gd name="T28" fmla="*/ 147 w 178"/>
                <a:gd name="T29" fmla="*/ 45 h 157"/>
                <a:gd name="T30" fmla="*/ 154 w 178"/>
                <a:gd name="T31" fmla="*/ 18 h 157"/>
                <a:gd name="T32" fmla="*/ 142 w 178"/>
                <a:gd name="T33" fmla="*/ 7 h 157"/>
                <a:gd name="T34" fmla="*/ 126 w 178"/>
                <a:gd name="T35" fmla="*/ 21 h 157"/>
                <a:gd name="T36" fmla="*/ 103 w 178"/>
                <a:gd name="T37" fmla="*/ 110 h 157"/>
                <a:gd name="T38" fmla="*/ 86 w 178"/>
                <a:gd name="T39" fmla="*/ 134 h 157"/>
                <a:gd name="T40" fmla="*/ 54 w 178"/>
                <a:gd name="T41" fmla="*/ 148 h 157"/>
                <a:gd name="T42" fmla="*/ 28 w 178"/>
                <a:gd name="T43" fmla="*/ 114 h 157"/>
                <a:gd name="T44" fmla="*/ 46 w 178"/>
                <a:gd name="T45" fmla="*/ 43 h 157"/>
                <a:gd name="T46" fmla="*/ 90 w 178"/>
                <a:gd name="T47" fmla="*/ 10 h 157"/>
                <a:gd name="T48" fmla="*/ 121 w 178"/>
                <a:gd name="T49" fmla="*/ 40 h 157"/>
                <a:gd name="T50" fmla="*/ 120 w 178"/>
                <a:gd name="T51" fmla="*/ 45 h 157"/>
                <a:gd name="T52" fmla="*/ 103 w 178"/>
                <a:gd name="T53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8" h="157">
                  <a:moveTo>
                    <a:pt x="126" y="21"/>
                  </a:moveTo>
                  <a:cubicBezTo>
                    <a:pt x="118" y="9"/>
                    <a:pt x="107" y="0"/>
                    <a:pt x="90" y="0"/>
                  </a:cubicBezTo>
                  <a:cubicBezTo>
                    <a:pt x="45" y="0"/>
                    <a:pt x="0" y="49"/>
                    <a:pt x="0" y="99"/>
                  </a:cubicBezTo>
                  <a:cubicBezTo>
                    <a:pt x="0" y="133"/>
                    <a:pt x="23" y="157"/>
                    <a:pt x="53" y="157"/>
                  </a:cubicBezTo>
                  <a:cubicBezTo>
                    <a:pt x="71" y="157"/>
                    <a:pt x="88" y="147"/>
                    <a:pt x="102" y="133"/>
                  </a:cubicBezTo>
                  <a:cubicBezTo>
                    <a:pt x="109" y="154"/>
                    <a:pt x="129" y="157"/>
                    <a:pt x="138" y="157"/>
                  </a:cubicBezTo>
                  <a:cubicBezTo>
                    <a:pt x="151" y="157"/>
                    <a:pt x="159" y="150"/>
                    <a:pt x="166" y="139"/>
                  </a:cubicBezTo>
                  <a:cubicBezTo>
                    <a:pt x="173" y="125"/>
                    <a:pt x="178" y="105"/>
                    <a:pt x="178" y="104"/>
                  </a:cubicBezTo>
                  <a:cubicBezTo>
                    <a:pt x="178" y="99"/>
                    <a:pt x="173" y="99"/>
                    <a:pt x="172" y="99"/>
                  </a:cubicBezTo>
                  <a:cubicBezTo>
                    <a:pt x="167" y="99"/>
                    <a:pt x="167" y="101"/>
                    <a:pt x="165" y="110"/>
                  </a:cubicBezTo>
                  <a:cubicBezTo>
                    <a:pt x="160" y="127"/>
                    <a:pt x="154" y="148"/>
                    <a:pt x="139" y="148"/>
                  </a:cubicBezTo>
                  <a:cubicBezTo>
                    <a:pt x="130" y="148"/>
                    <a:pt x="128" y="140"/>
                    <a:pt x="128" y="131"/>
                  </a:cubicBezTo>
                  <a:cubicBezTo>
                    <a:pt x="128" y="125"/>
                    <a:pt x="130" y="112"/>
                    <a:pt x="133" y="103"/>
                  </a:cubicBezTo>
                  <a:cubicBezTo>
                    <a:pt x="135" y="94"/>
                    <a:pt x="139" y="79"/>
                    <a:pt x="140" y="72"/>
                  </a:cubicBezTo>
                  <a:lnTo>
                    <a:pt x="147" y="45"/>
                  </a:lnTo>
                  <a:cubicBezTo>
                    <a:pt x="150" y="36"/>
                    <a:pt x="154" y="20"/>
                    <a:pt x="154" y="18"/>
                  </a:cubicBezTo>
                  <a:cubicBezTo>
                    <a:pt x="154" y="10"/>
                    <a:pt x="147" y="7"/>
                    <a:pt x="142" y="7"/>
                  </a:cubicBezTo>
                  <a:cubicBezTo>
                    <a:pt x="136" y="7"/>
                    <a:pt x="128" y="11"/>
                    <a:pt x="126" y="21"/>
                  </a:cubicBezTo>
                  <a:close/>
                  <a:moveTo>
                    <a:pt x="103" y="110"/>
                  </a:moveTo>
                  <a:cubicBezTo>
                    <a:pt x="101" y="120"/>
                    <a:pt x="93" y="127"/>
                    <a:pt x="86" y="134"/>
                  </a:cubicBezTo>
                  <a:cubicBezTo>
                    <a:pt x="83" y="136"/>
                    <a:pt x="69" y="148"/>
                    <a:pt x="54" y="148"/>
                  </a:cubicBezTo>
                  <a:cubicBezTo>
                    <a:pt x="41" y="148"/>
                    <a:pt x="28" y="139"/>
                    <a:pt x="28" y="114"/>
                  </a:cubicBezTo>
                  <a:cubicBezTo>
                    <a:pt x="28" y="95"/>
                    <a:pt x="38" y="57"/>
                    <a:pt x="46" y="43"/>
                  </a:cubicBezTo>
                  <a:cubicBezTo>
                    <a:pt x="62" y="15"/>
                    <a:pt x="80" y="10"/>
                    <a:pt x="90" y="10"/>
                  </a:cubicBezTo>
                  <a:cubicBezTo>
                    <a:pt x="114" y="10"/>
                    <a:pt x="121" y="36"/>
                    <a:pt x="121" y="40"/>
                  </a:cubicBezTo>
                  <a:cubicBezTo>
                    <a:pt x="121" y="42"/>
                    <a:pt x="120" y="44"/>
                    <a:pt x="120" y="45"/>
                  </a:cubicBezTo>
                  <a:lnTo>
                    <a:pt x="103" y="1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46" name="Freeform 96">
              <a:extLst>
                <a:ext uri="{FF2B5EF4-FFF2-40B4-BE49-F238E27FC236}">
                  <a16:creationId xmlns:a16="http://schemas.microsoft.com/office/drawing/2014/main" id="{45C92609-3C39-4941-997F-F354545FFDD8}"/>
                </a:ext>
              </a:extLst>
            </p:cNvPr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>
              <a:off x="6780213" y="2328863"/>
              <a:ext cx="61913" cy="292100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8" y="66"/>
                    <a:pt x="87" y="146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47" name="Freeform 97">
              <a:extLst>
                <a:ext uri="{FF2B5EF4-FFF2-40B4-BE49-F238E27FC236}">
                  <a16:creationId xmlns:a16="http://schemas.microsoft.com/office/drawing/2014/main" id="{A88711A3-F0AF-4895-B8C7-C837B47FFF80}"/>
                </a:ext>
              </a:extLst>
            </p:cNvPr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6878638" y="2292350"/>
              <a:ext cx="85725" cy="139700"/>
            </a:xfrm>
            <a:custGeom>
              <a:avLst/>
              <a:gdLst>
                <a:gd name="T0" fmla="*/ 77 w 161"/>
                <a:gd name="T1" fmla="*/ 115 h 239"/>
                <a:gd name="T2" fmla="*/ 123 w 161"/>
                <a:gd name="T3" fmla="*/ 172 h 239"/>
                <a:gd name="T4" fmla="*/ 78 w 161"/>
                <a:gd name="T5" fmla="*/ 228 h 239"/>
                <a:gd name="T6" fmla="*/ 19 w 161"/>
                <a:gd name="T7" fmla="*/ 203 h 239"/>
                <a:gd name="T8" fmla="*/ 39 w 161"/>
                <a:gd name="T9" fmla="*/ 184 h 239"/>
                <a:gd name="T10" fmla="*/ 20 w 161"/>
                <a:gd name="T11" fmla="*/ 165 h 239"/>
                <a:gd name="T12" fmla="*/ 0 w 161"/>
                <a:gd name="T13" fmla="*/ 185 h 239"/>
                <a:gd name="T14" fmla="*/ 79 w 161"/>
                <a:gd name="T15" fmla="*/ 239 h 239"/>
                <a:gd name="T16" fmla="*/ 161 w 161"/>
                <a:gd name="T17" fmla="*/ 172 h 239"/>
                <a:gd name="T18" fmla="*/ 100 w 161"/>
                <a:gd name="T19" fmla="*/ 109 h 239"/>
                <a:gd name="T20" fmla="*/ 150 w 161"/>
                <a:gd name="T21" fmla="*/ 48 h 239"/>
                <a:gd name="T22" fmla="*/ 79 w 161"/>
                <a:gd name="T23" fmla="*/ 0 h 239"/>
                <a:gd name="T24" fmla="*/ 11 w 161"/>
                <a:gd name="T25" fmla="*/ 47 h 239"/>
                <a:gd name="T26" fmla="*/ 29 w 161"/>
                <a:gd name="T27" fmla="*/ 66 h 239"/>
                <a:gd name="T28" fmla="*/ 47 w 161"/>
                <a:gd name="T29" fmla="*/ 48 h 239"/>
                <a:gd name="T30" fmla="*/ 29 w 161"/>
                <a:gd name="T31" fmla="*/ 30 h 239"/>
                <a:gd name="T32" fmla="*/ 78 w 161"/>
                <a:gd name="T33" fmla="*/ 10 h 239"/>
                <a:gd name="T34" fmla="*/ 116 w 161"/>
                <a:gd name="T35" fmla="*/ 48 h 239"/>
                <a:gd name="T36" fmla="*/ 102 w 161"/>
                <a:gd name="T37" fmla="*/ 90 h 239"/>
                <a:gd name="T38" fmla="*/ 63 w 161"/>
                <a:gd name="T39" fmla="*/ 105 h 239"/>
                <a:gd name="T40" fmla="*/ 52 w 161"/>
                <a:gd name="T41" fmla="*/ 106 h 239"/>
                <a:gd name="T42" fmla="*/ 49 w 161"/>
                <a:gd name="T43" fmla="*/ 111 h 239"/>
                <a:gd name="T44" fmla="*/ 58 w 161"/>
                <a:gd name="T45" fmla="*/ 115 h 239"/>
                <a:gd name="T46" fmla="*/ 77 w 161"/>
                <a:gd name="T47" fmla="*/ 11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61" h="239">
                  <a:moveTo>
                    <a:pt x="77" y="115"/>
                  </a:moveTo>
                  <a:cubicBezTo>
                    <a:pt x="104" y="115"/>
                    <a:pt x="123" y="134"/>
                    <a:pt x="123" y="172"/>
                  </a:cubicBezTo>
                  <a:cubicBezTo>
                    <a:pt x="123" y="215"/>
                    <a:pt x="98" y="228"/>
                    <a:pt x="78" y="228"/>
                  </a:cubicBezTo>
                  <a:cubicBezTo>
                    <a:pt x="64" y="228"/>
                    <a:pt x="33" y="224"/>
                    <a:pt x="19" y="203"/>
                  </a:cubicBezTo>
                  <a:cubicBezTo>
                    <a:pt x="35" y="203"/>
                    <a:pt x="39" y="191"/>
                    <a:pt x="39" y="184"/>
                  </a:cubicBezTo>
                  <a:cubicBezTo>
                    <a:pt x="39" y="173"/>
                    <a:pt x="31" y="165"/>
                    <a:pt x="20" y="165"/>
                  </a:cubicBezTo>
                  <a:cubicBezTo>
                    <a:pt x="10" y="165"/>
                    <a:pt x="0" y="171"/>
                    <a:pt x="0" y="185"/>
                  </a:cubicBezTo>
                  <a:cubicBezTo>
                    <a:pt x="0" y="218"/>
                    <a:pt x="36" y="239"/>
                    <a:pt x="79" y="239"/>
                  </a:cubicBezTo>
                  <a:cubicBezTo>
                    <a:pt x="127" y="239"/>
                    <a:pt x="161" y="206"/>
                    <a:pt x="161" y="172"/>
                  </a:cubicBezTo>
                  <a:cubicBezTo>
                    <a:pt x="161" y="144"/>
                    <a:pt x="138" y="117"/>
                    <a:pt x="100" y="109"/>
                  </a:cubicBezTo>
                  <a:cubicBezTo>
                    <a:pt x="137" y="96"/>
                    <a:pt x="150" y="70"/>
                    <a:pt x="150" y="48"/>
                  </a:cubicBezTo>
                  <a:cubicBezTo>
                    <a:pt x="150" y="21"/>
                    <a:pt x="118" y="0"/>
                    <a:pt x="79" y="0"/>
                  </a:cubicBezTo>
                  <a:cubicBezTo>
                    <a:pt x="41" y="0"/>
                    <a:pt x="11" y="19"/>
                    <a:pt x="11" y="47"/>
                  </a:cubicBezTo>
                  <a:cubicBezTo>
                    <a:pt x="11" y="59"/>
                    <a:pt x="19" y="66"/>
                    <a:pt x="29" y="66"/>
                  </a:cubicBezTo>
                  <a:cubicBezTo>
                    <a:pt x="40" y="66"/>
                    <a:pt x="47" y="58"/>
                    <a:pt x="47" y="48"/>
                  </a:cubicBezTo>
                  <a:cubicBezTo>
                    <a:pt x="47" y="38"/>
                    <a:pt x="40" y="30"/>
                    <a:pt x="29" y="30"/>
                  </a:cubicBezTo>
                  <a:cubicBezTo>
                    <a:pt x="41" y="14"/>
                    <a:pt x="65" y="10"/>
                    <a:pt x="78" y="10"/>
                  </a:cubicBezTo>
                  <a:cubicBezTo>
                    <a:pt x="94" y="10"/>
                    <a:pt x="116" y="18"/>
                    <a:pt x="116" y="48"/>
                  </a:cubicBezTo>
                  <a:cubicBezTo>
                    <a:pt x="116" y="63"/>
                    <a:pt x="111" y="79"/>
                    <a:pt x="102" y="90"/>
                  </a:cubicBezTo>
                  <a:cubicBezTo>
                    <a:pt x="91" y="103"/>
                    <a:pt x="81" y="104"/>
                    <a:pt x="63" y="105"/>
                  </a:cubicBezTo>
                  <a:cubicBezTo>
                    <a:pt x="55" y="106"/>
                    <a:pt x="54" y="106"/>
                    <a:pt x="52" y="106"/>
                  </a:cubicBezTo>
                  <a:cubicBezTo>
                    <a:pt x="51" y="106"/>
                    <a:pt x="49" y="107"/>
                    <a:pt x="49" y="111"/>
                  </a:cubicBezTo>
                  <a:cubicBezTo>
                    <a:pt x="49" y="115"/>
                    <a:pt x="52" y="115"/>
                    <a:pt x="58" y="115"/>
                  </a:cubicBezTo>
                  <a:lnTo>
                    <a:pt x="77" y="11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48" name="Freeform 98">
              <a:extLst>
                <a:ext uri="{FF2B5EF4-FFF2-40B4-BE49-F238E27FC236}">
                  <a16:creationId xmlns:a16="http://schemas.microsoft.com/office/drawing/2014/main" id="{DCE218F5-9F0E-49C4-95BA-35A343681D8A}"/>
                </a:ext>
              </a:extLst>
            </p:cNvPr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7021513" y="2125663"/>
              <a:ext cx="130175" cy="700087"/>
            </a:xfrm>
            <a:custGeom>
              <a:avLst/>
              <a:gdLst>
                <a:gd name="T0" fmla="*/ 142 w 243"/>
                <a:gd name="T1" fmla="*/ 755 h 1197"/>
                <a:gd name="T2" fmla="*/ 239 w 243"/>
                <a:gd name="T3" fmla="*/ 609 h 1197"/>
                <a:gd name="T4" fmla="*/ 243 w 243"/>
                <a:gd name="T5" fmla="*/ 599 h 1197"/>
                <a:gd name="T6" fmla="*/ 237 w 243"/>
                <a:gd name="T7" fmla="*/ 587 h 1197"/>
                <a:gd name="T8" fmla="*/ 142 w 243"/>
                <a:gd name="T9" fmla="*/ 451 h 1197"/>
                <a:gd name="T10" fmla="*/ 142 w 243"/>
                <a:gd name="T11" fmla="*/ 155 h 1197"/>
                <a:gd name="T12" fmla="*/ 31 w 243"/>
                <a:gd name="T13" fmla="*/ 5 h 1197"/>
                <a:gd name="T14" fmla="*/ 11 w 243"/>
                <a:gd name="T15" fmla="*/ 0 h 1197"/>
                <a:gd name="T16" fmla="*/ 0 w 243"/>
                <a:gd name="T17" fmla="*/ 11 h 1197"/>
                <a:gd name="T18" fmla="*/ 5 w 243"/>
                <a:gd name="T19" fmla="*/ 22 h 1197"/>
                <a:gd name="T20" fmla="*/ 100 w 243"/>
                <a:gd name="T21" fmla="*/ 136 h 1197"/>
                <a:gd name="T22" fmla="*/ 101 w 243"/>
                <a:gd name="T23" fmla="*/ 179 h 1197"/>
                <a:gd name="T24" fmla="*/ 101 w 243"/>
                <a:gd name="T25" fmla="*/ 434 h 1197"/>
                <a:gd name="T26" fmla="*/ 132 w 243"/>
                <a:gd name="T27" fmla="*/ 535 h 1197"/>
                <a:gd name="T28" fmla="*/ 215 w 243"/>
                <a:gd name="T29" fmla="*/ 598 h 1197"/>
                <a:gd name="T30" fmla="*/ 101 w 243"/>
                <a:gd name="T31" fmla="*/ 745 h 1197"/>
                <a:gd name="T32" fmla="*/ 101 w 243"/>
                <a:gd name="T33" fmla="*/ 1033 h 1197"/>
                <a:gd name="T34" fmla="*/ 72 w 243"/>
                <a:gd name="T35" fmla="*/ 1124 h 1197"/>
                <a:gd name="T36" fmla="*/ 4 w 243"/>
                <a:gd name="T37" fmla="*/ 1175 h 1197"/>
                <a:gd name="T38" fmla="*/ 0 w 243"/>
                <a:gd name="T39" fmla="*/ 1186 h 1197"/>
                <a:gd name="T40" fmla="*/ 11 w 243"/>
                <a:gd name="T41" fmla="*/ 1197 h 1197"/>
                <a:gd name="T42" fmla="*/ 32 w 243"/>
                <a:gd name="T43" fmla="*/ 1191 h 1197"/>
                <a:gd name="T44" fmla="*/ 141 w 243"/>
                <a:gd name="T45" fmla="*/ 1066 h 1197"/>
                <a:gd name="T46" fmla="*/ 142 w 243"/>
                <a:gd name="T47" fmla="*/ 1018 h 1197"/>
                <a:gd name="T48" fmla="*/ 142 w 243"/>
                <a:gd name="T49" fmla="*/ 755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3" h="1197">
                  <a:moveTo>
                    <a:pt x="142" y="755"/>
                  </a:moveTo>
                  <a:cubicBezTo>
                    <a:pt x="142" y="696"/>
                    <a:pt x="172" y="645"/>
                    <a:pt x="239" y="609"/>
                  </a:cubicBezTo>
                  <a:cubicBezTo>
                    <a:pt x="243" y="607"/>
                    <a:pt x="243" y="607"/>
                    <a:pt x="243" y="599"/>
                  </a:cubicBezTo>
                  <a:cubicBezTo>
                    <a:pt x="243" y="590"/>
                    <a:pt x="243" y="590"/>
                    <a:pt x="237" y="587"/>
                  </a:cubicBezTo>
                  <a:cubicBezTo>
                    <a:pt x="147" y="539"/>
                    <a:pt x="142" y="465"/>
                    <a:pt x="142" y="451"/>
                  </a:cubicBezTo>
                  <a:lnTo>
                    <a:pt x="142" y="155"/>
                  </a:lnTo>
                  <a:cubicBezTo>
                    <a:pt x="142" y="82"/>
                    <a:pt x="93" y="35"/>
                    <a:pt x="31" y="5"/>
                  </a:cubicBezTo>
                  <a:cubicBezTo>
                    <a:pt x="20" y="0"/>
                    <a:pt x="19" y="0"/>
                    <a:pt x="11" y="0"/>
                  </a:cubicBezTo>
                  <a:cubicBezTo>
                    <a:pt x="1" y="0"/>
                    <a:pt x="0" y="0"/>
                    <a:pt x="0" y="11"/>
                  </a:cubicBezTo>
                  <a:cubicBezTo>
                    <a:pt x="0" y="18"/>
                    <a:pt x="0" y="19"/>
                    <a:pt x="5" y="22"/>
                  </a:cubicBezTo>
                  <a:cubicBezTo>
                    <a:pt x="26" y="32"/>
                    <a:pt x="90" y="65"/>
                    <a:pt x="100" y="136"/>
                  </a:cubicBezTo>
                  <a:cubicBezTo>
                    <a:pt x="101" y="143"/>
                    <a:pt x="101" y="149"/>
                    <a:pt x="101" y="179"/>
                  </a:cubicBezTo>
                  <a:lnTo>
                    <a:pt x="101" y="434"/>
                  </a:lnTo>
                  <a:cubicBezTo>
                    <a:pt x="101" y="457"/>
                    <a:pt x="101" y="494"/>
                    <a:pt x="132" y="535"/>
                  </a:cubicBezTo>
                  <a:cubicBezTo>
                    <a:pt x="152" y="560"/>
                    <a:pt x="180" y="583"/>
                    <a:pt x="215" y="598"/>
                  </a:cubicBezTo>
                  <a:cubicBezTo>
                    <a:pt x="117" y="645"/>
                    <a:pt x="101" y="717"/>
                    <a:pt x="101" y="745"/>
                  </a:cubicBezTo>
                  <a:lnTo>
                    <a:pt x="101" y="1033"/>
                  </a:lnTo>
                  <a:cubicBezTo>
                    <a:pt x="101" y="1058"/>
                    <a:pt x="101" y="1087"/>
                    <a:pt x="72" y="1124"/>
                  </a:cubicBezTo>
                  <a:cubicBezTo>
                    <a:pt x="50" y="1152"/>
                    <a:pt x="25" y="1165"/>
                    <a:pt x="4" y="1175"/>
                  </a:cubicBezTo>
                  <a:cubicBezTo>
                    <a:pt x="0" y="1177"/>
                    <a:pt x="0" y="1179"/>
                    <a:pt x="0" y="1186"/>
                  </a:cubicBezTo>
                  <a:cubicBezTo>
                    <a:pt x="0" y="1196"/>
                    <a:pt x="1" y="1197"/>
                    <a:pt x="11" y="1197"/>
                  </a:cubicBezTo>
                  <a:cubicBezTo>
                    <a:pt x="18" y="1197"/>
                    <a:pt x="19" y="1197"/>
                    <a:pt x="32" y="1191"/>
                  </a:cubicBezTo>
                  <a:cubicBezTo>
                    <a:pt x="82" y="1166"/>
                    <a:pt x="130" y="1127"/>
                    <a:pt x="141" y="1066"/>
                  </a:cubicBezTo>
                  <a:cubicBezTo>
                    <a:pt x="142" y="1056"/>
                    <a:pt x="142" y="1051"/>
                    <a:pt x="142" y="1018"/>
                  </a:cubicBezTo>
                  <a:lnTo>
                    <a:pt x="142" y="75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</p:grpSp>
      <p:sp>
        <p:nvSpPr>
          <p:cNvPr id="158" name="TextBox 157">
            <a:extLst>
              <a:ext uri="{FF2B5EF4-FFF2-40B4-BE49-F238E27FC236}">
                <a16:creationId xmlns:a16="http://schemas.microsoft.com/office/drawing/2014/main" id="{AE47F607-26ED-4EC4-AF1C-BD892B8FA405}"/>
              </a:ext>
            </a:extLst>
          </p:cNvPr>
          <p:cNvSpPr txBox="1"/>
          <p:nvPr/>
        </p:nvSpPr>
        <p:spPr>
          <a:xfrm>
            <a:off x="287104" y="1581148"/>
            <a:ext cx="4724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N-component scalar theory with classical action: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BA0DB19D-5BB1-421B-BAD1-5D309DBD8BE6}"/>
              </a:ext>
            </a:extLst>
          </p:cNvPr>
          <p:cNvSpPr txBox="1"/>
          <p:nvPr/>
        </p:nvSpPr>
        <p:spPr>
          <a:xfrm>
            <a:off x="6771692" y="169277"/>
            <a:ext cx="343337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Relevant in many physical settings: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(Pseudo)-scalar sector in QCD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Higgs potential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Condensed matter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…</a:t>
            </a:r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92B18890-85A7-4418-A4B9-39A7ACEFC8DD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831072" y="2043352"/>
            <a:ext cx="1173163" cy="531813"/>
            <a:chOff x="2541586" y="2540000"/>
            <a:chExt cx="1173163" cy="531813"/>
          </a:xfrm>
        </p:grpSpPr>
        <p:sp>
          <p:nvSpPr>
            <p:cNvPr id="167" name="Freeform 104">
              <a:extLst>
                <a:ext uri="{FF2B5EF4-FFF2-40B4-BE49-F238E27FC236}">
                  <a16:creationId xmlns:a16="http://schemas.microsoft.com/office/drawing/2014/main" id="{91D6509E-522F-4D7E-8C57-0218FA5CD614}"/>
                </a:ext>
              </a:extLst>
            </p:cNvPr>
            <p:cNvSpPr>
              <a:spLocks noEditPoints="1"/>
            </p:cNvSpPr>
            <p:nvPr>
              <p:custDataLst>
                <p:tags r:id="rId100"/>
              </p:custDataLst>
            </p:nvPr>
          </p:nvSpPr>
          <p:spPr bwMode="auto">
            <a:xfrm>
              <a:off x="2541586" y="2776538"/>
              <a:ext cx="119063" cy="173038"/>
            </a:xfrm>
            <a:custGeom>
              <a:avLst/>
              <a:gdLst>
                <a:gd name="T0" fmla="*/ 2 w 236"/>
                <a:gd name="T1" fmla="*/ 307 h 329"/>
                <a:gd name="T2" fmla="*/ 0 w 236"/>
                <a:gd name="T3" fmla="*/ 315 h 329"/>
                <a:gd name="T4" fmla="*/ 14 w 236"/>
                <a:gd name="T5" fmla="*/ 329 h 329"/>
                <a:gd name="T6" fmla="*/ 32 w 236"/>
                <a:gd name="T7" fmla="*/ 318 h 329"/>
                <a:gd name="T8" fmla="*/ 63 w 236"/>
                <a:gd name="T9" fmla="*/ 193 h 329"/>
                <a:gd name="T10" fmla="*/ 113 w 236"/>
                <a:gd name="T11" fmla="*/ 226 h 329"/>
                <a:gd name="T12" fmla="*/ 236 w 236"/>
                <a:gd name="T13" fmla="*/ 82 h 329"/>
                <a:gd name="T14" fmla="*/ 166 w 236"/>
                <a:gd name="T15" fmla="*/ 0 h 329"/>
                <a:gd name="T16" fmla="*/ 50 w 236"/>
                <a:gd name="T17" fmla="*/ 111 h 329"/>
                <a:gd name="T18" fmla="*/ 2 w 236"/>
                <a:gd name="T19" fmla="*/ 307 h 329"/>
                <a:gd name="T20" fmla="*/ 112 w 236"/>
                <a:gd name="T21" fmla="*/ 215 h 329"/>
                <a:gd name="T22" fmla="*/ 69 w 236"/>
                <a:gd name="T23" fmla="*/ 171 h 329"/>
                <a:gd name="T24" fmla="*/ 73 w 236"/>
                <a:gd name="T25" fmla="*/ 153 h 329"/>
                <a:gd name="T26" fmla="*/ 103 w 236"/>
                <a:gd name="T27" fmla="*/ 59 h 329"/>
                <a:gd name="T28" fmla="*/ 165 w 236"/>
                <a:gd name="T29" fmla="*/ 11 h 329"/>
                <a:gd name="T30" fmla="*/ 200 w 236"/>
                <a:gd name="T31" fmla="*/ 60 h 329"/>
                <a:gd name="T32" fmla="*/ 172 w 236"/>
                <a:gd name="T33" fmla="*/ 168 h 329"/>
                <a:gd name="T34" fmla="*/ 112 w 236"/>
                <a:gd name="T35" fmla="*/ 21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6" h="329">
                  <a:moveTo>
                    <a:pt x="2" y="307"/>
                  </a:moveTo>
                  <a:cubicBezTo>
                    <a:pt x="0" y="313"/>
                    <a:pt x="0" y="314"/>
                    <a:pt x="0" y="315"/>
                  </a:cubicBezTo>
                  <a:cubicBezTo>
                    <a:pt x="0" y="323"/>
                    <a:pt x="6" y="329"/>
                    <a:pt x="14" y="329"/>
                  </a:cubicBezTo>
                  <a:cubicBezTo>
                    <a:pt x="25" y="329"/>
                    <a:pt x="31" y="320"/>
                    <a:pt x="32" y="318"/>
                  </a:cubicBezTo>
                  <a:cubicBezTo>
                    <a:pt x="34" y="314"/>
                    <a:pt x="50" y="247"/>
                    <a:pt x="63" y="193"/>
                  </a:cubicBezTo>
                  <a:cubicBezTo>
                    <a:pt x="73" y="213"/>
                    <a:pt x="89" y="226"/>
                    <a:pt x="113" y="226"/>
                  </a:cubicBezTo>
                  <a:cubicBezTo>
                    <a:pt x="171" y="226"/>
                    <a:pt x="236" y="156"/>
                    <a:pt x="236" y="82"/>
                  </a:cubicBezTo>
                  <a:cubicBezTo>
                    <a:pt x="236" y="29"/>
                    <a:pt x="203" y="0"/>
                    <a:pt x="166" y="0"/>
                  </a:cubicBezTo>
                  <a:cubicBezTo>
                    <a:pt x="118" y="0"/>
                    <a:pt x="65" y="50"/>
                    <a:pt x="50" y="111"/>
                  </a:cubicBezTo>
                  <a:lnTo>
                    <a:pt x="2" y="307"/>
                  </a:lnTo>
                  <a:close/>
                  <a:moveTo>
                    <a:pt x="112" y="215"/>
                  </a:moveTo>
                  <a:cubicBezTo>
                    <a:pt x="77" y="215"/>
                    <a:pt x="69" y="176"/>
                    <a:pt x="69" y="171"/>
                  </a:cubicBezTo>
                  <a:cubicBezTo>
                    <a:pt x="69" y="169"/>
                    <a:pt x="72" y="159"/>
                    <a:pt x="73" y="153"/>
                  </a:cubicBezTo>
                  <a:cubicBezTo>
                    <a:pt x="87" y="97"/>
                    <a:pt x="92" y="79"/>
                    <a:pt x="103" y="59"/>
                  </a:cubicBezTo>
                  <a:cubicBezTo>
                    <a:pt x="125" y="22"/>
                    <a:pt x="150" y="11"/>
                    <a:pt x="165" y="11"/>
                  </a:cubicBezTo>
                  <a:cubicBezTo>
                    <a:pt x="184" y="11"/>
                    <a:pt x="200" y="26"/>
                    <a:pt x="200" y="60"/>
                  </a:cubicBezTo>
                  <a:cubicBezTo>
                    <a:pt x="200" y="88"/>
                    <a:pt x="185" y="144"/>
                    <a:pt x="172" y="168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105">
              <a:extLst>
                <a:ext uri="{FF2B5EF4-FFF2-40B4-BE49-F238E27FC236}">
                  <a16:creationId xmlns:a16="http://schemas.microsoft.com/office/drawing/2014/main" id="{43EE5834-68D9-4055-9834-B3769F9C1293}"/>
                </a:ext>
              </a:extLst>
            </p:cNvPr>
            <p:cNvSpPr>
              <a:spLocks noEditPoints="1"/>
            </p:cNvSpPr>
            <p:nvPr>
              <p:custDataLst>
                <p:tags r:id="rId101"/>
              </p:custDataLst>
            </p:nvPr>
          </p:nvSpPr>
          <p:spPr bwMode="auto">
            <a:xfrm>
              <a:off x="2749549" y="2795588"/>
              <a:ext cx="168275" cy="61913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106">
              <a:extLst>
                <a:ext uri="{FF2B5EF4-FFF2-40B4-BE49-F238E27FC236}">
                  <a16:creationId xmlns:a16="http://schemas.microsoft.com/office/drawing/2014/main" id="{8A38C379-EEC8-47AD-9805-982C0507DC76}"/>
                </a:ext>
              </a:extLst>
            </p:cNvPr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3054349" y="2540000"/>
              <a:ext cx="84138" cy="174625"/>
            </a:xfrm>
            <a:custGeom>
              <a:avLst/>
              <a:gdLst>
                <a:gd name="T0" fmla="*/ 103 w 165"/>
                <a:gd name="T1" fmla="*/ 13 h 333"/>
                <a:gd name="T2" fmla="*/ 91 w 165"/>
                <a:gd name="T3" fmla="*/ 0 h 333"/>
                <a:gd name="T4" fmla="*/ 0 w 165"/>
                <a:gd name="T5" fmla="*/ 32 h 333"/>
                <a:gd name="T6" fmla="*/ 0 w 165"/>
                <a:gd name="T7" fmla="*/ 48 h 333"/>
                <a:gd name="T8" fmla="*/ 66 w 165"/>
                <a:gd name="T9" fmla="*/ 35 h 333"/>
                <a:gd name="T10" fmla="*/ 66 w 165"/>
                <a:gd name="T11" fmla="*/ 293 h 333"/>
                <a:gd name="T12" fmla="*/ 19 w 165"/>
                <a:gd name="T13" fmla="*/ 317 h 333"/>
                <a:gd name="T14" fmla="*/ 3 w 165"/>
                <a:gd name="T15" fmla="*/ 317 h 333"/>
                <a:gd name="T16" fmla="*/ 3 w 165"/>
                <a:gd name="T17" fmla="*/ 333 h 333"/>
                <a:gd name="T18" fmla="*/ 84 w 165"/>
                <a:gd name="T19" fmla="*/ 331 h 333"/>
                <a:gd name="T20" fmla="*/ 165 w 165"/>
                <a:gd name="T21" fmla="*/ 333 h 333"/>
                <a:gd name="T22" fmla="*/ 165 w 165"/>
                <a:gd name="T23" fmla="*/ 317 h 333"/>
                <a:gd name="T24" fmla="*/ 149 w 165"/>
                <a:gd name="T25" fmla="*/ 317 h 333"/>
                <a:gd name="T26" fmla="*/ 103 w 165"/>
                <a:gd name="T27" fmla="*/ 293 h 333"/>
                <a:gd name="T28" fmla="*/ 103 w 165"/>
                <a:gd name="T29" fmla="*/ 1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5" h="333">
                  <a:moveTo>
                    <a:pt x="103" y="13"/>
                  </a:moveTo>
                  <a:cubicBezTo>
                    <a:pt x="103" y="1"/>
                    <a:pt x="103" y="0"/>
                    <a:pt x="91" y="0"/>
                  </a:cubicBezTo>
                  <a:cubicBezTo>
                    <a:pt x="60" y="32"/>
                    <a:pt x="16" y="32"/>
                    <a:pt x="0" y="32"/>
                  </a:cubicBezTo>
                  <a:lnTo>
                    <a:pt x="0" y="48"/>
                  </a:lnTo>
                  <a:cubicBezTo>
                    <a:pt x="10" y="48"/>
                    <a:pt x="40" y="48"/>
                    <a:pt x="66" y="35"/>
                  </a:cubicBezTo>
                  <a:lnTo>
                    <a:pt x="66" y="293"/>
                  </a:lnTo>
                  <a:cubicBezTo>
                    <a:pt x="66" y="311"/>
                    <a:pt x="64" y="317"/>
                    <a:pt x="19" y="317"/>
                  </a:cubicBezTo>
                  <a:lnTo>
                    <a:pt x="3" y="317"/>
                  </a:lnTo>
                  <a:lnTo>
                    <a:pt x="3" y="333"/>
                  </a:lnTo>
                  <a:cubicBezTo>
                    <a:pt x="21" y="331"/>
                    <a:pt x="64" y="331"/>
                    <a:pt x="84" y="331"/>
                  </a:cubicBezTo>
                  <a:cubicBezTo>
                    <a:pt x="104" y="331"/>
                    <a:pt x="148" y="331"/>
                    <a:pt x="165" y="333"/>
                  </a:cubicBezTo>
                  <a:lnTo>
                    <a:pt x="165" y="317"/>
                  </a:lnTo>
                  <a:lnTo>
                    <a:pt x="149" y="317"/>
                  </a:lnTo>
                  <a:cubicBezTo>
                    <a:pt x="104" y="317"/>
                    <a:pt x="103" y="312"/>
                    <a:pt x="103" y="293"/>
                  </a:cubicBezTo>
                  <a:lnTo>
                    <a:pt x="103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Freeform 108">
              <a:extLst>
                <a:ext uri="{FF2B5EF4-FFF2-40B4-BE49-F238E27FC236}">
                  <a16:creationId xmlns:a16="http://schemas.microsoft.com/office/drawing/2014/main" id="{7E4064FB-A879-4A9F-B29D-295DCA978978}"/>
                </a:ext>
              </a:extLst>
            </p:cNvPr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3044824" y="2897188"/>
              <a:ext cx="101600" cy="174625"/>
            </a:xfrm>
            <a:custGeom>
              <a:avLst/>
              <a:gdLst>
                <a:gd name="T0" fmla="*/ 38 w 199"/>
                <a:gd name="T1" fmla="*/ 294 h 333"/>
                <a:gd name="T2" fmla="*/ 91 w 199"/>
                <a:gd name="T3" fmla="*/ 243 h 333"/>
                <a:gd name="T4" fmla="*/ 199 w 199"/>
                <a:gd name="T5" fmla="*/ 97 h 333"/>
                <a:gd name="T6" fmla="*/ 93 w 199"/>
                <a:gd name="T7" fmla="*/ 0 h 333"/>
                <a:gd name="T8" fmla="*/ 0 w 199"/>
                <a:gd name="T9" fmla="*/ 91 h 333"/>
                <a:gd name="T10" fmla="*/ 26 w 199"/>
                <a:gd name="T11" fmla="*/ 119 h 333"/>
                <a:gd name="T12" fmla="*/ 52 w 199"/>
                <a:gd name="T13" fmla="*/ 92 h 333"/>
                <a:gd name="T14" fmla="*/ 26 w 199"/>
                <a:gd name="T15" fmla="*/ 66 h 333"/>
                <a:gd name="T16" fmla="*/ 19 w 199"/>
                <a:gd name="T17" fmla="*/ 67 h 333"/>
                <a:gd name="T18" fmla="*/ 87 w 199"/>
                <a:gd name="T19" fmla="*/ 16 h 333"/>
                <a:gd name="T20" fmla="*/ 154 w 199"/>
                <a:gd name="T21" fmla="*/ 97 h 333"/>
                <a:gd name="T22" fmla="*/ 101 w 199"/>
                <a:gd name="T23" fmla="*/ 208 h 333"/>
                <a:gd name="T24" fmla="*/ 5 w 199"/>
                <a:gd name="T25" fmla="*/ 314 h 333"/>
                <a:gd name="T26" fmla="*/ 0 w 199"/>
                <a:gd name="T27" fmla="*/ 333 h 333"/>
                <a:gd name="T28" fmla="*/ 185 w 199"/>
                <a:gd name="T29" fmla="*/ 333 h 333"/>
                <a:gd name="T30" fmla="*/ 199 w 199"/>
                <a:gd name="T31" fmla="*/ 246 h 333"/>
                <a:gd name="T32" fmla="*/ 187 w 199"/>
                <a:gd name="T33" fmla="*/ 246 h 333"/>
                <a:gd name="T34" fmla="*/ 176 w 199"/>
                <a:gd name="T35" fmla="*/ 290 h 333"/>
                <a:gd name="T36" fmla="*/ 128 w 199"/>
                <a:gd name="T37" fmla="*/ 294 h 333"/>
                <a:gd name="T38" fmla="*/ 38 w 199"/>
                <a:gd name="T39" fmla="*/ 29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" h="333">
                  <a:moveTo>
                    <a:pt x="38" y="294"/>
                  </a:moveTo>
                  <a:lnTo>
                    <a:pt x="91" y="243"/>
                  </a:lnTo>
                  <a:cubicBezTo>
                    <a:pt x="169" y="174"/>
                    <a:pt x="199" y="147"/>
                    <a:pt x="199" y="97"/>
                  </a:cubicBezTo>
                  <a:cubicBezTo>
                    <a:pt x="199" y="40"/>
                    <a:pt x="154" y="0"/>
                    <a:pt x="93" y="0"/>
                  </a:cubicBezTo>
                  <a:cubicBezTo>
                    <a:pt x="37" y="0"/>
                    <a:pt x="0" y="46"/>
                    <a:pt x="0" y="91"/>
                  </a:cubicBezTo>
                  <a:cubicBezTo>
                    <a:pt x="0" y="119"/>
                    <a:pt x="25" y="119"/>
                    <a:pt x="26" y="119"/>
                  </a:cubicBezTo>
                  <a:cubicBezTo>
                    <a:pt x="35" y="119"/>
                    <a:pt x="52" y="113"/>
                    <a:pt x="52" y="92"/>
                  </a:cubicBezTo>
                  <a:cubicBezTo>
                    <a:pt x="52" y="79"/>
                    <a:pt x="43" y="66"/>
                    <a:pt x="26" y="66"/>
                  </a:cubicBezTo>
                  <a:cubicBezTo>
                    <a:pt x="22" y="66"/>
                    <a:pt x="21" y="66"/>
                    <a:pt x="19" y="67"/>
                  </a:cubicBezTo>
                  <a:cubicBezTo>
                    <a:pt x="31" y="34"/>
                    <a:pt x="58" y="16"/>
                    <a:pt x="87" y="16"/>
                  </a:cubicBezTo>
                  <a:cubicBezTo>
                    <a:pt x="132" y="16"/>
                    <a:pt x="154" y="56"/>
                    <a:pt x="154" y="97"/>
                  </a:cubicBezTo>
                  <a:cubicBezTo>
                    <a:pt x="154" y="137"/>
                    <a:pt x="129" y="177"/>
                    <a:pt x="101" y="208"/>
                  </a:cubicBezTo>
                  <a:lnTo>
                    <a:pt x="5" y="314"/>
                  </a:lnTo>
                  <a:cubicBezTo>
                    <a:pt x="0" y="320"/>
                    <a:pt x="0" y="321"/>
                    <a:pt x="0" y="333"/>
                  </a:cubicBezTo>
                  <a:lnTo>
                    <a:pt x="185" y="333"/>
                  </a:lnTo>
                  <a:lnTo>
                    <a:pt x="199" y="246"/>
                  </a:lnTo>
                  <a:lnTo>
                    <a:pt x="187" y="246"/>
                  </a:lnTo>
                  <a:cubicBezTo>
                    <a:pt x="184" y="261"/>
                    <a:pt x="181" y="283"/>
                    <a:pt x="176" y="290"/>
                  </a:cubicBezTo>
                  <a:cubicBezTo>
                    <a:pt x="172" y="294"/>
                    <a:pt x="139" y="294"/>
                    <a:pt x="128" y="294"/>
                  </a:cubicBezTo>
                  <a:lnTo>
                    <a:pt x="38" y="2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2" name="Freeform 109">
              <a:extLst>
                <a:ext uri="{FF2B5EF4-FFF2-40B4-BE49-F238E27FC236}">
                  <a16:creationId xmlns:a16="http://schemas.microsoft.com/office/drawing/2014/main" id="{08EC8907-910D-47BC-9E12-1A702FD04D1D}"/>
                </a:ext>
              </a:extLst>
            </p:cNvPr>
            <p:cNvSpPr>
              <a:spLocks noEditPoints="1"/>
            </p:cNvSpPr>
            <p:nvPr>
              <p:custDataLst>
                <p:tags r:id="rId104"/>
              </p:custDataLst>
            </p:nvPr>
          </p:nvSpPr>
          <p:spPr bwMode="auto">
            <a:xfrm>
              <a:off x="3201986" y="2709863"/>
              <a:ext cx="131763" cy="236538"/>
            </a:xfrm>
            <a:custGeom>
              <a:avLst/>
              <a:gdLst>
                <a:gd name="T0" fmla="*/ 194 w 262"/>
                <a:gd name="T1" fmla="*/ 12 h 448"/>
                <a:gd name="T2" fmla="*/ 195 w 262"/>
                <a:gd name="T3" fmla="*/ 5 h 448"/>
                <a:gd name="T4" fmla="*/ 189 w 262"/>
                <a:gd name="T5" fmla="*/ 0 h 448"/>
                <a:gd name="T6" fmla="*/ 182 w 262"/>
                <a:gd name="T7" fmla="*/ 10 h 448"/>
                <a:gd name="T8" fmla="*/ 153 w 262"/>
                <a:gd name="T9" fmla="*/ 125 h 448"/>
                <a:gd name="T10" fmla="*/ 0 w 262"/>
                <a:gd name="T11" fmla="*/ 262 h 448"/>
                <a:gd name="T12" fmla="*/ 96 w 262"/>
                <a:gd name="T13" fmla="*/ 352 h 448"/>
                <a:gd name="T14" fmla="*/ 85 w 262"/>
                <a:gd name="T15" fmla="*/ 399 h 448"/>
                <a:gd name="T16" fmla="*/ 74 w 262"/>
                <a:gd name="T17" fmla="*/ 443 h 448"/>
                <a:gd name="T18" fmla="*/ 80 w 262"/>
                <a:gd name="T19" fmla="*/ 448 h 448"/>
                <a:gd name="T20" fmla="*/ 85 w 262"/>
                <a:gd name="T21" fmla="*/ 446 h 448"/>
                <a:gd name="T22" fmla="*/ 90 w 262"/>
                <a:gd name="T23" fmla="*/ 426 h 448"/>
                <a:gd name="T24" fmla="*/ 109 w 262"/>
                <a:gd name="T25" fmla="*/ 352 h 448"/>
                <a:gd name="T26" fmla="*/ 262 w 262"/>
                <a:gd name="T27" fmla="*/ 215 h 448"/>
                <a:gd name="T28" fmla="*/ 166 w 262"/>
                <a:gd name="T29" fmla="*/ 125 h 448"/>
                <a:gd name="T30" fmla="*/ 194 w 262"/>
                <a:gd name="T31" fmla="*/ 12 h 448"/>
                <a:gd name="T32" fmla="*/ 99 w 262"/>
                <a:gd name="T33" fmla="*/ 341 h 448"/>
                <a:gd name="T34" fmla="*/ 33 w 262"/>
                <a:gd name="T35" fmla="*/ 272 h 448"/>
                <a:gd name="T36" fmla="*/ 150 w 262"/>
                <a:gd name="T37" fmla="*/ 136 h 448"/>
                <a:gd name="T38" fmla="*/ 99 w 262"/>
                <a:gd name="T39" fmla="*/ 341 h 448"/>
                <a:gd name="T40" fmla="*/ 163 w 262"/>
                <a:gd name="T41" fmla="*/ 136 h 448"/>
                <a:gd name="T42" fmla="*/ 229 w 262"/>
                <a:gd name="T43" fmla="*/ 205 h 448"/>
                <a:gd name="T44" fmla="*/ 112 w 262"/>
                <a:gd name="T45" fmla="*/ 341 h 448"/>
                <a:gd name="T46" fmla="*/ 163 w 262"/>
                <a:gd name="T47" fmla="*/ 136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2" h="448">
                  <a:moveTo>
                    <a:pt x="194" y="12"/>
                  </a:moveTo>
                  <a:cubicBezTo>
                    <a:pt x="194" y="11"/>
                    <a:pt x="195" y="5"/>
                    <a:pt x="195" y="5"/>
                  </a:cubicBezTo>
                  <a:cubicBezTo>
                    <a:pt x="195" y="4"/>
                    <a:pt x="195" y="0"/>
                    <a:pt x="189" y="0"/>
                  </a:cubicBezTo>
                  <a:cubicBezTo>
                    <a:pt x="184" y="0"/>
                    <a:pt x="184" y="1"/>
                    <a:pt x="182" y="10"/>
                  </a:cubicBezTo>
                  <a:lnTo>
                    <a:pt x="153" y="125"/>
                  </a:lnTo>
                  <a:cubicBezTo>
                    <a:pt x="74" y="127"/>
                    <a:pt x="0" y="194"/>
                    <a:pt x="0" y="262"/>
                  </a:cubicBezTo>
                  <a:cubicBezTo>
                    <a:pt x="0" y="309"/>
                    <a:pt x="35" y="348"/>
                    <a:pt x="96" y="352"/>
                  </a:cubicBezTo>
                  <a:cubicBezTo>
                    <a:pt x="92" y="367"/>
                    <a:pt x="89" y="383"/>
                    <a:pt x="85" y="399"/>
                  </a:cubicBezTo>
                  <a:cubicBezTo>
                    <a:pt x="79" y="422"/>
                    <a:pt x="74" y="441"/>
                    <a:pt x="74" y="443"/>
                  </a:cubicBezTo>
                  <a:cubicBezTo>
                    <a:pt x="74" y="448"/>
                    <a:pt x="77" y="448"/>
                    <a:pt x="80" y="448"/>
                  </a:cubicBezTo>
                  <a:cubicBezTo>
                    <a:pt x="82" y="448"/>
                    <a:pt x="83" y="448"/>
                    <a:pt x="85" y="446"/>
                  </a:cubicBezTo>
                  <a:cubicBezTo>
                    <a:pt x="86" y="445"/>
                    <a:pt x="89" y="433"/>
                    <a:pt x="90" y="426"/>
                  </a:cubicBezTo>
                  <a:lnTo>
                    <a:pt x="109" y="352"/>
                  </a:lnTo>
                  <a:cubicBezTo>
                    <a:pt x="189" y="349"/>
                    <a:pt x="262" y="282"/>
                    <a:pt x="262" y="215"/>
                  </a:cubicBezTo>
                  <a:cubicBezTo>
                    <a:pt x="262" y="176"/>
                    <a:pt x="235" y="130"/>
                    <a:pt x="166" y="125"/>
                  </a:cubicBezTo>
                  <a:lnTo>
                    <a:pt x="194" y="12"/>
                  </a:lnTo>
                  <a:close/>
                  <a:moveTo>
                    <a:pt x="99" y="341"/>
                  </a:moveTo>
                  <a:cubicBezTo>
                    <a:pt x="69" y="339"/>
                    <a:pt x="33" y="322"/>
                    <a:pt x="33" y="272"/>
                  </a:cubicBezTo>
                  <a:cubicBezTo>
                    <a:pt x="33" y="212"/>
                    <a:pt x="76" y="142"/>
                    <a:pt x="150" y="136"/>
                  </a:cubicBezTo>
                  <a:lnTo>
                    <a:pt x="99" y="341"/>
                  </a:lnTo>
                  <a:close/>
                  <a:moveTo>
                    <a:pt x="163" y="136"/>
                  </a:moveTo>
                  <a:cubicBezTo>
                    <a:pt x="201" y="138"/>
                    <a:pt x="229" y="161"/>
                    <a:pt x="229" y="205"/>
                  </a:cubicBezTo>
                  <a:cubicBezTo>
                    <a:pt x="229" y="264"/>
                    <a:pt x="186" y="335"/>
                    <a:pt x="112" y="341"/>
                  </a:cubicBezTo>
                  <a:lnTo>
                    <a:pt x="163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Freeform 110 2">
              <a:extLst>
                <a:ext uri="{FF2B5EF4-FFF2-40B4-BE49-F238E27FC236}">
                  <a16:creationId xmlns:a16="http://schemas.microsoft.com/office/drawing/2014/main" id="{6FC3544B-F4C0-4B00-8738-8EED8D5F0B2E}"/>
                </a:ext>
              </a:extLst>
            </p:cNvPr>
            <p:cNvSpPr>
              <a:spLocks noEditPoints="1"/>
            </p:cNvSpPr>
            <p:nvPr>
              <p:custDataLst>
                <p:tags r:id="rId105"/>
              </p:custDataLst>
            </p:nvPr>
          </p:nvSpPr>
          <p:spPr bwMode="auto">
            <a:xfrm>
              <a:off x="3351211" y="2851150"/>
              <a:ext cx="90488" cy="82550"/>
            </a:xfrm>
            <a:custGeom>
              <a:avLst/>
              <a:gdLst>
                <a:gd name="T0" fmla="*/ 126 w 178"/>
                <a:gd name="T1" fmla="*/ 20 h 157"/>
                <a:gd name="T2" fmla="*/ 90 w 178"/>
                <a:gd name="T3" fmla="*/ 0 h 157"/>
                <a:gd name="T4" fmla="*/ 0 w 178"/>
                <a:gd name="T5" fmla="*/ 99 h 157"/>
                <a:gd name="T6" fmla="*/ 53 w 178"/>
                <a:gd name="T7" fmla="*/ 157 h 157"/>
                <a:gd name="T8" fmla="*/ 102 w 178"/>
                <a:gd name="T9" fmla="*/ 133 h 157"/>
                <a:gd name="T10" fmla="*/ 138 w 178"/>
                <a:gd name="T11" fmla="*/ 157 h 157"/>
                <a:gd name="T12" fmla="*/ 166 w 178"/>
                <a:gd name="T13" fmla="*/ 139 h 157"/>
                <a:gd name="T14" fmla="*/ 178 w 178"/>
                <a:gd name="T15" fmla="*/ 104 h 157"/>
                <a:gd name="T16" fmla="*/ 172 w 178"/>
                <a:gd name="T17" fmla="*/ 99 h 157"/>
                <a:gd name="T18" fmla="*/ 165 w 178"/>
                <a:gd name="T19" fmla="*/ 110 h 157"/>
                <a:gd name="T20" fmla="*/ 139 w 178"/>
                <a:gd name="T21" fmla="*/ 147 h 157"/>
                <a:gd name="T22" fmla="*/ 128 w 178"/>
                <a:gd name="T23" fmla="*/ 130 h 157"/>
                <a:gd name="T24" fmla="*/ 133 w 178"/>
                <a:gd name="T25" fmla="*/ 103 h 157"/>
                <a:gd name="T26" fmla="*/ 141 w 178"/>
                <a:gd name="T27" fmla="*/ 71 h 157"/>
                <a:gd name="T28" fmla="*/ 148 w 178"/>
                <a:gd name="T29" fmla="*/ 45 h 157"/>
                <a:gd name="T30" fmla="*/ 154 w 178"/>
                <a:gd name="T31" fmla="*/ 18 h 157"/>
                <a:gd name="T32" fmla="*/ 142 w 178"/>
                <a:gd name="T33" fmla="*/ 6 h 157"/>
                <a:gd name="T34" fmla="*/ 126 w 178"/>
                <a:gd name="T35" fmla="*/ 20 h 157"/>
                <a:gd name="T36" fmla="*/ 104 w 178"/>
                <a:gd name="T37" fmla="*/ 110 h 157"/>
                <a:gd name="T38" fmla="*/ 86 w 178"/>
                <a:gd name="T39" fmla="*/ 133 h 157"/>
                <a:gd name="T40" fmla="*/ 54 w 178"/>
                <a:gd name="T41" fmla="*/ 147 h 157"/>
                <a:gd name="T42" fmla="*/ 28 w 178"/>
                <a:gd name="T43" fmla="*/ 114 h 157"/>
                <a:gd name="T44" fmla="*/ 47 w 178"/>
                <a:gd name="T45" fmla="*/ 43 h 157"/>
                <a:gd name="T46" fmla="*/ 90 w 178"/>
                <a:gd name="T47" fmla="*/ 10 h 157"/>
                <a:gd name="T48" fmla="*/ 121 w 178"/>
                <a:gd name="T49" fmla="*/ 40 h 157"/>
                <a:gd name="T50" fmla="*/ 120 w 178"/>
                <a:gd name="T51" fmla="*/ 45 h 157"/>
                <a:gd name="T52" fmla="*/ 104 w 178"/>
                <a:gd name="T53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8" h="157">
                  <a:moveTo>
                    <a:pt x="126" y="20"/>
                  </a:moveTo>
                  <a:cubicBezTo>
                    <a:pt x="119" y="9"/>
                    <a:pt x="107" y="0"/>
                    <a:pt x="90" y="0"/>
                  </a:cubicBezTo>
                  <a:cubicBezTo>
                    <a:pt x="45" y="0"/>
                    <a:pt x="0" y="49"/>
                    <a:pt x="0" y="99"/>
                  </a:cubicBezTo>
                  <a:cubicBezTo>
                    <a:pt x="0" y="133"/>
                    <a:pt x="23" y="157"/>
                    <a:pt x="53" y="157"/>
                  </a:cubicBezTo>
                  <a:cubicBezTo>
                    <a:pt x="72" y="157"/>
                    <a:pt x="88" y="146"/>
                    <a:pt x="102" y="133"/>
                  </a:cubicBezTo>
                  <a:cubicBezTo>
                    <a:pt x="109" y="154"/>
                    <a:pt x="129" y="157"/>
                    <a:pt x="138" y="157"/>
                  </a:cubicBezTo>
                  <a:cubicBezTo>
                    <a:pt x="151" y="157"/>
                    <a:pt x="160" y="149"/>
                    <a:pt x="166" y="139"/>
                  </a:cubicBezTo>
                  <a:cubicBezTo>
                    <a:pt x="173" y="125"/>
                    <a:pt x="178" y="105"/>
                    <a:pt x="178" y="104"/>
                  </a:cubicBezTo>
                  <a:cubicBezTo>
                    <a:pt x="178" y="99"/>
                    <a:pt x="173" y="99"/>
                    <a:pt x="172" y="99"/>
                  </a:cubicBezTo>
                  <a:cubicBezTo>
                    <a:pt x="168" y="99"/>
                    <a:pt x="167" y="101"/>
                    <a:pt x="165" y="110"/>
                  </a:cubicBezTo>
                  <a:cubicBezTo>
                    <a:pt x="161" y="127"/>
                    <a:pt x="154" y="147"/>
                    <a:pt x="139" y="147"/>
                  </a:cubicBezTo>
                  <a:cubicBezTo>
                    <a:pt x="130" y="147"/>
                    <a:pt x="128" y="140"/>
                    <a:pt x="128" y="130"/>
                  </a:cubicBezTo>
                  <a:cubicBezTo>
                    <a:pt x="128" y="124"/>
                    <a:pt x="131" y="112"/>
                    <a:pt x="133" y="103"/>
                  </a:cubicBezTo>
                  <a:cubicBezTo>
                    <a:pt x="135" y="93"/>
                    <a:pt x="139" y="79"/>
                    <a:pt x="141" y="71"/>
                  </a:cubicBezTo>
                  <a:lnTo>
                    <a:pt x="148" y="45"/>
                  </a:lnTo>
                  <a:cubicBezTo>
                    <a:pt x="150" y="36"/>
                    <a:pt x="154" y="19"/>
                    <a:pt x="154" y="18"/>
                  </a:cubicBezTo>
                  <a:cubicBezTo>
                    <a:pt x="154" y="10"/>
                    <a:pt x="148" y="6"/>
                    <a:pt x="142" y="6"/>
                  </a:cubicBezTo>
                  <a:cubicBezTo>
                    <a:pt x="136" y="6"/>
                    <a:pt x="128" y="11"/>
                    <a:pt x="126" y="20"/>
                  </a:cubicBezTo>
                  <a:close/>
                  <a:moveTo>
                    <a:pt x="104" y="110"/>
                  </a:moveTo>
                  <a:cubicBezTo>
                    <a:pt x="101" y="120"/>
                    <a:pt x="94" y="127"/>
                    <a:pt x="86" y="133"/>
                  </a:cubicBezTo>
                  <a:cubicBezTo>
                    <a:pt x="83" y="136"/>
                    <a:pt x="69" y="147"/>
                    <a:pt x="54" y="147"/>
                  </a:cubicBezTo>
                  <a:cubicBezTo>
                    <a:pt x="41" y="147"/>
                    <a:pt x="28" y="138"/>
                    <a:pt x="28" y="114"/>
                  </a:cubicBezTo>
                  <a:cubicBezTo>
                    <a:pt x="28" y="95"/>
                    <a:pt x="39" y="57"/>
                    <a:pt x="47" y="43"/>
                  </a:cubicBezTo>
                  <a:cubicBezTo>
                    <a:pt x="63" y="15"/>
                    <a:pt x="80" y="10"/>
                    <a:pt x="90" y="10"/>
                  </a:cubicBezTo>
                  <a:cubicBezTo>
                    <a:pt x="115" y="10"/>
                    <a:pt x="121" y="36"/>
                    <a:pt x="121" y="40"/>
                  </a:cubicBezTo>
                  <a:cubicBezTo>
                    <a:pt x="121" y="41"/>
                    <a:pt x="120" y="44"/>
                    <a:pt x="120" y="45"/>
                  </a:cubicBezTo>
                  <a:lnTo>
                    <a:pt x="104" y="1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4" name="Freeform 111">
              <a:extLst>
                <a:ext uri="{FF2B5EF4-FFF2-40B4-BE49-F238E27FC236}">
                  <a16:creationId xmlns:a16="http://schemas.microsoft.com/office/drawing/2014/main" id="{A7BA9A50-9531-479F-8B2A-909260E01C1E}"/>
                </a:ext>
              </a:extLst>
            </p:cNvPr>
            <p:cNvSpPr>
              <a:spLocks noEditPoints="1"/>
            </p:cNvSpPr>
            <p:nvPr>
              <p:custDataLst>
                <p:tags r:id="rId106"/>
              </p:custDataLst>
            </p:nvPr>
          </p:nvSpPr>
          <p:spPr bwMode="auto">
            <a:xfrm>
              <a:off x="3475036" y="2709863"/>
              <a:ext cx="131763" cy="236538"/>
            </a:xfrm>
            <a:custGeom>
              <a:avLst/>
              <a:gdLst>
                <a:gd name="T0" fmla="*/ 194 w 262"/>
                <a:gd name="T1" fmla="*/ 12 h 448"/>
                <a:gd name="T2" fmla="*/ 195 w 262"/>
                <a:gd name="T3" fmla="*/ 5 h 448"/>
                <a:gd name="T4" fmla="*/ 189 w 262"/>
                <a:gd name="T5" fmla="*/ 0 h 448"/>
                <a:gd name="T6" fmla="*/ 182 w 262"/>
                <a:gd name="T7" fmla="*/ 10 h 448"/>
                <a:gd name="T8" fmla="*/ 153 w 262"/>
                <a:gd name="T9" fmla="*/ 125 h 448"/>
                <a:gd name="T10" fmla="*/ 0 w 262"/>
                <a:gd name="T11" fmla="*/ 262 h 448"/>
                <a:gd name="T12" fmla="*/ 96 w 262"/>
                <a:gd name="T13" fmla="*/ 352 h 448"/>
                <a:gd name="T14" fmla="*/ 85 w 262"/>
                <a:gd name="T15" fmla="*/ 399 h 448"/>
                <a:gd name="T16" fmla="*/ 74 w 262"/>
                <a:gd name="T17" fmla="*/ 443 h 448"/>
                <a:gd name="T18" fmla="*/ 80 w 262"/>
                <a:gd name="T19" fmla="*/ 448 h 448"/>
                <a:gd name="T20" fmla="*/ 85 w 262"/>
                <a:gd name="T21" fmla="*/ 446 h 448"/>
                <a:gd name="T22" fmla="*/ 90 w 262"/>
                <a:gd name="T23" fmla="*/ 426 h 448"/>
                <a:gd name="T24" fmla="*/ 109 w 262"/>
                <a:gd name="T25" fmla="*/ 352 h 448"/>
                <a:gd name="T26" fmla="*/ 262 w 262"/>
                <a:gd name="T27" fmla="*/ 215 h 448"/>
                <a:gd name="T28" fmla="*/ 166 w 262"/>
                <a:gd name="T29" fmla="*/ 125 h 448"/>
                <a:gd name="T30" fmla="*/ 194 w 262"/>
                <a:gd name="T31" fmla="*/ 12 h 448"/>
                <a:gd name="T32" fmla="*/ 99 w 262"/>
                <a:gd name="T33" fmla="*/ 341 h 448"/>
                <a:gd name="T34" fmla="*/ 33 w 262"/>
                <a:gd name="T35" fmla="*/ 272 h 448"/>
                <a:gd name="T36" fmla="*/ 150 w 262"/>
                <a:gd name="T37" fmla="*/ 136 h 448"/>
                <a:gd name="T38" fmla="*/ 99 w 262"/>
                <a:gd name="T39" fmla="*/ 341 h 448"/>
                <a:gd name="T40" fmla="*/ 163 w 262"/>
                <a:gd name="T41" fmla="*/ 136 h 448"/>
                <a:gd name="T42" fmla="*/ 229 w 262"/>
                <a:gd name="T43" fmla="*/ 205 h 448"/>
                <a:gd name="T44" fmla="*/ 112 w 262"/>
                <a:gd name="T45" fmla="*/ 341 h 448"/>
                <a:gd name="T46" fmla="*/ 163 w 262"/>
                <a:gd name="T47" fmla="*/ 136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2" h="448">
                  <a:moveTo>
                    <a:pt x="194" y="12"/>
                  </a:moveTo>
                  <a:cubicBezTo>
                    <a:pt x="194" y="11"/>
                    <a:pt x="195" y="5"/>
                    <a:pt x="195" y="5"/>
                  </a:cubicBezTo>
                  <a:cubicBezTo>
                    <a:pt x="195" y="4"/>
                    <a:pt x="195" y="0"/>
                    <a:pt x="189" y="0"/>
                  </a:cubicBezTo>
                  <a:cubicBezTo>
                    <a:pt x="184" y="0"/>
                    <a:pt x="184" y="1"/>
                    <a:pt x="182" y="10"/>
                  </a:cubicBezTo>
                  <a:lnTo>
                    <a:pt x="153" y="125"/>
                  </a:lnTo>
                  <a:cubicBezTo>
                    <a:pt x="74" y="127"/>
                    <a:pt x="0" y="194"/>
                    <a:pt x="0" y="262"/>
                  </a:cubicBezTo>
                  <a:cubicBezTo>
                    <a:pt x="0" y="309"/>
                    <a:pt x="35" y="348"/>
                    <a:pt x="96" y="352"/>
                  </a:cubicBezTo>
                  <a:cubicBezTo>
                    <a:pt x="92" y="367"/>
                    <a:pt x="89" y="383"/>
                    <a:pt x="85" y="399"/>
                  </a:cubicBezTo>
                  <a:cubicBezTo>
                    <a:pt x="79" y="422"/>
                    <a:pt x="74" y="441"/>
                    <a:pt x="74" y="443"/>
                  </a:cubicBezTo>
                  <a:cubicBezTo>
                    <a:pt x="74" y="448"/>
                    <a:pt x="77" y="448"/>
                    <a:pt x="80" y="448"/>
                  </a:cubicBezTo>
                  <a:cubicBezTo>
                    <a:pt x="82" y="448"/>
                    <a:pt x="83" y="448"/>
                    <a:pt x="85" y="446"/>
                  </a:cubicBezTo>
                  <a:cubicBezTo>
                    <a:pt x="86" y="445"/>
                    <a:pt x="89" y="433"/>
                    <a:pt x="90" y="426"/>
                  </a:cubicBezTo>
                  <a:lnTo>
                    <a:pt x="109" y="352"/>
                  </a:lnTo>
                  <a:cubicBezTo>
                    <a:pt x="189" y="349"/>
                    <a:pt x="262" y="282"/>
                    <a:pt x="262" y="215"/>
                  </a:cubicBezTo>
                  <a:cubicBezTo>
                    <a:pt x="262" y="176"/>
                    <a:pt x="235" y="130"/>
                    <a:pt x="166" y="125"/>
                  </a:cubicBezTo>
                  <a:lnTo>
                    <a:pt x="194" y="12"/>
                  </a:lnTo>
                  <a:close/>
                  <a:moveTo>
                    <a:pt x="99" y="341"/>
                  </a:moveTo>
                  <a:cubicBezTo>
                    <a:pt x="69" y="339"/>
                    <a:pt x="33" y="322"/>
                    <a:pt x="33" y="272"/>
                  </a:cubicBezTo>
                  <a:cubicBezTo>
                    <a:pt x="33" y="212"/>
                    <a:pt x="76" y="142"/>
                    <a:pt x="150" y="136"/>
                  </a:cubicBezTo>
                  <a:lnTo>
                    <a:pt x="99" y="341"/>
                  </a:lnTo>
                  <a:close/>
                  <a:moveTo>
                    <a:pt x="163" y="136"/>
                  </a:moveTo>
                  <a:cubicBezTo>
                    <a:pt x="201" y="138"/>
                    <a:pt x="229" y="161"/>
                    <a:pt x="229" y="205"/>
                  </a:cubicBezTo>
                  <a:cubicBezTo>
                    <a:pt x="229" y="264"/>
                    <a:pt x="186" y="335"/>
                    <a:pt x="112" y="341"/>
                  </a:cubicBezTo>
                  <a:lnTo>
                    <a:pt x="163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5" name="Freeform 112">
              <a:extLst>
                <a:ext uri="{FF2B5EF4-FFF2-40B4-BE49-F238E27FC236}">
                  <a16:creationId xmlns:a16="http://schemas.microsoft.com/office/drawing/2014/main" id="{D04CDF35-8790-443F-8351-5FD2709A0091}"/>
                </a:ext>
              </a:extLst>
            </p:cNvPr>
            <p:cNvSpPr>
              <a:spLocks noEditPoints="1"/>
            </p:cNvSpPr>
            <p:nvPr>
              <p:custDataLst>
                <p:tags r:id="rId107"/>
              </p:custDataLst>
            </p:nvPr>
          </p:nvSpPr>
          <p:spPr bwMode="auto">
            <a:xfrm>
              <a:off x="3624261" y="2701925"/>
              <a:ext cx="90488" cy="84138"/>
            </a:xfrm>
            <a:custGeom>
              <a:avLst/>
              <a:gdLst>
                <a:gd name="T0" fmla="*/ 126 w 178"/>
                <a:gd name="T1" fmla="*/ 21 h 157"/>
                <a:gd name="T2" fmla="*/ 90 w 178"/>
                <a:gd name="T3" fmla="*/ 0 h 157"/>
                <a:gd name="T4" fmla="*/ 0 w 178"/>
                <a:gd name="T5" fmla="*/ 100 h 157"/>
                <a:gd name="T6" fmla="*/ 53 w 178"/>
                <a:gd name="T7" fmla="*/ 157 h 157"/>
                <a:gd name="T8" fmla="*/ 102 w 178"/>
                <a:gd name="T9" fmla="*/ 133 h 157"/>
                <a:gd name="T10" fmla="*/ 138 w 178"/>
                <a:gd name="T11" fmla="*/ 157 h 157"/>
                <a:gd name="T12" fmla="*/ 166 w 178"/>
                <a:gd name="T13" fmla="*/ 139 h 157"/>
                <a:gd name="T14" fmla="*/ 178 w 178"/>
                <a:gd name="T15" fmla="*/ 104 h 157"/>
                <a:gd name="T16" fmla="*/ 172 w 178"/>
                <a:gd name="T17" fmla="*/ 100 h 157"/>
                <a:gd name="T18" fmla="*/ 165 w 178"/>
                <a:gd name="T19" fmla="*/ 110 h 157"/>
                <a:gd name="T20" fmla="*/ 139 w 178"/>
                <a:gd name="T21" fmla="*/ 148 h 157"/>
                <a:gd name="T22" fmla="*/ 128 w 178"/>
                <a:gd name="T23" fmla="*/ 131 h 157"/>
                <a:gd name="T24" fmla="*/ 133 w 178"/>
                <a:gd name="T25" fmla="*/ 103 h 157"/>
                <a:gd name="T26" fmla="*/ 141 w 178"/>
                <a:gd name="T27" fmla="*/ 72 h 157"/>
                <a:gd name="T28" fmla="*/ 148 w 178"/>
                <a:gd name="T29" fmla="*/ 45 h 157"/>
                <a:gd name="T30" fmla="*/ 154 w 178"/>
                <a:gd name="T31" fmla="*/ 18 h 157"/>
                <a:gd name="T32" fmla="*/ 142 w 178"/>
                <a:gd name="T33" fmla="*/ 7 h 157"/>
                <a:gd name="T34" fmla="*/ 126 w 178"/>
                <a:gd name="T35" fmla="*/ 21 h 157"/>
                <a:gd name="T36" fmla="*/ 104 w 178"/>
                <a:gd name="T37" fmla="*/ 110 h 157"/>
                <a:gd name="T38" fmla="*/ 86 w 178"/>
                <a:gd name="T39" fmla="*/ 134 h 157"/>
                <a:gd name="T40" fmla="*/ 54 w 178"/>
                <a:gd name="T41" fmla="*/ 148 h 157"/>
                <a:gd name="T42" fmla="*/ 28 w 178"/>
                <a:gd name="T43" fmla="*/ 114 h 157"/>
                <a:gd name="T44" fmla="*/ 47 w 178"/>
                <a:gd name="T45" fmla="*/ 43 h 157"/>
                <a:gd name="T46" fmla="*/ 90 w 178"/>
                <a:gd name="T47" fmla="*/ 10 h 157"/>
                <a:gd name="T48" fmla="*/ 121 w 178"/>
                <a:gd name="T49" fmla="*/ 40 h 157"/>
                <a:gd name="T50" fmla="*/ 120 w 178"/>
                <a:gd name="T51" fmla="*/ 45 h 157"/>
                <a:gd name="T52" fmla="*/ 104 w 178"/>
                <a:gd name="T53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8" h="157">
                  <a:moveTo>
                    <a:pt x="126" y="21"/>
                  </a:moveTo>
                  <a:cubicBezTo>
                    <a:pt x="119" y="9"/>
                    <a:pt x="107" y="0"/>
                    <a:pt x="90" y="0"/>
                  </a:cubicBezTo>
                  <a:cubicBezTo>
                    <a:pt x="45" y="0"/>
                    <a:pt x="0" y="49"/>
                    <a:pt x="0" y="100"/>
                  </a:cubicBezTo>
                  <a:cubicBezTo>
                    <a:pt x="0" y="133"/>
                    <a:pt x="23" y="157"/>
                    <a:pt x="53" y="157"/>
                  </a:cubicBezTo>
                  <a:cubicBezTo>
                    <a:pt x="72" y="157"/>
                    <a:pt x="88" y="147"/>
                    <a:pt x="102" y="133"/>
                  </a:cubicBezTo>
                  <a:cubicBezTo>
                    <a:pt x="109" y="154"/>
                    <a:pt x="129" y="157"/>
                    <a:pt x="138" y="157"/>
                  </a:cubicBezTo>
                  <a:cubicBezTo>
                    <a:pt x="151" y="157"/>
                    <a:pt x="160" y="150"/>
                    <a:pt x="166" y="139"/>
                  </a:cubicBezTo>
                  <a:cubicBezTo>
                    <a:pt x="173" y="125"/>
                    <a:pt x="178" y="105"/>
                    <a:pt x="178" y="104"/>
                  </a:cubicBezTo>
                  <a:cubicBezTo>
                    <a:pt x="178" y="100"/>
                    <a:pt x="173" y="100"/>
                    <a:pt x="172" y="100"/>
                  </a:cubicBezTo>
                  <a:cubicBezTo>
                    <a:pt x="168" y="100"/>
                    <a:pt x="167" y="101"/>
                    <a:pt x="165" y="110"/>
                  </a:cubicBezTo>
                  <a:cubicBezTo>
                    <a:pt x="161" y="127"/>
                    <a:pt x="154" y="148"/>
                    <a:pt x="139" y="148"/>
                  </a:cubicBezTo>
                  <a:cubicBezTo>
                    <a:pt x="130" y="148"/>
                    <a:pt x="128" y="140"/>
                    <a:pt x="128" y="131"/>
                  </a:cubicBezTo>
                  <a:cubicBezTo>
                    <a:pt x="128" y="125"/>
                    <a:pt x="131" y="112"/>
                    <a:pt x="133" y="103"/>
                  </a:cubicBezTo>
                  <a:cubicBezTo>
                    <a:pt x="135" y="94"/>
                    <a:pt x="139" y="79"/>
                    <a:pt x="141" y="72"/>
                  </a:cubicBezTo>
                  <a:lnTo>
                    <a:pt x="148" y="45"/>
                  </a:lnTo>
                  <a:cubicBezTo>
                    <a:pt x="150" y="36"/>
                    <a:pt x="154" y="20"/>
                    <a:pt x="154" y="18"/>
                  </a:cubicBezTo>
                  <a:cubicBezTo>
                    <a:pt x="154" y="10"/>
                    <a:pt x="148" y="7"/>
                    <a:pt x="142" y="7"/>
                  </a:cubicBezTo>
                  <a:cubicBezTo>
                    <a:pt x="136" y="7"/>
                    <a:pt x="128" y="11"/>
                    <a:pt x="126" y="21"/>
                  </a:cubicBezTo>
                  <a:close/>
                  <a:moveTo>
                    <a:pt x="104" y="110"/>
                  </a:moveTo>
                  <a:cubicBezTo>
                    <a:pt x="101" y="120"/>
                    <a:pt x="94" y="127"/>
                    <a:pt x="86" y="134"/>
                  </a:cubicBezTo>
                  <a:cubicBezTo>
                    <a:pt x="83" y="137"/>
                    <a:pt x="69" y="148"/>
                    <a:pt x="54" y="148"/>
                  </a:cubicBezTo>
                  <a:cubicBezTo>
                    <a:pt x="41" y="148"/>
                    <a:pt x="28" y="139"/>
                    <a:pt x="28" y="114"/>
                  </a:cubicBezTo>
                  <a:cubicBezTo>
                    <a:pt x="28" y="95"/>
                    <a:pt x="39" y="57"/>
                    <a:pt x="47" y="43"/>
                  </a:cubicBezTo>
                  <a:cubicBezTo>
                    <a:pt x="63" y="15"/>
                    <a:pt x="80" y="10"/>
                    <a:pt x="90" y="10"/>
                  </a:cubicBezTo>
                  <a:cubicBezTo>
                    <a:pt x="115" y="10"/>
                    <a:pt x="121" y="36"/>
                    <a:pt x="121" y="40"/>
                  </a:cubicBezTo>
                  <a:cubicBezTo>
                    <a:pt x="121" y="42"/>
                    <a:pt x="120" y="44"/>
                    <a:pt x="120" y="45"/>
                  </a:cubicBezTo>
                  <a:lnTo>
                    <a:pt x="104" y="1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9086E82-E6AD-4286-90B5-B2FAB45D643B}"/>
                </a:ext>
              </a:extLst>
            </p:cNvPr>
            <p:cNvSpPr/>
            <p:nvPr>
              <p:custDataLst>
                <p:tags r:id="rId108"/>
              </p:custDataLst>
            </p:nvPr>
          </p:nvSpPr>
          <p:spPr>
            <a:xfrm>
              <a:off x="3032124" y="2820988"/>
              <a:ext cx="127001" cy="9526"/>
            </a:xfrm>
            <a:custGeom>
              <a:avLst/>
              <a:gdLst/>
              <a:ahLst/>
              <a:cxnLst/>
              <a:rect l="0" t="0" r="0" b="0"/>
              <a:pathLst>
                <a:path w="127001" h="9526">
                  <a:moveTo>
                    <a:pt x="0" y="9525"/>
                  </a:moveTo>
                  <a:lnTo>
                    <a:pt x="127000" y="9525"/>
                  </a:lnTo>
                  <a:lnTo>
                    <a:pt x="127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79" name="TextBox 178">
            <a:extLst>
              <a:ext uri="{FF2B5EF4-FFF2-40B4-BE49-F238E27FC236}">
                <a16:creationId xmlns:a16="http://schemas.microsoft.com/office/drawing/2014/main" id="{EED78B34-8801-4A15-95D6-6784D651303D}"/>
              </a:ext>
            </a:extLst>
          </p:cNvPr>
          <p:cNvSpPr txBox="1"/>
          <p:nvPr/>
        </p:nvSpPr>
        <p:spPr>
          <a:xfrm>
            <a:off x="7671403" y="2149200"/>
            <a:ext cx="10745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Invariant:</a:t>
            </a:r>
          </a:p>
        </p:txBody>
      </p:sp>
      <p:sp>
        <p:nvSpPr>
          <p:cNvPr id="180" name="Arrow: Right 179">
            <a:extLst>
              <a:ext uri="{FF2B5EF4-FFF2-40B4-BE49-F238E27FC236}">
                <a16:creationId xmlns:a16="http://schemas.microsoft.com/office/drawing/2014/main" id="{A0ED3463-534B-4DCA-B3C5-BFE8035D8B3F}"/>
              </a:ext>
            </a:extLst>
          </p:cNvPr>
          <p:cNvSpPr/>
          <p:nvPr/>
        </p:nvSpPr>
        <p:spPr>
          <a:xfrm>
            <a:off x="6794489" y="3325543"/>
            <a:ext cx="379394" cy="201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AAC232A7-68B7-4CA0-9A3B-A2CE8D32ED1D}"/>
              </a:ext>
            </a:extLst>
          </p:cNvPr>
          <p:cNvSpPr txBox="1"/>
          <p:nvPr/>
        </p:nvSpPr>
        <p:spPr>
          <a:xfrm>
            <a:off x="7199399" y="3103185"/>
            <a:ext cx="3669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Finite field expectation value signals spontaneously broken symmetry 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17916014-A728-45A0-B23C-94125D1A6D76}"/>
              </a:ext>
            </a:extLst>
          </p:cNvPr>
          <p:cNvSpPr txBox="1"/>
          <p:nvPr/>
        </p:nvSpPr>
        <p:spPr>
          <a:xfrm>
            <a:off x="304576" y="3933846"/>
            <a:ext cx="571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Lowest order approximation in a derivative expansion, LPA:</a:t>
            </a:r>
          </a:p>
        </p:txBody>
      </p: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4F98AC67-1DF9-4481-936B-B4554766867F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923351" y="4521499"/>
            <a:ext cx="3087687" cy="612775"/>
            <a:chOff x="908051" y="3943350"/>
            <a:chExt cx="3087687" cy="612775"/>
          </a:xfrm>
        </p:grpSpPr>
        <p:sp>
          <p:nvSpPr>
            <p:cNvPr id="232" name="Freeform 119">
              <a:extLst>
                <a:ext uri="{FF2B5EF4-FFF2-40B4-BE49-F238E27FC236}">
                  <a16:creationId xmlns:a16="http://schemas.microsoft.com/office/drawing/2014/main" id="{6751A726-7250-49B6-B746-9EAC527C5E12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908051" y="4138613"/>
              <a:ext cx="136525" cy="174625"/>
            </a:xfrm>
            <a:custGeom>
              <a:avLst/>
              <a:gdLst>
                <a:gd name="T0" fmla="*/ 260 w 274"/>
                <a:gd name="T1" fmla="*/ 0 h 340"/>
                <a:gd name="T2" fmla="*/ 0 w 274"/>
                <a:gd name="T3" fmla="*/ 0 h 340"/>
                <a:gd name="T4" fmla="*/ 0 w 274"/>
                <a:gd name="T5" fmla="*/ 16 h 340"/>
                <a:gd name="T6" fmla="*/ 12 w 274"/>
                <a:gd name="T7" fmla="*/ 16 h 340"/>
                <a:gd name="T8" fmla="*/ 51 w 274"/>
                <a:gd name="T9" fmla="*/ 39 h 340"/>
                <a:gd name="T10" fmla="*/ 51 w 274"/>
                <a:gd name="T11" fmla="*/ 301 h 340"/>
                <a:gd name="T12" fmla="*/ 12 w 274"/>
                <a:gd name="T13" fmla="*/ 324 h 340"/>
                <a:gd name="T14" fmla="*/ 0 w 274"/>
                <a:gd name="T15" fmla="*/ 324 h 340"/>
                <a:gd name="T16" fmla="*/ 0 w 274"/>
                <a:gd name="T17" fmla="*/ 340 h 340"/>
                <a:gd name="T18" fmla="*/ 76 w 274"/>
                <a:gd name="T19" fmla="*/ 338 h 340"/>
                <a:gd name="T20" fmla="*/ 160 w 274"/>
                <a:gd name="T21" fmla="*/ 340 h 340"/>
                <a:gd name="T22" fmla="*/ 160 w 274"/>
                <a:gd name="T23" fmla="*/ 324 h 340"/>
                <a:gd name="T24" fmla="*/ 143 w 274"/>
                <a:gd name="T25" fmla="*/ 324 h 340"/>
                <a:gd name="T26" fmla="*/ 96 w 274"/>
                <a:gd name="T27" fmla="*/ 300 h 340"/>
                <a:gd name="T28" fmla="*/ 96 w 274"/>
                <a:gd name="T29" fmla="*/ 36 h 340"/>
                <a:gd name="T30" fmla="*/ 120 w 274"/>
                <a:gd name="T31" fmla="*/ 16 h 340"/>
                <a:gd name="T32" fmla="*/ 172 w 274"/>
                <a:gd name="T33" fmla="*/ 16 h 340"/>
                <a:gd name="T34" fmla="*/ 261 w 274"/>
                <a:gd name="T35" fmla="*/ 113 h 340"/>
                <a:gd name="T36" fmla="*/ 274 w 274"/>
                <a:gd name="T37" fmla="*/ 113 h 340"/>
                <a:gd name="T38" fmla="*/ 260 w 274"/>
                <a:gd name="T39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4" h="340">
                  <a:moveTo>
                    <a:pt x="260" y="0"/>
                  </a:moveTo>
                  <a:lnTo>
                    <a:pt x="0" y="0"/>
                  </a:lnTo>
                  <a:lnTo>
                    <a:pt x="0" y="16"/>
                  </a:lnTo>
                  <a:lnTo>
                    <a:pt x="12" y="16"/>
                  </a:lnTo>
                  <a:cubicBezTo>
                    <a:pt x="50" y="16"/>
                    <a:pt x="51" y="21"/>
                    <a:pt x="51" y="39"/>
                  </a:cubicBezTo>
                  <a:lnTo>
                    <a:pt x="51" y="301"/>
                  </a:lnTo>
                  <a:cubicBezTo>
                    <a:pt x="51" y="319"/>
                    <a:pt x="50" y="324"/>
                    <a:pt x="12" y="324"/>
                  </a:cubicBezTo>
                  <a:lnTo>
                    <a:pt x="0" y="324"/>
                  </a:lnTo>
                  <a:lnTo>
                    <a:pt x="0" y="340"/>
                  </a:lnTo>
                  <a:cubicBezTo>
                    <a:pt x="18" y="338"/>
                    <a:pt x="56" y="338"/>
                    <a:pt x="76" y="338"/>
                  </a:cubicBezTo>
                  <a:cubicBezTo>
                    <a:pt x="96" y="338"/>
                    <a:pt x="142" y="338"/>
                    <a:pt x="160" y="340"/>
                  </a:cubicBezTo>
                  <a:lnTo>
                    <a:pt x="160" y="324"/>
                  </a:lnTo>
                  <a:lnTo>
                    <a:pt x="143" y="324"/>
                  </a:lnTo>
                  <a:cubicBezTo>
                    <a:pt x="96" y="324"/>
                    <a:pt x="96" y="318"/>
                    <a:pt x="96" y="300"/>
                  </a:cubicBezTo>
                  <a:lnTo>
                    <a:pt x="96" y="36"/>
                  </a:lnTo>
                  <a:cubicBezTo>
                    <a:pt x="96" y="19"/>
                    <a:pt x="97" y="16"/>
                    <a:pt x="120" y="16"/>
                  </a:cubicBezTo>
                  <a:lnTo>
                    <a:pt x="172" y="16"/>
                  </a:lnTo>
                  <a:cubicBezTo>
                    <a:pt x="243" y="16"/>
                    <a:pt x="253" y="45"/>
                    <a:pt x="261" y="113"/>
                  </a:cubicBezTo>
                  <a:lnTo>
                    <a:pt x="274" y="113"/>
                  </a:lnTo>
                  <a:lnTo>
                    <a:pt x="260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3" name="Freeform 120">
              <a:extLst>
                <a:ext uri="{FF2B5EF4-FFF2-40B4-BE49-F238E27FC236}">
                  <a16:creationId xmlns:a16="http://schemas.microsoft.com/office/drawing/2014/main" id="{35406B5A-ADF4-4042-9477-482A06279C91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1066801" y="4227513"/>
              <a:ext cx="85725" cy="125413"/>
            </a:xfrm>
            <a:custGeom>
              <a:avLst/>
              <a:gdLst>
                <a:gd name="T0" fmla="*/ 83 w 171"/>
                <a:gd name="T1" fmla="*/ 11 h 246"/>
                <a:gd name="T2" fmla="*/ 84 w 171"/>
                <a:gd name="T3" fmla="*/ 5 h 246"/>
                <a:gd name="T4" fmla="*/ 79 w 171"/>
                <a:gd name="T5" fmla="*/ 0 h 246"/>
                <a:gd name="T6" fmla="*/ 34 w 171"/>
                <a:gd name="T7" fmla="*/ 4 h 246"/>
                <a:gd name="T8" fmla="*/ 26 w 171"/>
                <a:gd name="T9" fmla="*/ 12 h 246"/>
                <a:gd name="T10" fmla="*/ 35 w 171"/>
                <a:gd name="T11" fmla="*/ 17 h 246"/>
                <a:gd name="T12" fmla="*/ 52 w 171"/>
                <a:gd name="T13" fmla="*/ 22 h 246"/>
                <a:gd name="T14" fmla="*/ 51 w 171"/>
                <a:gd name="T15" fmla="*/ 30 h 246"/>
                <a:gd name="T16" fmla="*/ 2 w 171"/>
                <a:gd name="T17" fmla="*/ 227 h 246"/>
                <a:gd name="T18" fmla="*/ 0 w 171"/>
                <a:gd name="T19" fmla="*/ 235 h 246"/>
                <a:gd name="T20" fmla="*/ 12 w 171"/>
                <a:gd name="T21" fmla="*/ 246 h 246"/>
                <a:gd name="T22" fmla="*/ 28 w 171"/>
                <a:gd name="T23" fmla="*/ 231 h 246"/>
                <a:gd name="T24" fmla="*/ 45 w 171"/>
                <a:gd name="T25" fmla="*/ 164 h 246"/>
                <a:gd name="T26" fmla="*/ 90 w 171"/>
                <a:gd name="T27" fmla="*/ 192 h 246"/>
                <a:gd name="T28" fmla="*/ 89 w 171"/>
                <a:gd name="T29" fmla="*/ 199 h 246"/>
                <a:gd name="T30" fmla="*/ 87 w 171"/>
                <a:gd name="T31" fmla="*/ 210 h 246"/>
                <a:gd name="T32" fmla="*/ 124 w 171"/>
                <a:gd name="T33" fmla="*/ 246 h 246"/>
                <a:gd name="T34" fmla="*/ 169 w 171"/>
                <a:gd name="T35" fmla="*/ 193 h 246"/>
                <a:gd name="T36" fmla="*/ 163 w 171"/>
                <a:gd name="T37" fmla="*/ 188 h 246"/>
                <a:gd name="T38" fmla="*/ 156 w 171"/>
                <a:gd name="T39" fmla="*/ 196 h 246"/>
                <a:gd name="T40" fmla="*/ 125 w 171"/>
                <a:gd name="T41" fmla="*/ 236 h 246"/>
                <a:gd name="T42" fmla="*/ 113 w 171"/>
                <a:gd name="T43" fmla="*/ 218 h 246"/>
                <a:gd name="T44" fmla="*/ 115 w 171"/>
                <a:gd name="T45" fmla="*/ 202 h 246"/>
                <a:gd name="T46" fmla="*/ 117 w 171"/>
                <a:gd name="T47" fmla="*/ 191 h 246"/>
                <a:gd name="T48" fmla="*/ 61 w 171"/>
                <a:gd name="T49" fmla="*/ 155 h 246"/>
                <a:gd name="T50" fmla="*/ 90 w 171"/>
                <a:gd name="T51" fmla="*/ 131 h 246"/>
                <a:gd name="T52" fmla="*/ 144 w 171"/>
                <a:gd name="T53" fmla="*/ 98 h 246"/>
                <a:gd name="T54" fmla="*/ 156 w 171"/>
                <a:gd name="T55" fmla="*/ 103 h 246"/>
                <a:gd name="T56" fmla="*/ 138 w 171"/>
                <a:gd name="T57" fmla="*/ 122 h 246"/>
                <a:gd name="T58" fmla="*/ 152 w 171"/>
                <a:gd name="T59" fmla="*/ 135 h 246"/>
                <a:gd name="T60" fmla="*/ 171 w 171"/>
                <a:gd name="T61" fmla="*/ 113 h 246"/>
                <a:gd name="T62" fmla="*/ 145 w 171"/>
                <a:gd name="T63" fmla="*/ 89 h 246"/>
                <a:gd name="T64" fmla="*/ 89 w 171"/>
                <a:gd name="T65" fmla="*/ 119 h 246"/>
                <a:gd name="T66" fmla="*/ 48 w 171"/>
                <a:gd name="T67" fmla="*/ 150 h 246"/>
                <a:gd name="T68" fmla="*/ 83 w 171"/>
                <a:gd name="T69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6">
                  <a:moveTo>
                    <a:pt x="83" y="11"/>
                  </a:moveTo>
                  <a:cubicBezTo>
                    <a:pt x="83" y="10"/>
                    <a:pt x="84" y="6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4"/>
                  </a:cubicBezTo>
                  <a:cubicBezTo>
                    <a:pt x="31" y="4"/>
                    <a:pt x="26" y="5"/>
                    <a:pt x="26" y="12"/>
                  </a:cubicBezTo>
                  <a:cubicBezTo>
                    <a:pt x="26" y="17"/>
                    <a:pt x="31" y="17"/>
                    <a:pt x="35" y="17"/>
                  </a:cubicBezTo>
                  <a:cubicBezTo>
                    <a:pt x="52" y="17"/>
                    <a:pt x="52" y="19"/>
                    <a:pt x="52" y="22"/>
                  </a:cubicBezTo>
                  <a:cubicBezTo>
                    <a:pt x="52" y="24"/>
                    <a:pt x="52" y="27"/>
                    <a:pt x="51" y="30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5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21" y="246"/>
                    <a:pt x="26" y="239"/>
                    <a:pt x="28" y="231"/>
                  </a:cubicBezTo>
                  <a:cubicBezTo>
                    <a:pt x="29" y="230"/>
                    <a:pt x="43" y="168"/>
                    <a:pt x="45" y="164"/>
                  </a:cubicBezTo>
                  <a:cubicBezTo>
                    <a:pt x="70" y="166"/>
                    <a:pt x="90" y="174"/>
                    <a:pt x="90" y="192"/>
                  </a:cubicBezTo>
                  <a:cubicBezTo>
                    <a:pt x="90" y="194"/>
                    <a:pt x="90" y="196"/>
                    <a:pt x="89" y="199"/>
                  </a:cubicBezTo>
                  <a:cubicBezTo>
                    <a:pt x="87" y="204"/>
                    <a:pt x="87" y="206"/>
                    <a:pt x="87" y="210"/>
                  </a:cubicBezTo>
                  <a:cubicBezTo>
                    <a:pt x="87" y="235"/>
                    <a:pt x="108" y="246"/>
                    <a:pt x="124" y="246"/>
                  </a:cubicBezTo>
                  <a:cubicBezTo>
                    <a:pt x="158" y="246"/>
                    <a:pt x="169" y="193"/>
                    <a:pt x="169" y="193"/>
                  </a:cubicBezTo>
                  <a:cubicBezTo>
                    <a:pt x="169" y="188"/>
                    <a:pt x="164" y="188"/>
                    <a:pt x="163" y="188"/>
                  </a:cubicBezTo>
                  <a:cubicBezTo>
                    <a:pt x="158" y="188"/>
                    <a:pt x="158" y="190"/>
                    <a:pt x="156" y="196"/>
                  </a:cubicBezTo>
                  <a:cubicBezTo>
                    <a:pt x="152" y="211"/>
                    <a:pt x="143" y="236"/>
                    <a:pt x="125" y="236"/>
                  </a:cubicBezTo>
                  <a:cubicBezTo>
                    <a:pt x="116" y="236"/>
                    <a:pt x="113" y="227"/>
                    <a:pt x="113" y="218"/>
                  </a:cubicBezTo>
                  <a:cubicBezTo>
                    <a:pt x="113" y="212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6"/>
                    <a:pt x="61" y="155"/>
                  </a:cubicBezTo>
                  <a:cubicBezTo>
                    <a:pt x="71" y="148"/>
                    <a:pt x="84" y="137"/>
                    <a:pt x="90" y="131"/>
                  </a:cubicBezTo>
                  <a:cubicBezTo>
                    <a:pt x="107" y="115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3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30"/>
                    <a:pt x="144" y="135"/>
                    <a:pt x="152" y="135"/>
                  </a:cubicBezTo>
                  <a:cubicBezTo>
                    <a:pt x="161" y="135"/>
                    <a:pt x="171" y="128"/>
                    <a:pt x="171" y="113"/>
                  </a:cubicBezTo>
                  <a:cubicBezTo>
                    <a:pt x="171" y="102"/>
                    <a:pt x="163" y="89"/>
                    <a:pt x="145" y="89"/>
                  </a:cubicBezTo>
                  <a:cubicBezTo>
                    <a:pt x="125" y="89"/>
                    <a:pt x="107" y="103"/>
                    <a:pt x="89" y="119"/>
                  </a:cubicBezTo>
                  <a:cubicBezTo>
                    <a:pt x="74" y="133"/>
                    <a:pt x="63" y="144"/>
                    <a:pt x="48" y="150"/>
                  </a:cubicBezTo>
                  <a:lnTo>
                    <a:pt x="83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Freeform 121">
              <a:extLst>
                <a:ext uri="{FF2B5EF4-FFF2-40B4-BE49-F238E27FC236}">
                  <a16:creationId xmlns:a16="http://schemas.microsoft.com/office/drawing/2014/main" id="{B677D4AB-FE92-4689-B49B-AF8D792781D5}"/>
                </a:ext>
              </a:extLst>
            </p:cNvPr>
            <p:cNvSpPr>
              <a:spLocks noEditPoints="1"/>
            </p:cNvSpPr>
            <p:nvPr>
              <p:custDataLst>
                <p:tags r:id="rId80"/>
              </p:custDataLst>
            </p:nvPr>
          </p:nvSpPr>
          <p:spPr bwMode="auto">
            <a:xfrm>
              <a:off x="1258888" y="4219575"/>
              <a:ext cx="165100" cy="60325"/>
            </a:xfrm>
            <a:custGeom>
              <a:avLst/>
              <a:gdLst>
                <a:gd name="T0" fmla="*/ 315 w 332"/>
                <a:gd name="T1" fmla="*/ 19 h 116"/>
                <a:gd name="T2" fmla="*/ 332 w 332"/>
                <a:gd name="T3" fmla="*/ 9 h 116"/>
                <a:gd name="T4" fmla="*/ 315 w 332"/>
                <a:gd name="T5" fmla="*/ 0 h 116"/>
                <a:gd name="T6" fmla="*/ 17 w 332"/>
                <a:gd name="T7" fmla="*/ 0 h 116"/>
                <a:gd name="T8" fmla="*/ 0 w 332"/>
                <a:gd name="T9" fmla="*/ 9 h 116"/>
                <a:gd name="T10" fmla="*/ 17 w 332"/>
                <a:gd name="T11" fmla="*/ 19 h 116"/>
                <a:gd name="T12" fmla="*/ 315 w 332"/>
                <a:gd name="T13" fmla="*/ 19 h 116"/>
                <a:gd name="T14" fmla="*/ 315 w 332"/>
                <a:gd name="T15" fmla="*/ 116 h 116"/>
                <a:gd name="T16" fmla="*/ 332 w 332"/>
                <a:gd name="T17" fmla="*/ 106 h 116"/>
                <a:gd name="T18" fmla="*/ 315 w 332"/>
                <a:gd name="T19" fmla="*/ 96 h 116"/>
                <a:gd name="T20" fmla="*/ 17 w 332"/>
                <a:gd name="T21" fmla="*/ 96 h 116"/>
                <a:gd name="T22" fmla="*/ 0 w 332"/>
                <a:gd name="T23" fmla="*/ 106 h 116"/>
                <a:gd name="T24" fmla="*/ 17 w 332"/>
                <a:gd name="T25" fmla="*/ 116 h 116"/>
                <a:gd name="T26" fmla="*/ 315 w 332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6">
                  <a:moveTo>
                    <a:pt x="315" y="19"/>
                  </a:moveTo>
                  <a:cubicBezTo>
                    <a:pt x="322" y="19"/>
                    <a:pt x="332" y="19"/>
                    <a:pt x="332" y="9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9"/>
                  </a:cubicBezTo>
                  <a:cubicBezTo>
                    <a:pt x="0" y="19"/>
                    <a:pt x="10" y="19"/>
                    <a:pt x="17" y="19"/>
                  </a:cubicBezTo>
                  <a:lnTo>
                    <a:pt x="315" y="19"/>
                  </a:lnTo>
                  <a:close/>
                  <a:moveTo>
                    <a:pt x="315" y="116"/>
                  </a:moveTo>
                  <a:cubicBezTo>
                    <a:pt x="322" y="116"/>
                    <a:pt x="332" y="116"/>
                    <a:pt x="332" y="106"/>
                  </a:cubicBezTo>
                  <a:cubicBezTo>
                    <a:pt x="332" y="96"/>
                    <a:pt x="322" y="96"/>
                    <a:pt x="315" y="96"/>
                  </a:cubicBezTo>
                  <a:lnTo>
                    <a:pt x="17" y="96"/>
                  </a:lnTo>
                  <a:cubicBezTo>
                    <a:pt x="10" y="96"/>
                    <a:pt x="0" y="96"/>
                    <a:pt x="0" y="106"/>
                  </a:cubicBezTo>
                  <a:cubicBezTo>
                    <a:pt x="0" y="116"/>
                    <a:pt x="10" y="116"/>
                    <a:pt x="17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Freeform 122">
              <a:extLst>
                <a:ext uri="{FF2B5EF4-FFF2-40B4-BE49-F238E27FC236}">
                  <a16:creationId xmlns:a16="http://schemas.microsoft.com/office/drawing/2014/main" id="{F880FB5A-B322-4F48-81CC-0E4C3B80E451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1520826" y="3965575"/>
              <a:ext cx="220662" cy="568325"/>
            </a:xfrm>
            <a:custGeom>
              <a:avLst/>
              <a:gdLst>
                <a:gd name="T0" fmla="*/ 24 w 442"/>
                <a:gd name="T1" fmla="*/ 1086 h 1109"/>
                <a:gd name="T2" fmla="*/ 48 w 442"/>
                <a:gd name="T3" fmla="*/ 1062 h 1109"/>
                <a:gd name="T4" fmla="*/ 24 w 442"/>
                <a:gd name="T5" fmla="*/ 1037 h 1109"/>
                <a:gd name="T6" fmla="*/ 0 w 442"/>
                <a:gd name="T7" fmla="*/ 1062 h 1109"/>
                <a:gd name="T8" fmla="*/ 55 w 442"/>
                <a:gd name="T9" fmla="*/ 1109 h 1109"/>
                <a:gd name="T10" fmla="*/ 195 w 442"/>
                <a:gd name="T11" fmla="*/ 847 h 1109"/>
                <a:gd name="T12" fmla="*/ 293 w 442"/>
                <a:gd name="T13" fmla="*/ 370 h 1109"/>
                <a:gd name="T14" fmla="*/ 347 w 442"/>
                <a:gd name="T15" fmla="*/ 100 h 1109"/>
                <a:gd name="T16" fmla="*/ 389 w 442"/>
                <a:gd name="T17" fmla="*/ 11 h 1109"/>
                <a:gd name="T18" fmla="*/ 419 w 442"/>
                <a:gd name="T19" fmla="*/ 23 h 1109"/>
                <a:gd name="T20" fmla="*/ 394 w 442"/>
                <a:gd name="T21" fmla="*/ 47 h 1109"/>
                <a:gd name="T22" fmla="*/ 418 w 442"/>
                <a:gd name="T23" fmla="*/ 72 h 1109"/>
                <a:gd name="T24" fmla="*/ 442 w 442"/>
                <a:gd name="T25" fmla="*/ 47 h 1109"/>
                <a:gd name="T26" fmla="*/ 388 w 442"/>
                <a:gd name="T27" fmla="*/ 0 h 1109"/>
                <a:gd name="T28" fmla="*/ 295 w 442"/>
                <a:gd name="T29" fmla="*/ 156 h 1109"/>
                <a:gd name="T30" fmla="*/ 171 w 442"/>
                <a:gd name="T31" fmla="*/ 738 h 1109"/>
                <a:gd name="T32" fmla="*/ 127 w 442"/>
                <a:gd name="T33" fmla="*/ 967 h 1109"/>
                <a:gd name="T34" fmla="*/ 54 w 442"/>
                <a:gd name="T35" fmla="*/ 1098 h 1109"/>
                <a:gd name="T36" fmla="*/ 24 w 442"/>
                <a:gd name="T37" fmla="*/ 108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2" h="1109">
                  <a:moveTo>
                    <a:pt x="24" y="1086"/>
                  </a:moveTo>
                  <a:cubicBezTo>
                    <a:pt x="40" y="1085"/>
                    <a:pt x="48" y="1074"/>
                    <a:pt x="48" y="1062"/>
                  </a:cubicBezTo>
                  <a:cubicBezTo>
                    <a:pt x="48" y="1045"/>
                    <a:pt x="36" y="1037"/>
                    <a:pt x="24" y="1037"/>
                  </a:cubicBezTo>
                  <a:cubicBezTo>
                    <a:pt x="13" y="1037"/>
                    <a:pt x="0" y="1045"/>
                    <a:pt x="0" y="1062"/>
                  </a:cubicBezTo>
                  <a:cubicBezTo>
                    <a:pt x="0" y="1088"/>
                    <a:pt x="25" y="1109"/>
                    <a:pt x="55" y="1109"/>
                  </a:cubicBezTo>
                  <a:cubicBezTo>
                    <a:pt x="131" y="1109"/>
                    <a:pt x="160" y="992"/>
                    <a:pt x="195" y="847"/>
                  </a:cubicBezTo>
                  <a:cubicBezTo>
                    <a:pt x="233" y="690"/>
                    <a:pt x="266" y="530"/>
                    <a:pt x="293" y="370"/>
                  </a:cubicBezTo>
                  <a:cubicBezTo>
                    <a:pt x="311" y="264"/>
                    <a:pt x="330" y="164"/>
                    <a:pt x="347" y="100"/>
                  </a:cubicBezTo>
                  <a:cubicBezTo>
                    <a:pt x="353" y="76"/>
                    <a:pt x="369" y="11"/>
                    <a:pt x="389" y="11"/>
                  </a:cubicBezTo>
                  <a:cubicBezTo>
                    <a:pt x="404" y="11"/>
                    <a:pt x="417" y="21"/>
                    <a:pt x="419" y="23"/>
                  </a:cubicBezTo>
                  <a:cubicBezTo>
                    <a:pt x="402" y="24"/>
                    <a:pt x="394" y="35"/>
                    <a:pt x="394" y="47"/>
                  </a:cubicBezTo>
                  <a:cubicBezTo>
                    <a:pt x="394" y="64"/>
                    <a:pt x="406" y="72"/>
                    <a:pt x="418" y="72"/>
                  </a:cubicBezTo>
                  <a:cubicBezTo>
                    <a:pt x="430" y="72"/>
                    <a:pt x="442" y="64"/>
                    <a:pt x="442" y="47"/>
                  </a:cubicBezTo>
                  <a:cubicBezTo>
                    <a:pt x="442" y="20"/>
                    <a:pt x="415" y="0"/>
                    <a:pt x="388" y="0"/>
                  </a:cubicBezTo>
                  <a:cubicBezTo>
                    <a:pt x="350" y="0"/>
                    <a:pt x="322" y="55"/>
                    <a:pt x="295" y="156"/>
                  </a:cubicBezTo>
                  <a:cubicBezTo>
                    <a:pt x="293" y="162"/>
                    <a:pt x="225" y="412"/>
                    <a:pt x="171" y="738"/>
                  </a:cubicBezTo>
                  <a:cubicBezTo>
                    <a:pt x="158" y="815"/>
                    <a:pt x="143" y="898"/>
                    <a:pt x="127" y="967"/>
                  </a:cubicBezTo>
                  <a:cubicBezTo>
                    <a:pt x="118" y="1004"/>
                    <a:pt x="95" y="1098"/>
                    <a:pt x="54" y="1098"/>
                  </a:cubicBezTo>
                  <a:cubicBezTo>
                    <a:pt x="36" y="1098"/>
                    <a:pt x="24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6" name="Freeform 123">
              <a:extLst>
                <a:ext uri="{FF2B5EF4-FFF2-40B4-BE49-F238E27FC236}">
                  <a16:creationId xmlns:a16="http://schemas.microsoft.com/office/drawing/2014/main" id="{174B8C33-FB41-4405-B8FB-7B78096E0BE9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1654176" y="4467225"/>
              <a:ext cx="92075" cy="79375"/>
            </a:xfrm>
            <a:custGeom>
              <a:avLst/>
              <a:gdLst>
                <a:gd name="T0" fmla="*/ 70 w 186"/>
                <a:gd name="T1" fmla="*/ 117 h 157"/>
                <a:gd name="T2" fmla="*/ 37 w 186"/>
                <a:gd name="T3" fmla="*/ 147 h 157"/>
                <a:gd name="T4" fmla="*/ 18 w 186"/>
                <a:gd name="T5" fmla="*/ 143 h 157"/>
                <a:gd name="T6" fmla="*/ 33 w 186"/>
                <a:gd name="T7" fmla="*/ 123 h 157"/>
                <a:gd name="T8" fmla="*/ 20 w 186"/>
                <a:gd name="T9" fmla="*/ 110 h 157"/>
                <a:gd name="T10" fmla="*/ 0 w 186"/>
                <a:gd name="T11" fmla="*/ 132 h 157"/>
                <a:gd name="T12" fmla="*/ 36 w 186"/>
                <a:gd name="T13" fmla="*/ 157 h 157"/>
                <a:gd name="T14" fmla="*/ 75 w 186"/>
                <a:gd name="T15" fmla="*/ 132 h 157"/>
                <a:gd name="T16" fmla="*/ 117 w 186"/>
                <a:gd name="T17" fmla="*/ 157 h 157"/>
                <a:gd name="T18" fmla="*/ 178 w 186"/>
                <a:gd name="T19" fmla="*/ 104 h 157"/>
                <a:gd name="T20" fmla="*/ 173 w 186"/>
                <a:gd name="T21" fmla="*/ 99 h 157"/>
                <a:gd name="T22" fmla="*/ 166 w 186"/>
                <a:gd name="T23" fmla="*/ 105 h 157"/>
                <a:gd name="T24" fmla="*/ 118 w 186"/>
                <a:gd name="T25" fmla="*/ 147 h 157"/>
                <a:gd name="T26" fmla="*/ 97 w 186"/>
                <a:gd name="T27" fmla="*/ 125 h 157"/>
                <a:gd name="T28" fmla="*/ 115 w 186"/>
                <a:gd name="T29" fmla="*/ 45 h 157"/>
                <a:gd name="T30" fmla="*/ 149 w 186"/>
                <a:gd name="T31" fmla="*/ 10 h 157"/>
                <a:gd name="T32" fmla="*/ 168 w 186"/>
                <a:gd name="T33" fmla="*/ 15 h 157"/>
                <a:gd name="T34" fmla="*/ 153 w 186"/>
                <a:gd name="T35" fmla="*/ 34 h 157"/>
                <a:gd name="T36" fmla="*/ 167 w 186"/>
                <a:gd name="T37" fmla="*/ 47 h 157"/>
                <a:gd name="T38" fmla="*/ 186 w 186"/>
                <a:gd name="T39" fmla="*/ 25 h 157"/>
                <a:gd name="T40" fmla="*/ 150 w 186"/>
                <a:gd name="T41" fmla="*/ 0 h 157"/>
                <a:gd name="T42" fmla="*/ 111 w 186"/>
                <a:gd name="T43" fmla="*/ 25 h 157"/>
                <a:gd name="T44" fmla="*/ 69 w 186"/>
                <a:gd name="T45" fmla="*/ 0 h 157"/>
                <a:gd name="T46" fmla="*/ 8 w 186"/>
                <a:gd name="T47" fmla="*/ 53 h 157"/>
                <a:gd name="T48" fmla="*/ 14 w 186"/>
                <a:gd name="T49" fmla="*/ 58 h 157"/>
                <a:gd name="T50" fmla="*/ 20 w 186"/>
                <a:gd name="T51" fmla="*/ 52 h 157"/>
                <a:gd name="T52" fmla="*/ 68 w 186"/>
                <a:gd name="T53" fmla="*/ 10 h 157"/>
                <a:gd name="T54" fmla="*/ 89 w 186"/>
                <a:gd name="T55" fmla="*/ 33 h 157"/>
                <a:gd name="T56" fmla="*/ 82 w 186"/>
                <a:gd name="T57" fmla="*/ 69 h 157"/>
                <a:gd name="T58" fmla="*/ 70 w 186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6" h="157">
                  <a:moveTo>
                    <a:pt x="70" y="117"/>
                  </a:moveTo>
                  <a:cubicBezTo>
                    <a:pt x="66" y="129"/>
                    <a:pt x="55" y="147"/>
                    <a:pt x="37" y="147"/>
                  </a:cubicBezTo>
                  <a:cubicBezTo>
                    <a:pt x="36" y="147"/>
                    <a:pt x="25" y="147"/>
                    <a:pt x="18" y="143"/>
                  </a:cubicBezTo>
                  <a:cubicBezTo>
                    <a:pt x="32" y="138"/>
                    <a:pt x="33" y="125"/>
                    <a:pt x="33" y="123"/>
                  </a:cubicBezTo>
                  <a:cubicBezTo>
                    <a:pt x="33" y="116"/>
                    <a:pt x="28" y="110"/>
                    <a:pt x="20" y="110"/>
                  </a:cubicBezTo>
                  <a:cubicBezTo>
                    <a:pt x="10" y="110"/>
                    <a:pt x="0" y="119"/>
                    <a:pt x="0" y="132"/>
                  </a:cubicBezTo>
                  <a:cubicBezTo>
                    <a:pt x="0" y="149"/>
                    <a:pt x="19" y="157"/>
                    <a:pt x="36" y="157"/>
                  </a:cubicBezTo>
                  <a:cubicBezTo>
                    <a:pt x="52" y="157"/>
                    <a:pt x="67" y="147"/>
                    <a:pt x="75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8" y="114"/>
                    <a:pt x="178" y="104"/>
                  </a:cubicBezTo>
                  <a:cubicBezTo>
                    <a:pt x="178" y="99"/>
                    <a:pt x="174" y="99"/>
                    <a:pt x="173" y="99"/>
                  </a:cubicBezTo>
                  <a:cubicBezTo>
                    <a:pt x="168" y="99"/>
                    <a:pt x="167" y="101"/>
                    <a:pt x="166" y="105"/>
                  </a:cubicBezTo>
                  <a:cubicBezTo>
                    <a:pt x="159" y="129"/>
                    <a:pt x="138" y="147"/>
                    <a:pt x="118" y="147"/>
                  </a:cubicBezTo>
                  <a:cubicBezTo>
                    <a:pt x="104" y="147"/>
                    <a:pt x="97" y="138"/>
                    <a:pt x="97" y="125"/>
                  </a:cubicBezTo>
                  <a:cubicBezTo>
                    <a:pt x="97" y="116"/>
                    <a:pt x="105" y="84"/>
                    <a:pt x="115" y="45"/>
                  </a:cubicBezTo>
                  <a:cubicBezTo>
                    <a:pt x="122" y="18"/>
                    <a:pt x="138" y="10"/>
                    <a:pt x="149" y="10"/>
                  </a:cubicBezTo>
                  <a:cubicBezTo>
                    <a:pt x="150" y="10"/>
                    <a:pt x="161" y="10"/>
                    <a:pt x="168" y="15"/>
                  </a:cubicBezTo>
                  <a:cubicBezTo>
                    <a:pt x="157" y="18"/>
                    <a:pt x="153" y="27"/>
                    <a:pt x="153" y="34"/>
                  </a:cubicBezTo>
                  <a:cubicBezTo>
                    <a:pt x="153" y="41"/>
                    <a:pt x="159" y="47"/>
                    <a:pt x="167" y="47"/>
                  </a:cubicBezTo>
                  <a:cubicBezTo>
                    <a:pt x="175" y="47"/>
                    <a:pt x="186" y="40"/>
                    <a:pt x="186" y="25"/>
                  </a:cubicBezTo>
                  <a:cubicBezTo>
                    <a:pt x="186" y="6"/>
                    <a:pt x="164" y="0"/>
                    <a:pt x="150" y="0"/>
                  </a:cubicBezTo>
                  <a:cubicBezTo>
                    <a:pt x="132" y="0"/>
                    <a:pt x="119" y="11"/>
                    <a:pt x="111" y="25"/>
                  </a:cubicBezTo>
                  <a:cubicBezTo>
                    <a:pt x="105" y="10"/>
                    <a:pt x="89" y="0"/>
                    <a:pt x="69" y="0"/>
                  </a:cubicBezTo>
                  <a:cubicBezTo>
                    <a:pt x="30" y="0"/>
                    <a:pt x="8" y="43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8" y="58"/>
                    <a:pt x="18" y="56"/>
                    <a:pt x="20" y="52"/>
                  </a:cubicBezTo>
                  <a:cubicBezTo>
                    <a:pt x="29" y="25"/>
                    <a:pt x="51" y="10"/>
                    <a:pt x="68" y="10"/>
                  </a:cubicBezTo>
                  <a:cubicBezTo>
                    <a:pt x="79" y="10"/>
                    <a:pt x="89" y="16"/>
                    <a:pt x="89" y="33"/>
                  </a:cubicBezTo>
                  <a:cubicBezTo>
                    <a:pt x="89" y="40"/>
                    <a:pt x="85" y="57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7" name="Freeform 124">
              <a:extLst>
                <a:ext uri="{FF2B5EF4-FFF2-40B4-BE49-F238E27FC236}">
                  <a16:creationId xmlns:a16="http://schemas.microsoft.com/office/drawing/2014/main" id="{1828B233-674E-4588-983B-CB05E468C242}"/>
                </a:ext>
              </a:extLst>
            </p:cNvPr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1843088" y="3943350"/>
              <a:ext cx="122237" cy="612775"/>
            </a:xfrm>
            <a:custGeom>
              <a:avLst/>
              <a:gdLst>
                <a:gd name="T0" fmla="*/ 142 w 243"/>
                <a:gd name="T1" fmla="*/ 763 h 1197"/>
                <a:gd name="T2" fmla="*/ 111 w 243"/>
                <a:gd name="T3" fmla="*/ 662 h 1197"/>
                <a:gd name="T4" fmla="*/ 28 w 243"/>
                <a:gd name="T5" fmla="*/ 599 h 1197"/>
                <a:gd name="T6" fmla="*/ 142 w 243"/>
                <a:gd name="T7" fmla="*/ 451 h 1197"/>
                <a:gd name="T8" fmla="*/ 142 w 243"/>
                <a:gd name="T9" fmla="*/ 164 h 1197"/>
                <a:gd name="T10" fmla="*/ 239 w 243"/>
                <a:gd name="T11" fmla="*/ 21 h 1197"/>
                <a:gd name="T12" fmla="*/ 243 w 243"/>
                <a:gd name="T13" fmla="*/ 11 h 1197"/>
                <a:gd name="T14" fmla="*/ 232 w 243"/>
                <a:gd name="T15" fmla="*/ 0 h 1197"/>
                <a:gd name="T16" fmla="*/ 211 w 243"/>
                <a:gd name="T17" fmla="*/ 6 h 1197"/>
                <a:gd name="T18" fmla="*/ 102 w 243"/>
                <a:gd name="T19" fmla="*/ 131 h 1197"/>
                <a:gd name="T20" fmla="*/ 101 w 243"/>
                <a:gd name="T21" fmla="*/ 179 h 1197"/>
                <a:gd name="T22" fmla="*/ 101 w 243"/>
                <a:gd name="T23" fmla="*/ 409 h 1197"/>
                <a:gd name="T24" fmla="*/ 100 w 243"/>
                <a:gd name="T25" fmla="*/ 456 h 1197"/>
                <a:gd name="T26" fmla="*/ 9 w 243"/>
                <a:gd name="T27" fmla="*/ 585 h 1197"/>
                <a:gd name="T28" fmla="*/ 0 w 243"/>
                <a:gd name="T29" fmla="*/ 598 h 1197"/>
                <a:gd name="T30" fmla="*/ 8 w 243"/>
                <a:gd name="T31" fmla="*/ 611 h 1197"/>
                <a:gd name="T32" fmla="*/ 99 w 243"/>
                <a:gd name="T33" fmla="*/ 728 h 1197"/>
                <a:gd name="T34" fmla="*/ 101 w 243"/>
                <a:gd name="T35" fmla="*/ 746 h 1197"/>
                <a:gd name="T36" fmla="*/ 101 w 243"/>
                <a:gd name="T37" fmla="*/ 1042 h 1197"/>
                <a:gd name="T38" fmla="*/ 212 w 243"/>
                <a:gd name="T39" fmla="*/ 1191 h 1197"/>
                <a:gd name="T40" fmla="*/ 232 w 243"/>
                <a:gd name="T41" fmla="*/ 1197 h 1197"/>
                <a:gd name="T42" fmla="*/ 243 w 243"/>
                <a:gd name="T43" fmla="*/ 1186 h 1197"/>
                <a:gd name="T44" fmla="*/ 238 w 243"/>
                <a:gd name="T45" fmla="*/ 1175 h 1197"/>
                <a:gd name="T46" fmla="*/ 143 w 243"/>
                <a:gd name="T47" fmla="*/ 1060 h 1197"/>
                <a:gd name="T48" fmla="*/ 142 w 243"/>
                <a:gd name="T49" fmla="*/ 1018 h 1197"/>
                <a:gd name="T50" fmla="*/ 142 w 243"/>
                <a:gd name="T51" fmla="*/ 763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43" h="1197">
                  <a:moveTo>
                    <a:pt x="142" y="763"/>
                  </a:moveTo>
                  <a:cubicBezTo>
                    <a:pt x="142" y="739"/>
                    <a:pt x="142" y="702"/>
                    <a:pt x="111" y="662"/>
                  </a:cubicBezTo>
                  <a:cubicBezTo>
                    <a:pt x="91" y="637"/>
                    <a:pt x="63" y="614"/>
                    <a:pt x="28" y="599"/>
                  </a:cubicBezTo>
                  <a:cubicBezTo>
                    <a:pt x="126" y="552"/>
                    <a:pt x="142" y="480"/>
                    <a:pt x="142" y="451"/>
                  </a:cubicBezTo>
                  <a:lnTo>
                    <a:pt x="142" y="164"/>
                  </a:lnTo>
                  <a:cubicBezTo>
                    <a:pt x="142" y="133"/>
                    <a:pt x="142" y="69"/>
                    <a:pt x="239" y="21"/>
                  </a:cubicBezTo>
                  <a:cubicBezTo>
                    <a:pt x="243" y="19"/>
                    <a:pt x="243" y="18"/>
                    <a:pt x="243" y="11"/>
                  </a:cubicBezTo>
                  <a:cubicBezTo>
                    <a:pt x="243" y="0"/>
                    <a:pt x="243" y="0"/>
                    <a:pt x="232" y="0"/>
                  </a:cubicBezTo>
                  <a:cubicBezTo>
                    <a:pt x="225" y="0"/>
                    <a:pt x="224" y="0"/>
                    <a:pt x="211" y="6"/>
                  </a:cubicBezTo>
                  <a:cubicBezTo>
                    <a:pt x="162" y="30"/>
                    <a:pt x="113" y="70"/>
                    <a:pt x="102" y="131"/>
                  </a:cubicBezTo>
                  <a:cubicBezTo>
                    <a:pt x="101" y="141"/>
                    <a:pt x="101" y="145"/>
                    <a:pt x="101" y="179"/>
                  </a:cubicBezTo>
                  <a:lnTo>
                    <a:pt x="101" y="409"/>
                  </a:lnTo>
                  <a:cubicBezTo>
                    <a:pt x="101" y="424"/>
                    <a:pt x="101" y="450"/>
                    <a:pt x="100" y="456"/>
                  </a:cubicBezTo>
                  <a:cubicBezTo>
                    <a:pt x="96" y="508"/>
                    <a:pt x="65" y="554"/>
                    <a:pt x="9" y="585"/>
                  </a:cubicBezTo>
                  <a:cubicBezTo>
                    <a:pt x="1" y="590"/>
                    <a:pt x="0" y="590"/>
                    <a:pt x="0" y="598"/>
                  </a:cubicBezTo>
                  <a:cubicBezTo>
                    <a:pt x="0" y="607"/>
                    <a:pt x="1" y="607"/>
                    <a:pt x="8" y="611"/>
                  </a:cubicBezTo>
                  <a:cubicBezTo>
                    <a:pt x="41" y="629"/>
                    <a:pt x="89" y="665"/>
                    <a:pt x="99" y="728"/>
                  </a:cubicBezTo>
                  <a:cubicBezTo>
                    <a:pt x="101" y="739"/>
                    <a:pt x="101" y="740"/>
                    <a:pt x="101" y="746"/>
                  </a:cubicBezTo>
                  <a:lnTo>
                    <a:pt x="101" y="1042"/>
                  </a:lnTo>
                  <a:cubicBezTo>
                    <a:pt x="101" y="1114"/>
                    <a:pt x="151" y="1162"/>
                    <a:pt x="212" y="1191"/>
                  </a:cubicBezTo>
                  <a:cubicBezTo>
                    <a:pt x="223" y="1197"/>
                    <a:pt x="224" y="1197"/>
                    <a:pt x="232" y="1197"/>
                  </a:cubicBezTo>
                  <a:cubicBezTo>
                    <a:pt x="242" y="1197"/>
                    <a:pt x="243" y="1197"/>
                    <a:pt x="243" y="1186"/>
                  </a:cubicBezTo>
                  <a:cubicBezTo>
                    <a:pt x="243" y="1178"/>
                    <a:pt x="242" y="1177"/>
                    <a:pt x="238" y="1175"/>
                  </a:cubicBezTo>
                  <a:cubicBezTo>
                    <a:pt x="218" y="1165"/>
                    <a:pt x="154" y="1132"/>
                    <a:pt x="143" y="1060"/>
                  </a:cubicBezTo>
                  <a:cubicBezTo>
                    <a:pt x="142" y="1053"/>
                    <a:pt x="142" y="1048"/>
                    <a:pt x="142" y="1018"/>
                  </a:cubicBezTo>
                  <a:lnTo>
                    <a:pt x="142" y="76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8" name="Freeform 125">
              <a:extLst>
                <a:ext uri="{FF2B5EF4-FFF2-40B4-BE49-F238E27FC236}">
                  <a16:creationId xmlns:a16="http://schemas.microsoft.com/office/drawing/2014/main" id="{24392282-9BD1-4EA0-B125-E21828D3E132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2049463" y="3970338"/>
              <a:ext cx="80962" cy="169863"/>
            </a:xfrm>
            <a:custGeom>
              <a:avLst/>
              <a:gdLst>
                <a:gd name="T0" fmla="*/ 103 w 165"/>
                <a:gd name="T1" fmla="*/ 13 h 333"/>
                <a:gd name="T2" fmla="*/ 91 w 165"/>
                <a:gd name="T3" fmla="*/ 0 h 333"/>
                <a:gd name="T4" fmla="*/ 0 w 165"/>
                <a:gd name="T5" fmla="*/ 32 h 333"/>
                <a:gd name="T6" fmla="*/ 0 w 165"/>
                <a:gd name="T7" fmla="*/ 48 h 333"/>
                <a:gd name="T8" fmla="*/ 66 w 165"/>
                <a:gd name="T9" fmla="*/ 35 h 333"/>
                <a:gd name="T10" fmla="*/ 66 w 165"/>
                <a:gd name="T11" fmla="*/ 293 h 333"/>
                <a:gd name="T12" fmla="*/ 19 w 165"/>
                <a:gd name="T13" fmla="*/ 317 h 333"/>
                <a:gd name="T14" fmla="*/ 3 w 165"/>
                <a:gd name="T15" fmla="*/ 317 h 333"/>
                <a:gd name="T16" fmla="*/ 3 w 165"/>
                <a:gd name="T17" fmla="*/ 333 h 333"/>
                <a:gd name="T18" fmla="*/ 84 w 165"/>
                <a:gd name="T19" fmla="*/ 331 h 333"/>
                <a:gd name="T20" fmla="*/ 165 w 165"/>
                <a:gd name="T21" fmla="*/ 333 h 333"/>
                <a:gd name="T22" fmla="*/ 165 w 165"/>
                <a:gd name="T23" fmla="*/ 317 h 333"/>
                <a:gd name="T24" fmla="*/ 149 w 165"/>
                <a:gd name="T25" fmla="*/ 317 h 333"/>
                <a:gd name="T26" fmla="*/ 103 w 165"/>
                <a:gd name="T27" fmla="*/ 293 h 333"/>
                <a:gd name="T28" fmla="*/ 103 w 165"/>
                <a:gd name="T29" fmla="*/ 1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5" h="333">
                  <a:moveTo>
                    <a:pt x="103" y="13"/>
                  </a:moveTo>
                  <a:cubicBezTo>
                    <a:pt x="103" y="1"/>
                    <a:pt x="103" y="0"/>
                    <a:pt x="91" y="0"/>
                  </a:cubicBezTo>
                  <a:cubicBezTo>
                    <a:pt x="60" y="32"/>
                    <a:pt x="16" y="32"/>
                    <a:pt x="0" y="32"/>
                  </a:cubicBezTo>
                  <a:lnTo>
                    <a:pt x="0" y="48"/>
                  </a:lnTo>
                  <a:cubicBezTo>
                    <a:pt x="10" y="48"/>
                    <a:pt x="40" y="48"/>
                    <a:pt x="66" y="35"/>
                  </a:cubicBezTo>
                  <a:lnTo>
                    <a:pt x="66" y="293"/>
                  </a:lnTo>
                  <a:cubicBezTo>
                    <a:pt x="66" y="311"/>
                    <a:pt x="64" y="317"/>
                    <a:pt x="19" y="317"/>
                  </a:cubicBezTo>
                  <a:lnTo>
                    <a:pt x="3" y="317"/>
                  </a:lnTo>
                  <a:lnTo>
                    <a:pt x="3" y="333"/>
                  </a:lnTo>
                  <a:cubicBezTo>
                    <a:pt x="21" y="331"/>
                    <a:pt x="64" y="331"/>
                    <a:pt x="84" y="331"/>
                  </a:cubicBezTo>
                  <a:cubicBezTo>
                    <a:pt x="104" y="331"/>
                    <a:pt x="147" y="331"/>
                    <a:pt x="165" y="333"/>
                  </a:cubicBezTo>
                  <a:lnTo>
                    <a:pt x="165" y="317"/>
                  </a:lnTo>
                  <a:lnTo>
                    <a:pt x="149" y="317"/>
                  </a:lnTo>
                  <a:cubicBezTo>
                    <a:pt x="104" y="317"/>
                    <a:pt x="103" y="312"/>
                    <a:pt x="103" y="293"/>
                  </a:cubicBezTo>
                  <a:lnTo>
                    <a:pt x="103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0" name="Freeform 127">
              <a:extLst>
                <a:ext uri="{FF2B5EF4-FFF2-40B4-BE49-F238E27FC236}">
                  <a16:creationId xmlns:a16="http://schemas.microsoft.com/office/drawing/2014/main" id="{D29A5D6B-7484-46EA-9EE1-5ABB0913EF1D}"/>
                </a:ext>
              </a:extLst>
            </p:cNvPr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2039938" y="4318000"/>
              <a:ext cx="98425" cy="169863"/>
            </a:xfrm>
            <a:custGeom>
              <a:avLst/>
              <a:gdLst>
                <a:gd name="T0" fmla="*/ 38 w 199"/>
                <a:gd name="T1" fmla="*/ 294 h 332"/>
                <a:gd name="T2" fmla="*/ 91 w 199"/>
                <a:gd name="T3" fmla="*/ 243 h 332"/>
                <a:gd name="T4" fmla="*/ 199 w 199"/>
                <a:gd name="T5" fmla="*/ 97 h 332"/>
                <a:gd name="T6" fmla="*/ 93 w 199"/>
                <a:gd name="T7" fmla="*/ 0 h 332"/>
                <a:gd name="T8" fmla="*/ 0 w 199"/>
                <a:gd name="T9" fmla="*/ 91 h 332"/>
                <a:gd name="T10" fmla="*/ 26 w 199"/>
                <a:gd name="T11" fmla="*/ 118 h 332"/>
                <a:gd name="T12" fmla="*/ 52 w 199"/>
                <a:gd name="T13" fmla="*/ 92 h 332"/>
                <a:gd name="T14" fmla="*/ 26 w 199"/>
                <a:gd name="T15" fmla="*/ 66 h 332"/>
                <a:gd name="T16" fmla="*/ 19 w 199"/>
                <a:gd name="T17" fmla="*/ 67 h 332"/>
                <a:gd name="T18" fmla="*/ 87 w 199"/>
                <a:gd name="T19" fmla="*/ 16 h 332"/>
                <a:gd name="T20" fmla="*/ 153 w 199"/>
                <a:gd name="T21" fmla="*/ 97 h 332"/>
                <a:gd name="T22" fmla="*/ 101 w 199"/>
                <a:gd name="T23" fmla="*/ 207 h 332"/>
                <a:gd name="T24" fmla="*/ 5 w 199"/>
                <a:gd name="T25" fmla="*/ 314 h 332"/>
                <a:gd name="T26" fmla="*/ 0 w 199"/>
                <a:gd name="T27" fmla="*/ 332 h 332"/>
                <a:gd name="T28" fmla="*/ 185 w 199"/>
                <a:gd name="T29" fmla="*/ 332 h 332"/>
                <a:gd name="T30" fmla="*/ 199 w 199"/>
                <a:gd name="T31" fmla="*/ 246 h 332"/>
                <a:gd name="T32" fmla="*/ 186 w 199"/>
                <a:gd name="T33" fmla="*/ 246 h 332"/>
                <a:gd name="T34" fmla="*/ 175 w 199"/>
                <a:gd name="T35" fmla="*/ 290 h 332"/>
                <a:gd name="T36" fmla="*/ 128 w 199"/>
                <a:gd name="T37" fmla="*/ 294 h 332"/>
                <a:gd name="T38" fmla="*/ 38 w 199"/>
                <a:gd name="T39" fmla="*/ 29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" h="332">
                  <a:moveTo>
                    <a:pt x="38" y="294"/>
                  </a:moveTo>
                  <a:lnTo>
                    <a:pt x="91" y="243"/>
                  </a:lnTo>
                  <a:cubicBezTo>
                    <a:pt x="169" y="174"/>
                    <a:pt x="199" y="147"/>
                    <a:pt x="199" y="97"/>
                  </a:cubicBezTo>
                  <a:cubicBezTo>
                    <a:pt x="199" y="40"/>
                    <a:pt x="154" y="0"/>
                    <a:pt x="93" y="0"/>
                  </a:cubicBezTo>
                  <a:cubicBezTo>
                    <a:pt x="37" y="0"/>
                    <a:pt x="0" y="46"/>
                    <a:pt x="0" y="91"/>
                  </a:cubicBezTo>
                  <a:cubicBezTo>
                    <a:pt x="0" y="118"/>
                    <a:pt x="25" y="118"/>
                    <a:pt x="26" y="118"/>
                  </a:cubicBezTo>
                  <a:cubicBezTo>
                    <a:pt x="35" y="118"/>
                    <a:pt x="52" y="112"/>
                    <a:pt x="52" y="92"/>
                  </a:cubicBezTo>
                  <a:cubicBezTo>
                    <a:pt x="52" y="79"/>
                    <a:pt x="43" y="66"/>
                    <a:pt x="26" y="66"/>
                  </a:cubicBezTo>
                  <a:cubicBezTo>
                    <a:pt x="22" y="66"/>
                    <a:pt x="21" y="66"/>
                    <a:pt x="19" y="67"/>
                  </a:cubicBezTo>
                  <a:cubicBezTo>
                    <a:pt x="31" y="34"/>
                    <a:pt x="58" y="16"/>
                    <a:pt x="87" y="16"/>
                  </a:cubicBezTo>
                  <a:cubicBezTo>
                    <a:pt x="132" y="16"/>
                    <a:pt x="153" y="56"/>
                    <a:pt x="153" y="97"/>
                  </a:cubicBezTo>
                  <a:cubicBezTo>
                    <a:pt x="153" y="137"/>
                    <a:pt x="129" y="176"/>
                    <a:pt x="101" y="207"/>
                  </a:cubicBezTo>
                  <a:lnTo>
                    <a:pt x="5" y="314"/>
                  </a:lnTo>
                  <a:cubicBezTo>
                    <a:pt x="0" y="319"/>
                    <a:pt x="0" y="320"/>
                    <a:pt x="0" y="332"/>
                  </a:cubicBezTo>
                  <a:lnTo>
                    <a:pt x="185" y="332"/>
                  </a:lnTo>
                  <a:lnTo>
                    <a:pt x="199" y="246"/>
                  </a:lnTo>
                  <a:lnTo>
                    <a:pt x="186" y="246"/>
                  </a:lnTo>
                  <a:cubicBezTo>
                    <a:pt x="184" y="261"/>
                    <a:pt x="180" y="283"/>
                    <a:pt x="175" y="290"/>
                  </a:cubicBezTo>
                  <a:cubicBezTo>
                    <a:pt x="172" y="294"/>
                    <a:pt x="139" y="294"/>
                    <a:pt x="128" y="294"/>
                  </a:cubicBezTo>
                  <a:lnTo>
                    <a:pt x="38" y="2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1" name="Freeform 128">
              <a:extLst>
                <a:ext uri="{FF2B5EF4-FFF2-40B4-BE49-F238E27FC236}">
                  <a16:creationId xmlns:a16="http://schemas.microsoft.com/office/drawing/2014/main" id="{9AA4EEDB-8E9E-4AA3-8AC9-08FF14B6AA72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2205038" y="4121150"/>
              <a:ext cx="58737" cy="255588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2" name="Freeform 129">
              <a:extLst>
                <a:ext uri="{FF2B5EF4-FFF2-40B4-BE49-F238E27FC236}">
                  <a16:creationId xmlns:a16="http://schemas.microsoft.com/office/drawing/2014/main" id="{7A4B361D-BEED-4B41-918F-53B9A694BC57}"/>
                </a:ext>
              </a:extLst>
            </p:cNvPr>
            <p:cNvSpPr>
              <a:spLocks noEditPoints="1"/>
            </p:cNvSpPr>
            <p:nvPr>
              <p:custDataLst>
                <p:tags r:id="rId87"/>
              </p:custDataLst>
            </p:nvPr>
          </p:nvSpPr>
          <p:spPr bwMode="auto">
            <a:xfrm>
              <a:off x="2287588" y="4130675"/>
              <a:ext cx="130175" cy="188913"/>
            </a:xfrm>
            <a:custGeom>
              <a:avLst/>
              <a:gdLst>
                <a:gd name="T0" fmla="*/ 211 w 262"/>
                <a:gd name="T1" fmla="*/ 188 h 369"/>
                <a:gd name="T2" fmla="*/ 146 w 262"/>
                <a:gd name="T3" fmla="*/ 130 h 369"/>
                <a:gd name="T4" fmla="*/ 45 w 262"/>
                <a:gd name="T5" fmla="*/ 176 h 369"/>
                <a:gd name="T6" fmla="*/ 0 w 262"/>
                <a:gd name="T7" fmla="*/ 280 h 369"/>
                <a:gd name="T8" fmla="*/ 91 w 262"/>
                <a:gd name="T9" fmla="*/ 369 h 369"/>
                <a:gd name="T10" fmla="*/ 262 w 262"/>
                <a:gd name="T11" fmla="*/ 130 h 369"/>
                <a:gd name="T12" fmla="*/ 154 w 262"/>
                <a:gd name="T13" fmla="*/ 0 h 369"/>
                <a:gd name="T14" fmla="*/ 59 w 262"/>
                <a:gd name="T15" fmla="*/ 79 h 369"/>
                <a:gd name="T16" fmla="*/ 78 w 262"/>
                <a:gd name="T17" fmla="*/ 97 h 369"/>
                <a:gd name="T18" fmla="*/ 105 w 262"/>
                <a:gd name="T19" fmla="*/ 70 h 369"/>
                <a:gd name="T20" fmla="*/ 81 w 262"/>
                <a:gd name="T21" fmla="*/ 53 h 369"/>
                <a:gd name="T22" fmla="*/ 153 w 262"/>
                <a:gd name="T23" fmla="*/ 13 h 369"/>
                <a:gd name="T24" fmla="*/ 225 w 262"/>
                <a:gd name="T25" fmla="*/ 103 h 369"/>
                <a:gd name="T26" fmla="*/ 211 w 262"/>
                <a:gd name="T27" fmla="*/ 188 h 369"/>
                <a:gd name="T28" fmla="*/ 211 w 262"/>
                <a:gd name="T29" fmla="*/ 188 h 369"/>
                <a:gd name="T30" fmla="*/ 93 w 262"/>
                <a:gd name="T31" fmla="*/ 355 h 369"/>
                <a:gd name="T32" fmla="*/ 38 w 262"/>
                <a:gd name="T33" fmla="*/ 298 h 369"/>
                <a:gd name="T34" fmla="*/ 71 w 262"/>
                <a:gd name="T35" fmla="*/ 185 h 369"/>
                <a:gd name="T36" fmla="*/ 146 w 262"/>
                <a:gd name="T37" fmla="*/ 141 h 369"/>
                <a:gd name="T38" fmla="*/ 202 w 262"/>
                <a:gd name="T39" fmla="*/ 206 h 369"/>
                <a:gd name="T40" fmla="*/ 93 w 262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9">
                  <a:moveTo>
                    <a:pt x="211" y="188"/>
                  </a:moveTo>
                  <a:cubicBezTo>
                    <a:pt x="206" y="158"/>
                    <a:pt x="185" y="130"/>
                    <a:pt x="146" y="130"/>
                  </a:cubicBezTo>
                  <a:cubicBezTo>
                    <a:pt x="116" y="130"/>
                    <a:pt x="83" y="138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9"/>
                    <a:pt x="91" y="369"/>
                  </a:cubicBezTo>
                  <a:cubicBezTo>
                    <a:pt x="210" y="369"/>
                    <a:pt x="262" y="201"/>
                    <a:pt x="262" y="130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4" y="97"/>
                    <a:pt x="105" y="82"/>
                    <a:pt x="105" y="70"/>
                  </a:cubicBezTo>
                  <a:cubicBezTo>
                    <a:pt x="105" y="53"/>
                    <a:pt x="89" y="53"/>
                    <a:pt x="81" y="53"/>
                  </a:cubicBezTo>
                  <a:cubicBezTo>
                    <a:pt x="103" y="16"/>
                    <a:pt x="139" y="13"/>
                    <a:pt x="153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5"/>
                  </a:moveTo>
                  <a:cubicBezTo>
                    <a:pt x="38" y="355"/>
                    <a:pt x="38" y="303"/>
                    <a:pt x="38" y="298"/>
                  </a:cubicBezTo>
                  <a:cubicBezTo>
                    <a:pt x="38" y="285"/>
                    <a:pt x="50" y="215"/>
                    <a:pt x="71" y="185"/>
                  </a:cubicBezTo>
                  <a:cubicBezTo>
                    <a:pt x="91" y="157"/>
                    <a:pt x="115" y="141"/>
                    <a:pt x="146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3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3" name="Freeform 130">
              <a:extLst>
                <a:ext uri="{FF2B5EF4-FFF2-40B4-BE49-F238E27FC236}">
                  <a16:creationId xmlns:a16="http://schemas.microsoft.com/office/drawing/2014/main" id="{6A693A33-262A-4F22-9408-971DD64A372E}"/>
                </a:ext>
              </a:extLst>
            </p:cNvPr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2417763" y="4273550"/>
              <a:ext cx="103187" cy="115888"/>
            </a:xfrm>
            <a:custGeom>
              <a:avLst/>
              <a:gdLst>
                <a:gd name="T0" fmla="*/ 1 w 207"/>
                <a:gd name="T1" fmla="*/ 210 h 228"/>
                <a:gd name="T2" fmla="*/ 0 w 207"/>
                <a:gd name="T3" fmla="*/ 217 h 228"/>
                <a:gd name="T4" fmla="*/ 11 w 207"/>
                <a:gd name="T5" fmla="*/ 228 h 228"/>
                <a:gd name="T6" fmla="*/ 28 w 207"/>
                <a:gd name="T7" fmla="*/ 211 h 228"/>
                <a:gd name="T8" fmla="*/ 44 w 207"/>
                <a:gd name="T9" fmla="*/ 147 h 228"/>
                <a:gd name="T10" fmla="*/ 81 w 207"/>
                <a:gd name="T11" fmla="*/ 157 h 228"/>
                <a:gd name="T12" fmla="*/ 132 w 207"/>
                <a:gd name="T13" fmla="*/ 132 h 228"/>
                <a:gd name="T14" fmla="*/ 168 w 207"/>
                <a:gd name="T15" fmla="*/ 157 h 228"/>
                <a:gd name="T16" fmla="*/ 195 w 207"/>
                <a:gd name="T17" fmla="*/ 138 h 228"/>
                <a:gd name="T18" fmla="*/ 207 w 207"/>
                <a:gd name="T19" fmla="*/ 104 h 228"/>
                <a:gd name="T20" fmla="*/ 202 w 207"/>
                <a:gd name="T21" fmla="*/ 99 h 228"/>
                <a:gd name="T22" fmla="*/ 194 w 207"/>
                <a:gd name="T23" fmla="*/ 110 h 228"/>
                <a:gd name="T24" fmla="*/ 169 w 207"/>
                <a:gd name="T25" fmla="*/ 147 h 228"/>
                <a:gd name="T26" fmla="*/ 157 w 207"/>
                <a:gd name="T27" fmla="*/ 130 h 228"/>
                <a:gd name="T28" fmla="*/ 162 w 207"/>
                <a:gd name="T29" fmla="*/ 102 h 228"/>
                <a:gd name="T30" fmla="*/ 170 w 207"/>
                <a:gd name="T31" fmla="*/ 71 h 228"/>
                <a:gd name="T32" fmla="*/ 178 w 207"/>
                <a:gd name="T33" fmla="*/ 40 h 228"/>
                <a:gd name="T34" fmla="*/ 184 w 207"/>
                <a:gd name="T35" fmla="*/ 14 h 228"/>
                <a:gd name="T36" fmla="*/ 172 w 207"/>
                <a:gd name="T37" fmla="*/ 3 h 228"/>
                <a:gd name="T38" fmla="*/ 158 w 207"/>
                <a:gd name="T39" fmla="*/ 11 h 228"/>
                <a:gd name="T40" fmla="*/ 153 w 207"/>
                <a:gd name="T41" fmla="*/ 32 h 228"/>
                <a:gd name="T42" fmla="*/ 145 w 207"/>
                <a:gd name="T43" fmla="*/ 61 h 228"/>
                <a:gd name="T44" fmla="*/ 134 w 207"/>
                <a:gd name="T45" fmla="*/ 104 h 228"/>
                <a:gd name="T46" fmla="*/ 129 w 207"/>
                <a:gd name="T47" fmla="*/ 118 h 228"/>
                <a:gd name="T48" fmla="*/ 83 w 207"/>
                <a:gd name="T49" fmla="*/ 147 h 228"/>
                <a:gd name="T50" fmla="*/ 54 w 207"/>
                <a:gd name="T51" fmla="*/ 116 h 228"/>
                <a:gd name="T52" fmla="*/ 60 w 207"/>
                <a:gd name="T53" fmla="*/ 84 h 228"/>
                <a:gd name="T54" fmla="*/ 68 w 207"/>
                <a:gd name="T55" fmla="*/ 52 h 228"/>
                <a:gd name="T56" fmla="*/ 73 w 207"/>
                <a:gd name="T57" fmla="*/ 33 h 228"/>
                <a:gd name="T58" fmla="*/ 78 w 207"/>
                <a:gd name="T59" fmla="*/ 11 h 228"/>
                <a:gd name="T60" fmla="*/ 66 w 207"/>
                <a:gd name="T61" fmla="*/ 0 h 228"/>
                <a:gd name="T62" fmla="*/ 49 w 207"/>
                <a:gd name="T63" fmla="*/ 16 h 228"/>
                <a:gd name="T64" fmla="*/ 1 w 207"/>
                <a:gd name="T65" fmla="*/ 21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28">
                  <a:moveTo>
                    <a:pt x="1" y="210"/>
                  </a:moveTo>
                  <a:cubicBezTo>
                    <a:pt x="0" y="215"/>
                    <a:pt x="0" y="217"/>
                    <a:pt x="0" y="217"/>
                  </a:cubicBezTo>
                  <a:cubicBezTo>
                    <a:pt x="0" y="225"/>
                    <a:pt x="6" y="228"/>
                    <a:pt x="11" y="228"/>
                  </a:cubicBezTo>
                  <a:cubicBezTo>
                    <a:pt x="24" y="228"/>
                    <a:pt x="27" y="217"/>
                    <a:pt x="28" y="211"/>
                  </a:cubicBezTo>
                  <a:cubicBezTo>
                    <a:pt x="29" y="209"/>
                    <a:pt x="36" y="181"/>
                    <a:pt x="44" y="147"/>
                  </a:cubicBezTo>
                  <a:cubicBezTo>
                    <a:pt x="55" y="154"/>
                    <a:pt x="69" y="157"/>
                    <a:pt x="81" y="157"/>
                  </a:cubicBezTo>
                  <a:cubicBezTo>
                    <a:pt x="111" y="157"/>
                    <a:pt x="131" y="132"/>
                    <a:pt x="132" y="132"/>
                  </a:cubicBezTo>
                  <a:cubicBezTo>
                    <a:pt x="138" y="156"/>
                    <a:pt x="162" y="157"/>
                    <a:pt x="168" y="157"/>
                  </a:cubicBezTo>
                  <a:cubicBezTo>
                    <a:pt x="180" y="157"/>
                    <a:pt x="189" y="149"/>
                    <a:pt x="195" y="138"/>
                  </a:cubicBezTo>
                  <a:cubicBezTo>
                    <a:pt x="203" y="125"/>
                    <a:pt x="207" y="105"/>
                    <a:pt x="207" y="104"/>
                  </a:cubicBezTo>
                  <a:cubicBezTo>
                    <a:pt x="207" y="99"/>
                    <a:pt x="203" y="99"/>
                    <a:pt x="202" y="99"/>
                  </a:cubicBezTo>
                  <a:cubicBezTo>
                    <a:pt x="197" y="99"/>
                    <a:pt x="196" y="100"/>
                    <a:pt x="194" y="110"/>
                  </a:cubicBezTo>
                  <a:cubicBezTo>
                    <a:pt x="190" y="127"/>
                    <a:pt x="183" y="147"/>
                    <a:pt x="169" y="147"/>
                  </a:cubicBezTo>
                  <a:cubicBezTo>
                    <a:pt x="160" y="147"/>
                    <a:pt x="157" y="139"/>
                    <a:pt x="157" y="130"/>
                  </a:cubicBezTo>
                  <a:cubicBezTo>
                    <a:pt x="157" y="124"/>
                    <a:pt x="160" y="112"/>
                    <a:pt x="162" y="102"/>
                  </a:cubicBezTo>
                  <a:cubicBezTo>
                    <a:pt x="165" y="93"/>
                    <a:pt x="168" y="79"/>
                    <a:pt x="170" y="71"/>
                  </a:cubicBezTo>
                  <a:lnTo>
                    <a:pt x="178" y="40"/>
                  </a:lnTo>
                  <a:cubicBezTo>
                    <a:pt x="180" y="31"/>
                    <a:pt x="184" y="16"/>
                    <a:pt x="184" y="14"/>
                  </a:cubicBezTo>
                  <a:cubicBezTo>
                    <a:pt x="184" y="7"/>
                    <a:pt x="178" y="3"/>
                    <a:pt x="172" y="3"/>
                  </a:cubicBezTo>
                  <a:cubicBezTo>
                    <a:pt x="169" y="3"/>
                    <a:pt x="162" y="5"/>
                    <a:pt x="158" y="11"/>
                  </a:cubicBezTo>
                  <a:cubicBezTo>
                    <a:pt x="157" y="14"/>
                    <a:pt x="154" y="25"/>
                    <a:pt x="153" y="32"/>
                  </a:cubicBezTo>
                  <a:lnTo>
                    <a:pt x="145" y="61"/>
                  </a:lnTo>
                  <a:lnTo>
                    <a:pt x="134" y="104"/>
                  </a:lnTo>
                  <a:cubicBezTo>
                    <a:pt x="132" y="113"/>
                    <a:pt x="132" y="114"/>
                    <a:pt x="129" y="118"/>
                  </a:cubicBezTo>
                  <a:cubicBezTo>
                    <a:pt x="118" y="134"/>
                    <a:pt x="103" y="147"/>
                    <a:pt x="83" y="147"/>
                  </a:cubicBezTo>
                  <a:cubicBezTo>
                    <a:pt x="54" y="147"/>
                    <a:pt x="54" y="122"/>
                    <a:pt x="54" y="116"/>
                  </a:cubicBezTo>
                  <a:cubicBezTo>
                    <a:pt x="54" y="107"/>
                    <a:pt x="55" y="102"/>
                    <a:pt x="60" y="84"/>
                  </a:cubicBezTo>
                  <a:cubicBezTo>
                    <a:pt x="64" y="68"/>
                    <a:pt x="64" y="66"/>
                    <a:pt x="68" y="52"/>
                  </a:cubicBezTo>
                  <a:lnTo>
                    <a:pt x="73" y="33"/>
                  </a:lnTo>
                  <a:cubicBezTo>
                    <a:pt x="74" y="25"/>
                    <a:pt x="78" y="12"/>
                    <a:pt x="78" y="11"/>
                  </a:cubicBezTo>
                  <a:cubicBezTo>
                    <a:pt x="78" y="4"/>
                    <a:pt x="73" y="0"/>
                    <a:pt x="66" y="0"/>
                  </a:cubicBezTo>
                  <a:cubicBezTo>
                    <a:pt x="54" y="0"/>
                    <a:pt x="50" y="12"/>
                    <a:pt x="49" y="16"/>
                  </a:cubicBezTo>
                  <a:lnTo>
                    <a:pt x="1" y="2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4" name="Freeform 131">
              <a:extLst>
                <a:ext uri="{FF2B5EF4-FFF2-40B4-BE49-F238E27FC236}">
                  <a16:creationId xmlns:a16="http://schemas.microsoft.com/office/drawing/2014/main" id="{47E9DBFD-6CD8-488C-8186-8C2D8C3B0110}"/>
                </a:ext>
              </a:extLst>
            </p:cNvPr>
            <p:cNvSpPr>
              <a:spLocks noEditPoints="1"/>
            </p:cNvSpPr>
            <p:nvPr>
              <p:custDataLst>
                <p:tags r:id="rId89"/>
              </p:custDataLst>
            </p:nvPr>
          </p:nvSpPr>
          <p:spPr bwMode="auto">
            <a:xfrm>
              <a:off x="2554288" y="4135438"/>
              <a:ext cx="130175" cy="230188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6 h 449"/>
                <a:gd name="T10" fmla="*/ 0 w 261"/>
                <a:gd name="T11" fmla="*/ 262 h 449"/>
                <a:gd name="T12" fmla="*/ 95 w 261"/>
                <a:gd name="T13" fmla="*/ 353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89 w 261"/>
                <a:gd name="T23" fmla="*/ 427 h 449"/>
                <a:gd name="T24" fmla="*/ 108 w 261"/>
                <a:gd name="T25" fmla="*/ 353 h 449"/>
                <a:gd name="T26" fmla="*/ 261 w 261"/>
                <a:gd name="T27" fmla="*/ 216 h 449"/>
                <a:gd name="T28" fmla="*/ 165 w 261"/>
                <a:gd name="T29" fmla="*/ 126 h 449"/>
                <a:gd name="T30" fmla="*/ 193 w 261"/>
                <a:gd name="T31" fmla="*/ 12 h 449"/>
                <a:gd name="T32" fmla="*/ 98 w 261"/>
                <a:gd name="T33" fmla="*/ 342 h 449"/>
                <a:gd name="T34" fmla="*/ 32 w 261"/>
                <a:gd name="T35" fmla="*/ 273 h 449"/>
                <a:gd name="T36" fmla="*/ 149 w 261"/>
                <a:gd name="T37" fmla="*/ 137 h 449"/>
                <a:gd name="T38" fmla="*/ 98 w 261"/>
                <a:gd name="T39" fmla="*/ 342 h 449"/>
                <a:gd name="T40" fmla="*/ 162 w 261"/>
                <a:gd name="T41" fmla="*/ 137 h 449"/>
                <a:gd name="T42" fmla="*/ 228 w 261"/>
                <a:gd name="T43" fmla="*/ 205 h 449"/>
                <a:gd name="T44" fmla="*/ 111 w 261"/>
                <a:gd name="T45" fmla="*/ 342 h 449"/>
                <a:gd name="T46" fmla="*/ 162 w 261"/>
                <a:gd name="T47" fmla="*/ 137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6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4" y="349"/>
                    <a:pt x="95" y="353"/>
                  </a:cubicBezTo>
                  <a:cubicBezTo>
                    <a:pt x="91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6" y="449"/>
                    <a:pt x="79" y="449"/>
                  </a:cubicBezTo>
                  <a:cubicBezTo>
                    <a:pt x="81" y="449"/>
                    <a:pt x="82" y="448"/>
                    <a:pt x="84" y="447"/>
                  </a:cubicBezTo>
                  <a:cubicBezTo>
                    <a:pt x="85" y="446"/>
                    <a:pt x="88" y="434"/>
                    <a:pt x="89" y="427"/>
                  </a:cubicBezTo>
                  <a:lnTo>
                    <a:pt x="108" y="353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4" y="131"/>
                    <a:pt x="165" y="126"/>
                  </a:cubicBezTo>
                  <a:lnTo>
                    <a:pt x="193" y="12"/>
                  </a:lnTo>
                  <a:close/>
                  <a:moveTo>
                    <a:pt x="98" y="342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7"/>
                  </a:cubicBezTo>
                  <a:lnTo>
                    <a:pt x="98" y="342"/>
                  </a:lnTo>
                  <a:close/>
                  <a:moveTo>
                    <a:pt x="162" y="137"/>
                  </a:moveTo>
                  <a:cubicBezTo>
                    <a:pt x="200" y="139"/>
                    <a:pt x="228" y="162"/>
                    <a:pt x="228" y="205"/>
                  </a:cubicBezTo>
                  <a:cubicBezTo>
                    <a:pt x="228" y="264"/>
                    <a:pt x="186" y="336"/>
                    <a:pt x="111" y="342"/>
                  </a:cubicBezTo>
                  <a:lnTo>
                    <a:pt x="162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5" name="Freeform 132">
              <a:extLst>
                <a:ext uri="{FF2B5EF4-FFF2-40B4-BE49-F238E27FC236}">
                  <a16:creationId xmlns:a16="http://schemas.microsoft.com/office/drawing/2014/main" id="{4D57C3B6-6283-44E6-A2F6-596F3E1BBD75}"/>
                </a:ext>
              </a:extLst>
            </p:cNvPr>
            <p:cNvSpPr>
              <a:spLocks noEditPoints="1"/>
            </p:cNvSpPr>
            <p:nvPr>
              <p:custDataLst>
                <p:tags r:id="rId90"/>
              </p:custDataLst>
            </p:nvPr>
          </p:nvSpPr>
          <p:spPr bwMode="auto">
            <a:xfrm>
              <a:off x="2700338" y="4273550"/>
              <a:ext cx="88900" cy="79375"/>
            </a:xfrm>
            <a:custGeom>
              <a:avLst/>
              <a:gdLst>
                <a:gd name="T0" fmla="*/ 126 w 178"/>
                <a:gd name="T1" fmla="*/ 20 h 157"/>
                <a:gd name="T2" fmla="*/ 90 w 178"/>
                <a:gd name="T3" fmla="*/ 0 h 157"/>
                <a:gd name="T4" fmla="*/ 0 w 178"/>
                <a:gd name="T5" fmla="*/ 99 h 157"/>
                <a:gd name="T6" fmla="*/ 53 w 178"/>
                <a:gd name="T7" fmla="*/ 157 h 157"/>
                <a:gd name="T8" fmla="*/ 102 w 178"/>
                <a:gd name="T9" fmla="*/ 132 h 157"/>
                <a:gd name="T10" fmla="*/ 138 w 178"/>
                <a:gd name="T11" fmla="*/ 157 h 157"/>
                <a:gd name="T12" fmla="*/ 166 w 178"/>
                <a:gd name="T13" fmla="*/ 138 h 157"/>
                <a:gd name="T14" fmla="*/ 178 w 178"/>
                <a:gd name="T15" fmla="*/ 104 h 157"/>
                <a:gd name="T16" fmla="*/ 172 w 178"/>
                <a:gd name="T17" fmla="*/ 99 h 157"/>
                <a:gd name="T18" fmla="*/ 165 w 178"/>
                <a:gd name="T19" fmla="*/ 110 h 157"/>
                <a:gd name="T20" fmla="*/ 139 w 178"/>
                <a:gd name="T21" fmla="*/ 147 h 157"/>
                <a:gd name="T22" fmla="*/ 128 w 178"/>
                <a:gd name="T23" fmla="*/ 130 h 157"/>
                <a:gd name="T24" fmla="*/ 133 w 178"/>
                <a:gd name="T25" fmla="*/ 102 h 157"/>
                <a:gd name="T26" fmla="*/ 141 w 178"/>
                <a:gd name="T27" fmla="*/ 71 h 157"/>
                <a:gd name="T28" fmla="*/ 148 w 178"/>
                <a:gd name="T29" fmla="*/ 45 h 157"/>
                <a:gd name="T30" fmla="*/ 154 w 178"/>
                <a:gd name="T31" fmla="*/ 17 h 157"/>
                <a:gd name="T32" fmla="*/ 142 w 178"/>
                <a:gd name="T33" fmla="*/ 6 h 157"/>
                <a:gd name="T34" fmla="*/ 126 w 178"/>
                <a:gd name="T35" fmla="*/ 20 h 157"/>
                <a:gd name="T36" fmla="*/ 104 w 178"/>
                <a:gd name="T37" fmla="*/ 110 h 157"/>
                <a:gd name="T38" fmla="*/ 86 w 178"/>
                <a:gd name="T39" fmla="*/ 133 h 157"/>
                <a:gd name="T40" fmla="*/ 54 w 178"/>
                <a:gd name="T41" fmla="*/ 147 h 157"/>
                <a:gd name="T42" fmla="*/ 28 w 178"/>
                <a:gd name="T43" fmla="*/ 113 h 157"/>
                <a:gd name="T44" fmla="*/ 47 w 178"/>
                <a:gd name="T45" fmla="*/ 42 h 157"/>
                <a:gd name="T46" fmla="*/ 90 w 178"/>
                <a:gd name="T47" fmla="*/ 9 h 157"/>
                <a:gd name="T48" fmla="*/ 121 w 178"/>
                <a:gd name="T49" fmla="*/ 40 h 157"/>
                <a:gd name="T50" fmla="*/ 120 w 178"/>
                <a:gd name="T51" fmla="*/ 45 h 157"/>
                <a:gd name="T52" fmla="*/ 104 w 178"/>
                <a:gd name="T53" fmla="*/ 11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8" h="157">
                  <a:moveTo>
                    <a:pt x="126" y="20"/>
                  </a:moveTo>
                  <a:cubicBezTo>
                    <a:pt x="119" y="9"/>
                    <a:pt x="107" y="0"/>
                    <a:pt x="90" y="0"/>
                  </a:cubicBezTo>
                  <a:cubicBezTo>
                    <a:pt x="46" y="0"/>
                    <a:pt x="0" y="49"/>
                    <a:pt x="0" y="99"/>
                  </a:cubicBezTo>
                  <a:cubicBezTo>
                    <a:pt x="0" y="133"/>
                    <a:pt x="23" y="157"/>
                    <a:pt x="53" y="157"/>
                  </a:cubicBezTo>
                  <a:cubicBezTo>
                    <a:pt x="72" y="157"/>
                    <a:pt x="88" y="146"/>
                    <a:pt x="102" y="132"/>
                  </a:cubicBezTo>
                  <a:cubicBezTo>
                    <a:pt x="109" y="153"/>
                    <a:pt x="129" y="157"/>
                    <a:pt x="138" y="157"/>
                  </a:cubicBezTo>
                  <a:cubicBezTo>
                    <a:pt x="151" y="157"/>
                    <a:pt x="160" y="149"/>
                    <a:pt x="166" y="138"/>
                  </a:cubicBezTo>
                  <a:cubicBezTo>
                    <a:pt x="173" y="125"/>
                    <a:pt x="178" y="105"/>
                    <a:pt x="178" y="104"/>
                  </a:cubicBezTo>
                  <a:cubicBezTo>
                    <a:pt x="178" y="99"/>
                    <a:pt x="173" y="99"/>
                    <a:pt x="172" y="99"/>
                  </a:cubicBezTo>
                  <a:cubicBezTo>
                    <a:pt x="168" y="99"/>
                    <a:pt x="167" y="100"/>
                    <a:pt x="165" y="110"/>
                  </a:cubicBezTo>
                  <a:cubicBezTo>
                    <a:pt x="161" y="127"/>
                    <a:pt x="154" y="147"/>
                    <a:pt x="139" y="147"/>
                  </a:cubicBezTo>
                  <a:cubicBezTo>
                    <a:pt x="130" y="147"/>
                    <a:pt x="128" y="139"/>
                    <a:pt x="128" y="130"/>
                  </a:cubicBezTo>
                  <a:cubicBezTo>
                    <a:pt x="128" y="124"/>
                    <a:pt x="131" y="112"/>
                    <a:pt x="133" y="102"/>
                  </a:cubicBezTo>
                  <a:cubicBezTo>
                    <a:pt x="135" y="93"/>
                    <a:pt x="139" y="79"/>
                    <a:pt x="141" y="71"/>
                  </a:cubicBezTo>
                  <a:lnTo>
                    <a:pt x="148" y="45"/>
                  </a:lnTo>
                  <a:cubicBezTo>
                    <a:pt x="150" y="36"/>
                    <a:pt x="154" y="19"/>
                    <a:pt x="154" y="17"/>
                  </a:cubicBezTo>
                  <a:cubicBezTo>
                    <a:pt x="154" y="10"/>
                    <a:pt x="148" y="6"/>
                    <a:pt x="142" y="6"/>
                  </a:cubicBezTo>
                  <a:cubicBezTo>
                    <a:pt x="136" y="6"/>
                    <a:pt x="128" y="10"/>
                    <a:pt x="126" y="20"/>
                  </a:cubicBezTo>
                  <a:close/>
                  <a:moveTo>
                    <a:pt x="104" y="110"/>
                  </a:moveTo>
                  <a:cubicBezTo>
                    <a:pt x="101" y="120"/>
                    <a:pt x="94" y="127"/>
                    <a:pt x="86" y="133"/>
                  </a:cubicBezTo>
                  <a:cubicBezTo>
                    <a:pt x="83" y="136"/>
                    <a:pt x="69" y="147"/>
                    <a:pt x="54" y="147"/>
                  </a:cubicBezTo>
                  <a:cubicBezTo>
                    <a:pt x="41" y="147"/>
                    <a:pt x="28" y="138"/>
                    <a:pt x="28" y="113"/>
                  </a:cubicBezTo>
                  <a:cubicBezTo>
                    <a:pt x="28" y="95"/>
                    <a:pt x="39" y="56"/>
                    <a:pt x="47" y="42"/>
                  </a:cubicBezTo>
                  <a:cubicBezTo>
                    <a:pt x="63" y="15"/>
                    <a:pt x="80" y="9"/>
                    <a:pt x="90" y="9"/>
                  </a:cubicBezTo>
                  <a:cubicBezTo>
                    <a:pt x="115" y="9"/>
                    <a:pt x="121" y="36"/>
                    <a:pt x="121" y="40"/>
                  </a:cubicBezTo>
                  <a:cubicBezTo>
                    <a:pt x="121" y="41"/>
                    <a:pt x="120" y="44"/>
                    <a:pt x="120" y="45"/>
                  </a:cubicBezTo>
                  <a:lnTo>
                    <a:pt x="104" y="1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6" name="Freeform 133">
              <a:extLst>
                <a:ext uri="{FF2B5EF4-FFF2-40B4-BE49-F238E27FC236}">
                  <a16:creationId xmlns:a16="http://schemas.microsoft.com/office/drawing/2014/main" id="{92E2FD1D-01EF-4374-9FE5-1180B3FDBE01}"/>
                </a:ext>
              </a:extLst>
            </p:cNvPr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2824163" y="4121150"/>
              <a:ext cx="57150" cy="25558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6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7" name="Freeform 134">
              <a:extLst>
                <a:ext uri="{FF2B5EF4-FFF2-40B4-BE49-F238E27FC236}">
                  <a16:creationId xmlns:a16="http://schemas.microsoft.com/office/drawing/2014/main" id="{5A0168ED-8AF8-4A6C-B7FC-1F10BCD33069}"/>
                </a:ext>
              </a:extLst>
            </p:cNvPr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2917826" y="4089400"/>
              <a:ext cx="76200" cy="119063"/>
            </a:xfrm>
            <a:custGeom>
              <a:avLst/>
              <a:gdLst>
                <a:gd name="T0" fmla="*/ 154 w 154"/>
                <a:gd name="T1" fmla="*/ 168 h 232"/>
                <a:gd name="T2" fmla="*/ 142 w 154"/>
                <a:gd name="T3" fmla="*/ 168 h 232"/>
                <a:gd name="T4" fmla="*/ 133 w 154"/>
                <a:gd name="T5" fmla="*/ 200 h 232"/>
                <a:gd name="T6" fmla="*/ 98 w 154"/>
                <a:gd name="T7" fmla="*/ 202 h 232"/>
                <a:gd name="T8" fmla="*/ 34 w 154"/>
                <a:gd name="T9" fmla="*/ 202 h 232"/>
                <a:gd name="T10" fmla="*/ 104 w 154"/>
                <a:gd name="T11" fmla="*/ 144 h 232"/>
                <a:gd name="T12" fmla="*/ 154 w 154"/>
                <a:gd name="T13" fmla="*/ 68 h 232"/>
                <a:gd name="T14" fmla="*/ 72 w 154"/>
                <a:gd name="T15" fmla="*/ 0 h 232"/>
                <a:gd name="T16" fmla="*/ 0 w 154"/>
                <a:gd name="T17" fmla="*/ 63 h 232"/>
                <a:gd name="T18" fmla="*/ 18 w 154"/>
                <a:gd name="T19" fmla="*/ 82 h 232"/>
                <a:gd name="T20" fmla="*/ 37 w 154"/>
                <a:gd name="T21" fmla="*/ 64 h 232"/>
                <a:gd name="T22" fmla="*/ 16 w 154"/>
                <a:gd name="T23" fmla="*/ 45 h 232"/>
                <a:gd name="T24" fmla="*/ 67 w 154"/>
                <a:gd name="T25" fmla="*/ 13 h 232"/>
                <a:gd name="T26" fmla="*/ 120 w 154"/>
                <a:gd name="T27" fmla="*/ 68 h 232"/>
                <a:gd name="T28" fmla="*/ 87 w 154"/>
                <a:gd name="T29" fmla="*/ 135 h 232"/>
                <a:gd name="T30" fmla="*/ 3 w 154"/>
                <a:gd name="T31" fmla="*/ 218 h 232"/>
                <a:gd name="T32" fmla="*/ 0 w 154"/>
                <a:gd name="T33" fmla="*/ 232 h 232"/>
                <a:gd name="T34" fmla="*/ 143 w 154"/>
                <a:gd name="T35" fmla="*/ 232 h 232"/>
                <a:gd name="T36" fmla="*/ 154 w 154"/>
                <a:gd name="T37" fmla="*/ 1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2">
                  <a:moveTo>
                    <a:pt x="154" y="168"/>
                  </a:moveTo>
                  <a:lnTo>
                    <a:pt x="142" y="168"/>
                  </a:lnTo>
                  <a:cubicBezTo>
                    <a:pt x="141" y="176"/>
                    <a:pt x="137" y="197"/>
                    <a:pt x="133" y="200"/>
                  </a:cubicBezTo>
                  <a:cubicBezTo>
                    <a:pt x="130" y="202"/>
                    <a:pt x="103" y="202"/>
                    <a:pt x="98" y="202"/>
                  </a:cubicBezTo>
                  <a:lnTo>
                    <a:pt x="34" y="202"/>
                  </a:lnTo>
                  <a:cubicBezTo>
                    <a:pt x="71" y="170"/>
                    <a:pt x="83" y="160"/>
                    <a:pt x="104" y="144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2" y="0"/>
                  </a:cubicBezTo>
                  <a:cubicBezTo>
                    <a:pt x="29" y="0"/>
                    <a:pt x="0" y="31"/>
                    <a:pt x="0" y="63"/>
                  </a:cubicBezTo>
                  <a:cubicBezTo>
                    <a:pt x="0" y="81"/>
                    <a:pt x="15" y="82"/>
                    <a:pt x="18" y="82"/>
                  </a:cubicBezTo>
                  <a:cubicBezTo>
                    <a:pt x="26" y="82"/>
                    <a:pt x="37" y="76"/>
                    <a:pt x="37" y="64"/>
                  </a:cubicBezTo>
                  <a:cubicBezTo>
                    <a:pt x="37" y="58"/>
                    <a:pt x="34" y="45"/>
                    <a:pt x="16" y="45"/>
                  </a:cubicBezTo>
                  <a:cubicBezTo>
                    <a:pt x="27" y="21"/>
                    <a:pt x="50" y="13"/>
                    <a:pt x="67" y="13"/>
                  </a:cubicBezTo>
                  <a:cubicBezTo>
                    <a:pt x="102" y="13"/>
                    <a:pt x="120" y="40"/>
                    <a:pt x="120" y="68"/>
                  </a:cubicBezTo>
                  <a:cubicBezTo>
                    <a:pt x="120" y="99"/>
                    <a:pt x="98" y="123"/>
                    <a:pt x="87" y="135"/>
                  </a:cubicBezTo>
                  <a:lnTo>
                    <a:pt x="3" y="218"/>
                  </a:lnTo>
                  <a:cubicBezTo>
                    <a:pt x="0" y="221"/>
                    <a:pt x="0" y="222"/>
                    <a:pt x="0" y="232"/>
                  </a:cubicBezTo>
                  <a:lnTo>
                    <a:pt x="143" y="232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8" name="Freeform 135">
              <a:extLst>
                <a:ext uri="{FF2B5EF4-FFF2-40B4-BE49-F238E27FC236}">
                  <a16:creationId xmlns:a16="http://schemas.microsoft.com/office/drawing/2014/main" id="{B2AD6146-49D5-487E-AFB1-9B7B7E30DAB3}"/>
                </a:ext>
              </a:extLst>
            </p:cNvPr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3086101" y="4164013"/>
              <a:ext cx="165100" cy="169863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9" name="Freeform 136">
              <a:extLst>
                <a:ext uri="{FF2B5EF4-FFF2-40B4-BE49-F238E27FC236}">
                  <a16:creationId xmlns:a16="http://schemas.microsoft.com/office/drawing/2014/main" id="{754CD5AC-3F1E-46B6-B0C0-A8B0E940808C}"/>
                </a:ext>
              </a:extLst>
            </p:cNvPr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3335338" y="4138613"/>
              <a:ext cx="176212" cy="180975"/>
            </a:xfrm>
            <a:custGeom>
              <a:avLst/>
              <a:gdLst>
                <a:gd name="T0" fmla="*/ 285 w 355"/>
                <a:gd name="T1" fmla="*/ 57 h 352"/>
                <a:gd name="T2" fmla="*/ 349 w 355"/>
                <a:gd name="T3" fmla="*/ 15 h 352"/>
                <a:gd name="T4" fmla="*/ 355 w 355"/>
                <a:gd name="T5" fmla="*/ 6 h 352"/>
                <a:gd name="T6" fmla="*/ 349 w 355"/>
                <a:gd name="T7" fmla="*/ 0 h 352"/>
                <a:gd name="T8" fmla="*/ 308 w 355"/>
                <a:gd name="T9" fmla="*/ 1 h 352"/>
                <a:gd name="T10" fmla="*/ 259 w 355"/>
                <a:gd name="T11" fmla="*/ 0 h 352"/>
                <a:gd name="T12" fmla="*/ 249 w 355"/>
                <a:gd name="T13" fmla="*/ 9 h 352"/>
                <a:gd name="T14" fmla="*/ 257 w 355"/>
                <a:gd name="T15" fmla="*/ 15 h 352"/>
                <a:gd name="T16" fmla="*/ 280 w 355"/>
                <a:gd name="T17" fmla="*/ 32 h 352"/>
                <a:gd name="T18" fmla="*/ 273 w 355"/>
                <a:gd name="T19" fmla="*/ 51 h 352"/>
                <a:gd name="T20" fmla="*/ 120 w 355"/>
                <a:gd name="T21" fmla="*/ 294 h 352"/>
                <a:gd name="T22" fmla="*/ 86 w 355"/>
                <a:gd name="T23" fmla="*/ 30 h 352"/>
                <a:gd name="T24" fmla="*/ 120 w 355"/>
                <a:gd name="T25" fmla="*/ 15 h 352"/>
                <a:gd name="T26" fmla="*/ 133 w 355"/>
                <a:gd name="T27" fmla="*/ 5 h 352"/>
                <a:gd name="T28" fmla="*/ 126 w 355"/>
                <a:gd name="T29" fmla="*/ 0 h 352"/>
                <a:gd name="T30" fmla="*/ 64 w 355"/>
                <a:gd name="T31" fmla="*/ 1 h 352"/>
                <a:gd name="T32" fmla="*/ 36 w 355"/>
                <a:gd name="T33" fmla="*/ 1 h 352"/>
                <a:gd name="T34" fmla="*/ 9 w 355"/>
                <a:gd name="T35" fmla="*/ 0 h 352"/>
                <a:gd name="T36" fmla="*/ 0 w 355"/>
                <a:gd name="T37" fmla="*/ 9 h 352"/>
                <a:gd name="T38" fmla="*/ 12 w 355"/>
                <a:gd name="T39" fmla="*/ 15 h 352"/>
                <a:gd name="T40" fmla="*/ 42 w 355"/>
                <a:gd name="T41" fmla="*/ 32 h 352"/>
                <a:gd name="T42" fmla="*/ 82 w 355"/>
                <a:gd name="T43" fmla="*/ 340 h 352"/>
                <a:gd name="T44" fmla="*/ 92 w 355"/>
                <a:gd name="T45" fmla="*/ 352 h 352"/>
                <a:gd name="T46" fmla="*/ 106 w 355"/>
                <a:gd name="T47" fmla="*/ 343 h 352"/>
                <a:gd name="T48" fmla="*/ 285 w 355"/>
                <a:gd name="T49" fmla="*/ 5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5" h="352">
                  <a:moveTo>
                    <a:pt x="285" y="57"/>
                  </a:moveTo>
                  <a:cubicBezTo>
                    <a:pt x="310" y="18"/>
                    <a:pt x="331" y="16"/>
                    <a:pt x="349" y="15"/>
                  </a:cubicBezTo>
                  <a:cubicBezTo>
                    <a:pt x="355" y="15"/>
                    <a:pt x="355" y="6"/>
                    <a:pt x="355" y="6"/>
                  </a:cubicBezTo>
                  <a:cubicBezTo>
                    <a:pt x="355" y="2"/>
                    <a:pt x="353" y="0"/>
                    <a:pt x="349" y="0"/>
                  </a:cubicBezTo>
                  <a:cubicBezTo>
                    <a:pt x="336" y="0"/>
                    <a:pt x="322" y="1"/>
                    <a:pt x="308" y="1"/>
                  </a:cubicBezTo>
                  <a:cubicBezTo>
                    <a:pt x="292" y="1"/>
                    <a:pt x="275" y="0"/>
                    <a:pt x="259" y="0"/>
                  </a:cubicBezTo>
                  <a:cubicBezTo>
                    <a:pt x="256" y="0"/>
                    <a:pt x="249" y="0"/>
                    <a:pt x="249" y="9"/>
                  </a:cubicBezTo>
                  <a:cubicBezTo>
                    <a:pt x="249" y="15"/>
                    <a:pt x="254" y="15"/>
                    <a:pt x="257" y="15"/>
                  </a:cubicBezTo>
                  <a:cubicBezTo>
                    <a:pt x="271" y="16"/>
                    <a:pt x="280" y="21"/>
                    <a:pt x="280" y="32"/>
                  </a:cubicBezTo>
                  <a:cubicBezTo>
                    <a:pt x="280" y="39"/>
                    <a:pt x="273" y="50"/>
                    <a:pt x="273" y="51"/>
                  </a:cubicBezTo>
                  <a:lnTo>
                    <a:pt x="120" y="294"/>
                  </a:lnTo>
                  <a:lnTo>
                    <a:pt x="86" y="30"/>
                  </a:lnTo>
                  <a:cubicBezTo>
                    <a:pt x="86" y="22"/>
                    <a:pt x="97" y="15"/>
                    <a:pt x="120" y="15"/>
                  </a:cubicBezTo>
                  <a:cubicBezTo>
                    <a:pt x="127" y="15"/>
                    <a:pt x="133" y="15"/>
                    <a:pt x="133" y="5"/>
                  </a:cubicBezTo>
                  <a:cubicBezTo>
                    <a:pt x="133" y="1"/>
                    <a:pt x="129" y="0"/>
                    <a:pt x="126" y="0"/>
                  </a:cubicBezTo>
                  <a:cubicBezTo>
                    <a:pt x="106" y="0"/>
                    <a:pt x="84" y="1"/>
                    <a:pt x="64" y="1"/>
                  </a:cubicBezTo>
                  <a:cubicBezTo>
                    <a:pt x="55" y="1"/>
                    <a:pt x="45" y="1"/>
                    <a:pt x="36" y="1"/>
                  </a:cubicBezTo>
                  <a:cubicBezTo>
                    <a:pt x="27" y="1"/>
                    <a:pt x="18" y="0"/>
                    <a:pt x="9" y="0"/>
                  </a:cubicBezTo>
                  <a:cubicBezTo>
                    <a:pt x="6" y="0"/>
                    <a:pt x="0" y="0"/>
                    <a:pt x="0" y="9"/>
                  </a:cubicBezTo>
                  <a:cubicBezTo>
                    <a:pt x="0" y="15"/>
                    <a:pt x="4" y="15"/>
                    <a:pt x="12" y="15"/>
                  </a:cubicBezTo>
                  <a:cubicBezTo>
                    <a:pt x="40" y="15"/>
                    <a:pt x="41" y="20"/>
                    <a:pt x="42" y="32"/>
                  </a:cubicBezTo>
                  <a:lnTo>
                    <a:pt x="82" y="340"/>
                  </a:lnTo>
                  <a:cubicBezTo>
                    <a:pt x="83" y="350"/>
                    <a:pt x="85" y="352"/>
                    <a:pt x="92" y="352"/>
                  </a:cubicBezTo>
                  <a:cubicBezTo>
                    <a:pt x="100" y="352"/>
                    <a:pt x="102" y="349"/>
                    <a:pt x="106" y="343"/>
                  </a:cubicBezTo>
                  <a:lnTo>
                    <a:pt x="285" y="5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0" name="Freeform 137">
              <a:extLst>
                <a:ext uri="{FF2B5EF4-FFF2-40B4-BE49-F238E27FC236}">
                  <a16:creationId xmlns:a16="http://schemas.microsoft.com/office/drawing/2014/main" id="{EFF05DB1-E632-41F4-A63E-13ACFBF55E44}"/>
                </a:ext>
              </a:extLst>
            </p:cNvPr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3544888" y="4121150"/>
              <a:ext cx="58737" cy="255588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8 h 499"/>
                <a:gd name="T14" fmla="*/ 0 w 115"/>
                <a:gd name="T15" fmla="*/ 250 h 499"/>
                <a:gd name="T16" fmla="*/ 33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0" y="34"/>
                    <a:pt x="31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2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1" name="Freeform 138">
              <a:extLst>
                <a:ext uri="{FF2B5EF4-FFF2-40B4-BE49-F238E27FC236}">
                  <a16:creationId xmlns:a16="http://schemas.microsoft.com/office/drawing/2014/main" id="{5C087A3A-74DE-4C49-89E7-89BEF4BC632D}"/>
                </a:ext>
              </a:extLst>
            </p:cNvPr>
            <p:cNvSpPr>
              <a:spLocks noEditPoints="1"/>
            </p:cNvSpPr>
            <p:nvPr>
              <p:custDataLst>
                <p:tags r:id="rId96"/>
              </p:custDataLst>
            </p:nvPr>
          </p:nvSpPr>
          <p:spPr bwMode="auto">
            <a:xfrm>
              <a:off x="3624263" y="4200525"/>
              <a:ext cx="117475" cy="168275"/>
            </a:xfrm>
            <a:custGeom>
              <a:avLst/>
              <a:gdLst>
                <a:gd name="T0" fmla="*/ 1 w 235"/>
                <a:gd name="T1" fmla="*/ 307 h 328"/>
                <a:gd name="T2" fmla="*/ 0 w 235"/>
                <a:gd name="T3" fmla="*/ 315 h 328"/>
                <a:gd name="T4" fmla="*/ 14 w 235"/>
                <a:gd name="T5" fmla="*/ 328 h 328"/>
                <a:gd name="T6" fmla="*/ 31 w 235"/>
                <a:gd name="T7" fmla="*/ 318 h 328"/>
                <a:gd name="T8" fmla="*/ 63 w 235"/>
                <a:gd name="T9" fmla="*/ 193 h 328"/>
                <a:gd name="T10" fmla="*/ 113 w 235"/>
                <a:gd name="T11" fmla="*/ 226 h 328"/>
                <a:gd name="T12" fmla="*/ 235 w 235"/>
                <a:gd name="T13" fmla="*/ 81 h 328"/>
                <a:gd name="T14" fmla="*/ 166 w 235"/>
                <a:gd name="T15" fmla="*/ 0 h 328"/>
                <a:gd name="T16" fmla="*/ 50 w 235"/>
                <a:gd name="T17" fmla="*/ 111 h 328"/>
                <a:gd name="T18" fmla="*/ 1 w 235"/>
                <a:gd name="T19" fmla="*/ 307 h 328"/>
                <a:gd name="T20" fmla="*/ 112 w 235"/>
                <a:gd name="T21" fmla="*/ 215 h 328"/>
                <a:gd name="T22" fmla="*/ 69 w 235"/>
                <a:gd name="T23" fmla="*/ 171 h 328"/>
                <a:gd name="T24" fmla="*/ 73 w 235"/>
                <a:gd name="T25" fmla="*/ 152 h 328"/>
                <a:gd name="T26" fmla="*/ 103 w 235"/>
                <a:gd name="T27" fmla="*/ 58 h 328"/>
                <a:gd name="T28" fmla="*/ 165 w 235"/>
                <a:gd name="T29" fmla="*/ 11 h 328"/>
                <a:gd name="T30" fmla="*/ 199 w 235"/>
                <a:gd name="T31" fmla="*/ 60 h 328"/>
                <a:gd name="T32" fmla="*/ 171 w 235"/>
                <a:gd name="T33" fmla="*/ 168 h 328"/>
                <a:gd name="T34" fmla="*/ 112 w 235"/>
                <a:gd name="T35" fmla="*/ 2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328">
                  <a:moveTo>
                    <a:pt x="1" y="307"/>
                  </a:moveTo>
                  <a:cubicBezTo>
                    <a:pt x="0" y="313"/>
                    <a:pt x="0" y="314"/>
                    <a:pt x="0" y="315"/>
                  </a:cubicBezTo>
                  <a:cubicBezTo>
                    <a:pt x="0" y="322"/>
                    <a:pt x="5" y="328"/>
                    <a:pt x="14" y="328"/>
                  </a:cubicBezTo>
                  <a:cubicBezTo>
                    <a:pt x="24" y="328"/>
                    <a:pt x="30" y="319"/>
                    <a:pt x="31" y="318"/>
                  </a:cubicBezTo>
                  <a:cubicBezTo>
                    <a:pt x="34" y="313"/>
                    <a:pt x="50" y="246"/>
                    <a:pt x="63" y="193"/>
                  </a:cubicBezTo>
                  <a:cubicBezTo>
                    <a:pt x="73" y="213"/>
                    <a:pt x="89" y="226"/>
                    <a:pt x="113" y="226"/>
                  </a:cubicBezTo>
                  <a:cubicBezTo>
                    <a:pt x="171" y="226"/>
                    <a:pt x="235" y="156"/>
                    <a:pt x="235" y="81"/>
                  </a:cubicBezTo>
                  <a:cubicBezTo>
                    <a:pt x="235" y="29"/>
                    <a:pt x="202" y="0"/>
                    <a:pt x="166" y="0"/>
                  </a:cubicBezTo>
                  <a:cubicBezTo>
                    <a:pt x="118" y="0"/>
                    <a:pt x="65" y="50"/>
                    <a:pt x="50" y="111"/>
                  </a:cubicBezTo>
                  <a:lnTo>
                    <a:pt x="1" y="307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1"/>
                  </a:cubicBezTo>
                  <a:cubicBezTo>
                    <a:pt x="69" y="169"/>
                    <a:pt x="72" y="159"/>
                    <a:pt x="73" y="152"/>
                  </a:cubicBezTo>
                  <a:cubicBezTo>
                    <a:pt x="87" y="96"/>
                    <a:pt x="92" y="78"/>
                    <a:pt x="103" y="58"/>
                  </a:cubicBezTo>
                  <a:cubicBezTo>
                    <a:pt x="125" y="22"/>
                    <a:pt x="150" y="11"/>
                    <a:pt x="165" y="11"/>
                  </a:cubicBezTo>
                  <a:cubicBezTo>
                    <a:pt x="183" y="11"/>
                    <a:pt x="199" y="26"/>
                    <a:pt x="199" y="60"/>
                  </a:cubicBezTo>
                  <a:cubicBezTo>
                    <a:pt x="199" y="87"/>
                    <a:pt x="185" y="143"/>
                    <a:pt x="171" y="168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2" name="Freeform 139">
              <a:extLst>
                <a:ext uri="{FF2B5EF4-FFF2-40B4-BE49-F238E27FC236}">
                  <a16:creationId xmlns:a16="http://schemas.microsoft.com/office/drawing/2014/main" id="{12A8D175-A76C-4735-94FB-DFAAD3C20712}"/>
                </a:ext>
              </a:extLst>
            </p:cNvPr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3759201" y="4121150"/>
              <a:ext cx="58737" cy="25558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7 h 499"/>
                <a:gd name="T10" fmla="*/ 87 w 116"/>
                <a:gd name="T11" fmla="*/ 250 h 499"/>
                <a:gd name="T12" fmla="*/ 6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6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3" name="Freeform 140">
              <a:extLst>
                <a:ext uri="{FF2B5EF4-FFF2-40B4-BE49-F238E27FC236}">
                  <a16:creationId xmlns:a16="http://schemas.microsoft.com/office/drawing/2014/main" id="{7AD591B6-B9AE-4655-B409-3573284148DD}"/>
                </a:ext>
              </a:extLst>
            </p:cNvPr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3875088" y="3943350"/>
              <a:ext cx="120650" cy="612775"/>
            </a:xfrm>
            <a:custGeom>
              <a:avLst/>
              <a:gdLst>
                <a:gd name="T0" fmla="*/ 142 w 242"/>
                <a:gd name="T1" fmla="*/ 755 h 1197"/>
                <a:gd name="T2" fmla="*/ 238 w 242"/>
                <a:gd name="T3" fmla="*/ 609 h 1197"/>
                <a:gd name="T4" fmla="*/ 242 w 242"/>
                <a:gd name="T5" fmla="*/ 599 h 1197"/>
                <a:gd name="T6" fmla="*/ 236 w 242"/>
                <a:gd name="T7" fmla="*/ 587 h 1197"/>
                <a:gd name="T8" fmla="*/ 142 w 242"/>
                <a:gd name="T9" fmla="*/ 451 h 1197"/>
                <a:gd name="T10" fmla="*/ 142 w 242"/>
                <a:gd name="T11" fmla="*/ 155 h 1197"/>
                <a:gd name="T12" fmla="*/ 30 w 242"/>
                <a:gd name="T13" fmla="*/ 5 h 1197"/>
                <a:gd name="T14" fmla="*/ 11 w 242"/>
                <a:gd name="T15" fmla="*/ 0 h 1197"/>
                <a:gd name="T16" fmla="*/ 0 w 242"/>
                <a:gd name="T17" fmla="*/ 11 h 1197"/>
                <a:gd name="T18" fmla="*/ 4 w 242"/>
                <a:gd name="T19" fmla="*/ 22 h 1197"/>
                <a:gd name="T20" fmla="*/ 99 w 242"/>
                <a:gd name="T21" fmla="*/ 136 h 1197"/>
                <a:gd name="T22" fmla="*/ 100 w 242"/>
                <a:gd name="T23" fmla="*/ 179 h 1197"/>
                <a:gd name="T24" fmla="*/ 100 w 242"/>
                <a:gd name="T25" fmla="*/ 434 h 1197"/>
                <a:gd name="T26" fmla="*/ 132 w 242"/>
                <a:gd name="T27" fmla="*/ 535 h 1197"/>
                <a:gd name="T28" fmla="*/ 214 w 242"/>
                <a:gd name="T29" fmla="*/ 598 h 1197"/>
                <a:gd name="T30" fmla="*/ 100 w 242"/>
                <a:gd name="T31" fmla="*/ 745 h 1197"/>
                <a:gd name="T32" fmla="*/ 100 w 242"/>
                <a:gd name="T33" fmla="*/ 1033 h 1197"/>
                <a:gd name="T34" fmla="*/ 71 w 242"/>
                <a:gd name="T35" fmla="*/ 1124 h 1197"/>
                <a:gd name="T36" fmla="*/ 3 w 242"/>
                <a:gd name="T37" fmla="*/ 1175 h 1197"/>
                <a:gd name="T38" fmla="*/ 0 w 242"/>
                <a:gd name="T39" fmla="*/ 1186 h 1197"/>
                <a:gd name="T40" fmla="*/ 11 w 242"/>
                <a:gd name="T41" fmla="*/ 1197 h 1197"/>
                <a:gd name="T42" fmla="*/ 31 w 242"/>
                <a:gd name="T43" fmla="*/ 1191 h 1197"/>
                <a:gd name="T44" fmla="*/ 140 w 242"/>
                <a:gd name="T45" fmla="*/ 1066 h 1197"/>
                <a:gd name="T46" fmla="*/ 142 w 242"/>
                <a:gd name="T47" fmla="*/ 1018 h 1197"/>
                <a:gd name="T48" fmla="*/ 142 w 242"/>
                <a:gd name="T49" fmla="*/ 755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42" h="1197">
                  <a:moveTo>
                    <a:pt x="142" y="755"/>
                  </a:moveTo>
                  <a:cubicBezTo>
                    <a:pt x="142" y="696"/>
                    <a:pt x="172" y="645"/>
                    <a:pt x="238" y="609"/>
                  </a:cubicBezTo>
                  <a:cubicBezTo>
                    <a:pt x="242" y="607"/>
                    <a:pt x="242" y="607"/>
                    <a:pt x="242" y="599"/>
                  </a:cubicBezTo>
                  <a:cubicBezTo>
                    <a:pt x="242" y="590"/>
                    <a:pt x="242" y="590"/>
                    <a:pt x="236" y="587"/>
                  </a:cubicBezTo>
                  <a:cubicBezTo>
                    <a:pt x="147" y="539"/>
                    <a:pt x="142" y="465"/>
                    <a:pt x="142" y="451"/>
                  </a:cubicBezTo>
                  <a:lnTo>
                    <a:pt x="142" y="155"/>
                  </a:lnTo>
                  <a:cubicBezTo>
                    <a:pt x="142" y="82"/>
                    <a:pt x="92" y="35"/>
                    <a:pt x="30" y="5"/>
                  </a:cubicBezTo>
                  <a:cubicBezTo>
                    <a:pt x="19" y="0"/>
                    <a:pt x="18" y="0"/>
                    <a:pt x="11" y="0"/>
                  </a:cubicBezTo>
                  <a:cubicBezTo>
                    <a:pt x="0" y="0"/>
                    <a:pt x="0" y="0"/>
                    <a:pt x="0" y="11"/>
                  </a:cubicBezTo>
                  <a:cubicBezTo>
                    <a:pt x="0" y="18"/>
                    <a:pt x="0" y="19"/>
                    <a:pt x="4" y="22"/>
                  </a:cubicBezTo>
                  <a:cubicBezTo>
                    <a:pt x="26" y="32"/>
                    <a:pt x="89" y="65"/>
                    <a:pt x="99" y="136"/>
                  </a:cubicBezTo>
                  <a:cubicBezTo>
                    <a:pt x="100" y="143"/>
                    <a:pt x="100" y="149"/>
                    <a:pt x="100" y="179"/>
                  </a:cubicBezTo>
                  <a:lnTo>
                    <a:pt x="100" y="434"/>
                  </a:lnTo>
                  <a:cubicBezTo>
                    <a:pt x="100" y="457"/>
                    <a:pt x="100" y="494"/>
                    <a:pt x="132" y="535"/>
                  </a:cubicBezTo>
                  <a:cubicBezTo>
                    <a:pt x="151" y="560"/>
                    <a:pt x="180" y="583"/>
                    <a:pt x="214" y="598"/>
                  </a:cubicBezTo>
                  <a:cubicBezTo>
                    <a:pt x="117" y="645"/>
                    <a:pt x="100" y="717"/>
                    <a:pt x="100" y="745"/>
                  </a:cubicBezTo>
                  <a:lnTo>
                    <a:pt x="100" y="1033"/>
                  </a:lnTo>
                  <a:cubicBezTo>
                    <a:pt x="100" y="1058"/>
                    <a:pt x="100" y="1087"/>
                    <a:pt x="71" y="1124"/>
                  </a:cubicBezTo>
                  <a:cubicBezTo>
                    <a:pt x="49" y="1152"/>
                    <a:pt x="25" y="1165"/>
                    <a:pt x="3" y="1175"/>
                  </a:cubicBezTo>
                  <a:cubicBezTo>
                    <a:pt x="0" y="1177"/>
                    <a:pt x="0" y="1179"/>
                    <a:pt x="0" y="1186"/>
                  </a:cubicBezTo>
                  <a:cubicBezTo>
                    <a:pt x="0" y="1196"/>
                    <a:pt x="0" y="1197"/>
                    <a:pt x="11" y="1197"/>
                  </a:cubicBezTo>
                  <a:cubicBezTo>
                    <a:pt x="18" y="1197"/>
                    <a:pt x="19" y="1197"/>
                    <a:pt x="31" y="1191"/>
                  </a:cubicBezTo>
                  <a:cubicBezTo>
                    <a:pt x="81" y="1166"/>
                    <a:pt x="130" y="1127"/>
                    <a:pt x="140" y="1066"/>
                  </a:cubicBezTo>
                  <a:cubicBezTo>
                    <a:pt x="142" y="1056"/>
                    <a:pt x="142" y="1051"/>
                    <a:pt x="142" y="1018"/>
                  </a:cubicBezTo>
                  <a:lnTo>
                    <a:pt x="142" y="75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5" name="Freeform: Shape 254">
              <a:extLst>
                <a:ext uri="{FF2B5EF4-FFF2-40B4-BE49-F238E27FC236}">
                  <a16:creationId xmlns:a16="http://schemas.microsoft.com/office/drawing/2014/main" id="{9792AF40-09BE-419B-A095-34E767484438}"/>
                </a:ext>
              </a:extLst>
            </p:cNvPr>
            <p:cNvSpPr/>
            <p:nvPr>
              <p:custDataLst>
                <p:tags r:id="rId99"/>
              </p:custDataLst>
            </p:nvPr>
          </p:nvSpPr>
          <p:spPr>
            <a:xfrm>
              <a:off x="2027238" y="4244975"/>
              <a:ext cx="123826" cy="9526"/>
            </a:xfrm>
            <a:custGeom>
              <a:avLst/>
              <a:gdLst/>
              <a:ahLst/>
              <a:cxnLst/>
              <a:rect l="0" t="0" r="0" b="0"/>
              <a:pathLst>
                <a:path w="123826" h="9526">
                  <a:moveTo>
                    <a:pt x="0" y="9525"/>
                  </a:moveTo>
                  <a:lnTo>
                    <a:pt x="123825" y="9525"/>
                  </a:lnTo>
                  <a:lnTo>
                    <a:pt x="1238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989" name="Group 988">
            <a:extLst>
              <a:ext uri="{FF2B5EF4-FFF2-40B4-BE49-F238E27FC236}">
                <a16:creationId xmlns:a16="http://schemas.microsoft.com/office/drawing/2014/main" id="{AA96E10D-ABFC-4DF6-8B0A-42EC5938761D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743585" y="4516273"/>
            <a:ext cx="5084762" cy="1312863"/>
            <a:chOff x="5726113" y="3881438"/>
            <a:chExt cx="5084762" cy="1312863"/>
          </a:xfrm>
        </p:grpSpPr>
        <p:sp>
          <p:nvSpPr>
            <p:cNvPr id="910" name="Freeform 476">
              <a:extLst>
                <a:ext uri="{FF2B5EF4-FFF2-40B4-BE49-F238E27FC236}">
                  <a16:creationId xmlns:a16="http://schemas.microsoft.com/office/drawing/2014/main" id="{A1409E66-9485-4AA6-8761-B5783064A7B0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5726113" y="4081463"/>
              <a:ext cx="130175" cy="184150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5 w 262"/>
                <a:gd name="T5" fmla="*/ 176 h 368"/>
                <a:gd name="T6" fmla="*/ 0 w 262"/>
                <a:gd name="T7" fmla="*/ 279 h 368"/>
                <a:gd name="T8" fmla="*/ 92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6 h 368"/>
                <a:gd name="T18" fmla="*/ 105 w 262"/>
                <a:gd name="T19" fmla="*/ 70 h 368"/>
                <a:gd name="T20" fmla="*/ 82 w 262"/>
                <a:gd name="T21" fmla="*/ 53 h 368"/>
                <a:gd name="T22" fmla="*/ 153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6"/>
                    <a:pt x="78" y="96"/>
                  </a:cubicBezTo>
                  <a:cubicBezTo>
                    <a:pt x="95" y="96"/>
                    <a:pt x="105" y="81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3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4"/>
                    <a:pt x="51" y="215"/>
                    <a:pt x="71" y="185"/>
                  </a:cubicBezTo>
                  <a:cubicBezTo>
                    <a:pt x="91" y="156"/>
                    <a:pt x="116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1" name="Freeform 477">
              <a:extLst>
                <a:ext uri="{FF2B5EF4-FFF2-40B4-BE49-F238E27FC236}">
                  <a16:creationId xmlns:a16="http://schemas.microsoft.com/office/drawing/2014/main" id="{EE004DF7-20CD-4C64-BB3B-AC03BF233E71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5854700" y="4189413"/>
              <a:ext cx="58737" cy="109538"/>
            </a:xfrm>
            <a:custGeom>
              <a:avLst/>
              <a:gdLst>
                <a:gd name="T0" fmla="*/ 71 w 118"/>
                <a:gd name="T1" fmla="*/ 80 h 221"/>
                <a:gd name="T2" fmla="*/ 107 w 118"/>
                <a:gd name="T3" fmla="*/ 80 h 221"/>
                <a:gd name="T4" fmla="*/ 118 w 118"/>
                <a:gd name="T5" fmla="*/ 73 h 221"/>
                <a:gd name="T6" fmla="*/ 107 w 118"/>
                <a:gd name="T7" fmla="*/ 68 h 221"/>
                <a:gd name="T8" fmla="*/ 74 w 118"/>
                <a:gd name="T9" fmla="*/ 68 h 221"/>
                <a:gd name="T10" fmla="*/ 87 w 118"/>
                <a:gd name="T11" fmla="*/ 16 h 221"/>
                <a:gd name="T12" fmla="*/ 88 w 118"/>
                <a:gd name="T13" fmla="*/ 11 h 221"/>
                <a:gd name="T14" fmla="*/ 76 w 118"/>
                <a:gd name="T15" fmla="*/ 0 h 221"/>
                <a:gd name="T16" fmla="*/ 60 w 118"/>
                <a:gd name="T17" fmla="*/ 15 h 221"/>
                <a:gd name="T18" fmla="*/ 47 w 118"/>
                <a:gd name="T19" fmla="*/ 68 h 221"/>
                <a:gd name="T20" fmla="*/ 11 w 118"/>
                <a:gd name="T21" fmla="*/ 68 h 221"/>
                <a:gd name="T22" fmla="*/ 0 w 118"/>
                <a:gd name="T23" fmla="*/ 75 h 221"/>
                <a:gd name="T24" fmla="*/ 10 w 118"/>
                <a:gd name="T25" fmla="*/ 80 h 221"/>
                <a:gd name="T26" fmla="*/ 44 w 118"/>
                <a:gd name="T27" fmla="*/ 80 h 221"/>
                <a:gd name="T28" fmla="*/ 23 w 118"/>
                <a:gd name="T29" fmla="*/ 162 h 221"/>
                <a:gd name="T30" fmla="*/ 18 w 118"/>
                <a:gd name="T31" fmla="*/ 188 h 221"/>
                <a:gd name="T32" fmla="*/ 55 w 118"/>
                <a:gd name="T33" fmla="*/ 221 h 221"/>
                <a:gd name="T34" fmla="*/ 116 w 118"/>
                <a:gd name="T35" fmla="*/ 168 h 221"/>
                <a:gd name="T36" fmla="*/ 110 w 118"/>
                <a:gd name="T37" fmla="*/ 164 h 221"/>
                <a:gd name="T38" fmla="*/ 103 w 118"/>
                <a:gd name="T39" fmla="*/ 170 h 221"/>
                <a:gd name="T40" fmla="*/ 56 w 118"/>
                <a:gd name="T41" fmla="*/ 212 h 221"/>
                <a:gd name="T42" fmla="*/ 44 w 118"/>
                <a:gd name="T43" fmla="*/ 195 h 221"/>
                <a:gd name="T44" fmla="*/ 46 w 118"/>
                <a:gd name="T45" fmla="*/ 180 h 221"/>
                <a:gd name="T46" fmla="*/ 71 w 118"/>
                <a:gd name="T47" fmla="*/ 8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1">
                  <a:moveTo>
                    <a:pt x="71" y="80"/>
                  </a:moveTo>
                  <a:lnTo>
                    <a:pt x="107" y="80"/>
                  </a:lnTo>
                  <a:cubicBezTo>
                    <a:pt x="113" y="80"/>
                    <a:pt x="118" y="80"/>
                    <a:pt x="118" y="73"/>
                  </a:cubicBezTo>
                  <a:cubicBezTo>
                    <a:pt x="118" y="68"/>
                    <a:pt x="113" y="68"/>
                    <a:pt x="107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7" y="14"/>
                    <a:pt x="88" y="13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8" y="0"/>
                    <a:pt x="62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4" y="68"/>
                    <a:pt x="0" y="68"/>
                    <a:pt x="0" y="75"/>
                  </a:cubicBezTo>
                  <a:cubicBezTo>
                    <a:pt x="0" y="80"/>
                    <a:pt x="4" y="80"/>
                    <a:pt x="10" y="80"/>
                  </a:cubicBezTo>
                  <a:lnTo>
                    <a:pt x="44" y="80"/>
                  </a:lnTo>
                  <a:lnTo>
                    <a:pt x="23" y="162"/>
                  </a:lnTo>
                  <a:cubicBezTo>
                    <a:pt x="21" y="171"/>
                    <a:pt x="18" y="184"/>
                    <a:pt x="18" y="188"/>
                  </a:cubicBezTo>
                  <a:cubicBezTo>
                    <a:pt x="18" y="209"/>
                    <a:pt x="35" y="221"/>
                    <a:pt x="55" y="221"/>
                  </a:cubicBezTo>
                  <a:cubicBezTo>
                    <a:pt x="94" y="221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4"/>
                    <a:pt x="103" y="170"/>
                  </a:cubicBezTo>
                  <a:cubicBezTo>
                    <a:pt x="93" y="192"/>
                    <a:pt x="75" y="212"/>
                    <a:pt x="56" y="212"/>
                  </a:cubicBezTo>
                  <a:cubicBezTo>
                    <a:pt x="49" y="212"/>
                    <a:pt x="44" y="207"/>
                    <a:pt x="44" y="195"/>
                  </a:cubicBezTo>
                  <a:cubicBezTo>
                    <a:pt x="44" y="191"/>
                    <a:pt x="45" y="184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2" name="Freeform 478">
              <a:extLst>
                <a:ext uri="{FF2B5EF4-FFF2-40B4-BE49-F238E27FC236}">
                  <a16:creationId xmlns:a16="http://schemas.microsoft.com/office/drawing/2014/main" id="{E7F46A9E-AFEB-435D-B488-C9B081F1C9B5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5949950" y="4090988"/>
              <a:ext cx="176212" cy="174625"/>
            </a:xfrm>
            <a:custGeom>
              <a:avLst/>
              <a:gdLst>
                <a:gd name="T0" fmla="*/ 285 w 355"/>
                <a:gd name="T1" fmla="*/ 57 h 351"/>
                <a:gd name="T2" fmla="*/ 349 w 355"/>
                <a:gd name="T3" fmla="*/ 15 h 351"/>
                <a:gd name="T4" fmla="*/ 355 w 355"/>
                <a:gd name="T5" fmla="*/ 6 h 351"/>
                <a:gd name="T6" fmla="*/ 349 w 355"/>
                <a:gd name="T7" fmla="*/ 0 h 351"/>
                <a:gd name="T8" fmla="*/ 308 w 355"/>
                <a:gd name="T9" fmla="*/ 1 h 351"/>
                <a:gd name="T10" fmla="*/ 258 w 355"/>
                <a:gd name="T11" fmla="*/ 0 h 351"/>
                <a:gd name="T12" fmla="*/ 249 w 355"/>
                <a:gd name="T13" fmla="*/ 9 h 351"/>
                <a:gd name="T14" fmla="*/ 257 w 355"/>
                <a:gd name="T15" fmla="*/ 15 h 351"/>
                <a:gd name="T16" fmla="*/ 280 w 355"/>
                <a:gd name="T17" fmla="*/ 32 h 351"/>
                <a:gd name="T18" fmla="*/ 272 w 355"/>
                <a:gd name="T19" fmla="*/ 51 h 351"/>
                <a:gd name="T20" fmla="*/ 119 w 355"/>
                <a:gd name="T21" fmla="*/ 294 h 351"/>
                <a:gd name="T22" fmla="*/ 85 w 355"/>
                <a:gd name="T23" fmla="*/ 30 h 351"/>
                <a:gd name="T24" fmla="*/ 120 w 355"/>
                <a:gd name="T25" fmla="*/ 15 h 351"/>
                <a:gd name="T26" fmla="*/ 132 w 355"/>
                <a:gd name="T27" fmla="*/ 5 h 351"/>
                <a:gd name="T28" fmla="*/ 125 w 355"/>
                <a:gd name="T29" fmla="*/ 0 h 351"/>
                <a:gd name="T30" fmla="*/ 63 w 355"/>
                <a:gd name="T31" fmla="*/ 1 h 351"/>
                <a:gd name="T32" fmla="*/ 36 w 355"/>
                <a:gd name="T33" fmla="*/ 1 h 351"/>
                <a:gd name="T34" fmla="*/ 9 w 355"/>
                <a:gd name="T35" fmla="*/ 0 h 351"/>
                <a:gd name="T36" fmla="*/ 0 w 355"/>
                <a:gd name="T37" fmla="*/ 9 h 351"/>
                <a:gd name="T38" fmla="*/ 12 w 355"/>
                <a:gd name="T39" fmla="*/ 15 h 351"/>
                <a:gd name="T40" fmla="*/ 42 w 355"/>
                <a:gd name="T41" fmla="*/ 32 h 351"/>
                <a:gd name="T42" fmla="*/ 81 w 355"/>
                <a:gd name="T43" fmla="*/ 340 h 351"/>
                <a:gd name="T44" fmla="*/ 91 w 355"/>
                <a:gd name="T45" fmla="*/ 351 h 351"/>
                <a:gd name="T46" fmla="*/ 105 w 355"/>
                <a:gd name="T47" fmla="*/ 342 h 351"/>
                <a:gd name="T48" fmla="*/ 285 w 355"/>
                <a:gd name="T49" fmla="*/ 57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5" h="351">
                  <a:moveTo>
                    <a:pt x="285" y="57"/>
                  </a:moveTo>
                  <a:cubicBezTo>
                    <a:pt x="309" y="18"/>
                    <a:pt x="330" y="16"/>
                    <a:pt x="349" y="15"/>
                  </a:cubicBezTo>
                  <a:cubicBezTo>
                    <a:pt x="355" y="15"/>
                    <a:pt x="355" y="6"/>
                    <a:pt x="355" y="6"/>
                  </a:cubicBezTo>
                  <a:cubicBezTo>
                    <a:pt x="355" y="2"/>
                    <a:pt x="353" y="0"/>
                    <a:pt x="349" y="0"/>
                  </a:cubicBezTo>
                  <a:cubicBezTo>
                    <a:pt x="336" y="0"/>
                    <a:pt x="321" y="1"/>
                    <a:pt x="308" y="1"/>
                  </a:cubicBezTo>
                  <a:cubicBezTo>
                    <a:pt x="291" y="1"/>
                    <a:pt x="274" y="0"/>
                    <a:pt x="258" y="0"/>
                  </a:cubicBezTo>
                  <a:cubicBezTo>
                    <a:pt x="255" y="0"/>
                    <a:pt x="249" y="0"/>
                    <a:pt x="249" y="9"/>
                  </a:cubicBezTo>
                  <a:cubicBezTo>
                    <a:pt x="249" y="15"/>
                    <a:pt x="253" y="15"/>
                    <a:pt x="257" y="15"/>
                  </a:cubicBezTo>
                  <a:cubicBezTo>
                    <a:pt x="270" y="16"/>
                    <a:pt x="280" y="21"/>
                    <a:pt x="280" y="32"/>
                  </a:cubicBezTo>
                  <a:cubicBezTo>
                    <a:pt x="280" y="39"/>
                    <a:pt x="272" y="50"/>
                    <a:pt x="272" y="51"/>
                  </a:cubicBezTo>
                  <a:lnTo>
                    <a:pt x="119" y="294"/>
                  </a:lnTo>
                  <a:lnTo>
                    <a:pt x="85" y="30"/>
                  </a:lnTo>
                  <a:cubicBezTo>
                    <a:pt x="85" y="22"/>
                    <a:pt x="97" y="15"/>
                    <a:pt x="120" y="15"/>
                  </a:cubicBezTo>
                  <a:cubicBezTo>
                    <a:pt x="127" y="15"/>
                    <a:pt x="132" y="15"/>
                    <a:pt x="132" y="5"/>
                  </a:cubicBezTo>
                  <a:cubicBezTo>
                    <a:pt x="132" y="1"/>
                    <a:pt x="128" y="0"/>
                    <a:pt x="125" y="0"/>
                  </a:cubicBezTo>
                  <a:cubicBezTo>
                    <a:pt x="105" y="0"/>
                    <a:pt x="84" y="1"/>
                    <a:pt x="63" y="1"/>
                  </a:cubicBezTo>
                  <a:cubicBezTo>
                    <a:pt x="54" y="1"/>
                    <a:pt x="45" y="1"/>
                    <a:pt x="36" y="1"/>
                  </a:cubicBezTo>
                  <a:cubicBezTo>
                    <a:pt x="27" y="1"/>
                    <a:pt x="18" y="0"/>
                    <a:pt x="9" y="0"/>
                  </a:cubicBezTo>
                  <a:cubicBezTo>
                    <a:pt x="6" y="0"/>
                    <a:pt x="0" y="0"/>
                    <a:pt x="0" y="9"/>
                  </a:cubicBezTo>
                  <a:cubicBezTo>
                    <a:pt x="0" y="15"/>
                    <a:pt x="4" y="15"/>
                    <a:pt x="12" y="15"/>
                  </a:cubicBezTo>
                  <a:cubicBezTo>
                    <a:pt x="40" y="15"/>
                    <a:pt x="40" y="20"/>
                    <a:pt x="42" y="32"/>
                  </a:cubicBezTo>
                  <a:lnTo>
                    <a:pt x="81" y="340"/>
                  </a:lnTo>
                  <a:cubicBezTo>
                    <a:pt x="83" y="350"/>
                    <a:pt x="85" y="351"/>
                    <a:pt x="91" y="351"/>
                  </a:cubicBezTo>
                  <a:cubicBezTo>
                    <a:pt x="99" y="351"/>
                    <a:pt x="101" y="349"/>
                    <a:pt x="105" y="342"/>
                  </a:cubicBezTo>
                  <a:lnTo>
                    <a:pt x="285" y="5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3" name="Freeform 479">
              <a:extLst>
                <a:ext uri="{FF2B5EF4-FFF2-40B4-BE49-F238E27FC236}">
                  <a16:creationId xmlns:a16="http://schemas.microsoft.com/office/drawing/2014/main" id="{50CE39E9-F376-4A8C-9458-F78EFFF6820F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6159500" y="4073526"/>
              <a:ext cx="57150" cy="249238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50 h 499"/>
                <a:gd name="T6" fmla="*/ 110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8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10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8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4" name="Freeform 480">
              <a:extLst>
                <a:ext uri="{FF2B5EF4-FFF2-40B4-BE49-F238E27FC236}">
                  <a16:creationId xmlns:a16="http://schemas.microsoft.com/office/drawing/2014/main" id="{E91359DC-2E10-438E-ADBD-4FCFDA162773}"/>
                </a:ext>
              </a:extLst>
            </p:cNvPr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6238875" y="4151313"/>
              <a:ext cx="117475" cy="163513"/>
            </a:xfrm>
            <a:custGeom>
              <a:avLst/>
              <a:gdLst>
                <a:gd name="T0" fmla="*/ 1 w 235"/>
                <a:gd name="T1" fmla="*/ 307 h 328"/>
                <a:gd name="T2" fmla="*/ 0 w 235"/>
                <a:gd name="T3" fmla="*/ 315 h 328"/>
                <a:gd name="T4" fmla="*/ 14 w 235"/>
                <a:gd name="T5" fmla="*/ 328 h 328"/>
                <a:gd name="T6" fmla="*/ 31 w 235"/>
                <a:gd name="T7" fmla="*/ 317 h 328"/>
                <a:gd name="T8" fmla="*/ 63 w 235"/>
                <a:gd name="T9" fmla="*/ 192 h 328"/>
                <a:gd name="T10" fmla="*/ 112 w 235"/>
                <a:gd name="T11" fmla="*/ 226 h 328"/>
                <a:gd name="T12" fmla="*/ 235 w 235"/>
                <a:gd name="T13" fmla="*/ 81 h 328"/>
                <a:gd name="T14" fmla="*/ 166 w 235"/>
                <a:gd name="T15" fmla="*/ 0 h 328"/>
                <a:gd name="T16" fmla="*/ 50 w 235"/>
                <a:gd name="T17" fmla="*/ 111 h 328"/>
                <a:gd name="T18" fmla="*/ 1 w 235"/>
                <a:gd name="T19" fmla="*/ 307 h 328"/>
                <a:gd name="T20" fmla="*/ 112 w 235"/>
                <a:gd name="T21" fmla="*/ 215 h 328"/>
                <a:gd name="T22" fmla="*/ 69 w 235"/>
                <a:gd name="T23" fmla="*/ 170 h 328"/>
                <a:gd name="T24" fmla="*/ 73 w 235"/>
                <a:gd name="T25" fmla="*/ 152 h 328"/>
                <a:gd name="T26" fmla="*/ 103 w 235"/>
                <a:gd name="T27" fmla="*/ 58 h 328"/>
                <a:gd name="T28" fmla="*/ 165 w 235"/>
                <a:gd name="T29" fmla="*/ 11 h 328"/>
                <a:gd name="T30" fmla="*/ 199 w 235"/>
                <a:gd name="T31" fmla="*/ 60 h 328"/>
                <a:gd name="T32" fmla="*/ 171 w 235"/>
                <a:gd name="T33" fmla="*/ 167 h 328"/>
                <a:gd name="T34" fmla="*/ 112 w 235"/>
                <a:gd name="T35" fmla="*/ 2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328">
                  <a:moveTo>
                    <a:pt x="1" y="307"/>
                  </a:moveTo>
                  <a:cubicBezTo>
                    <a:pt x="0" y="313"/>
                    <a:pt x="0" y="314"/>
                    <a:pt x="0" y="315"/>
                  </a:cubicBezTo>
                  <a:cubicBezTo>
                    <a:pt x="0" y="322"/>
                    <a:pt x="5" y="328"/>
                    <a:pt x="14" y="328"/>
                  </a:cubicBezTo>
                  <a:cubicBezTo>
                    <a:pt x="24" y="328"/>
                    <a:pt x="30" y="319"/>
                    <a:pt x="31" y="317"/>
                  </a:cubicBezTo>
                  <a:cubicBezTo>
                    <a:pt x="34" y="313"/>
                    <a:pt x="50" y="246"/>
                    <a:pt x="63" y="192"/>
                  </a:cubicBezTo>
                  <a:cubicBezTo>
                    <a:pt x="73" y="212"/>
                    <a:pt x="89" y="226"/>
                    <a:pt x="112" y="226"/>
                  </a:cubicBezTo>
                  <a:cubicBezTo>
                    <a:pt x="171" y="226"/>
                    <a:pt x="235" y="155"/>
                    <a:pt x="235" y="81"/>
                  </a:cubicBezTo>
                  <a:cubicBezTo>
                    <a:pt x="235" y="28"/>
                    <a:pt x="202" y="0"/>
                    <a:pt x="166" y="0"/>
                  </a:cubicBezTo>
                  <a:cubicBezTo>
                    <a:pt x="117" y="0"/>
                    <a:pt x="65" y="50"/>
                    <a:pt x="50" y="111"/>
                  </a:cubicBezTo>
                  <a:lnTo>
                    <a:pt x="1" y="307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0"/>
                  </a:cubicBezTo>
                  <a:cubicBezTo>
                    <a:pt x="69" y="168"/>
                    <a:pt x="72" y="158"/>
                    <a:pt x="73" y="152"/>
                  </a:cubicBezTo>
                  <a:cubicBezTo>
                    <a:pt x="87" y="96"/>
                    <a:pt x="92" y="78"/>
                    <a:pt x="103" y="58"/>
                  </a:cubicBezTo>
                  <a:cubicBezTo>
                    <a:pt x="124" y="22"/>
                    <a:pt x="149" y="11"/>
                    <a:pt x="165" y="11"/>
                  </a:cubicBezTo>
                  <a:cubicBezTo>
                    <a:pt x="183" y="11"/>
                    <a:pt x="199" y="25"/>
                    <a:pt x="199" y="60"/>
                  </a:cubicBezTo>
                  <a:cubicBezTo>
                    <a:pt x="199" y="87"/>
                    <a:pt x="185" y="143"/>
                    <a:pt x="171" y="167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5" name="Freeform 481">
              <a:extLst>
                <a:ext uri="{FF2B5EF4-FFF2-40B4-BE49-F238E27FC236}">
                  <a16:creationId xmlns:a16="http://schemas.microsoft.com/office/drawing/2014/main" id="{B9160181-A5C9-499E-A8DC-893244A34A50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6373813" y="4073526"/>
              <a:ext cx="57150" cy="249238"/>
            </a:xfrm>
            <a:custGeom>
              <a:avLst/>
              <a:gdLst>
                <a:gd name="T0" fmla="*/ 115 w 115"/>
                <a:gd name="T1" fmla="*/ 250 h 499"/>
                <a:gd name="T2" fmla="*/ 83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7 h 499"/>
                <a:gd name="T10" fmla="*/ 87 w 115"/>
                <a:gd name="T11" fmla="*/ 250 h 499"/>
                <a:gd name="T12" fmla="*/ 6 w 115"/>
                <a:gd name="T13" fmla="*/ 485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2 h 499"/>
                <a:gd name="T20" fmla="*/ 115 w 115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50"/>
                  </a:moveTo>
                  <a:cubicBezTo>
                    <a:pt x="115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6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09" y="347"/>
                    <a:pt x="115" y="291"/>
                    <a:pt x="115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6" name="Freeform 482">
              <a:extLst>
                <a:ext uri="{FF2B5EF4-FFF2-40B4-BE49-F238E27FC236}">
                  <a16:creationId xmlns:a16="http://schemas.microsoft.com/office/drawing/2014/main" id="{A93DD338-86A2-4CA3-8E47-C86A3CD594BF}"/>
                </a:ext>
              </a:extLst>
            </p:cNvPr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6538913" y="4168776"/>
              <a:ext cx="165100" cy="58738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6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6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6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3" y="20"/>
                    <a:pt x="332" y="20"/>
                    <a:pt x="332" y="10"/>
                  </a:cubicBezTo>
                  <a:cubicBezTo>
                    <a:pt x="332" y="0"/>
                    <a:pt x="323" y="0"/>
                    <a:pt x="316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6" y="117"/>
                  </a:moveTo>
                  <a:cubicBezTo>
                    <a:pt x="323" y="117"/>
                    <a:pt x="332" y="117"/>
                    <a:pt x="332" y="107"/>
                  </a:cubicBezTo>
                  <a:cubicBezTo>
                    <a:pt x="332" y="97"/>
                    <a:pt x="323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6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7" name="Freeform 483">
              <a:extLst>
                <a:ext uri="{FF2B5EF4-FFF2-40B4-BE49-F238E27FC236}">
                  <a16:creationId xmlns:a16="http://schemas.microsoft.com/office/drawing/2014/main" id="{A67B5B19-DE47-4DB4-A9D6-B209373B5CDD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6902450" y="3916363"/>
              <a:ext cx="155575" cy="176213"/>
            </a:xfrm>
            <a:custGeom>
              <a:avLst/>
              <a:gdLst>
                <a:gd name="T0" fmla="*/ 315 w 315"/>
                <a:gd name="T1" fmla="*/ 270 h 351"/>
                <a:gd name="T2" fmla="*/ 303 w 315"/>
                <a:gd name="T3" fmla="*/ 270 h 351"/>
                <a:gd name="T4" fmla="*/ 294 w 315"/>
                <a:gd name="T5" fmla="*/ 307 h 351"/>
                <a:gd name="T6" fmla="*/ 261 w 315"/>
                <a:gd name="T7" fmla="*/ 319 h 351"/>
                <a:gd name="T8" fmla="*/ 221 w 315"/>
                <a:gd name="T9" fmla="*/ 319 h 351"/>
                <a:gd name="T10" fmla="*/ 266 w 315"/>
                <a:gd name="T11" fmla="*/ 234 h 351"/>
                <a:gd name="T12" fmla="*/ 309 w 315"/>
                <a:gd name="T13" fmla="*/ 125 h 351"/>
                <a:gd name="T14" fmla="*/ 158 w 315"/>
                <a:gd name="T15" fmla="*/ 0 h 351"/>
                <a:gd name="T16" fmla="*/ 6 w 315"/>
                <a:gd name="T17" fmla="*/ 125 h 351"/>
                <a:gd name="T18" fmla="*/ 50 w 315"/>
                <a:gd name="T19" fmla="*/ 234 h 351"/>
                <a:gd name="T20" fmla="*/ 94 w 315"/>
                <a:gd name="T21" fmla="*/ 319 h 351"/>
                <a:gd name="T22" fmla="*/ 54 w 315"/>
                <a:gd name="T23" fmla="*/ 319 h 351"/>
                <a:gd name="T24" fmla="*/ 21 w 315"/>
                <a:gd name="T25" fmla="*/ 307 h 351"/>
                <a:gd name="T26" fmla="*/ 12 w 315"/>
                <a:gd name="T27" fmla="*/ 270 h 351"/>
                <a:gd name="T28" fmla="*/ 0 w 315"/>
                <a:gd name="T29" fmla="*/ 270 h 351"/>
                <a:gd name="T30" fmla="*/ 16 w 315"/>
                <a:gd name="T31" fmla="*/ 351 h 351"/>
                <a:gd name="T32" fmla="*/ 96 w 315"/>
                <a:gd name="T33" fmla="*/ 351 h 351"/>
                <a:gd name="T34" fmla="*/ 109 w 315"/>
                <a:gd name="T35" fmla="*/ 341 h 351"/>
                <a:gd name="T36" fmla="*/ 82 w 315"/>
                <a:gd name="T37" fmla="*/ 230 h 351"/>
                <a:gd name="T38" fmla="*/ 57 w 315"/>
                <a:gd name="T39" fmla="*/ 124 h 351"/>
                <a:gd name="T40" fmla="*/ 157 w 315"/>
                <a:gd name="T41" fmla="*/ 11 h 351"/>
                <a:gd name="T42" fmla="*/ 258 w 315"/>
                <a:gd name="T43" fmla="*/ 124 h 351"/>
                <a:gd name="T44" fmla="*/ 230 w 315"/>
                <a:gd name="T45" fmla="*/ 240 h 351"/>
                <a:gd name="T46" fmla="*/ 207 w 315"/>
                <a:gd name="T47" fmla="*/ 341 h 351"/>
                <a:gd name="T48" fmla="*/ 220 w 315"/>
                <a:gd name="T49" fmla="*/ 351 h 351"/>
                <a:gd name="T50" fmla="*/ 299 w 315"/>
                <a:gd name="T51" fmla="*/ 351 h 351"/>
                <a:gd name="T52" fmla="*/ 315 w 315"/>
                <a:gd name="T53" fmla="*/ 27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5" h="351">
                  <a:moveTo>
                    <a:pt x="315" y="270"/>
                  </a:moveTo>
                  <a:lnTo>
                    <a:pt x="303" y="270"/>
                  </a:lnTo>
                  <a:cubicBezTo>
                    <a:pt x="300" y="283"/>
                    <a:pt x="299" y="295"/>
                    <a:pt x="294" y="307"/>
                  </a:cubicBezTo>
                  <a:cubicBezTo>
                    <a:pt x="292" y="315"/>
                    <a:pt x="290" y="319"/>
                    <a:pt x="261" y="319"/>
                  </a:cubicBezTo>
                  <a:lnTo>
                    <a:pt x="221" y="319"/>
                  </a:lnTo>
                  <a:cubicBezTo>
                    <a:pt x="228" y="291"/>
                    <a:pt x="243" y="267"/>
                    <a:pt x="266" y="234"/>
                  </a:cubicBezTo>
                  <a:cubicBezTo>
                    <a:pt x="289" y="199"/>
                    <a:pt x="309" y="164"/>
                    <a:pt x="309" y="125"/>
                  </a:cubicBezTo>
                  <a:cubicBezTo>
                    <a:pt x="309" y="55"/>
                    <a:pt x="242" y="0"/>
                    <a:pt x="158" y="0"/>
                  </a:cubicBezTo>
                  <a:cubicBezTo>
                    <a:pt x="72" y="0"/>
                    <a:pt x="6" y="56"/>
                    <a:pt x="6" y="125"/>
                  </a:cubicBezTo>
                  <a:cubicBezTo>
                    <a:pt x="6" y="164"/>
                    <a:pt x="26" y="199"/>
                    <a:pt x="50" y="234"/>
                  </a:cubicBezTo>
                  <a:cubicBezTo>
                    <a:pt x="72" y="267"/>
                    <a:pt x="88" y="291"/>
                    <a:pt x="94" y="319"/>
                  </a:cubicBezTo>
                  <a:lnTo>
                    <a:pt x="54" y="319"/>
                  </a:lnTo>
                  <a:cubicBezTo>
                    <a:pt x="25" y="319"/>
                    <a:pt x="24" y="315"/>
                    <a:pt x="21" y="307"/>
                  </a:cubicBezTo>
                  <a:cubicBezTo>
                    <a:pt x="17" y="296"/>
                    <a:pt x="15" y="283"/>
                    <a:pt x="12" y="270"/>
                  </a:cubicBezTo>
                  <a:lnTo>
                    <a:pt x="0" y="270"/>
                  </a:lnTo>
                  <a:lnTo>
                    <a:pt x="16" y="351"/>
                  </a:lnTo>
                  <a:lnTo>
                    <a:pt x="96" y="351"/>
                  </a:lnTo>
                  <a:cubicBezTo>
                    <a:pt x="107" y="351"/>
                    <a:pt x="109" y="351"/>
                    <a:pt x="109" y="341"/>
                  </a:cubicBezTo>
                  <a:cubicBezTo>
                    <a:pt x="109" y="306"/>
                    <a:pt x="93" y="262"/>
                    <a:pt x="82" y="230"/>
                  </a:cubicBezTo>
                  <a:cubicBezTo>
                    <a:pt x="71" y="201"/>
                    <a:pt x="57" y="162"/>
                    <a:pt x="57" y="124"/>
                  </a:cubicBezTo>
                  <a:cubicBezTo>
                    <a:pt x="57" y="44"/>
                    <a:pt x="112" y="11"/>
                    <a:pt x="157" y="11"/>
                  </a:cubicBezTo>
                  <a:cubicBezTo>
                    <a:pt x="205" y="11"/>
                    <a:pt x="258" y="46"/>
                    <a:pt x="258" y="124"/>
                  </a:cubicBezTo>
                  <a:cubicBezTo>
                    <a:pt x="258" y="162"/>
                    <a:pt x="245" y="200"/>
                    <a:pt x="230" y="240"/>
                  </a:cubicBezTo>
                  <a:cubicBezTo>
                    <a:pt x="223" y="261"/>
                    <a:pt x="207" y="306"/>
                    <a:pt x="207" y="341"/>
                  </a:cubicBezTo>
                  <a:cubicBezTo>
                    <a:pt x="207" y="351"/>
                    <a:pt x="208" y="351"/>
                    <a:pt x="220" y="351"/>
                  </a:cubicBezTo>
                  <a:lnTo>
                    <a:pt x="299" y="351"/>
                  </a:lnTo>
                  <a:lnTo>
                    <a:pt x="315" y="2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8" name="Freeform 484">
              <a:extLst>
                <a:ext uri="{FF2B5EF4-FFF2-40B4-BE49-F238E27FC236}">
                  <a16:creationId xmlns:a16="http://schemas.microsoft.com/office/drawing/2014/main" id="{1D23DE77-9A0E-4A33-B840-8C601856E424}"/>
                </a:ext>
              </a:extLst>
            </p:cNvPr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>
              <a:off x="7080250" y="4008438"/>
              <a:ext cx="88900" cy="122238"/>
            </a:xfrm>
            <a:custGeom>
              <a:avLst/>
              <a:gdLst>
                <a:gd name="T0" fmla="*/ 178 w 179"/>
                <a:gd name="T1" fmla="*/ 10 h 245"/>
                <a:gd name="T2" fmla="*/ 179 w 179"/>
                <a:gd name="T3" fmla="*/ 5 h 245"/>
                <a:gd name="T4" fmla="*/ 174 w 179"/>
                <a:gd name="T5" fmla="*/ 0 h 245"/>
                <a:gd name="T6" fmla="*/ 129 w 179"/>
                <a:gd name="T7" fmla="*/ 3 h 245"/>
                <a:gd name="T8" fmla="*/ 121 w 179"/>
                <a:gd name="T9" fmla="*/ 11 h 245"/>
                <a:gd name="T10" fmla="*/ 130 w 179"/>
                <a:gd name="T11" fmla="*/ 16 h 245"/>
                <a:gd name="T12" fmla="*/ 147 w 179"/>
                <a:gd name="T13" fmla="*/ 22 h 245"/>
                <a:gd name="T14" fmla="*/ 146 w 179"/>
                <a:gd name="T15" fmla="*/ 29 h 245"/>
                <a:gd name="T16" fmla="*/ 126 w 179"/>
                <a:gd name="T17" fmla="*/ 109 h 245"/>
                <a:gd name="T18" fmla="*/ 90 w 179"/>
                <a:gd name="T19" fmla="*/ 88 h 245"/>
                <a:gd name="T20" fmla="*/ 0 w 179"/>
                <a:gd name="T21" fmla="*/ 188 h 245"/>
                <a:gd name="T22" fmla="*/ 53 w 179"/>
                <a:gd name="T23" fmla="*/ 245 h 245"/>
                <a:gd name="T24" fmla="*/ 102 w 179"/>
                <a:gd name="T25" fmla="*/ 221 h 245"/>
                <a:gd name="T26" fmla="*/ 138 w 179"/>
                <a:gd name="T27" fmla="*/ 245 h 245"/>
                <a:gd name="T28" fmla="*/ 165 w 179"/>
                <a:gd name="T29" fmla="*/ 227 h 245"/>
                <a:gd name="T30" fmla="*/ 178 w 179"/>
                <a:gd name="T31" fmla="*/ 192 h 245"/>
                <a:gd name="T32" fmla="*/ 172 w 179"/>
                <a:gd name="T33" fmla="*/ 188 h 245"/>
                <a:gd name="T34" fmla="*/ 164 w 179"/>
                <a:gd name="T35" fmla="*/ 198 h 245"/>
                <a:gd name="T36" fmla="*/ 139 w 179"/>
                <a:gd name="T37" fmla="*/ 236 h 245"/>
                <a:gd name="T38" fmla="*/ 127 w 179"/>
                <a:gd name="T39" fmla="*/ 219 h 245"/>
                <a:gd name="T40" fmla="*/ 129 w 179"/>
                <a:gd name="T41" fmla="*/ 204 h 245"/>
                <a:gd name="T42" fmla="*/ 178 w 179"/>
                <a:gd name="T43" fmla="*/ 10 h 245"/>
                <a:gd name="T44" fmla="*/ 103 w 179"/>
                <a:gd name="T45" fmla="*/ 198 h 245"/>
                <a:gd name="T46" fmla="*/ 86 w 179"/>
                <a:gd name="T47" fmla="*/ 222 h 245"/>
                <a:gd name="T48" fmla="*/ 54 w 179"/>
                <a:gd name="T49" fmla="*/ 236 h 245"/>
                <a:gd name="T50" fmla="*/ 28 w 179"/>
                <a:gd name="T51" fmla="*/ 202 h 245"/>
                <a:gd name="T52" fmla="*/ 46 w 179"/>
                <a:gd name="T53" fmla="*/ 131 h 245"/>
                <a:gd name="T54" fmla="*/ 90 w 179"/>
                <a:gd name="T55" fmla="*/ 98 h 245"/>
                <a:gd name="T56" fmla="*/ 121 w 179"/>
                <a:gd name="T57" fmla="*/ 128 h 245"/>
                <a:gd name="T58" fmla="*/ 120 w 179"/>
                <a:gd name="T59" fmla="*/ 133 h 245"/>
                <a:gd name="T60" fmla="*/ 103 w 179"/>
                <a:gd name="T61" fmla="*/ 19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245">
                  <a:moveTo>
                    <a:pt x="178" y="10"/>
                  </a:moveTo>
                  <a:cubicBezTo>
                    <a:pt x="178" y="10"/>
                    <a:pt x="179" y="5"/>
                    <a:pt x="179" y="5"/>
                  </a:cubicBezTo>
                  <a:cubicBezTo>
                    <a:pt x="179" y="3"/>
                    <a:pt x="178" y="0"/>
                    <a:pt x="174" y="0"/>
                  </a:cubicBezTo>
                  <a:cubicBezTo>
                    <a:pt x="167" y="0"/>
                    <a:pt x="138" y="3"/>
                    <a:pt x="129" y="3"/>
                  </a:cubicBezTo>
                  <a:cubicBezTo>
                    <a:pt x="126" y="4"/>
                    <a:pt x="121" y="4"/>
                    <a:pt x="121" y="11"/>
                  </a:cubicBezTo>
                  <a:cubicBezTo>
                    <a:pt x="121" y="16"/>
                    <a:pt x="126" y="16"/>
                    <a:pt x="130" y="16"/>
                  </a:cubicBezTo>
                  <a:cubicBezTo>
                    <a:pt x="147" y="16"/>
                    <a:pt x="147" y="19"/>
                    <a:pt x="147" y="22"/>
                  </a:cubicBezTo>
                  <a:cubicBezTo>
                    <a:pt x="147" y="24"/>
                    <a:pt x="146" y="26"/>
                    <a:pt x="146" y="29"/>
                  </a:cubicBezTo>
                  <a:lnTo>
                    <a:pt x="126" y="109"/>
                  </a:lnTo>
                  <a:cubicBezTo>
                    <a:pt x="118" y="97"/>
                    <a:pt x="107" y="88"/>
                    <a:pt x="90" y="88"/>
                  </a:cubicBezTo>
                  <a:cubicBezTo>
                    <a:pt x="45" y="88"/>
                    <a:pt x="0" y="137"/>
                    <a:pt x="0" y="188"/>
                  </a:cubicBezTo>
                  <a:cubicBezTo>
                    <a:pt x="0" y="221"/>
                    <a:pt x="23" y="245"/>
                    <a:pt x="53" y="245"/>
                  </a:cubicBezTo>
                  <a:cubicBezTo>
                    <a:pt x="71" y="245"/>
                    <a:pt x="88" y="235"/>
                    <a:pt x="102" y="221"/>
                  </a:cubicBezTo>
                  <a:cubicBezTo>
                    <a:pt x="109" y="242"/>
                    <a:pt x="129" y="245"/>
                    <a:pt x="138" y="245"/>
                  </a:cubicBezTo>
                  <a:cubicBezTo>
                    <a:pt x="150" y="245"/>
                    <a:pt x="159" y="238"/>
                    <a:pt x="165" y="227"/>
                  </a:cubicBezTo>
                  <a:cubicBezTo>
                    <a:pt x="173" y="213"/>
                    <a:pt x="178" y="194"/>
                    <a:pt x="178" y="192"/>
                  </a:cubicBezTo>
                  <a:cubicBezTo>
                    <a:pt x="178" y="188"/>
                    <a:pt x="173" y="188"/>
                    <a:pt x="172" y="188"/>
                  </a:cubicBezTo>
                  <a:cubicBezTo>
                    <a:pt x="167" y="188"/>
                    <a:pt x="167" y="189"/>
                    <a:pt x="164" y="198"/>
                  </a:cubicBezTo>
                  <a:cubicBezTo>
                    <a:pt x="160" y="215"/>
                    <a:pt x="154" y="236"/>
                    <a:pt x="139" y="236"/>
                  </a:cubicBezTo>
                  <a:cubicBezTo>
                    <a:pt x="130" y="236"/>
                    <a:pt x="127" y="228"/>
                    <a:pt x="127" y="219"/>
                  </a:cubicBezTo>
                  <a:cubicBezTo>
                    <a:pt x="127" y="212"/>
                    <a:pt x="128" y="209"/>
                    <a:pt x="129" y="204"/>
                  </a:cubicBezTo>
                  <a:lnTo>
                    <a:pt x="178" y="10"/>
                  </a:lnTo>
                  <a:close/>
                  <a:moveTo>
                    <a:pt x="103" y="198"/>
                  </a:moveTo>
                  <a:cubicBezTo>
                    <a:pt x="101" y="208"/>
                    <a:pt x="93" y="215"/>
                    <a:pt x="86" y="222"/>
                  </a:cubicBezTo>
                  <a:cubicBezTo>
                    <a:pt x="83" y="225"/>
                    <a:pt x="69" y="236"/>
                    <a:pt x="54" y="236"/>
                  </a:cubicBezTo>
                  <a:cubicBezTo>
                    <a:pt x="41" y="236"/>
                    <a:pt x="28" y="227"/>
                    <a:pt x="28" y="202"/>
                  </a:cubicBezTo>
                  <a:cubicBezTo>
                    <a:pt x="28" y="183"/>
                    <a:pt x="38" y="145"/>
                    <a:pt x="46" y="131"/>
                  </a:cubicBezTo>
                  <a:cubicBezTo>
                    <a:pt x="62" y="103"/>
                    <a:pt x="80" y="98"/>
                    <a:pt x="90" y="98"/>
                  </a:cubicBezTo>
                  <a:cubicBezTo>
                    <a:pt x="114" y="98"/>
                    <a:pt x="121" y="124"/>
                    <a:pt x="121" y="128"/>
                  </a:cubicBezTo>
                  <a:cubicBezTo>
                    <a:pt x="121" y="130"/>
                    <a:pt x="120" y="132"/>
                    <a:pt x="120" y="133"/>
                  </a:cubicBezTo>
                  <a:lnTo>
                    <a:pt x="103" y="1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0" name="Freeform 486">
              <a:extLst>
                <a:ext uri="{FF2B5EF4-FFF2-40B4-BE49-F238E27FC236}">
                  <a16:creationId xmlns:a16="http://schemas.microsoft.com/office/drawing/2014/main" id="{8B824272-7E66-41AA-BE2F-1D6A16BDCE28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6772275" y="4244976"/>
              <a:ext cx="57150" cy="249238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49 h 499"/>
                <a:gd name="T6" fmla="*/ 109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3"/>
                    <a:pt x="48" y="76"/>
                    <a:pt x="109" y="13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9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1" name="Freeform 487">
              <a:extLst>
                <a:ext uri="{FF2B5EF4-FFF2-40B4-BE49-F238E27FC236}">
                  <a16:creationId xmlns:a16="http://schemas.microsoft.com/office/drawing/2014/main" id="{1FFDC253-CA85-4128-B78E-1DE524C8B707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6856413" y="4265613"/>
              <a:ext cx="98425" cy="165100"/>
            </a:xfrm>
            <a:custGeom>
              <a:avLst/>
              <a:gdLst>
                <a:gd name="T0" fmla="*/ 39 w 199"/>
                <a:gd name="T1" fmla="*/ 294 h 332"/>
                <a:gd name="T2" fmla="*/ 92 w 199"/>
                <a:gd name="T3" fmla="*/ 242 h 332"/>
                <a:gd name="T4" fmla="*/ 199 w 199"/>
                <a:gd name="T5" fmla="*/ 97 h 332"/>
                <a:gd name="T6" fmla="*/ 94 w 199"/>
                <a:gd name="T7" fmla="*/ 0 h 332"/>
                <a:gd name="T8" fmla="*/ 0 w 199"/>
                <a:gd name="T9" fmla="*/ 90 h 332"/>
                <a:gd name="T10" fmla="*/ 27 w 199"/>
                <a:gd name="T11" fmla="*/ 118 h 332"/>
                <a:gd name="T12" fmla="*/ 53 w 199"/>
                <a:gd name="T13" fmla="*/ 92 h 332"/>
                <a:gd name="T14" fmla="*/ 26 w 199"/>
                <a:gd name="T15" fmla="*/ 66 h 332"/>
                <a:gd name="T16" fmla="*/ 20 w 199"/>
                <a:gd name="T17" fmla="*/ 66 h 332"/>
                <a:gd name="T18" fmla="*/ 87 w 199"/>
                <a:gd name="T19" fmla="*/ 15 h 332"/>
                <a:gd name="T20" fmla="*/ 154 w 199"/>
                <a:gd name="T21" fmla="*/ 97 h 332"/>
                <a:gd name="T22" fmla="*/ 102 w 199"/>
                <a:gd name="T23" fmla="*/ 207 h 332"/>
                <a:gd name="T24" fmla="*/ 6 w 199"/>
                <a:gd name="T25" fmla="*/ 314 h 332"/>
                <a:gd name="T26" fmla="*/ 0 w 199"/>
                <a:gd name="T27" fmla="*/ 332 h 332"/>
                <a:gd name="T28" fmla="*/ 185 w 199"/>
                <a:gd name="T29" fmla="*/ 332 h 332"/>
                <a:gd name="T30" fmla="*/ 199 w 199"/>
                <a:gd name="T31" fmla="*/ 245 h 332"/>
                <a:gd name="T32" fmla="*/ 187 w 199"/>
                <a:gd name="T33" fmla="*/ 245 h 332"/>
                <a:gd name="T34" fmla="*/ 176 w 199"/>
                <a:gd name="T35" fmla="*/ 290 h 332"/>
                <a:gd name="T36" fmla="*/ 128 w 199"/>
                <a:gd name="T37" fmla="*/ 294 h 332"/>
                <a:gd name="T38" fmla="*/ 39 w 199"/>
                <a:gd name="T39" fmla="*/ 29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" h="332">
                  <a:moveTo>
                    <a:pt x="39" y="294"/>
                  </a:moveTo>
                  <a:lnTo>
                    <a:pt x="92" y="242"/>
                  </a:lnTo>
                  <a:cubicBezTo>
                    <a:pt x="169" y="173"/>
                    <a:pt x="199" y="147"/>
                    <a:pt x="199" y="97"/>
                  </a:cubicBezTo>
                  <a:cubicBezTo>
                    <a:pt x="199" y="40"/>
                    <a:pt x="154" y="0"/>
                    <a:pt x="94" y="0"/>
                  </a:cubicBezTo>
                  <a:cubicBezTo>
                    <a:pt x="37" y="0"/>
                    <a:pt x="0" y="46"/>
                    <a:pt x="0" y="90"/>
                  </a:cubicBezTo>
                  <a:cubicBezTo>
                    <a:pt x="0" y="118"/>
                    <a:pt x="25" y="118"/>
                    <a:pt x="27" y="118"/>
                  </a:cubicBezTo>
                  <a:cubicBezTo>
                    <a:pt x="35" y="118"/>
                    <a:pt x="53" y="112"/>
                    <a:pt x="53" y="92"/>
                  </a:cubicBezTo>
                  <a:cubicBezTo>
                    <a:pt x="53" y="79"/>
                    <a:pt x="44" y="66"/>
                    <a:pt x="26" y="66"/>
                  </a:cubicBezTo>
                  <a:cubicBezTo>
                    <a:pt x="22" y="66"/>
                    <a:pt x="21" y="66"/>
                    <a:pt x="20" y="66"/>
                  </a:cubicBezTo>
                  <a:cubicBezTo>
                    <a:pt x="31" y="34"/>
                    <a:pt x="58" y="15"/>
                    <a:pt x="87" y="15"/>
                  </a:cubicBezTo>
                  <a:cubicBezTo>
                    <a:pt x="132" y="15"/>
                    <a:pt x="154" y="56"/>
                    <a:pt x="154" y="97"/>
                  </a:cubicBezTo>
                  <a:cubicBezTo>
                    <a:pt x="154" y="137"/>
                    <a:pt x="129" y="176"/>
                    <a:pt x="102" y="207"/>
                  </a:cubicBezTo>
                  <a:lnTo>
                    <a:pt x="6" y="314"/>
                  </a:lnTo>
                  <a:cubicBezTo>
                    <a:pt x="0" y="319"/>
                    <a:pt x="0" y="320"/>
                    <a:pt x="0" y="332"/>
                  </a:cubicBezTo>
                  <a:lnTo>
                    <a:pt x="185" y="332"/>
                  </a:lnTo>
                  <a:lnTo>
                    <a:pt x="199" y="245"/>
                  </a:lnTo>
                  <a:lnTo>
                    <a:pt x="187" y="245"/>
                  </a:lnTo>
                  <a:cubicBezTo>
                    <a:pt x="184" y="260"/>
                    <a:pt x="181" y="282"/>
                    <a:pt x="176" y="290"/>
                  </a:cubicBezTo>
                  <a:cubicBezTo>
                    <a:pt x="172" y="294"/>
                    <a:pt x="139" y="294"/>
                    <a:pt x="128" y="294"/>
                  </a:cubicBezTo>
                  <a:lnTo>
                    <a:pt x="39" y="2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2" name="Freeform 488">
              <a:extLst>
                <a:ext uri="{FF2B5EF4-FFF2-40B4-BE49-F238E27FC236}">
                  <a16:creationId xmlns:a16="http://schemas.microsoft.com/office/drawing/2014/main" id="{B1313084-3C63-4F8F-898E-27B2DD4E954F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6973888" y="4324351"/>
              <a:ext cx="133350" cy="109538"/>
            </a:xfrm>
            <a:custGeom>
              <a:avLst/>
              <a:gdLst>
                <a:gd name="T0" fmla="*/ 118 w 269"/>
                <a:gd name="T1" fmla="*/ 29 h 221"/>
                <a:gd name="T2" fmla="*/ 175 w 269"/>
                <a:gd name="T3" fmla="*/ 29 h 221"/>
                <a:gd name="T4" fmla="*/ 154 w 269"/>
                <a:gd name="T5" fmla="*/ 158 h 221"/>
                <a:gd name="T6" fmla="*/ 158 w 269"/>
                <a:gd name="T7" fmla="*/ 196 h 221"/>
                <a:gd name="T8" fmla="*/ 176 w 269"/>
                <a:gd name="T9" fmla="*/ 221 h 221"/>
                <a:gd name="T10" fmla="*/ 196 w 269"/>
                <a:gd name="T11" fmla="*/ 202 h 221"/>
                <a:gd name="T12" fmla="*/ 193 w 269"/>
                <a:gd name="T13" fmla="*/ 191 h 221"/>
                <a:gd name="T14" fmla="*/ 179 w 269"/>
                <a:gd name="T15" fmla="*/ 108 h 221"/>
                <a:gd name="T16" fmla="*/ 188 w 269"/>
                <a:gd name="T17" fmla="*/ 29 h 221"/>
                <a:gd name="T18" fmla="*/ 245 w 269"/>
                <a:gd name="T19" fmla="*/ 29 h 221"/>
                <a:gd name="T20" fmla="*/ 269 w 269"/>
                <a:gd name="T21" fmla="*/ 12 h 221"/>
                <a:gd name="T22" fmla="*/ 249 w 269"/>
                <a:gd name="T23" fmla="*/ 0 h 221"/>
                <a:gd name="T24" fmla="*/ 82 w 269"/>
                <a:gd name="T25" fmla="*/ 0 h 221"/>
                <a:gd name="T26" fmla="*/ 30 w 269"/>
                <a:gd name="T27" fmla="*/ 24 h 221"/>
                <a:gd name="T28" fmla="*/ 0 w 269"/>
                <a:gd name="T29" fmla="*/ 68 h 221"/>
                <a:gd name="T30" fmla="*/ 6 w 269"/>
                <a:gd name="T31" fmla="*/ 73 h 221"/>
                <a:gd name="T32" fmla="*/ 14 w 269"/>
                <a:gd name="T33" fmla="*/ 67 h 221"/>
                <a:gd name="T34" fmla="*/ 77 w 269"/>
                <a:gd name="T35" fmla="*/ 29 h 221"/>
                <a:gd name="T36" fmla="*/ 105 w 269"/>
                <a:gd name="T37" fmla="*/ 29 h 221"/>
                <a:gd name="T38" fmla="*/ 42 w 269"/>
                <a:gd name="T39" fmla="*/ 195 h 221"/>
                <a:gd name="T40" fmla="*/ 38 w 269"/>
                <a:gd name="T41" fmla="*/ 207 h 221"/>
                <a:gd name="T42" fmla="*/ 52 w 269"/>
                <a:gd name="T43" fmla="*/ 221 h 221"/>
                <a:gd name="T44" fmla="*/ 77 w 269"/>
                <a:gd name="T45" fmla="*/ 188 h 221"/>
                <a:gd name="T46" fmla="*/ 91 w 269"/>
                <a:gd name="T47" fmla="*/ 139 h 221"/>
                <a:gd name="T48" fmla="*/ 118 w 269"/>
                <a:gd name="T49" fmla="*/ 2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9" h="221">
                  <a:moveTo>
                    <a:pt x="118" y="29"/>
                  </a:moveTo>
                  <a:lnTo>
                    <a:pt x="175" y="29"/>
                  </a:lnTo>
                  <a:cubicBezTo>
                    <a:pt x="158" y="103"/>
                    <a:pt x="154" y="124"/>
                    <a:pt x="154" y="158"/>
                  </a:cubicBezTo>
                  <a:cubicBezTo>
                    <a:pt x="154" y="165"/>
                    <a:pt x="154" y="179"/>
                    <a:pt x="158" y="196"/>
                  </a:cubicBezTo>
                  <a:cubicBezTo>
                    <a:pt x="163" y="218"/>
                    <a:pt x="168" y="221"/>
                    <a:pt x="176" y="221"/>
                  </a:cubicBezTo>
                  <a:cubicBezTo>
                    <a:pt x="186" y="221"/>
                    <a:pt x="196" y="212"/>
                    <a:pt x="196" y="202"/>
                  </a:cubicBezTo>
                  <a:cubicBezTo>
                    <a:pt x="196" y="199"/>
                    <a:pt x="196" y="198"/>
                    <a:pt x="193" y="191"/>
                  </a:cubicBezTo>
                  <a:cubicBezTo>
                    <a:pt x="179" y="155"/>
                    <a:pt x="179" y="122"/>
                    <a:pt x="179" y="108"/>
                  </a:cubicBezTo>
                  <a:cubicBezTo>
                    <a:pt x="179" y="82"/>
                    <a:pt x="182" y="55"/>
                    <a:pt x="188" y="29"/>
                  </a:cubicBezTo>
                  <a:lnTo>
                    <a:pt x="245" y="29"/>
                  </a:lnTo>
                  <a:cubicBezTo>
                    <a:pt x="251" y="29"/>
                    <a:pt x="269" y="29"/>
                    <a:pt x="269" y="12"/>
                  </a:cubicBezTo>
                  <a:cubicBezTo>
                    <a:pt x="269" y="0"/>
                    <a:pt x="259" y="0"/>
                    <a:pt x="249" y="0"/>
                  </a:cubicBezTo>
                  <a:lnTo>
                    <a:pt x="82" y="0"/>
                  </a:lnTo>
                  <a:cubicBezTo>
                    <a:pt x="71" y="0"/>
                    <a:pt x="52" y="0"/>
                    <a:pt x="30" y="24"/>
                  </a:cubicBezTo>
                  <a:cubicBezTo>
                    <a:pt x="13" y="43"/>
                    <a:pt x="0" y="66"/>
                    <a:pt x="0" y="68"/>
                  </a:cubicBezTo>
                  <a:cubicBezTo>
                    <a:pt x="0" y="69"/>
                    <a:pt x="0" y="73"/>
                    <a:pt x="6" y="73"/>
                  </a:cubicBezTo>
                  <a:cubicBezTo>
                    <a:pt x="10" y="73"/>
                    <a:pt x="11" y="71"/>
                    <a:pt x="14" y="67"/>
                  </a:cubicBezTo>
                  <a:cubicBezTo>
                    <a:pt x="38" y="29"/>
                    <a:pt x="67" y="29"/>
                    <a:pt x="77" y="29"/>
                  </a:cubicBezTo>
                  <a:lnTo>
                    <a:pt x="105" y="29"/>
                  </a:lnTo>
                  <a:cubicBezTo>
                    <a:pt x="90" y="89"/>
                    <a:pt x="63" y="150"/>
                    <a:pt x="42" y="195"/>
                  </a:cubicBezTo>
                  <a:cubicBezTo>
                    <a:pt x="38" y="203"/>
                    <a:pt x="38" y="204"/>
                    <a:pt x="38" y="207"/>
                  </a:cubicBezTo>
                  <a:cubicBezTo>
                    <a:pt x="38" y="217"/>
                    <a:pt x="46" y="221"/>
                    <a:pt x="52" y="221"/>
                  </a:cubicBezTo>
                  <a:cubicBezTo>
                    <a:pt x="67" y="221"/>
                    <a:pt x="71" y="207"/>
                    <a:pt x="77" y="188"/>
                  </a:cubicBezTo>
                  <a:cubicBezTo>
                    <a:pt x="84" y="165"/>
                    <a:pt x="84" y="164"/>
                    <a:pt x="91" y="139"/>
                  </a:cubicBezTo>
                  <a:lnTo>
                    <a:pt x="118" y="2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3" name="Freeform 489">
              <a:extLst>
                <a:ext uri="{FF2B5EF4-FFF2-40B4-BE49-F238E27FC236}">
                  <a16:creationId xmlns:a16="http://schemas.microsoft.com/office/drawing/2014/main" id="{421BB2CB-8E29-431D-9908-DD67F0994E1A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7131050" y="4244976"/>
              <a:ext cx="57150" cy="249238"/>
            </a:xfrm>
            <a:custGeom>
              <a:avLst/>
              <a:gdLst>
                <a:gd name="T0" fmla="*/ 115 w 115"/>
                <a:gd name="T1" fmla="*/ 249 h 499"/>
                <a:gd name="T2" fmla="*/ 82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6 h 499"/>
                <a:gd name="T10" fmla="*/ 86 w 115"/>
                <a:gd name="T11" fmla="*/ 249 h 499"/>
                <a:gd name="T12" fmla="*/ 6 w 115"/>
                <a:gd name="T13" fmla="*/ 485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1 h 499"/>
                <a:gd name="T20" fmla="*/ 115 w 115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49"/>
                  </a:moveTo>
                  <a:cubicBezTo>
                    <a:pt x="115" y="210"/>
                    <a:pt x="110" y="150"/>
                    <a:pt x="82" y="94"/>
                  </a:cubicBezTo>
                  <a:cubicBezTo>
                    <a:pt x="52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6"/>
                  </a:cubicBezTo>
                  <a:cubicBezTo>
                    <a:pt x="58" y="66"/>
                    <a:pt x="86" y="145"/>
                    <a:pt x="86" y="249"/>
                  </a:cubicBezTo>
                  <a:cubicBezTo>
                    <a:pt x="86" y="335"/>
                    <a:pt x="68" y="422"/>
                    <a:pt x="6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4" y="465"/>
                    <a:pt x="84" y="401"/>
                  </a:cubicBezTo>
                  <a:cubicBezTo>
                    <a:pt x="109" y="347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4" name="Freeform 490">
              <a:extLst>
                <a:ext uri="{FF2B5EF4-FFF2-40B4-BE49-F238E27FC236}">
                  <a16:creationId xmlns:a16="http://schemas.microsoft.com/office/drawing/2014/main" id="{9B654219-6D8C-4EEB-89B3-C4FFF1A21CEA}"/>
                </a:ext>
              </a:extLst>
            </p:cNvPr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auto">
            <a:xfrm>
              <a:off x="7224713" y="4238626"/>
              <a:ext cx="88900" cy="122238"/>
            </a:xfrm>
            <a:custGeom>
              <a:avLst/>
              <a:gdLst>
                <a:gd name="T0" fmla="*/ 178 w 179"/>
                <a:gd name="T1" fmla="*/ 11 h 246"/>
                <a:gd name="T2" fmla="*/ 179 w 179"/>
                <a:gd name="T3" fmla="*/ 5 h 246"/>
                <a:gd name="T4" fmla="*/ 174 w 179"/>
                <a:gd name="T5" fmla="*/ 0 h 246"/>
                <a:gd name="T6" fmla="*/ 129 w 179"/>
                <a:gd name="T7" fmla="*/ 4 h 246"/>
                <a:gd name="T8" fmla="*/ 121 w 179"/>
                <a:gd name="T9" fmla="*/ 12 h 246"/>
                <a:gd name="T10" fmla="*/ 130 w 179"/>
                <a:gd name="T11" fmla="*/ 17 h 246"/>
                <a:gd name="T12" fmla="*/ 147 w 179"/>
                <a:gd name="T13" fmla="*/ 22 h 246"/>
                <a:gd name="T14" fmla="*/ 146 w 179"/>
                <a:gd name="T15" fmla="*/ 29 h 246"/>
                <a:gd name="T16" fmla="*/ 126 w 179"/>
                <a:gd name="T17" fmla="*/ 109 h 246"/>
                <a:gd name="T18" fmla="*/ 90 w 179"/>
                <a:gd name="T19" fmla="*/ 88 h 246"/>
                <a:gd name="T20" fmla="*/ 0 w 179"/>
                <a:gd name="T21" fmla="*/ 188 h 246"/>
                <a:gd name="T22" fmla="*/ 53 w 179"/>
                <a:gd name="T23" fmla="*/ 246 h 246"/>
                <a:gd name="T24" fmla="*/ 102 w 179"/>
                <a:gd name="T25" fmla="*/ 221 h 246"/>
                <a:gd name="T26" fmla="*/ 138 w 179"/>
                <a:gd name="T27" fmla="*/ 246 h 246"/>
                <a:gd name="T28" fmla="*/ 166 w 179"/>
                <a:gd name="T29" fmla="*/ 227 h 246"/>
                <a:gd name="T30" fmla="*/ 178 w 179"/>
                <a:gd name="T31" fmla="*/ 192 h 246"/>
                <a:gd name="T32" fmla="*/ 172 w 179"/>
                <a:gd name="T33" fmla="*/ 188 h 246"/>
                <a:gd name="T34" fmla="*/ 165 w 179"/>
                <a:gd name="T35" fmla="*/ 199 h 246"/>
                <a:gd name="T36" fmla="*/ 139 w 179"/>
                <a:gd name="T37" fmla="*/ 236 h 246"/>
                <a:gd name="T38" fmla="*/ 128 w 179"/>
                <a:gd name="T39" fmla="*/ 219 h 246"/>
                <a:gd name="T40" fmla="*/ 129 w 179"/>
                <a:gd name="T41" fmla="*/ 204 h 246"/>
                <a:gd name="T42" fmla="*/ 178 w 179"/>
                <a:gd name="T43" fmla="*/ 11 h 246"/>
                <a:gd name="T44" fmla="*/ 104 w 179"/>
                <a:gd name="T45" fmla="*/ 199 h 246"/>
                <a:gd name="T46" fmla="*/ 86 w 179"/>
                <a:gd name="T47" fmla="*/ 222 h 246"/>
                <a:gd name="T48" fmla="*/ 54 w 179"/>
                <a:gd name="T49" fmla="*/ 236 h 246"/>
                <a:gd name="T50" fmla="*/ 28 w 179"/>
                <a:gd name="T51" fmla="*/ 202 h 246"/>
                <a:gd name="T52" fmla="*/ 46 w 179"/>
                <a:gd name="T53" fmla="*/ 131 h 246"/>
                <a:gd name="T54" fmla="*/ 90 w 179"/>
                <a:gd name="T55" fmla="*/ 98 h 246"/>
                <a:gd name="T56" fmla="*/ 121 w 179"/>
                <a:gd name="T57" fmla="*/ 128 h 246"/>
                <a:gd name="T58" fmla="*/ 120 w 179"/>
                <a:gd name="T59" fmla="*/ 133 h 246"/>
                <a:gd name="T60" fmla="*/ 104 w 179"/>
                <a:gd name="T61" fmla="*/ 19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246">
                  <a:moveTo>
                    <a:pt x="178" y="11"/>
                  </a:moveTo>
                  <a:cubicBezTo>
                    <a:pt x="178" y="10"/>
                    <a:pt x="179" y="5"/>
                    <a:pt x="179" y="5"/>
                  </a:cubicBezTo>
                  <a:cubicBezTo>
                    <a:pt x="179" y="3"/>
                    <a:pt x="178" y="0"/>
                    <a:pt x="174" y="0"/>
                  </a:cubicBezTo>
                  <a:cubicBezTo>
                    <a:pt x="167" y="0"/>
                    <a:pt x="138" y="3"/>
                    <a:pt x="129" y="4"/>
                  </a:cubicBezTo>
                  <a:cubicBezTo>
                    <a:pt x="126" y="4"/>
                    <a:pt x="121" y="4"/>
                    <a:pt x="121" y="12"/>
                  </a:cubicBezTo>
                  <a:cubicBezTo>
                    <a:pt x="121" y="17"/>
                    <a:pt x="126" y="17"/>
                    <a:pt x="130" y="17"/>
                  </a:cubicBezTo>
                  <a:cubicBezTo>
                    <a:pt x="147" y="17"/>
                    <a:pt x="147" y="19"/>
                    <a:pt x="147" y="22"/>
                  </a:cubicBezTo>
                  <a:cubicBezTo>
                    <a:pt x="147" y="24"/>
                    <a:pt x="147" y="26"/>
                    <a:pt x="146" y="29"/>
                  </a:cubicBezTo>
                  <a:lnTo>
                    <a:pt x="126" y="109"/>
                  </a:lnTo>
                  <a:cubicBezTo>
                    <a:pt x="119" y="97"/>
                    <a:pt x="107" y="88"/>
                    <a:pt x="90" y="88"/>
                  </a:cubicBezTo>
                  <a:cubicBezTo>
                    <a:pt x="45" y="88"/>
                    <a:pt x="0" y="138"/>
                    <a:pt x="0" y="188"/>
                  </a:cubicBezTo>
                  <a:cubicBezTo>
                    <a:pt x="0" y="222"/>
                    <a:pt x="23" y="246"/>
                    <a:pt x="53" y="246"/>
                  </a:cubicBezTo>
                  <a:cubicBezTo>
                    <a:pt x="72" y="246"/>
                    <a:pt x="88" y="235"/>
                    <a:pt x="102" y="221"/>
                  </a:cubicBezTo>
                  <a:cubicBezTo>
                    <a:pt x="109" y="242"/>
                    <a:pt x="129" y="246"/>
                    <a:pt x="138" y="246"/>
                  </a:cubicBezTo>
                  <a:cubicBezTo>
                    <a:pt x="151" y="246"/>
                    <a:pt x="159" y="238"/>
                    <a:pt x="166" y="227"/>
                  </a:cubicBezTo>
                  <a:cubicBezTo>
                    <a:pt x="173" y="214"/>
                    <a:pt x="178" y="194"/>
                    <a:pt x="178" y="192"/>
                  </a:cubicBezTo>
                  <a:cubicBezTo>
                    <a:pt x="178" y="188"/>
                    <a:pt x="173" y="188"/>
                    <a:pt x="172" y="188"/>
                  </a:cubicBezTo>
                  <a:cubicBezTo>
                    <a:pt x="167" y="188"/>
                    <a:pt x="167" y="189"/>
                    <a:pt x="165" y="199"/>
                  </a:cubicBezTo>
                  <a:cubicBezTo>
                    <a:pt x="160" y="215"/>
                    <a:pt x="154" y="236"/>
                    <a:pt x="139" y="236"/>
                  </a:cubicBezTo>
                  <a:cubicBezTo>
                    <a:pt x="130" y="236"/>
                    <a:pt x="128" y="228"/>
                    <a:pt x="128" y="219"/>
                  </a:cubicBezTo>
                  <a:cubicBezTo>
                    <a:pt x="128" y="212"/>
                    <a:pt x="128" y="209"/>
                    <a:pt x="129" y="204"/>
                  </a:cubicBezTo>
                  <a:lnTo>
                    <a:pt x="178" y="11"/>
                  </a:lnTo>
                  <a:close/>
                  <a:moveTo>
                    <a:pt x="104" y="199"/>
                  </a:moveTo>
                  <a:cubicBezTo>
                    <a:pt x="101" y="208"/>
                    <a:pt x="94" y="215"/>
                    <a:pt x="86" y="222"/>
                  </a:cubicBezTo>
                  <a:cubicBezTo>
                    <a:pt x="83" y="225"/>
                    <a:pt x="69" y="236"/>
                    <a:pt x="54" y="236"/>
                  </a:cubicBezTo>
                  <a:cubicBezTo>
                    <a:pt x="41" y="236"/>
                    <a:pt x="28" y="227"/>
                    <a:pt x="28" y="202"/>
                  </a:cubicBezTo>
                  <a:cubicBezTo>
                    <a:pt x="28" y="184"/>
                    <a:pt x="38" y="145"/>
                    <a:pt x="46" y="131"/>
                  </a:cubicBezTo>
                  <a:cubicBezTo>
                    <a:pt x="62" y="103"/>
                    <a:pt x="80" y="98"/>
                    <a:pt x="90" y="98"/>
                  </a:cubicBezTo>
                  <a:cubicBezTo>
                    <a:pt x="114" y="98"/>
                    <a:pt x="121" y="125"/>
                    <a:pt x="121" y="128"/>
                  </a:cubicBezTo>
                  <a:cubicBezTo>
                    <a:pt x="121" y="130"/>
                    <a:pt x="120" y="132"/>
                    <a:pt x="120" y="133"/>
                  </a:cubicBezTo>
                  <a:lnTo>
                    <a:pt x="104" y="1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5" name="Freeform 491">
              <a:extLst>
                <a:ext uri="{FF2B5EF4-FFF2-40B4-BE49-F238E27FC236}">
                  <a16:creationId xmlns:a16="http://schemas.microsoft.com/office/drawing/2014/main" id="{0F010C44-1934-4D0C-9513-CD45B37501B6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7413625" y="3905251"/>
              <a:ext cx="57150" cy="249238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49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49"/>
                  </a:cubicBezTo>
                  <a:cubicBezTo>
                    <a:pt x="0" y="288"/>
                    <a:pt x="6" y="349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6" name="Freeform 492">
              <a:extLst>
                <a:ext uri="{FF2B5EF4-FFF2-40B4-BE49-F238E27FC236}">
                  <a16:creationId xmlns:a16="http://schemas.microsoft.com/office/drawing/2014/main" id="{4ECA6F69-A1FB-4F2E-9AB7-85A59949F06E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7493000" y="3913188"/>
              <a:ext cx="155575" cy="179388"/>
            </a:xfrm>
            <a:custGeom>
              <a:avLst/>
              <a:gdLst>
                <a:gd name="T0" fmla="*/ 169 w 314"/>
                <a:gd name="T1" fmla="*/ 11 h 357"/>
                <a:gd name="T2" fmla="*/ 158 w 314"/>
                <a:gd name="T3" fmla="*/ 0 h 357"/>
                <a:gd name="T4" fmla="*/ 146 w 314"/>
                <a:gd name="T5" fmla="*/ 11 h 357"/>
                <a:gd name="T6" fmla="*/ 50 w 314"/>
                <a:gd name="T7" fmla="*/ 307 h 357"/>
                <a:gd name="T8" fmla="*/ 0 w 314"/>
                <a:gd name="T9" fmla="*/ 342 h 357"/>
                <a:gd name="T10" fmla="*/ 0 w 314"/>
                <a:gd name="T11" fmla="*/ 357 h 357"/>
                <a:gd name="T12" fmla="*/ 47 w 314"/>
                <a:gd name="T13" fmla="*/ 356 h 357"/>
                <a:gd name="T14" fmla="*/ 103 w 314"/>
                <a:gd name="T15" fmla="*/ 357 h 357"/>
                <a:gd name="T16" fmla="*/ 103 w 314"/>
                <a:gd name="T17" fmla="*/ 342 h 357"/>
                <a:gd name="T18" fmla="*/ 65 w 314"/>
                <a:gd name="T19" fmla="*/ 316 h 357"/>
                <a:gd name="T20" fmla="*/ 67 w 314"/>
                <a:gd name="T21" fmla="*/ 305 h 357"/>
                <a:gd name="T22" fmla="*/ 142 w 314"/>
                <a:gd name="T23" fmla="*/ 72 h 357"/>
                <a:gd name="T24" fmla="*/ 221 w 314"/>
                <a:gd name="T25" fmla="*/ 318 h 357"/>
                <a:gd name="T26" fmla="*/ 223 w 314"/>
                <a:gd name="T27" fmla="*/ 327 h 357"/>
                <a:gd name="T28" fmla="*/ 181 w 314"/>
                <a:gd name="T29" fmla="*/ 342 h 357"/>
                <a:gd name="T30" fmla="*/ 181 w 314"/>
                <a:gd name="T31" fmla="*/ 357 h 357"/>
                <a:gd name="T32" fmla="*/ 253 w 314"/>
                <a:gd name="T33" fmla="*/ 356 h 357"/>
                <a:gd name="T34" fmla="*/ 314 w 314"/>
                <a:gd name="T35" fmla="*/ 357 h 357"/>
                <a:gd name="T36" fmla="*/ 314 w 314"/>
                <a:gd name="T37" fmla="*/ 342 h 357"/>
                <a:gd name="T38" fmla="*/ 269 w 314"/>
                <a:gd name="T39" fmla="*/ 320 h 357"/>
                <a:gd name="T40" fmla="*/ 169 w 314"/>
                <a:gd name="T41" fmla="*/ 11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4" h="357">
                  <a:moveTo>
                    <a:pt x="169" y="11"/>
                  </a:moveTo>
                  <a:cubicBezTo>
                    <a:pt x="166" y="1"/>
                    <a:pt x="163" y="0"/>
                    <a:pt x="158" y="0"/>
                  </a:cubicBezTo>
                  <a:cubicBezTo>
                    <a:pt x="150" y="0"/>
                    <a:pt x="149" y="2"/>
                    <a:pt x="146" y="11"/>
                  </a:cubicBezTo>
                  <a:lnTo>
                    <a:pt x="50" y="307"/>
                  </a:lnTo>
                  <a:cubicBezTo>
                    <a:pt x="45" y="322"/>
                    <a:pt x="35" y="342"/>
                    <a:pt x="0" y="342"/>
                  </a:cubicBezTo>
                  <a:lnTo>
                    <a:pt x="0" y="357"/>
                  </a:lnTo>
                  <a:cubicBezTo>
                    <a:pt x="17" y="356"/>
                    <a:pt x="42" y="356"/>
                    <a:pt x="47" y="356"/>
                  </a:cubicBezTo>
                  <a:cubicBezTo>
                    <a:pt x="61" y="356"/>
                    <a:pt x="88" y="357"/>
                    <a:pt x="103" y="357"/>
                  </a:cubicBezTo>
                  <a:lnTo>
                    <a:pt x="103" y="342"/>
                  </a:lnTo>
                  <a:cubicBezTo>
                    <a:pt x="76" y="341"/>
                    <a:pt x="65" y="328"/>
                    <a:pt x="65" y="316"/>
                  </a:cubicBezTo>
                  <a:cubicBezTo>
                    <a:pt x="65" y="313"/>
                    <a:pt x="65" y="312"/>
                    <a:pt x="67" y="305"/>
                  </a:cubicBezTo>
                  <a:lnTo>
                    <a:pt x="142" y="72"/>
                  </a:lnTo>
                  <a:lnTo>
                    <a:pt x="221" y="318"/>
                  </a:lnTo>
                  <a:cubicBezTo>
                    <a:pt x="223" y="325"/>
                    <a:pt x="223" y="326"/>
                    <a:pt x="223" y="327"/>
                  </a:cubicBezTo>
                  <a:cubicBezTo>
                    <a:pt x="223" y="342"/>
                    <a:pt x="194" y="342"/>
                    <a:pt x="181" y="342"/>
                  </a:cubicBezTo>
                  <a:lnTo>
                    <a:pt x="181" y="357"/>
                  </a:lnTo>
                  <a:cubicBezTo>
                    <a:pt x="198" y="356"/>
                    <a:pt x="234" y="356"/>
                    <a:pt x="253" y="356"/>
                  </a:cubicBezTo>
                  <a:cubicBezTo>
                    <a:pt x="272" y="356"/>
                    <a:pt x="295" y="357"/>
                    <a:pt x="314" y="357"/>
                  </a:cubicBezTo>
                  <a:lnTo>
                    <a:pt x="314" y="342"/>
                  </a:lnTo>
                  <a:cubicBezTo>
                    <a:pt x="276" y="342"/>
                    <a:pt x="275" y="339"/>
                    <a:pt x="269" y="320"/>
                  </a:cubicBezTo>
                  <a:lnTo>
                    <a:pt x="169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7" name="Freeform 493">
              <a:extLst>
                <a:ext uri="{FF2B5EF4-FFF2-40B4-BE49-F238E27FC236}">
                  <a16:creationId xmlns:a16="http://schemas.microsoft.com/office/drawing/2014/main" id="{B16E6B33-263F-46F6-8509-B5F97C379772}"/>
                </a:ext>
              </a:extLst>
            </p:cNvPr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7669213" y="3983038"/>
              <a:ext cx="95250" cy="112713"/>
            </a:xfrm>
            <a:custGeom>
              <a:avLst/>
              <a:gdLst>
                <a:gd name="T0" fmla="*/ 71 w 192"/>
                <a:gd name="T1" fmla="*/ 105 h 226"/>
                <a:gd name="T2" fmla="*/ 147 w 192"/>
                <a:gd name="T3" fmla="*/ 93 h 226"/>
                <a:gd name="T4" fmla="*/ 184 w 192"/>
                <a:gd name="T5" fmla="*/ 42 h 226"/>
                <a:gd name="T6" fmla="*/ 131 w 192"/>
                <a:gd name="T7" fmla="*/ 0 h 226"/>
                <a:gd name="T8" fmla="*/ 0 w 192"/>
                <a:gd name="T9" fmla="*/ 135 h 226"/>
                <a:gd name="T10" fmla="*/ 79 w 192"/>
                <a:gd name="T11" fmla="*/ 226 h 226"/>
                <a:gd name="T12" fmla="*/ 192 w 192"/>
                <a:gd name="T13" fmla="*/ 167 h 226"/>
                <a:gd name="T14" fmla="*/ 186 w 192"/>
                <a:gd name="T15" fmla="*/ 160 h 226"/>
                <a:gd name="T16" fmla="*/ 179 w 192"/>
                <a:gd name="T17" fmla="*/ 165 h 226"/>
                <a:gd name="T18" fmla="*/ 80 w 192"/>
                <a:gd name="T19" fmla="*/ 215 h 226"/>
                <a:gd name="T20" fmla="*/ 36 w 192"/>
                <a:gd name="T21" fmla="*/ 157 h 226"/>
                <a:gd name="T22" fmla="*/ 44 w 192"/>
                <a:gd name="T23" fmla="*/ 105 h 226"/>
                <a:gd name="T24" fmla="*/ 71 w 192"/>
                <a:gd name="T25" fmla="*/ 105 h 226"/>
                <a:gd name="T26" fmla="*/ 47 w 192"/>
                <a:gd name="T27" fmla="*/ 94 h 226"/>
                <a:gd name="T28" fmla="*/ 131 w 192"/>
                <a:gd name="T29" fmla="*/ 11 h 226"/>
                <a:gd name="T30" fmla="*/ 168 w 192"/>
                <a:gd name="T31" fmla="*/ 42 h 226"/>
                <a:gd name="T32" fmla="*/ 68 w 192"/>
                <a:gd name="T33" fmla="*/ 94 h 226"/>
                <a:gd name="T34" fmla="*/ 47 w 192"/>
                <a:gd name="T35" fmla="*/ 9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226">
                  <a:moveTo>
                    <a:pt x="71" y="105"/>
                  </a:moveTo>
                  <a:cubicBezTo>
                    <a:pt x="85" y="105"/>
                    <a:pt x="122" y="104"/>
                    <a:pt x="147" y="93"/>
                  </a:cubicBezTo>
                  <a:cubicBezTo>
                    <a:pt x="182" y="79"/>
                    <a:pt x="184" y="49"/>
                    <a:pt x="184" y="42"/>
                  </a:cubicBezTo>
                  <a:cubicBezTo>
                    <a:pt x="184" y="20"/>
                    <a:pt x="165" y="0"/>
                    <a:pt x="131" y="0"/>
                  </a:cubicBezTo>
                  <a:cubicBezTo>
                    <a:pt x="76" y="0"/>
                    <a:pt x="0" y="48"/>
                    <a:pt x="0" y="135"/>
                  </a:cubicBezTo>
                  <a:cubicBezTo>
                    <a:pt x="0" y="186"/>
                    <a:pt x="30" y="226"/>
                    <a:pt x="79" y="226"/>
                  </a:cubicBezTo>
                  <a:cubicBezTo>
                    <a:pt x="150" y="226"/>
                    <a:pt x="192" y="173"/>
                    <a:pt x="192" y="167"/>
                  </a:cubicBezTo>
                  <a:cubicBezTo>
                    <a:pt x="192" y="164"/>
                    <a:pt x="189" y="160"/>
                    <a:pt x="186" y="160"/>
                  </a:cubicBezTo>
                  <a:cubicBezTo>
                    <a:pt x="183" y="160"/>
                    <a:pt x="182" y="161"/>
                    <a:pt x="179" y="165"/>
                  </a:cubicBezTo>
                  <a:cubicBezTo>
                    <a:pt x="140" y="215"/>
                    <a:pt x="86" y="215"/>
                    <a:pt x="80" y="215"/>
                  </a:cubicBezTo>
                  <a:cubicBezTo>
                    <a:pt x="41" y="215"/>
                    <a:pt x="36" y="173"/>
                    <a:pt x="36" y="157"/>
                  </a:cubicBezTo>
                  <a:cubicBezTo>
                    <a:pt x="36" y="151"/>
                    <a:pt x="37" y="135"/>
                    <a:pt x="44" y="105"/>
                  </a:cubicBezTo>
                  <a:lnTo>
                    <a:pt x="71" y="105"/>
                  </a:lnTo>
                  <a:close/>
                  <a:moveTo>
                    <a:pt x="47" y="94"/>
                  </a:moveTo>
                  <a:cubicBezTo>
                    <a:pt x="67" y="18"/>
                    <a:pt x="118" y="11"/>
                    <a:pt x="131" y="11"/>
                  </a:cubicBezTo>
                  <a:cubicBezTo>
                    <a:pt x="154" y="11"/>
                    <a:pt x="168" y="25"/>
                    <a:pt x="168" y="42"/>
                  </a:cubicBezTo>
                  <a:cubicBezTo>
                    <a:pt x="168" y="94"/>
                    <a:pt x="88" y="94"/>
                    <a:pt x="68" y="94"/>
                  </a:cubicBezTo>
                  <a:lnTo>
                    <a:pt x="47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8" name="Freeform 494">
              <a:extLst>
                <a:ext uri="{FF2B5EF4-FFF2-40B4-BE49-F238E27FC236}">
                  <a16:creationId xmlns:a16="http://schemas.microsoft.com/office/drawing/2014/main" id="{067EA927-DF0D-49F6-8FC2-2A62B93E8981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7791450" y="3954463"/>
              <a:ext cx="117475" cy="7938"/>
            </a:xfrm>
            <a:custGeom>
              <a:avLst/>
              <a:gdLst>
                <a:gd name="T0" fmla="*/ 222 w 236"/>
                <a:gd name="T1" fmla="*/ 18 h 18"/>
                <a:gd name="T2" fmla="*/ 236 w 236"/>
                <a:gd name="T3" fmla="*/ 9 h 18"/>
                <a:gd name="T4" fmla="*/ 222 w 236"/>
                <a:gd name="T5" fmla="*/ 0 h 18"/>
                <a:gd name="T6" fmla="*/ 14 w 236"/>
                <a:gd name="T7" fmla="*/ 0 h 18"/>
                <a:gd name="T8" fmla="*/ 0 w 236"/>
                <a:gd name="T9" fmla="*/ 9 h 18"/>
                <a:gd name="T10" fmla="*/ 14 w 236"/>
                <a:gd name="T11" fmla="*/ 18 h 18"/>
                <a:gd name="T12" fmla="*/ 222 w 236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8">
                  <a:moveTo>
                    <a:pt x="222" y="18"/>
                  </a:moveTo>
                  <a:cubicBezTo>
                    <a:pt x="227" y="18"/>
                    <a:pt x="236" y="18"/>
                    <a:pt x="236" y="9"/>
                  </a:cubicBezTo>
                  <a:cubicBezTo>
                    <a:pt x="236" y="0"/>
                    <a:pt x="228" y="0"/>
                    <a:pt x="222" y="0"/>
                  </a:cubicBezTo>
                  <a:lnTo>
                    <a:pt x="14" y="0"/>
                  </a:lnTo>
                  <a:cubicBezTo>
                    <a:pt x="8" y="0"/>
                    <a:pt x="0" y="0"/>
                    <a:pt x="0" y="9"/>
                  </a:cubicBezTo>
                  <a:cubicBezTo>
                    <a:pt x="0" y="18"/>
                    <a:pt x="8" y="18"/>
                    <a:pt x="14" y="18"/>
                  </a:cubicBezTo>
                  <a:lnTo>
                    <a:pt x="222" y="1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9" name="Freeform 495">
              <a:extLst>
                <a:ext uri="{FF2B5EF4-FFF2-40B4-BE49-F238E27FC236}">
                  <a16:creationId xmlns:a16="http://schemas.microsoft.com/office/drawing/2014/main" id="{07DB47D0-372D-43B2-9AB6-0ACB23FE69D4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7934325" y="3892551"/>
              <a:ext cx="58737" cy="111125"/>
            </a:xfrm>
            <a:custGeom>
              <a:avLst/>
              <a:gdLst>
                <a:gd name="T0" fmla="*/ 71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8 w 118"/>
                <a:gd name="T7" fmla="*/ 68 h 222"/>
                <a:gd name="T8" fmla="*/ 75 w 118"/>
                <a:gd name="T9" fmla="*/ 68 h 222"/>
                <a:gd name="T10" fmla="*/ 88 w 118"/>
                <a:gd name="T11" fmla="*/ 16 h 222"/>
                <a:gd name="T12" fmla="*/ 89 w 118"/>
                <a:gd name="T13" fmla="*/ 12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2 w 118"/>
                <a:gd name="T21" fmla="*/ 68 h 222"/>
                <a:gd name="T22" fmla="*/ 0 w 118"/>
                <a:gd name="T23" fmla="*/ 76 h 222"/>
                <a:gd name="T24" fmla="*/ 11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8 h 222"/>
                <a:gd name="T36" fmla="*/ 111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7" y="81"/>
                  </a:lnTo>
                  <a:cubicBezTo>
                    <a:pt x="114" y="81"/>
                    <a:pt x="118" y="81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8" y="16"/>
                  </a:lnTo>
                  <a:cubicBezTo>
                    <a:pt x="88" y="15"/>
                    <a:pt x="89" y="13"/>
                    <a:pt x="89" y="12"/>
                  </a:cubicBezTo>
                  <a:cubicBezTo>
                    <a:pt x="89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2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5" y="81"/>
                    <a:pt x="11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6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2" y="164"/>
                    <a:pt x="111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3"/>
                    <a:pt x="76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1"/>
                    <a:pt x="46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0" name="Freeform 496">
              <a:extLst>
                <a:ext uri="{FF2B5EF4-FFF2-40B4-BE49-F238E27FC236}">
                  <a16:creationId xmlns:a16="http://schemas.microsoft.com/office/drawing/2014/main" id="{FE8AD818-4EF3-4B95-BD71-54BD2C843541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8027988" y="3905251"/>
              <a:ext cx="58737" cy="249238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1"/>
                    <a:pt x="111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5"/>
                    <a:pt x="69" y="423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1" name="Freeform 497">
              <a:extLst>
                <a:ext uri="{FF2B5EF4-FFF2-40B4-BE49-F238E27FC236}">
                  <a16:creationId xmlns:a16="http://schemas.microsoft.com/office/drawing/2014/main" id="{36C67401-8DC5-46DD-8924-196E4A63054F}"/>
                </a:ext>
              </a:extLst>
            </p:cNvPr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auto">
            <a:xfrm>
              <a:off x="8121650" y="3881438"/>
              <a:ext cx="88900" cy="122238"/>
            </a:xfrm>
            <a:custGeom>
              <a:avLst/>
              <a:gdLst>
                <a:gd name="T0" fmla="*/ 178 w 179"/>
                <a:gd name="T1" fmla="*/ 11 h 246"/>
                <a:gd name="T2" fmla="*/ 179 w 179"/>
                <a:gd name="T3" fmla="*/ 5 h 246"/>
                <a:gd name="T4" fmla="*/ 174 w 179"/>
                <a:gd name="T5" fmla="*/ 0 h 246"/>
                <a:gd name="T6" fmla="*/ 129 w 179"/>
                <a:gd name="T7" fmla="*/ 4 h 246"/>
                <a:gd name="T8" fmla="*/ 121 w 179"/>
                <a:gd name="T9" fmla="*/ 12 h 246"/>
                <a:gd name="T10" fmla="*/ 130 w 179"/>
                <a:gd name="T11" fmla="*/ 17 h 246"/>
                <a:gd name="T12" fmla="*/ 147 w 179"/>
                <a:gd name="T13" fmla="*/ 22 h 246"/>
                <a:gd name="T14" fmla="*/ 146 w 179"/>
                <a:gd name="T15" fmla="*/ 30 h 246"/>
                <a:gd name="T16" fmla="*/ 126 w 179"/>
                <a:gd name="T17" fmla="*/ 109 h 246"/>
                <a:gd name="T18" fmla="*/ 90 w 179"/>
                <a:gd name="T19" fmla="*/ 89 h 246"/>
                <a:gd name="T20" fmla="*/ 0 w 179"/>
                <a:gd name="T21" fmla="*/ 188 h 246"/>
                <a:gd name="T22" fmla="*/ 53 w 179"/>
                <a:gd name="T23" fmla="*/ 246 h 246"/>
                <a:gd name="T24" fmla="*/ 102 w 179"/>
                <a:gd name="T25" fmla="*/ 221 h 246"/>
                <a:gd name="T26" fmla="*/ 138 w 179"/>
                <a:gd name="T27" fmla="*/ 246 h 246"/>
                <a:gd name="T28" fmla="*/ 166 w 179"/>
                <a:gd name="T29" fmla="*/ 227 h 246"/>
                <a:gd name="T30" fmla="*/ 178 w 179"/>
                <a:gd name="T31" fmla="*/ 192 h 246"/>
                <a:gd name="T32" fmla="*/ 172 w 179"/>
                <a:gd name="T33" fmla="*/ 188 h 246"/>
                <a:gd name="T34" fmla="*/ 165 w 179"/>
                <a:gd name="T35" fmla="*/ 199 h 246"/>
                <a:gd name="T36" fmla="*/ 139 w 179"/>
                <a:gd name="T37" fmla="*/ 236 h 246"/>
                <a:gd name="T38" fmla="*/ 128 w 179"/>
                <a:gd name="T39" fmla="*/ 219 h 246"/>
                <a:gd name="T40" fmla="*/ 129 w 179"/>
                <a:gd name="T41" fmla="*/ 205 h 246"/>
                <a:gd name="T42" fmla="*/ 178 w 179"/>
                <a:gd name="T43" fmla="*/ 11 h 246"/>
                <a:gd name="T44" fmla="*/ 104 w 179"/>
                <a:gd name="T45" fmla="*/ 199 h 246"/>
                <a:gd name="T46" fmla="*/ 86 w 179"/>
                <a:gd name="T47" fmla="*/ 222 h 246"/>
                <a:gd name="T48" fmla="*/ 54 w 179"/>
                <a:gd name="T49" fmla="*/ 236 h 246"/>
                <a:gd name="T50" fmla="*/ 28 w 179"/>
                <a:gd name="T51" fmla="*/ 202 h 246"/>
                <a:gd name="T52" fmla="*/ 46 w 179"/>
                <a:gd name="T53" fmla="*/ 131 h 246"/>
                <a:gd name="T54" fmla="*/ 90 w 179"/>
                <a:gd name="T55" fmla="*/ 98 h 246"/>
                <a:gd name="T56" fmla="*/ 121 w 179"/>
                <a:gd name="T57" fmla="*/ 129 h 246"/>
                <a:gd name="T58" fmla="*/ 120 w 179"/>
                <a:gd name="T59" fmla="*/ 134 h 246"/>
                <a:gd name="T60" fmla="*/ 104 w 179"/>
                <a:gd name="T61" fmla="*/ 19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246">
                  <a:moveTo>
                    <a:pt x="178" y="11"/>
                  </a:moveTo>
                  <a:cubicBezTo>
                    <a:pt x="178" y="10"/>
                    <a:pt x="179" y="6"/>
                    <a:pt x="179" y="5"/>
                  </a:cubicBezTo>
                  <a:cubicBezTo>
                    <a:pt x="179" y="4"/>
                    <a:pt x="178" y="0"/>
                    <a:pt x="174" y="0"/>
                  </a:cubicBezTo>
                  <a:cubicBezTo>
                    <a:pt x="167" y="0"/>
                    <a:pt x="138" y="3"/>
                    <a:pt x="129" y="4"/>
                  </a:cubicBezTo>
                  <a:cubicBezTo>
                    <a:pt x="126" y="4"/>
                    <a:pt x="121" y="5"/>
                    <a:pt x="121" y="12"/>
                  </a:cubicBezTo>
                  <a:cubicBezTo>
                    <a:pt x="121" y="17"/>
                    <a:pt x="126" y="17"/>
                    <a:pt x="130" y="17"/>
                  </a:cubicBezTo>
                  <a:cubicBezTo>
                    <a:pt x="147" y="17"/>
                    <a:pt x="147" y="19"/>
                    <a:pt x="147" y="22"/>
                  </a:cubicBezTo>
                  <a:cubicBezTo>
                    <a:pt x="147" y="24"/>
                    <a:pt x="146" y="26"/>
                    <a:pt x="146" y="30"/>
                  </a:cubicBezTo>
                  <a:lnTo>
                    <a:pt x="126" y="109"/>
                  </a:lnTo>
                  <a:cubicBezTo>
                    <a:pt x="119" y="98"/>
                    <a:pt x="107" y="89"/>
                    <a:pt x="90" y="89"/>
                  </a:cubicBezTo>
                  <a:cubicBezTo>
                    <a:pt x="45" y="89"/>
                    <a:pt x="0" y="138"/>
                    <a:pt x="0" y="188"/>
                  </a:cubicBezTo>
                  <a:cubicBezTo>
                    <a:pt x="0" y="222"/>
                    <a:pt x="23" y="246"/>
                    <a:pt x="53" y="246"/>
                  </a:cubicBezTo>
                  <a:cubicBezTo>
                    <a:pt x="72" y="246"/>
                    <a:pt x="88" y="235"/>
                    <a:pt x="102" y="221"/>
                  </a:cubicBezTo>
                  <a:cubicBezTo>
                    <a:pt x="109" y="242"/>
                    <a:pt x="129" y="246"/>
                    <a:pt x="138" y="246"/>
                  </a:cubicBezTo>
                  <a:cubicBezTo>
                    <a:pt x="151" y="246"/>
                    <a:pt x="159" y="238"/>
                    <a:pt x="166" y="227"/>
                  </a:cubicBezTo>
                  <a:cubicBezTo>
                    <a:pt x="173" y="214"/>
                    <a:pt x="178" y="194"/>
                    <a:pt x="178" y="192"/>
                  </a:cubicBezTo>
                  <a:cubicBezTo>
                    <a:pt x="178" y="188"/>
                    <a:pt x="173" y="188"/>
                    <a:pt x="172" y="188"/>
                  </a:cubicBezTo>
                  <a:cubicBezTo>
                    <a:pt x="167" y="188"/>
                    <a:pt x="167" y="189"/>
                    <a:pt x="165" y="199"/>
                  </a:cubicBezTo>
                  <a:cubicBezTo>
                    <a:pt x="160" y="215"/>
                    <a:pt x="154" y="236"/>
                    <a:pt x="139" y="236"/>
                  </a:cubicBezTo>
                  <a:cubicBezTo>
                    <a:pt x="130" y="236"/>
                    <a:pt x="128" y="228"/>
                    <a:pt x="128" y="219"/>
                  </a:cubicBezTo>
                  <a:cubicBezTo>
                    <a:pt x="128" y="212"/>
                    <a:pt x="128" y="209"/>
                    <a:pt x="129" y="205"/>
                  </a:cubicBezTo>
                  <a:lnTo>
                    <a:pt x="178" y="11"/>
                  </a:lnTo>
                  <a:close/>
                  <a:moveTo>
                    <a:pt x="104" y="199"/>
                  </a:moveTo>
                  <a:cubicBezTo>
                    <a:pt x="101" y="209"/>
                    <a:pt x="93" y="215"/>
                    <a:pt x="86" y="222"/>
                  </a:cubicBezTo>
                  <a:cubicBezTo>
                    <a:pt x="83" y="225"/>
                    <a:pt x="69" y="236"/>
                    <a:pt x="54" y="236"/>
                  </a:cubicBezTo>
                  <a:cubicBezTo>
                    <a:pt x="41" y="236"/>
                    <a:pt x="28" y="227"/>
                    <a:pt x="28" y="202"/>
                  </a:cubicBezTo>
                  <a:cubicBezTo>
                    <a:pt x="28" y="184"/>
                    <a:pt x="38" y="145"/>
                    <a:pt x="46" y="131"/>
                  </a:cubicBezTo>
                  <a:cubicBezTo>
                    <a:pt x="62" y="104"/>
                    <a:pt x="80" y="98"/>
                    <a:pt x="90" y="98"/>
                  </a:cubicBezTo>
                  <a:cubicBezTo>
                    <a:pt x="114" y="98"/>
                    <a:pt x="121" y="125"/>
                    <a:pt x="121" y="129"/>
                  </a:cubicBezTo>
                  <a:cubicBezTo>
                    <a:pt x="121" y="130"/>
                    <a:pt x="120" y="133"/>
                    <a:pt x="120" y="134"/>
                  </a:cubicBezTo>
                  <a:lnTo>
                    <a:pt x="104" y="1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2" name="Freeform 498">
              <a:extLst>
                <a:ext uri="{FF2B5EF4-FFF2-40B4-BE49-F238E27FC236}">
                  <a16:creationId xmlns:a16="http://schemas.microsoft.com/office/drawing/2014/main" id="{033CEEDF-DA72-4DEA-84EA-9ABCA9334345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8226425" y="3894138"/>
              <a:ext cx="127000" cy="128588"/>
            </a:xfrm>
            <a:custGeom>
              <a:avLst/>
              <a:gdLst>
                <a:gd name="T0" fmla="*/ 137 w 256"/>
                <a:gd name="T1" fmla="*/ 138 h 257"/>
                <a:gd name="T2" fmla="*/ 243 w 256"/>
                <a:gd name="T3" fmla="*/ 138 h 257"/>
                <a:gd name="T4" fmla="*/ 256 w 256"/>
                <a:gd name="T5" fmla="*/ 129 h 257"/>
                <a:gd name="T6" fmla="*/ 243 w 256"/>
                <a:gd name="T7" fmla="*/ 120 h 257"/>
                <a:gd name="T8" fmla="*/ 137 w 256"/>
                <a:gd name="T9" fmla="*/ 120 h 257"/>
                <a:gd name="T10" fmla="*/ 137 w 256"/>
                <a:gd name="T11" fmla="*/ 13 h 257"/>
                <a:gd name="T12" fmla="*/ 128 w 256"/>
                <a:gd name="T13" fmla="*/ 0 h 257"/>
                <a:gd name="T14" fmla="*/ 120 w 256"/>
                <a:gd name="T15" fmla="*/ 13 h 257"/>
                <a:gd name="T16" fmla="*/ 120 w 256"/>
                <a:gd name="T17" fmla="*/ 120 h 257"/>
                <a:gd name="T18" fmla="*/ 12 w 256"/>
                <a:gd name="T19" fmla="*/ 120 h 257"/>
                <a:gd name="T20" fmla="*/ 0 w 256"/>
                <a:gd name="T21" fmla="*/ 129 h 257"/>
                <a:gd name="T22" fmla="*/ 12 w 256"/>
                <a:gd name="T23" fmla="*/ 138 h 257"/>
                <a:gd name="T24" fmla="*/ 120 w 256"/>
                <a:gd name="T25" fmla="*/ 138 h 257"/>
                <a:gd name="T26" fmla="*/ 120 w 256"/>
                <a:gd name="T27" fmla="*/ 245 h 257"/>
                <a:gd name="T28" fmla="*/ 128 w 256"/>
                <a:gd name="T29" fmla="*/ 257 h 257"/>
                <a:gd name="T30" fmla="*/ 137 w 256"/>
                <a:gd name="T31" fmla="*/ 245 h 257"/>
                <a:gd name="T32" fmla="*/ 137 w 256"/>
                <a:gd name="T33" fmla="*/ 13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6" h="257">
                  <a:moveTo>
                    <a:pt x="137" y="138"/>
                  </a:moveTo>
                  <a:lnTo>
                    <a:pt x="243" y="138"/>
                  </a:lnTo>
                  <a:cubicBezTo>
                    <a:pt x="248" y="138"/>
                    <a:pt x="256" y="138"/>
                    <a:pt x="256" y="129"/>
                  </a:cubicBezTo>
                  <a:cubicBezTo>
                    <a:pt x="256" y="120"/>
                    <a:pt x="248" y="120"/>
                    <a:pt x="243" y="120"/>
                  </a:cubicBezTo>
                  <a:lnTo>
                    <a:pt x="137" y="120"/>
                  </a:lnTo>
                  <a:lnTo>
                    <a:pt x="137" y="13"/>
                  </a:lnTo>
                  <a:cubicBezTo>
                    <a:pt x="137" y="9"/>
                    <a:pt x="137" y="0"/>
                    <a:pt x="128" y="0"/>
                  </a:cubicBezTo>
                  <a:cubicBezTo>
                    <a:pt x="120" y="0"/>
                    <a:pt x="120" y="9"/>
                    <a:pt x="120" y="13"/>
                  </a:cubicBezTo>
                  <a:lnTo>
                    <a:pt x="120" y="120"/>
                  </a:lnTo>
                  <a:lnTo>
                    <a:pt x="12" y="120"/>
                  </a:lnTo>
                  <a:cubicBezTo>
                    <a:pt x="8" y="120"/>
                    <a:pt x="0" y="120"/>
                    <a:pt x="0" y="129"/>
                  </a:cubicBezTo>
                  <a:cubicBezTo>
                    <a:pt x="0" y="138"/>
                    <a:pt x="8" y="138"/>
                    <a:pt x="12" y="138"/>
                  </a:cubicBezTo>
                  <a:lnTo>
                    <a:pt x="120" y="138"/>
                  </a:lnTo>
                  <a:lnTo>
                    <a:pt x="120" y="245"/>
                  </a:lnTo>
                  <a:cubicBezTo>
                    <a:pt x="120" y="249"/>
                    <a:pt x="120" y="257"/>
                    <a:pt x="128" y="257"/>
                  </a:cubicBezTo>
                  <a:cubicBezTo>
                    <a:pt x="137" y="257"/>
                    <a:pt x="137" y="249"/>
                    <a:pt x="137" y="245"/>
                  </a:cubicBezTo>
                  <a:lnTo>
                    <a:pt x="137" y="13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3" name="Freeform 499">
              <a:extLst>
                <a:ext uri="{FF2B5EF4-FFF2-40B4-BE49-F238E27FC236}">
                  <a16:creationId xmlns:a16="http://schemas.microsoft.com/office/drawing/2014/main" id="{08401CD0-DF83-438C-8F7B-85935E76936E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8377238" y="3886201"/>
              <a:ext cx="76200" cy="115888"/>
            </a:xfrm>
            <a:custGeom>
              <a:avLst/>
              <a:gdLst>
                <a:gd name="T0" fmla="*/ 154 w 154"/>
                <a:gd name="T1" fmla="*/ 168 h 231"/>
                <a:gd name="T2" fmla="*/ 142 w 154"/>
                <a:gd name="T3" fmla="*/ 168 h 231"/>
                <a:gd name="T4" fmla="*/ 133 w 154"/>
                <a:gd name="T5" fmla="*/ 200 h 231"/>
                <a:gd name="T6" fmla="*/ 99 w 154"/>
                <a:gd name="T7" fmla="*/ 202 h 231"/>
                <a:gd name="T8" fmla="*/ 34 w 154"/>
                <a:gd name="T9" fmla="*/ 202 h 231"/>
                <a:gd name="T10" fmla="*/ 104 w 154"/>
                <a:gd name="T11" fmla="*/ 143 h 231"/>
                <a:gd name="T12" fmla="*/ 154 w 154"/>
                <a:gd name="T13" fmla="*/ 68 h 231"/>
                <a:gd name="T14" fmla="*/ 72 w 154"/>
                <a:gd name="T15" fmla="*/ 0 h 231"/>
                <a:gd name="T16" fmla="*/ 0 w 154"/>
                <a:gd name="T17" fmla="*/ 62 h 231"/>
                <a:gd name="T18" fmla="*/ 18 w 154"/>
                <a:gd name="T19" fmla="*/ 82 h 231"/>
                <a:gd name="T20" fmla="*/ 37 w 154"/>
                <a:gd name="T21" fmla="*/ 63 h 231"/>
                <a:gd name="T22" fmla="*/ 16 w 154"/>
                <a:gd name="T23" fmla="*/ 45 h 231"/>
                <a:gd name="T24" fmla="*/ 67 w 154"/>
                <a:gd name="T25" fmla="*/ 12 h 231"/>
                <a:gd name="T26" fmla="*/ 120 w 154"/>
                <a:gd name="T27" fmla="*/ 68 h 231"/>
                <a:gd name="T28" fmla="*/ 87 w 154"/>
                <a:gd name="T29" fmla="*/ 135 h 231"/>
                <a:gd name="T30" fmla="*/ 3 w 154"/>
                <a:gd name="T31" fmla="*/ 218 h 231"/>
                <a:gd name="T32" fmla="*/ 0 w 154"/>
                <a:gd name="T33" fmla="*/ 231 h 231"/>
                <a:gd name="T34" fmla="*/ 144 w 154"/>
                <a:gd name="T35" fmla="*/ 231 h 231"/>
                <a:gd name="T36" fmla="*/ 154 w 154"/>
                <a:gd name="T37" fmla="*/ 16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1">
                  <a:moveTo>
                    <a:pt x="154" y="168"/>
                  </a:moveTo>
                  <a:lnTo>
                    <a:pt x="142" y="168"/>
                  </a:lnTo>
                  <a:cubicBezTo>
                    <a:pt x="141" y="176"/>
                    <a:pt x="138" y="196"/>
                    <a:pt x="133" y="200"/>
                  </a:cubicBezTo>
                  <a:cubicBezTo>
                    <a:pt x="130" y="202"/>
                    <a:pt x="103" y="202"/>
                    <a:pt x="99" y="202"/>
                  </a:cubicBezTo>
                  <a:lnTo>
                    <a:pt x="34" y="202"/>
                  </a:lnTo>
                  <a:cubicBezTo>
                    <a:pt x="71" y="169"/>
                    <a:pt x="83" y="160"/>
                    <a:pt x="104" y="143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2" y="0"/>
                  </a:cubicBezTo>
                  <a:cubicBezTo>
                    <a:pt x="29" y="0"/>
                    <a:pt x="0" y="30"/>
                    <a:pt x="0" y="62"/>
                  </a:cubicBezTo>
                  <a:cubicBezTo>
                    <a:pt x="0" y="80"/>
                    <a:pt x="15" y="82"/>
                    <a:pt x="18" y="82"/>
                  </a:cubicBezTo>
                  <a:cubicBezTo>
                    <a:pt x="27" y="82"/>
                    <a:pt x="37" y="76"/>
                    <a:pt x="37" y="63"/>
                  </a:cubicBezTo>
                  <a:cubicBezTo>
                    <a:pt x="37" y="57"/>
                    <a:pt x="34" y="45"/>
                    <a:pt x="16" y="45"/>
                  </a:cubicBezTo>
                  <a:cubicBezTo>
                    <a:pt x="27" y="20"/>
                    <a:pt x="51" y="12"/>
                    <a:pt x="67" y="12"/>
                  </a:cubicBezTo>
                  <a:cubicBezTo>
                    <a:pt x="102" y="12"/>
                    <a:pt x="120" y="40"/>
                    <a:pt x="120" y="68"/>
                  </a:cubicBezTo>
                  <a:cubicBezTo>
                    <a:pt x="120" y="98"/>
                    <a:pt x="99" y="122"/>
                    <a:pt x="87" y="135"/>
                  </a:cubicBezTo>
                  <a:lnTo>
                    <a:pt x="3" y="218"/>
                  </a:lnTo>
                  <a:cubicBezTo>
                    <a:pt x="0" y="221"/>
                    <a:pt x="0" y="222"/>
                    <a:pt x="0" y="231"/>
                  </a:cubicBezTo>
                  <a:lnTo>
                    <a:pt x="144" y="231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5" name="Freeform 501">
              <a:extLst>
                <a:ext uri="{FF2B5EF4-FFF2-40B4-BE49-F238E27FC236}">
                  <a16:creationId xmlns:a16="http://schemas.microsoft.com/office/drawing/2014/main" id="{E56F5A92-9D19-4058-90F1-D86B5179B42B}"/>
                </a:ext>
              </a:extLst>
            </p:cNvPr>
            <p:cNvSpPr>
              <a:spLocks noEditPoints="1"/>
            </p:cNvSpPr>
            <p:nvPr>
              <p:custDataLst>
                <p:tags r:id="rId28"/>
              </p:custDataLst>
            </p:nvPr>
          </p:nvSpPr>
          <p:spPr bwMode="auto">
            <a:xfrm>
              <a:off x="7878763" y="4257676"/>
              <a:ext cx="117475" cy="176213"/>
            </a:xfrm>
            <a:custGeom>
              <a:avLst/>
              <a:gdLst>
                <a:gd name="T0" fmla="*/ 238 w 238"/>
                <a:gd name="T1" fmla="*/ 5 h 352"/>
                <a:gd name="T2" fmla="*/ 231 w 238"/>
                <a:gd name="T3" fmla="*/ 0 h 352"/>
                <a:gd name="T4" fmla="*/ 168 w 238"/>
                <a:gd name="T5" fmla="*/ 5 h 352"/>
                <a:gd name="T6" fmla="*/ 161 w 238"/>
                <a:gd name="T7" fmla="*/ 15 h 352"/>
                <a:gd name="T8" fmla="*/ 173 w 238"/>
                <a:gd name="T9" fmla="*/ 21 h 352"/>
                <a:gd name="T10" fmla="*/ 198 w 238"/>
                <a:gd name="T11" fmla="*/ 29 h 352"/>
                <a:gd name="T12" fmla="*/ 196 w 238"/>
                <a:gd name="T13" fmla="*/ 39 h 352"/>
                <a:gd name="T14" fmla="*/ 166 w 238"/>
                <a:gd name="T15" fmla="*/ 158 h 352"/>
                <a:gd name="T16" fmla="*/ 120 w 238"/>
                <a:gd name="T17" fmla="*/ 126 h 352"/>
                <a:gd name="T18" fmla="*/ 0 w 238"/>
                <a:gd name="T19" fmla="*/ 272 h 352"/>
                <a:gd name="T20" fmla="*/ 67 w 238"/>
                <a:gd name="T21" fmla="*/ 352 h 352"/>
                <a:gd name="T22" fmla="*/ 131 w 238"/>
                <a:gd name="T23" fmla="*/ 314 h 352"/>
                <a:gd name="T24" fmla="*/ 177 w 238"/>
                <a:gd name="T25" fmla="*/ 352 h 352"/>
                <a:gd name="T26" fmla="*/ 214 w 238"/>
                <a:gd name="T27" fmla="*/ 324 h 352"/>
                <a:gd name="T28" fmla="*/ 229 w 238"/>
                <a:gd name="T29" fmla="*/ 275 h 352"/>
                <a:gd name="T30" fmla="*/ 223 w 238"/>
                <a:gd name="T31" fmla="*/ 270 h 352"/>
                <a:gd name="T32" fmla="*/ 216 w 238"/>
                <a:gd name="T33" fmla="*/ 279 h 352"/>
                <a:gd name="T34" fmla="*/ 178 w 238"/>
                <a:gd name="T35" fmla="*/ 341 h 352"/>
                <a:gd name="T36" fmla="*/ 163 w 238"/>
                <a:gd name="T37" fmla="*/ 318 h 352"/>
                <a:gd name="T38" fmla="*/ 166 w 238"/>
                <a:gd name="T39" fmla="*/ 294 h 352"/>
                <a:gd name="T40" fmla="*/ 238 w 238"/>
                <a:gd name="T41" fmla="*/ 5 h 352"/>
                <a:gd name="T42" fmla="*/ 134 w 238"/>
                <a:gd name="T43" fmla="*/ 287 h 352"/>
                <a:gd name="T44" fmla="*/ 124 w 238"/>
                <a:gd name="T45" fmla="*/ 305 h 352"/>
                <a:gd name="T46" fmla="*/ 68 w 238"/>
                <a:gd name="T47" fmla="*/ 341 h 352"/>
                <a:gd name="T48" fmla="*/ 36 w 238"/>
                <a:gd name="T49" fmla="*/ 294 h 352"/>
                <a:gd name="T50" fmla="*/ 63 w 238"/>
                <a:gd name="T51" fmla="*/ 184 h 352"/>
                <a:gd name="T52" fmla="*/ 121 w 238"/>
                <a:gd name="T53" fmla="*/ 137 h 352"/>
                <a:gd name="T54" fmla="*/ 160 w 238"/>
                <a:gd name="T55" fmla="*/ 180 h 352"/>
                <a:gd name="T56" fmla="*/ 159 w 238"/>
                <a:gd name="T57" fmla="*/ 189 h 352"/>
                <a:gd name="T58" fmla="*/ 134 w 238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8" h="352">
                  <a:moveTo>
                    <a:pt x="238" y="5"/>
                  </a:moveTo>
                  <a:cubicBezTo>
                    <a:pt x="238" y="5"/>
                    <a:pt x="238" y="0"/>
                    <a:pt x="231" y="0"/>
                  </a:cubicBezTo>
                  <a:cubicBezTo>
                    <a:pt x="224" y="0"/>
                    <a:pt x="176" y="4"/>
                    <a:pt x="168" y="5"/>
                  </a:cubicBezTo>
                  <a:cubicBezTo>
                    <a:pt x="164" y="6"/>
                    <a:pt x="161" y="8"/>
                    <a:pt x="161" y="15"/>
                  </a:cubicBezTo>
                  <a:cubicBezTo>
                    <a:pt x="161" y="21"/>
                    <a:pt x="165" y="21"/>
                    <a:pt x="173" y="21"/>
                  </a:cubicBezTo>
                  <a:cubicBezTo>
                    <a:pt x="197" y="21"/>
                    <a:pt x="198" y="24"/>
                    <a:pt x="198" y="29"/>
                  </a:cubicBezTo>
                  <a:lnTo>
                    <a:pt x="196" y="39"/>
                  </a:lnTo>
                  <a:lnTo>
                    <a:pt x="166" y="158"/>
                  </a:lnTo>
                  <a:cubicBezTo>
                    <a:pt x="157" y="139"/>
                    <a:pt x="143" y="126"/>
                    <a:pt x="120" y="126"/>
                  </a:cubicBezTo>
                  <a:cubicBezTo>
                    <a:pt x="62" y="126"/>
                    <a:pt x="0" y="199"/>
                    <a:pt x="0" y="272"/>
                  </a:cubicBezTo>
                  <a:cubicBezTo>
                    <a:pt x="0" y="319"/>
                    <a:pt x="28" y="352"/>
                    <a:pt x="67" y="352"/>
                  </a:cubicBezTo>
                  <a:cubicBezTo>
                    <a:pt x="77" y="352"/>
                    <a:pt x="102" y="350"/>
                    <a:pt x="131" y="314"/>
                  </a:cubicBezTo>
                  <a:cubicBezTo>
                    <a:pt x="135" y="335"/>
                    <a:pt x="153" y="352"/>
                    <a:pt x="177" y="352"/>
                  </a:cubicBezTo>
                  <a:cubicBezTo>
                    <a:pt x="194" y="352"/>
                    <a:pt x="206" y="340"/>
                    <a:pt x="214" y="324"/>
                  </a:cubicBezTo>
                  <a:cubicBezTo>
                    <a:pt x="222" y="306"/>
                    <a:pt x="229" y="276"/>
                    <a:pt x="229" y="275"/>
                  </a:cubicBezTo>
                  <a:cubicBezTo>
                    <a:pt x="229" y="270"/>
                    <a:pt x="224" y="270"/>
                    <a:pt x="223" y="270"/>
                  </a:cubicBezTo>
                  <a:cubicBezTo>
                    <a:pt x="218" y="270"/>
                    <a:pt x="217" y="272"/>
                    <a:pt x="216" y="279"/>
                  </a:cubicBezTo>
                  <a:cubicBezTo>
                    <a:pt x="207" y="311"/>
                    <a:pt x="198" y="341"/>
                    <a:pt x="178" y="341"/>
                  </a:cubicBezTo>
                  <a:cubicBezTo>
                    <a:pt x="164" y="341"/>
                    <a:pt x="163" y="328"/>
                    <a:pt x="163" y="318"/>
                  </a:cubicBezTo>
                  <a:cubicBezTo>
                    <a:pt x="163" y="306"/>
                    <a:pt x="164" y="302"/>
                    <a:pt x="166" y="294"/>
                  </a:cubicBezTo>
                  <a:lnTo>
                    <a:pt x="238" y="5"/>
                  </a:lnTo>
                  <a:close/>
                  <a:moveTo>
                    <a:pt x="134" y="287"/>
                  </a:moveTo>
                  <a:cubicBezTo>
                    <a:pt x="131" y="296"/>
                    <a:pt x="131" y="297"/>
                    <a:pt x="124" y="305"/>
                  </a:cubicBezTo>
                  <a:cubicBezTo>
                    <a:pt x="102" y="333"/>
                    <a:pt x="82" y="341"/>
                    <a:pt x="68" y="341"/>
                  </a:cubicBezTo>
                  <a:cubicBezTo>
                    <a:pt x="43" y="341"/>
                    <a:pt x="36" y="313"/>
                    <a:pt x="36" y="294"/>
                  </a:cubicBezTo>
                  <a:cubicBezTo>
                    <a:pt x="36" y="269"/>
                    <a:pt x="52" y="207"/>
                    <a:pt x="63" y="184"/>
                  </a:cubicBezTo>
                  <a:cubicBezTo>
                    <a:pt x="79" y="155"/>
                    <a:pt x="101" y="137"/>
                    <a:pt x="121" y="137"/>
                  </a:cubicBezTo>
                  <a:cubicBezTo>
                    <a:pt x="153" y="137"/>
                    <a:pt x="160" y="177"/>
                    <a:pt x="160" y="180"/>
                  </a:cubicBezTo>
                  <a:cubicBezTo>
                    <a:pt x="160" y="183"/>
                    <a:pt x="159" y="186"/>
                    <a:pt x="159" y="189"/>
                  </a:cubicBezTo>
                  <a:lnTo>
                    <a:pt x="134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6" name="Freeform 502">
              <a:extLst>
                <a:ext uri="{FF2B5EF4-FFF2-40B4-BE49-F238E27FC236}">
                  <a16:creationId xmlns:a16="http://schemas.microsoft.com/office/drawing/2014/main" id="{544FDC25-EB06-4204-B7D4-2E338D82E397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8599488" y="3900488"/>
              <a:ext cx="122237" cy="596900"/>
            </a:xfrm>
            <a:custGeom>
              <a:avLst/>
              <a:gdLst>
                <a:gd name="T0" fmla="*/ 245 w 245"/>
                <a:gd name="T1" fmla="*/ 1191 h 1196"/>
                <a:gd name="T2" fmla="*/ 243 w 245"/>
                <a:gd name="T3" fmla="*/ 1187 h 1196"/>
                <a:gd name="T4" fmla="*/ 158 w 245"/>
                <a:gd name="T5" fmla="*/ 1081 h 1196"/>
                <a:gd name="T6" fmla="*/ 41 w 245"/>
                <a:gd name="T7" fmla="*/ 598 h 1196"/>
                <a:gd name="T8" fmla="*/ 142 w 245"/>
                <a:gd name="T9" fmla="*/ 142 h 1196"/>
                <a:gd name="T10" fmla="*/ 244 w 245"/>
                <a:gd name="T11" fmla="*/ 9 h 1196"/>
                <a:gd name="T12" fmla="*/ 245 w 245"/>
                <a:gd name="T13" fmla="*/ 5 h 1196"/>
                <a:gd name="T14" fmla="*/ 235 w 245"/>
                <a:gd name="T15" fmla="*/ 0 h 1196"/>
                <a:gd name="T16" fmla="*/ 219 w 245"/>
                <a:gd name="T17" fmla="*/ 7 h 1196"/>
                <a:gd name="T18" fmla="*/ 0 w 245"/>
                <a:gd name="T19" fmla="*/ 598 h 1196"/>
                <a:gd name="T20" fmla="*/ 172 w 245"/>
                <a:gd name="T21" fmla="*/ 1140 h 1196"/>
                <a:gd name="T22" fmla="*/ 221 w 245"/>
                <a:gd name="T23" fmla="*/ 1190 h 1196"/>
                <a:gd name="T24" fmla="*/ 235 w 245"/>
                <a:gd name="T25" fmla="*/ 1196 h 1196"/>
                <a:gd name="T26" fmla="*/ 245 w 245"/>
                <a:gd name="T27" fmla="*/ 1191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1196">
                  <a:moveTo>
                    <a:pt x="245" y="1191"/>
                  </a:moveTo>
                  <a:cubicBezTo>
                    <a:pt x="245" y="1189"/>
                    <a:pt x="244" y="1188"/>
                    <a:pt x="243" y="1187"/>
                  </a:cubicBezTo>
                  <a:cubicBezTo>
                    <a:pt x="225" y="1168"/>
                    <a:pt x="191" y="1135"/>
                    <a:pt x="158" y="1081"/>
                  </a:cubicBezTo>
                  <a:cubicBezTo>
                    <a:pt x="78" y="952"/>
                    <a:pt x="41" y="790"/>
                    <a:pt x="41" y="598"/>
                  </a:cubicBezTo>
                  <a:cubicBezTo>
                    <a:pt x="41" y="464"/>
                    <a:pt x="59" y="291"/>
                    <a:pt x="142" y="142"/>
                  </a:cubicBezTo>
                  <a:cubicBezTo>
                    <a:pt x="181" y="72"/>
                    <a:pt x="222" y="31"/>
                    <a:pt x="244" y="9"/>
                  </a:cubicBezTo>
                  <a:cubicBezTo>
                    <a:pt x="245" y="7"/>
                    <a:pt x="245" y="6"/>
                    <a:pt x="245" y="5"/>
                  </a:cubicBezTo>
                  <a:cubicBezTo>
                    <a:pt x="245" y="0"/>
                    <a:pt x="242" y="0"/>
                    <a:pt x="235" y="0"/>
                  </a:cubicBezTo>
                  <a:cubicBezTo>
                    <a:pt x="228" y="0"/>
                    <a:pt x="227" y="0"/>
                    <a:pt x="219" y="7"/>
                  </a:cubicBezTo>
                  <a:cubicBezTo>
                    <a:pt x="52" y="159"/>
                    <a:pt x="0" y="388"/>
                    <a:pt x="0" y="598"/>
                  </a:cubicBezTo>
                  <a:cubicBezTo>
                    <a:pt x="0" y="794"/>
                    <a:pt x="45" y="991"/>
                    <a:pt x="172" y="1140"/>
                  </a:cubicBezTo>
                  <a:cubicBezTo>
                    <a:pt x="181" y="1152"/>
                    <a:pt x="200" y="1172"/>
                    <a:pt x="221" y="1190"/>
                  </a:cubicBezTo>
                  <a:cubicBezTo>
                    <a:pt x="227" y="1196"/>
                    <a:pt x="228" y="1196"/>
                    <a:pt x="235" y="1196"/>
                  </a:cubicBezTo>
                  <a:cubicBezTo>
                    <a:pt x="242" y="1196"/>
                    <a:pt x="245" y="1196"/>
                    <a:pt x="245" y="119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7" name="Freeform 503">
              <a:extLst>
                <a:ext uri="{FF2B5EF4-FFF2-40B4-BE49-F238E27FC236}">
                  <a16:creationId xmlns:a16="http://schemas.microsoft.com/office/drawing/2014/main" id="{9EAB7E41-EF2E-4B07-9105-CF78B3CC68AD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9583738" y="3925888"/>
              <a:ext cx="80962" cy="166688"/>
            </a:xfrm>
            <a:custGeom>
              <a:avLst/>
              <a:gdLst>
                <a:gd name="T0" fmla="*/ 102 w 164"/>
                <a:gd name="T1" fmla="*/ 13 h 332"/>
                <a:gd name="T2" fmla="*/ 90 w 164"/>
                <a:gd name="T3" fmla="*/ 0 h 332"/>
                <a:gd name="T4" fmla="*/ 0 w 164"/>
                <a:gd name="T5" fmla="*/ 32 h 332"/>
                <a:gd name="T6" fmla="*/ 0 w 164"/>
                <a:gd name="T7" fmla="*/ 47 h 332"/>
                <a:gd name="T8" fmla="*/ 65 w 164"/>
                <a:gd name="T9" fmla="*/ 34 h 332"/>
                <a:gd name="T10" fmla="*/ 65 w 164"/>
                <a:gd name="T11" fmla="*/ 293 h 332"/>
                <a:gd name="T12" fmla="*/ 19 w 164"/>
                <a:gd name="T13" fmla="*/ 317 h 332"/>
                <a:gd name="T14" fmla="*/ 3 w 164"/>
                <a:gd name="T15" fmla="*/ 317 h 332"/>
                <a:gd name="T16" fmla="*/ 3 w 164"/>
                <a:gd name="T17" fmla="*/ 332 h 332"/>
                <a:gd name="T18" fmla="*/ 83 w 164"/>
                <a:gd name="T19" fmla="*/ 331 h 332"/>
                <a:gd name="T20" fmla="*/ 164 w 164"/>
                <a:gd name="T21" fmla="*/ 332 h 332"/>
                <a:gd name="T22" fmla="*/ 164 w 164"/>
                <a:gd name="T23" fmla="*/ 317 h 332"/>
                <a:gd name="T24" fmla="*/ 148 w 164"/>
                <a:gd name="T25" fmla="*/ 317 h 332"/>
                <a:gd name="T26" fmla="*/ 102 w 164"/>
                <a:gd name="T27" fmla="*/ 293 h 332"/>
                <a:gd name="T28" fmla="*/ 102 w 164"/>
                <a:gd name="T29" fmla="*/ 1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4" h="332">
                  <a:moveTo>
                    <a:pt x="102" y="13"/>
                  </a:moveTo>
                  <a:cubicBezTo>
                    <a:pt x="102" y="1"/>
                    <a:pt x="102" y="0"/>
                    <a:pt x="90" y="0"/>
                  </a:cubicBezTo>
                  <a:cubicBezTo>
                    <a:pt x="60" y="32"/>
                    <a:pt x="16" y="32"/>
                    <a:pt x="0" y="32"/>
                  </a:cubicBezTo>
                  <a:lnTo>
                    <a:pt x="0" y="47"/>
                  </a:lnTo>
                  <a:cubicBezTo>
                    <a:pt x="10" y="47"/>
                    <a:pt x="39" y="47"/>
                    <a:pt x="65" y="34"/>
                  </a:cubicBezTo>
                  <a:lnTo>
                    <a:pt x="65" y="293"/>
                  </a:lnTo>
                  <a:cubicBezTo>
                    <a:pt x="65" y="311"/>
                    <a:pt x="64" y="317"/>
                    <a:pt x="19" y="317"/>
                  </a:cubicBezTo>
                  <a:lnTo>
                    <a:pt x="3" y="317"/>
                  </a:lnTo>
                  <a:lnTo>
                    <a:pt x="3" y="332"/>
                  </a:lnTo>
                  <a:cubicBezTo>
                    <a:pt x="20" y="331"/>
                    <a:pt x="64" y="331"/>
                    <a:pt x="83" y="331"/>
                  </a:cubicBezTo>
                  <a:cubicBezTo>
                    <a:pt x="103" y="331"/>
                    <a:pt x="147" y="331"/>
                    <a:pt x="164" y="332"/>
                  </a:cubicBezTo>
                  <a:lnTo>
                    <a:pt x="164" y="317"/>
                  </a:lnTo>
                  <a:lnTo>
                    <a:pt x="148" y="317"/>
                  </a:lnTo>
                  <a:cubicBezTo>
                    <a:pt x="103" y="317"/>
                    <a:pt x="102" y="311"/>
                    <a:pt x="102" y="293"/>
                  </a:cubicBezTo>
                  <a:lnTo>
                    <a:pt x="102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9" name="Freeform 505">
              <a:extLst>
                <a:ext uri="{FF2B5EF4-FFF2-40B4-BE49-F238E27FC236}">
                  <a16:creationId xmlns:a16="http://schemas.microsoft.com/office/drawing/2014/main" id="{95866037-88B3-4778-9D51-A8C64FC3188C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8785225" y="4244976"/>
              <a:ext cx="57150" cy="249238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49 h 499"/>
                <a:gd name="T6" fmla="*/ 109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3"/>
                    <a:pt x="48" y="76"/>
                    <a:pt x="109" y="13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9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0" name="Freeform 506">
              <a:extLst>
                <a:ext uri="{FF2B5EF4-FFF2-40B4-BE49-F238E27FC236}">
                  <a16:creationId xmlns:a16="http://schemas.microsoft.com/office/drawing/2014/main" id="{87790B3B-AA6E-4C7C-98A6-6548A332B1CB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8864600" y="4252913"/>
              <a:ext cx="155575" cy="177800"/>
            </a:xfrm>
            <a:custGeom>
              <a:avLst/>
              <a:gdLst>
                <a:gd name="T0" fmla="*/ 169 w 314"/>
                <a:gd name="T1" fmla="*/ 10 h 357"/>
                <a:gd name="T2" fmla="*/ 157 w 314"/>
                <a:gd name="T3" fmla="*/ 0 h 357"/>
                <a:gd name="T4" fmla="*/ 146 w 314"/>
                <a:gd name="T5" fmla="*/ 10 h 357"/>
                <a:gd name="T6" fmla="*/ 50 w 314"/>
                <a:gd name="T7" fmla="*/ 307 h 357"/>
                <a:gd name="T8" fmla="*/ 0 w 314"/>
                <a:gd name="T9" fmla="*/ 342 h 357"/>
                <a:gd name="T10" fmla="*/ 0 w 314"/>
                <a:gd name="T11" fmla="*/ 357 h 357"/>
                <a:gd name="T12" fmla="*/ 47 w 314"/>
                <a:gd name="T13" fmla="*/ 356 h 357"/>
                <a:gd name="T14" fmla="*/ 103 w 314"/>
                <a:gd name="T15" fmla="*/ 357 h 357"/>
                <a:gd name="T16" fmla="*/ 103 w 314"/>
                <a:gd name="T17" fmla="*/ 342 h 357"/>
                <a:gd name="T18" fmla="*/ 65 w 314"/>
                <a:gd name="T19" fmla="*/ 316 h 357"/>
                <a:gd name="T20" fmla="*/ 67 w 314"/>
                <a:gd name="T21" fmla="*/ 305 h 357"/>
                <a:gd name="T22" fmla="*/ 142 w 314"/>
                <a:gd name="T23" fmla="*/ 72 h 357"/>
                <a:gd name="T24" fmla="*/ 221 w 314"/>
                <a:gd name="T25" fmla="*/ 318 h 357"/>
                <a:gd name="T26" fmla="*/ 223 w 314"/>
                <a:gd name="T27" fmla="*/ 327 h 357"/>
                <a:gd name="T28" fmla="*/ 181 w 314"/>
                <a:gd name="T29" fmla="*/ 342 h 357"/>
                <a:gd name="T30" fmla="*/ 181 w 314"/>
                <a:gd name="T31" fmla="*/ 357 h 357"/>
                <a:gd name="T32" fmla="*/ 253 w 314"/>
                <a:gd name="T33" fmla="*/ 356 h 357"/>
                <a:gd name="T34" fmla="*/ 314 w 314"/>
                <a:gd name="T35" fmla="*/ 357 h 357"/>
                <a:gd name="T36" fmla="*/ 314 w 314"/>
                <a:gd name="T37" fmla="*/ 342 h 357"/>
                <a:gd name="T38" fmla="*/ 269 w 314"/>
                <a:gd name="T39" fmla="*/ 320 h 357"/>
                <a:gd name="T40" fmla="*/ 169 w 314"/>
                <a:gd name="T41" fmla="*/ 1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4" h="357">
                  <a:moveTo>
                    <a:pt x="169" y="10"/>
                  </a:moveTo>
                  <a:cubicBezTo>
                    <a:pt x="166" y="1"/>
                    <a:pt x="163" y="0"/>
                    <a:pt x="157" y="0"/>
                  </a:cubicBezTo>
                  <a:cubicBezTo>
                    <a:pt x="149" y="0"/>
                    <a:pt x="149" y="2"/>
                    <a:pt x="146" y="10"/>
                  </a:cubicBezTo>
                  <a:lnTo>
                    <a:pt x="50" y="307"/>
                  </a:lnTo>
                  <a:cubicBezTo>
                    <a:pt x="45" y="322"/>
                    <a:pt x="35" y="342"/>
                    <a:pt x="0" y="342"/>
                  </a:cubicBezTo>
                  <a:lnTo>
                    <a:pt x="0" y="357"/>
                  </a:lnTo>
                  <a:cubicBezTo>
                    <a:pt x="17" y="356"/>
                    <a:pt x="42" y="356"/>
                    <a:pt x="47" y="356"/>
                  </a:cubicBezTo>
                  <a:cubicBezTo>
                    <a:pt x="61" y="356"/>
                    <a:pt x="88" y="357"/>
                    <a:pt x="103" y="357"/>
                  </a:cubicBezTo>
                  <a:lnTo>
                    <a:pt x="103" y="342"/>
                  </a:lnTo>
                  <a:cubicBezTo>
                    <a:pt x="76" y="341"/>
                    <a:pt x="65" y="328"/>
                    <a:pt x="65" y="316"/>
                  </a:cubicBezTo>
                  <a:cubicBezTo>
                    <a:pt x="65" y="313"/>
                    <a:pt x="65" y="312"/>
                    <a:pt x="67" y="305"/>
                  </a:cubicBezTo>
                  <a:lnTo>
                    <a:pt x="142" y="72"/>
                  </a:lnTo>
                  <a:lnTo>
                    <a:pt x="221" y="318"/>
                  </a:lnTo>
                  <a:cubicBezTo>
                    <a:pt x="223" y="325"/>
                    <a:pt x="223" y="326"/>
                    <a:pt x="223" y="327"/>
                  </a:cubicBezTo>
                  <a:cubicBezTo>
                    <a:pt x="223" y="342"/>
                    <a:pt x="194" y="342"/>
                    <a:pt x="181" y="342"/>
                  </a:cubicBezTo>
                  <a:lnTo>
                    <a:pt x="181" y="357"/>
                  </a:lnTo>
                  <a:cubicBezTo>
                    <a:pt x="198" y="356"/>
                    <a:pt x="234" y="356"/>
                    <a:pt x="253" y="356"/>
                  </a:cubicBezTo>
                  <a:cubicBezTo>
                    <a:pt x="272" y="356"/>
                    <a:pt x="295" y="357"/>
                    <a:pt x="314" y="357"/>
                  </a:cubicBezTo>
                  <a:lnTo>
                    <a:pt x="314" y="342"/>
                  </a:lnTo>
                  <a:cubicBezTo>
                    <a:pt x="276" y="342"/>
                    <a:pt x="275" y="339"/>
                    <a:pt x="269" y="320"/>
                  </a:cubicBezTo>
                  <a:lnTo>
                    <a:pt x="16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1" name="Freeform 507">
              <a:extLst>
                <a:ext uri="{FF2B5EF4-FFF2-40B4-BE49-F238E27FC236}">
                  <a16:creationId xmlns:a16="http://schemas.microsoft.com/office/drawing/2014/main" id="{A5FEB878-A1F8-40B7-9207-EE4EF423CCBD}"/>
                </a:ext>
              </a:extLst>
            </p:cNvPr>
            <p:cNvSpPr>
              <a:spLocks noEditPoints="1"/>
            </p:cNvSpPr>
            <p:nvPr>
              <p:custDataLst>
                <p:tags r:id="rId33"/>
              </p:custDataLst>
            </p:nvPr>
          </p:nvSpPr>
          <p:spPr bwMode="auto">
            <a:xfrm>
              <a:off x="9040813" y="4321176"/>
              <a:ext cx="95250" cy="112713"/>
            </a:xfrm>
            <a:custGeom>
              <a:avLst/>
              <a:gdLst>
                <a:gd name="T0" fmla="*/ 71 w 192"/>
                <a:gd name="T1" fmla="*/ 105 h 226"/>
                <a:gd name="T2" fmla="*/ 147 w 192"/>
                <a:gd name="T3" fmla="*/ 93 h 226"/>
                <a:gd name="T4" fmla="*/ 184 w 192"/>
                <a:gd name="T5" fmla="*/ 42 h 226"/>
                <a:gd name="T6" fmla="*/ 131 w 192"/>
                <a:gd name="T7" fmla="*/ 0 h 226"/>
                <a:gd name="T8" fmla="*/ 0 w 192"/>
                <a:gd name="T9" fmla="*/ 135 h 226"/>
                <a:gd name="T10" fmla="*/ 79 w 192"/>
                <a:gd name="T11" fmla="*/ 226 h 226"/>
                <a:gd name="T12" fmla="*/ 192 w 192"/>
                <a:gd name="T13" fmla="*/ 167 h 226"/>
                <a:gd name="T14" fmla="*/ 186 w 192"/>
                <a:gd name="T15" fmla="*/ 160 h 226"/>
                <a:gd name="T16" fmla="*/ 179 w 192"/>
                <a:gd name="T17" fmla="*/ 165 h 226"/>
                <a:gd name="T18" fmla="*/ 80 w 192"/>
                <a:gd name="T19" fmla="*/ 215 h 226"/>
                <a:gd name="T20" fmla="*/ 36 w 192"/>
                <a:gd name="T21" fmla="*/ 157 h 226"/>
                <a:gd name="T22" fmla="*/ 44 w 192"/>
                <a:gd name="T23" fmla="*/ 105 h 226"/>
                <a:gd name="T24" fmla="*/ 71 w 192"/>
                <a:gd name="T25" fmla="*/ 105 h 226"/>
                <a:gd name="T26" fmla="*/ 47 w 192"/>
                <a:gd name="T27" fmla="*/ 94 h 226"/>
                <a:gd name="T28" fmla="*/ 131 w 192"/>
                <a:gd name="T29" fmla="*/ 11 h 226"/>
                <a:gd name="T30" fmla="*/ 168 w 192"/>
                <a:gd name="T31" fmla="*/ 42 h 226"/>
                <a:gd name="T32" fmla="*/ 68 w 192"/>
                <a:gd name="T33" fmla="*/ 94 h 226"/>
                <a:gd name="T34" fmla="*/ 47 w 192"/>
                <a:gd name="T35" fmla="*/ 9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226">
                  <a:moveTo>
                    <a:pt x="71" y="105"/>
                  </a:moveTo>
                  <a:cubicBezTo>
                    <a:pt x="85" y="105"/>
                    <a:pt x="122" y="104"/>
                    <a:pt x="147" y="93"/>
                  </a:cubicBezTo>
                  <a:cubicBezTo>
                    <a:pt x="182" y="78"/>
                    <a:pt x="184" y="49"/>
                    <a:pt x="184" y="42"/>
                  </a:cubicBezTo>
                  <a:cubicBezTo>
                    <a:pt x="184" y="20"/>
                    <a:pt x="165" y="0"/>
                    <a:pt x="131" y="0"/>
                  </a:cubicBezTo>
                  <a:cubicBezTo>
                    <a:pt x="76" y="0"/>
                    <a:pt x="0" y="48"/>
                    <a:pt x="0" y="135"/>
                  </a:cubicBezTo>
                  <a:cubicBezTo>
                    <a:pt x="0" y="186"/>
                    <a:pt x="30" y="226"/>
                    <a:pt x="79" y="226"/>
                  </a:cubicBezTo>
                  <a:cubicBezTo>
                    <a:pt x="150" y="226"/>
                    <a:pt x="192" y="173"/>
                    <a:pt x="192" y="167"/>
                  </a:cubicBezTo>
                  <a:cubicBezTo>
                    <a:pt x="192" y="164"/>
                    <a:pt x="189" y="160"/>
                    <a:pt x="186" y="160"/>
                  </a:cubicBezTo>
                  <a:cubicBezTo>
                    <a:pt x="183" y="160"/>
                    <a:pt x="182" y="161"/>
                    <a:pt x="179" y="165"/>
                  </a:cubicBezTo>
                  <a:cubicBezTo>
                    <a:pt x="140" y="215"/>
                    <a:pt x="86" y="215"/>
                    <a:pt x="80" y="215"/>
                  </a:cubicBezTo>
                  <a:cubicBezTo>
                    <a:pt x="41" y="215"/>
                    <a:pt x="36" y="173"/>
                    <a:pt x="36" y="157"/>
                  </a:cubicBezTo>
                  <a:cubicBezTo>
                    <a:pt x="36" y="151"/>
                    <a:pt x="37" y="135"/>
                    <a:pt x="44" y="105"/>
                  </a:cubicBezTo>
                  <a:lnTo>
                    <a:pt x="71" y="105"/>
                  </a:lnTo>
                  <a:close/>
                  <a:moveTo>
                    <a:pt x="47" y="94"/>
                  </a:moveTo>
                  <a:cubicBezTo>
                    <a:pt x="67" y="18"/>
                    <a:pt x="118" y="11"/>
                    <a:pt x="131" y="11"/>
                  </a:cubicBezTo>
                  <a:cubicBezTo>
                    <a:pt x="154" y="11"/>
                    <a:pt x="168" y="25"/>
                    <a:pt x="168" y="42"/>
                  </a:cubicBezTo>
                  <a:cubicBezTo>
                    <a:pt x="168" y="94"/>
                    <a:pt x="88" y="94"/>
                    <a:pt x="68" y="94"/>
                  </a:cubicBezTo>
                  <a:lnTo>
                    <a:pt x="47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2" name="Freeform 508">
              <a:extLst>
                <a:ext uri="{FF2B5EF4-FFF2-40B4-BE49-F238E27FC236}">
                  <a16:creationId xmlns:a16="http://schemas.microsoft.com/office/drawing/2014/main" id="{4E412032-3FAC-4256-9ED8-DB4A91E9FAA4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9163050" y="4311651"/>
              <a:ext cx="117475" cy="7938"/>
            </a:xfrm>
            <a:custGeom>
              <a:avLst/>
              <a:gdLst>
                <a:gd name="T0" fmla="*/ 222 w 236"/>
                <a:gd name="T1" fmla="*/ 17 h 17"/>
                <a:gd name="T2" fmla="*/ 236 w 236"/>
                <a:gd name="T3" fmla="*/ 9 h 17"/>
                <a:gd name="T4" fmla="*/ 222 w 236"/>
                <a:gd name="T5" fmla="*/ 0 h 17"/>
                <a:gd name="T6" fmla="*/ 14 w 236"/>
                <a:gd name="T7" fmla="*/ 0 h 17"/>
                <a:gd name="T8" fmla="*/ 0 w 236"/>
                <a:gd name="T9" fmla="*/ 9 h 17"/>
                <a:gd name="T10" fmla="*/ 14 w 236"/>
                <a:gd name="T11" fmla="*/ 17 h 17"/>
                <a:gd name="T12" fmla="*/ 222 w 236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7">
                  <a:moveTo>
                    <a:pt x="222" y="17"/>
                  </a:moveTo>
                  <a:cubicBezTo>
                    <a:pt x="227" y="17"/>
                    <a:pt x="236" y="17"/>
                    <a:pt x="236" y="9"/>
                  </a:cubicBezTo>
                  <a:cubicBezTo>
                    <a:pt x="236" y="0"/>
                    <a:pt x="228" y="0"/>
                    <a:pt x="222" y="0"/>
                  </a:cubicBezTo>
                  <a:lnTo>
                    <a:pt x="14" y="0"/>
                  </a:lnTo>
                  <a:cubicBezTo>
                    <a:pt x="8" y="0"/>
                    <a:pt x="0" y="0"/>
                    <a:pt x="0" y="9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22" y="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3" name="Freeform 509">
              <a:extLst>
                <a:ext uri="{FF2B5EF4-FFF2-40B4-BE49-F238E27FC236}">
                  <a16:creationId xmlns:a16="http://schemas.microsoft.com/office/drawing/2014/main" id="{A5DCDBD2-8FEF-4084-AA20-552B0F46BD83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9305925" y="4249738"/>
              <a:ext cx="58737" cy="111125"/>
            </a:xfrm>
            <a:custGeom>
              <a:avLst/>
              <a:gdLst>
                <a:gd name="T0" fmla="*/ 71 w 118"/>
                <a:gd name="T1" fmla="*/ 80 h 222"/>
                <a:gd name="T2" fmla="*/ 107 w 118"/>
                <a:gd name="T3" fmla="*/ 80 h 222"/>
                <a:gd name="T4" fmla="*/ 118 w 118"/>
                <a:gd name="T5" fmla="*/ 73 h 222"/>
                <a:gd name="T6" fmla="*/ 108 w 118"/>
                <a:gd name="T7" fmla="*/ 68 h 222"/>
                <a:gd name="T8" fmla="*/ 75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1 w 118"/>
                <a:gd name="T25" fmla="*/ 80 h 222"/>
                <a:gd name="T26" fmla="*/ 44 w 118"/>
                <a:gd name="T27" fmla="*/ 80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0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0 h 222"/>
                <a:gd name="T46" fmla="*/ 71 w 118"/>
                <a:gd name="T47" fmla="*/ 8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0"/>
                  </a:moveTo>
                  <a:lnTo>
                    <a:pt x="107" y="80"/>
                  </a:lnTo>
                  <a:cubicBezTo>
                    <a:pt x="114" y="80"/>
                    <a:pt x="118" y="80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7" y="16"/>
                  </a:lnTo>
                  <a:cubicBezTo>
                    <a:pt x="88" y="15"/>
                    <a:pt x="88" y="13"/>
                    <a:pt x="88" y="11"/>
                  </a:cubicBezTo>
                  <a:cubicBezTo>
                    <a:pt x="88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0"/>
                    <a:pt x="4" y="80"/>
                    <a:pt x="11" y="80"/>
                  </a:cubicBezTo>
                  <a:lnTo>
                    <a:pt x="44" y="80"/>
                  </a:lnTo>
                  <a:lnTo>
                    <a:pt x="23" y="163"/>
                  </a:lnTo>
                  <a:cubicBezTo>
                    <a:pt x="21" y="171"/>
                    <a:pt x="18" y="184"/>
                    <a:pt x="18" y="189"/>
                  </a:cubicBezTo>
                  <a:cubicBezTo>
                    <a:pt x="18" y="209"/>
                    <a:pt x="36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2" y="164"/>
                    <a:pt x="110" y="164"/>
                  </a:cubicBezTo>
                  <a:cubicBezTo>
                    <a:pt x="106" y="164"/>
                    <a:pt x="106" y="164"/>
                    <a:pt x="103" y="170"/>
                  </a:cubicBezTo>
                  <a:cubicBezTo>
                    <a:pt x="93" y="192"/>
                    <a:pt x="76" y="212"/>
                    <a:pt x="56" y="212"/>
                  </a:cubicBezTo>
                  <a:cubicBezTo>
                    <a:pt x="49" y="212"/>
                    <a:pt x="44" y="207"/>
                    <a:pt x="44" y="195"/>
                  </a:cubicBezTo>
                  <a:cubicBezTo>
                    <a:pt x="44" y="191"/>
                    <a:pt x="46" y="184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4" name="Freeform 510">
              <a:extLst>
                <a:ext uri="{FF2B5EF4-FFF2-40B4-BE49-F238E27FC236}">
                  <a16:creationId xmlns:a16="http://schemas.microsoft.com/office/drawing/2014/main" id="{902AF392-1BAE-407A-BC5B-C5E779379BCF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9399588" y="4244976"/>
              <a:ext cx="58737" cy="249238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1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6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5"/>
                    <a:pt x="69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1"/>
                  </a:cubicBezTo>
                  <a:cubicBezTo>
                    <a:pt x="110" y="347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5" name="Freeform 511">
              <a:extLst>
                <a:ext uri="{FF2B5EF4-FFF2-40B4-BE49-F238E27FC236}">
                  <a16:creationId xmlns:a16="http://schemas.microsoft.com/office/drawing/2014/main" id="{3F109C52-C483-4478-8B7B-D783F5A1620A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9493250" y="4243388"/>
              <a:ext cx="77787" cy="115888"/>
            </a:xfrm>
            <a:custGeom>
              <a:avLst/>
              <a:gdLst>
                <a:gd name="T0" fmla="*/ 154 w 154"/>
                <a:gd name="T1" fmla="*/ 168 h 231"/>
                <a:gd name="T2" fmla="*/ 142 w 154"/>
                <a:gd name="T3" fmla="*/ 168 h 231"/>
                <a:gd name="T4" fmla="*/ 133 w 154"/>
                <a:gd name="T5" fmla="*/ 199 h 231"/>
                <a:gd name="T6" fmla="*/ 98 w 154"/>
                <a:gd name="T7" fmla="*/ 202 h 231"/>
                <a:gd name="T8" fmla="*/ 34 w 154"/>
                <a:gd name="T9" fmla="*/ 202 h 231"/>
                <a:gd name="T10" fmla="*/ 104 w 154"/>
                <a:gd name="T11" fmla="*/ 143 h 231"/>
                <a:gd name="T12" fmla="*/ 154 w 154"/>
                <a:gd name="T13" fmla="*/ 68 h 231"/>
                <a:gd name="T14" fmla="*/ 72 w 154"/>
                <a:gd name="T15" fmla="*/ 0 h 231"/>
                <a:gd name="T16" fmla="*/ 0 w 154"/>
                <a:gd name="T17" fmla="*/ 62 h 231"/>
                <a:gd name="T18" fmla="*/ 18 w 154"/>
                <a:gd name="T19" fmla="*/ 82 h 231"/>
                <a:gd name="T20" fmla="*/ 37 w 154"/>
                <a:gd name="T21" fmla="*/ 63 h 231"/>
                <a:gd name="T22" fmla="*/ 16 w 154"/>
                <a:gd name="T23" fmla="*/ 45 h 231"/>
                <a:gd name="T24" fmla="*/ 67 w 154"/>
                <a:gd name="T25" fmla="*/ 12 h 231"/>
                <a:gd name="T26" fmla="*/ 120 w 154"/>
                <a:gd name="T27" fmla="*/ 68 h 231"/>
                <a:gd name="T28" fmla="*/ 87 w 154"/>
                <a:gd name="T29" fmla="*/ 135 h 231"/>
                <a:gd name="T30" fmla="*/ 3 w 154"/>
                <a:gd name="T31" fmla="*/ 218 h 231"/>
                <a:gd name="T32" fmla="*/ 0 w 154"/>
                <a:gd name="T33" fmla="*/ 231 h 231"/>
                <a:gd name="T34" fmla="*/ 143 w 154"/>
                <a:gd name="T35" fmla="*/ 231 h 231"/>
                <a:gd name="T36" fmla="*/ 154 w 154"/>
                <a:gd name="T37" fmla="*/ 16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1">
                  <a:moveTo>
                    <a:pt x="154" y="168"/>
                  </a:moveTo>
                  <a:lnTo>
                    <a:pt x="142" y="168"/>
                  </a:lnTo>
                  <a:cubicBezTo>
                    <a:pt x="141" y="175"/>
                    <a:pt x="137" y="196"/>
                    <a:pt x="133" y="199"/>
                  </a:cubicBezTo>
                  <a:cubicBezTo>
                    <a:pt x="130" y="202"/>
                    <a:pt x="103" y="202"/>
                    <a:pt x="98" y="202"/>
                  </a:cubicBezTo>
                  <a:lnTo>
                    <a:pt x="34" y="202"/>
                  </a:lnTo>
                  <a:cubicBezTo>
                    <a:pt x="71" y="169"/>
                    <a:pt x="83" y="159"/>
                    <a:pt x="104" y="143"/>
                  </a:cubicBezTo>
                  <a:cubicBezTo>
                    <a:pt x="130" y="122"/>
                    <a:pt x="154" y="101"/>
                    <a:pt x="154" y="68"/>
                  </a:cubicBezTo>
                  <a:cubicBezTo>
                    <a:pt x="154" y="25"/>
                    <a:pt x="117" y="0"/>
                    <a:pt x="72" y="0"/>
                  </a:cubicBezTo>
                  <a:cubicBezTo>
                    <a:pt x="29" y="0"/>
                    <a:pt x="0" y="30"/>
                    <a:pt x="0" y="62"/>
                  </a:cubicBezTo>
                  <a:cubicBezTo>
                    <a:pt x="0" y="80"/>
                    <a:pt x="15" y="82"/>
                    <a:pt x="18" y="82"/>
                  </a:cubicBezTo>
                  <a:cubicBezTo>
                    <a:pt x="27" y="82"/>
                    <a:pt x="37" y="76"/>
                    <a:pt x="37" y="63"/>
                  </a:cubicBezTo>
                  <a:cubicBezTo>
                    <a:pt x="37" y="57"/>
                    <a:pt x="34" y="45"/>
                    <a:pt x="16" y="45"/>
                  </a:cubicBezTo>
                  <a:cubicBezTo>
                    <a:pt x="27" y="20"/>
                    <a:pt x="51" y="12"/>
                    <a:pt x="67" y="12"/>
                  </a:cubicBezTo>
                  <a:cubicBezTo>
                    <a:pt x="102" y="12"/>
                    <a:pt x="120" y="39"/>
                    <a:pt x="120" y="68"/>
                  </a:cubicBezTo>
                  <a:cubicBezTo>
                    <a:pt x="120" y="98"/>
                    <a:pt x="98" y="122"/>
                    <a:pt x="87" y="135"/>
                  </a:cubicBezTo>
                  <a:lnTo>
                    <a:pt x="3" y="218"/>
                  </a:lnTo>
                  <a:cubicBezTo>
                    <a:pt x="0" y="221"/>
                    <a:pt x="0" y="221"/>
                    <a:pt x="0" y="231"/>
                  </a:cubicBezTo>
                  <a:lnTo>
                    <a:pt x="143" y="231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6" name="Freeform 512">
              <a:extLst>
                <a:ext uri="{FF2B5EF4-FFF2-40B4-BE49-F238E27FC236}">
                  <a16:creationId xmlns:a16="http://schemas.microsoft.com/office/drawing/2014/main" id="{3CD2EF6F-3F48-430E-8B08-F0EC2533539B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9663113" y="4286251"/>
              <a:ext cx="165100" cy="165100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7 h 332"/>
                <a:gd name="T12" fmla="*/ 166 w 331"/>
                <a:gd name="T13" fmla="*/ 0 h 332"/>
                <a:gd name="T14" fmla="*/ 156 w 331"/>
                <a:gd name="T15" fmla="*/ 17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6 h 332"/>
                <a:gd name="T28" fmla="*/ 166 w 331"/>
                <a:gd name="T29" fmla="*/ 332 h 332"/>
                <a:gd name="T30" fmla="*/ 176 w 331"/>
                <a:gd name="T31" fmla="*/ 316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7"/>
                  </a:lnTo>
                  <a:cubicBezTo>
                    <a:pt x="176" y="10"/>
                    <a:pt x="176" y="0"/>
                    <a:pt x="166" y="0"/>
                  </a:cubicBezTo>
                  <a:cubicBezTo>
                    <a:pt x="156" y="0"/>
                    <a:pt x="156" y="10"/>
                    <a:pt x="156" y="17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7" name="Freeform 513">
              <a:extLst>
                <a:ext uri="{FF2B5EF4-FFF2-40B4-BE49-F238E27FC236}">
                  <a16:creationId xmlns:a16="http://schemas.microsoft.com/office/drawing/2014/main" id="{E94F1943-E201-4689-B7C2-8C5180E92E08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9910763" y="4260851"/>
              <a:ext cx="176212" cy="176213"/>
            </a:xfrm>
            <a:custGeom>
              <a:avLst/>
              <a:gdLst>
                <a:gd name="T0" fmla="*/ 285 w 355"/>
                <a:gd name="T1" fmla="*/ 57 h 352"/>
                <a:gd name="T2" fmla="*/ 349 w 355"/>
                <a:gd name="T3" fmla="*/ 16 h 352"/>
                <a:gd name="T4" fmla="*/ 355 w 355"/>
                <a:gd name="T5" fmla="*/ 6 h 352"/>
                <a:gd name="T6" fmla="*/ 349 w 355"/>
                <a:gd name="T7" fmla="*/ 0 h 352"/>
                <a:gd name="T8" fmla="*/ 308 w 355"/>
                <a:gd name="T9" fmla="*/ 2 h 352"/>
                <a:gd name="T10" fmla="*/ 259 w 355"/>
                <a:gd name="T11" fmla="*/ 0 h 352"/>
                <a:gd name="T12" fmla="*/ 249 w 355"/>
                <a:gd name="T13" fmla="*/ 10 h 352"/>
                <a:gd name="T14" fmla="*/ 257 w 355"/>
                <a:gd name="T15" fmla="*/ 16 h 352"/>
                <a:gd name="T16" fmla="*/ 280 w 355"/>
                <a:gd name="T17" fmla="*/ 32 h 352"/>
                <a:gd name="T18" fmla="*/ 273 w 355"/>
                <a:gd name="T19" fmla="*/ 51 h 352"/>
                <a:gd name="T20" fmla="*/ 120 w 355"/>
                <a:gd name="T21" fmla="*/ 295 h 352"/>
                <a:gd name="T22" fmla="*/ 86 w 355"/>
                <a:gd name="T23" fmla="*/ 31 h 352"/>
                <a:gd name="T24" fmla="*/ 120 w 355"/>
                <a:gd name="T25" fmla="*/ 16 h 352"/>
                <a:gd name="T26" fmla="*/ 132 w 355"/>
                <a:gd name="T27" fmla="*/ 6 h 352"/>
                <a:gd name="T28" fmla="*/ 125 w 355"/>
                <a:gd name="T29" fmla="*/ 0 h 352"/>
                <a:gd name="T30" fmla="*/ 64 w 355"/>
                <a:gd name="T31" fmla="*/ 2 h 352"/>
                <a:gd name="T32" fmla="*/ 36 w 355"/>
                <a:gd name="T33" fmla="*/ 1 h 352"/>
                <a:gd name="T34" fmla="*/ 9 w 355"/>
                <a:gd name="T35" fmla="*/ 0 h 352"/>
                <a:gd name="T36" fmla="*/ 0 w 355"/>
                <a:gd name="T37" fmla="*/ 10 h 352"/>
                <a:gd name="T38" fmla="*/ 12 w 355"/>
                <a:gd name="T39" fmla="*/ 16 h 352"/>
                <a:gd name="T40" fmla="*/ 42 w 355"/>
                <a:gd name="T41" fmla="*/ 33 h 352"/>
                <a:gd name="T42" fmla="*/ 82 w 355"/>
                <a:gd name="T43" fmla="*/ 341 h 352"/>
                <a:gd name="T44" fmla="*/ 92 w 355"/>
                <a:gd name="T45" fmla="*/ 352 h 352"/>
                <a:gd name="T46" fmla="*/ 106 w 355"/>
                <a:gd name="T47" fmla="*/ 343 h 352"/>
                <a:gd name="T48" fmla="*/ 285 w 355"/>
                <a:gd name="T49" fmla="*/ 5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5" h="352">
                  <a:moveTo>
                    <a:pt x="285" y="57"/>
                  </a:moveTo>
                  <a:cubicBezTo>
                    <a:pt x="309" y="18"/>
                    <a:pt x="330" y="17"/>
                    <a:pt x="349" y="16"/>
                  </a:cubicBezTo>
                  <a:cubicBezTo>
                    <a:pt x="355" y="15"/>
                    <a:pt x="355" y="7"/>
                    <a:pt x="355" y="6"/>
                  </a:cubicBezTo>
                  <a:cubicBezTo>
                    <a:pt x="355" y="2"/>
                    <a:pt x="353" y="0"/>
                    <a:pt x="349" y="0"/>
                  </a:cubicBezTo>
                  <a:cubicBezTo>
                    <a:pt x="336" y="0"/>
                    <a:pt x="321" y="2"/>
                    <a:pt x="308" y="2"/>
                  </a:cubicBezTo>
                  <a:cubicBezTo>
                    <a:pt x="292" y="2"/>
                    <a:pt x="275" y="0"/>
                    <a:pt x="259" y="0"/>
                  </a:cubicBezTo>
                  <a:cubicBezTo>
                    <a:pt x="256" y="0"/>
                    <a:pt x="249" y="0"/>
                    <a:pt x="249" y="10"/>
                  </a:cubicBezTo>
                  <a:cubicBezTo>
                    <a:pt x="249" y="15"/>
                    <a:pt x="254" y="16"/>
                    <a:pt x="257" y="16"/>
                  </a:cubicBezTo>
                  <a:cubicBezTo>
                    <a:pt x="271" y="17"/>
                    <a:pt x="280" y="22"/>
                    <a:pt x="280" y="32"/>
                  </a:cubicBezTo>
                  <a:cubicBezTo>
                    <a:pt x="280" y="40"/>
                    <a:pt x="273" y="51"/>
                    <a:pt x="273" y="51"/>
                  </a:cubicBezTo>
                  <a:lnTo>
                    <a:pt x="120" y="295"/>
                  </a:lnTo>
                  <a:lnTo>
                    <a:pt x="86" y="31"/>
                  </a:lnTo>
                  <a:cubicBezTo>
                    <a:pt x="86" y="22"/>
                    <a:pt x="97" y="16"/>
                    <a:pt x="120" y="16"/>
                  </a:cubicBezTo>
                  <a:cubicBezTo>
                    <a:pt x="127" y="16"/>
                    <a:pt x="132" y="16"/>
                    <a:pt x="132" y="6"/>
                  </a:cubicBezTo>
                  <a:cubicBezTo>
                    <a:pt x="132" y="1"/>
                    <a:pt x="128" y="0"/>
                    <a:pt x="125" y="0"/>
                  </a:cubicBezTo>
                  <a:cubicBezTo>
                    <a:pt x="106" y="0"/>
                    <a:pt x="84" y="2"/>
                    <a:pt x="64" y="2"/>
                  </a:cubicBezTo>
                  <a:cubicBezTo>
                    <a:pt x="55" y="2"/>
                    <a:pt x="45" y="1"/>
                    <a:pt x="36" y="1"/>
                  </a:cubicBezTo>
                  <a:cubicBezTo>
                    <a:pt x="27" y="1"/>
                    <a:pt x="18" y="0"/>
                    <a:pt x="9" y="0"/>
                  </a:cubicBezTo>
                  <a:cubicBezTo>
                    <a:pt x="6" y="0"/>
                    <a:pt x="0" y="0"/>
                    <a:pt x="0" y="10"/>
                  </a:cubicBezTo>
                  <a:cubicBezTo>
                    <a:pt x="0" y="16"/>
                    <a:pt x="4" y="16"/>
                    <a:pt x="12" y="16"/>
                  </a:cubicBezTo>
                  <a:cubicBezTo>
                    <a:pt x="40" y="16"/>
                    <a:pt x="41" y="20"/>
                    <a:pt x="42" y="33"/>
                  </a:cubicBezTo>
                  <a:lnTo>
                    <a:pt x="82" y="341"/>
                  </a:lnTo>
                  <a:cubicBezTo>
                    <a:pt x="83" y="351"/>
                    <a:pt x="85" y="352"/>
                    <a:pt x="92" y="352"/>
                  </a:cubicBezTo>
                  <a:cubicBezTo>
                    <a:pt x="100" y="352"/>
                    <a:pt x="102" y="350"/>
                    <a:pt x="106" y="343"/>
                  </a:cubicBezTo>
                  <a:lnTo>
                    <a:pt x="285" y="5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8" name="Freeform 514">
              <a:extLst>
                <a:ext uri="{FF2B5EF4-FFF2-40B4-BE49-F238E27FC236}">
                  <a16:creationId xmlns:a16="http://schemas.microsoft.com/office/drawing/2014/main" id="{B6BF3589-CCA6-4236-B8B5-1A33F3623FD6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10104438" y="4262438"/>
              <a:ext cx="44450" cy="90488"/>
            </a:xfrm>
            <a:custGeom>
              <a:avLst/>
              <a:gdLst>
                <a:gd name="T0" fmla="*/ 84 w 88"/>
                <a:gd name="T1" fmla="*/ 31 h 181"/>
                <a:gd name="T2" fmla="*/ 88 w 88"/>
                <a:gd name="T3" fmla="*/ 19 h 181"/>
                <a:gd name="T4" fmla="*/ 67 w 88"/>
                <a:gd name="T5" fmla="*/ 0 h 181"/>
                <a:gd name="T6" fmla="*/ 48 w 88"/>
                <a:gd name="T7" fmla="*/ 17 h 181"/>
                <a:gd name="T8" fmla="*/ 2 w 88"/>
                <a:gd name="T9" fmla="*/ 168 h 181"/>
                <a:gd name="T10" fmla="*/ 0 w 88"/>
                <a:gd name="T11" fmla="*/ 173 h 181"/>
                <a:gd name="T12" fmla="*/ 14 w 88"/>
                <a:gd name="T13" fmla="*/ 181 h 181"/>
                <a:gd name="T14" fmla="*/ 19 w 88"/>
                <a:gd name="T15" fmla="*/ 175 h 181"/>
                <a:gd name="T16" fmla="*/ 84 w 88"/>
                <a:gd name="T17" fmla="*/ 3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81">
                  <a:moveTo>
                    <a:pt x="84" y="31"/>
                  </a:moveTo>
                  <a:cubicBezTo>
                    <a:pt x="87" y="25"/>
                    <a:pt x="88" y="22"/>
                    <a:pt x="88" y="19"/>
                  </a:cubicBezTo>
                  <a:cubicBezTo>
                    <a:pt x="88" y="9"/>
                    <a:pt x="78" y="0"/>
                    <a:pt x="67" y="0"/>
                  </a:cubicBezTo>
                  <a:cubicBezTo>
                    <a:pt x="54" y="0"/>
                    <a:pt x="50" y="11"/>
                    <a:pt x="48" y="17"/>
                  </a:cubicBezTo>
                  <a:lnTo>
                    <a:pt x="2" y="168"/>
                  </a:lnTo>
                  <a:cubicBezTo>
                    <a:pt x="1" y="168"/>
                    <a:pt x="0" y="173"/>
                    <a:pt x="0" y="173"/>
                  </a:cubicBezTo>
                  <a:cubicBezTo>
                    <a:pt x="0" y="177"/>
                    <a:pt x="11" y="181"/>
                    <a:pt x="14" y="181"/>
                  </a:cubicBezTo>
                  <a:cubicBezTo>
                    <a:pt x="16" y="181"/>
                    <a:pt x="16" y="180"/>
                    <a:pt x="19" y="175"/>
                  </a:cubicBezTo>
                  <a:lnTo>
                    <a:pt x="84" y="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9" name="Freeform 515">
              <a:extLst>
                <a:ext uri="{FF2B5EF4-FFF2-40B4-BE49-F238E27FC236}">
                  <a16:creationId xmlns:a16="http://schemas.microsoft.com/office/drawing/2014/main" id="{56F5FC71-74CC-4A0E-919A-762145B9AC4C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10190163" y="4244976"/>
              <a:ext cx="57150" cy="249238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49 h 499"/>
                <a:gd name="T6" fmla="*/ 110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8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3"/>
                    <a:pt x="48" y="76"/>
                    <a:pt x="110" y="13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9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0" name="Freeform 516">
              <a:extLst>
                <a:ext uri="{FF2B5EF4-FFF2-40B4-BE49-F238E27FC236}">
                  <a16:creationId xmlns:a16="http://schemas.microsoft.com/office/drawing/2014/main" id="{DFC3E0EB-A1E2-474B-858B-150CD8CC1590}"/>
                </a:ext>
              </a:extLst>
            </p:cNvPr>
            <p:cNvSpPr>
              <a:spLocks noEditPoints="1"/>
            </p:cNvSpPr>
            <p:nvPr>
              <p:custDataLst>
                <p:tags r:id="rId42"/>
              </p:custDataLst>
            </p:nvPr>
          </p:nvSpPr>
          <p:spPr bwMode="auto">
            <a:xfrm>
              <a:off x="10269538" y="4321176"/>
              <a:ext cx="117475" cy="163513"/>
            </a:xfrm>
            <a:custGeom>
              <a:avLst/>
              <a:gdLst>
                <a:gd name="T0" fmla="*/ 1 w 235"/>
                <a:gd name="T1" fmla="*/ 306 h 328"/>
                <a:gd name="T2" fmla="*/ 0 w 235"/>
                <a:gd name="T3" fmla="*/ 314 h 328"/>
                <a:gd name="T4" fmla="*/ 14 w 235"/>
                <a:gd name="T5" fmla="*/ 328 h 328"/>
                <a:gd name="T6" fmla="*/ 31 w 235"/>
                <a:gd name="T7" fmla="*/ 317 h 328"/>
                <a:gd name="T8" fmla="*/ 63 w 235"/>
                <a:gd name="T9" fmla="*/ 192 h 328"/>
                <a:gd name="T10" fmla="*/ 112 w 235"/>
                <a:gd name="T11" fmla="*/ 226 h 328"/>
                <a:gd name="T12" fmla="*/ 235 w 235"/>
                <a:gd name="T13" fmla="*/ 81 h 328"/>
                <a:gd name="T14" fmla="*/ 166 w 235"/>
                <a:gd name="T15" fmla="*/ 0 h 328"/>
                <a:gd name="T16" fmla="*/ 50 w 235"/>
                <a:gd name="T17" fmla="*/ 110 h 328"/>
                <a:gd name="T18" fmla="*/ 1 w 235"/>
                <a:gd name="T19" fmla="*/ 306 h 328"/>
                <a:gd name="T20" fmla="*/ 112 w 235"/>
                <a:gd name="T21" fmla="*/ 215 h 328"/>
                <a:gd name="T22" fmla="*/ 69 w 235"/>
                <a:gd name="T23" fmla="*/ 170 h 328"/>
                <a:gd name="T24" fmla="*/ 73 w 235"/>
                <a:gd name="T25" fmla="*/ 152 h 328"/>
                <a:gd name="T26" fmla="*/ 103 w 235"/>
                <a:gd name="T27" fmla="*/ 58 h 328"/>
                <a:gd name="T28" fmla="*/ 165 w 235"/>
                <a:gd name="T29" fmla="*/ 11 h 328"/>
                <a:gd name="T30" fmla="*/ 199 w 235"/>
                <a:gd name="T31" fmla="*/ 59 h 328"/>
                <a:gd name="T32" fmla="*/ 171 w 235"/>
                <a:gd name="T33" fmla="*/ 167 h 328"/>
                <a:gd name="T34" fmla="*/ 112 w 235"/>
                <a:gd name="T35" fmla="*/ 2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328">
                  <a:moveTo>
                    <a:pt x="1" y="306"/>
                  </a:moveTo>
                  <a:cubicBezTo>
                    <a:pt x="0" y="312"/>
                    <a:pt x="0" y="313"/>
                    <a:pt x="0" y="314"/>
                  </a:cubicBezTo>
                  <a:cubicBezTo>
                    <a:pt x="0" y="322"/>
                    <a:pt x="5" y="328"/>
                    <a:pt x="14" y="328"/>
                  </a:cubicBezTo>
                  <a:cubicBezTo>
                    <a:pt x="24" y="328"/>
                    <a:pt x="30" y="319"/>
                    <a:pt x="31" y="317"/>
                  </a:cubicBezTo>
                  <a:cubicBezTo>
                    <a:pt x="34" y="313"/>
                    <a:pt x="50" y="246"/>
                    <a:pt x="63" y="192"/>
                  </a:cubicBezTo>
                  <a:cubicBezTo>
                    <a:pt x="73" y="212"/>
                    <a:pt x="89" y="226"/>
                    <a:pt x="112" y="226"/>
                  </a:cubicBezTo>
                  <a:cubicBezTo>
                    <a:pt x="171" y="226"/>
                    <a:pt x="235" y="155"/>
                    <a:pt x="235" y="81"/>
                  </a:cubicBezTo>
                  <a:cubicBezTo>
                    <a:pt x="235" y="28"/>
                    <a:pt x="202" y="0"/>
                    <a:pt x="166" y="0"/>
                  </a:cubicBezTo>
                  <a:cubicBezTo>
                    <a:pt x="117" y="0"/>
                    <a:pt x="65" y="49"/>
                    <a:pt x="50" y="110"/>
                  </a:cubicBezTo>
                  <a:lnTo>
                    <a:pt x="1" y="306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0"/>
                  </a:cubicBezTo>
                  <a:cubicBezTo>
                    <a:pt x="69" y="168"/>
                    <a:pt x="72" y="158"/>
                    <a:pt x="73" y="152"/>
                  </a:cubicBezTo>
                  <a:cubicBezTo>
                    <a:pt x="87" y="96"/>
                    <a:pt x="92" y="78"/>
                    <a:pt x="103" y="58"/>
                  </a:cubicBezTo>
                  <a:cubicBezTo>
                    <a:pt x="124" y="22"/>
                    <a:pt x="149" y="11"/>
                    <a:pt x="165" y="11"/>
                  </a:cubicBezTo>
                  <a:cubicBezTo>
                    <a:pt x="183" y="11"/>
                    <a:pt x="199" y="25"/>
                    <a:pt x="199" y="59"/>
                  </a:cubicBezTo>
                  <a:cubicBezTo>
                    <a:pt x="199" y="87"/>
                    <a:pt x="185" y="143"/>
                    <a:pt x="171" y="167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1" name="Freeform 517">
              <a:extLst>
                <a:ext uri="{FF2B5EF4-FFF2-40B4-BE49-F238E27FC236}">
                  <a16:creationId xmlns:a16="http://schemas.microsoft.com/office/drawing/2014/main" id="{CFDC8FF9-92F7-4DAB-8B68-1522C43E6622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10404475" y="4244976"/>
              <a:ext cx="57150" cy="249238"/>
            </a:xfrm>
            <a:custGeom>
              <a:avLst/>
              <a:gdLst>
                <a:gd name="T0" fmla="*/ 115 w 115"/>
                <a:gd name="T1" fmla="*/ 249 h 499"/>
                <a:gd name="T2" fmla="*/ 83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6 h 499"/>
                <a:gd name="T10" fmla="*/ 87 w 115"/>
                <a:gd name="T11" fmla="*/ 249 h 499"/>
                <a:gd name="T12" fmla="*/ 6 w 115"/>
                <a:gd name="T13" fmla="*/ 485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1 h 499"/>
                <a:gd name="T20" fmla="*/ 115 w 115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49"/>
                  </a:moveTo>
                  <a:cubicBezTo>
                    <a:pt x="115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6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5"/>
                    <a:pt x="68" y="422"/>
                    <a:pt x="6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1"/>
                  </a:cubicBezTo>
                  <a:cubicBezTo>
                    <a:pt x="109" y="347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2" name="Freeform 518">
              <a:extLst>
                <a:ext uri="{FF2B5EF4-FFF2-40B4-BE49-F238E27FC236}">
                  <a16:creationId xmlns:a16="http://schemas.microsoft.com/office/drawing/2014/main" id="{DCC8F4F4-9CBF-4F5F-8CA2-DC1F11944BCB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6802438" y="4811713"/>
              <a:ext cx="165100" cy="166688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3" name="Freeform 519">
              <a:extLst>
                <a:ext uri="{FF2B5EF4-FFF2-40B4-BE49-F238E27FC236}">
                  <a16:creationId xmlns:a16="http://schemas.microsoft.com/office/drawing/2014/main" id="{1D1EE5B2-14B3-476B-A4B7-03C0C60A979A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7297738" y="4622801"/>
              <a:ext cx="80962" cy="165100"/>
            </a:xfrm>
            <a:custGeom>
              <a:avLst/>
              <a:gdLst>
                <a:gd name="T0" fmla="*/ 102 w 164"/>
                <a:gd name="T1" fmla="*/ 13 h 332"/>
                <a:gd name="T2" fmla="*/ 91 w 164"/>
                <a:gd name="T3" fmla="*/ 0 h 332"/>
                <a:gd name="T4" fmla="*/ 0 w 164"/>
                <a:gd name="T5" fmla="*/ 32 h 332"/>
                <a:gd name="T6" fmla="*/ 0 w 164"/>
                <a:gd name="T7" fmla="*/ 47 h 332"/>
                <a:gd name="T8" fmla="*/ 65 w 164"/>
                <a:gd name="T9" fmla="*/ 34 h 332"/>
                <a:gd name="T10" fmla="*/ 65 w 164"/>
                <a:gd name="T11" fmla="*/ 293 h 332"/>
                <a:gd name="T12" fmla="*/ 19 w 164"/>
                <a:gd name="T13" fmla="*/ 317 h 332"/>
                <a:gd name="T14" fmla="*/ 3 w 164"/>
                <a:gd name="T15" fmla="*/ 317 h 332"/>
                <a:gd name="T16" fmla="*/ 3 w 164"/>
                <a:gd name="T17" fmla="*/ 332 h 332"/>
                <a:gd name="T18" fmla="*/ 84 w 164"/>
                <a:gd name="T19" fmla="*/ 331 h 332"/>
                <a:gd name="T20" fmla="*/ 164 w 164"/>
                <a:gd name="T21" fmla="*/ 332 h 332"/>
                <a:gd name="T22" fmla="*/ 164 w 164"/>
                <a:gd name="T23" fmla="*/ 317 h 332"/>
                <a:gd name="T24" fmla="*/ 149 w 164"/>
                <a:gd name="T25" fmla="*/ 317 h 332"/>
                <a:gd name="T26" fmla="*/ 102 w 164"/>
                <a:gd name="T27" fmla="*/ 293 h 332"/>
                <a:gd name="T28" fmla="*/ 102 w 164"/>
                <a:gd name="T29" fmla="*/ 1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4" h="332">
                  <a:moveTo>
                    <a:pt x="102" y="13"/>
                  </a:moveTo>
                  <a:cubicBezTo>
                    <a:pt x="102" y="1"/>
                    <a:pt x="102" y="0"/>
                    <a:pt x="91" y="0"/>
                  </a:cubicBezTo>
                  <a:cubicBezTo>
                    <a:pt x="60" y="32"/>
                    <a:pt x="16" y="32"/>
                    <a:pt x="0" y="32"/>
                  </a:cubicBezTo>
                  <a:lnTo>
                    <a:pt x="0" y="47"/>
                  </a:lnTo>
                  <a:cubicBezTo>
                    <a:pt x="10" y="47"/>
                    <a:pt x="39" y="47"/>
                    <a:pt x="65" y="34"/>
                  </a:cubicBezTo>
                  <a:lnTo>
                    <a:pt x="65" y="293"/>
                  </a:lnTo>
                  <a:cubicBezTo>
                    <a:pt x="65" y="311"/>
                    <a:pt x="64" y="317"/>
                    <a:pt x="19" y="317"/>
                  </a:cubicBezTo>
                  <a:lnTo>
                    <a:pt x="3" y="317"/>
                  </a:lnTo>
                  <a:lnTo>
                    <a:pt x="3" y="332"/>
                  </a:lnTo>
                  <a:cubicBezTo>
                    <a:pt x="20" y="331"/>
                    <a:pt x="64" y="331"/>
                    <a:pt x="84" y="331"/>
                  </a:cubicBezTo>
                  <a:cubicBezTo>
                    <a:pt x="104" y="331"/>
                    <a:pt x="147" y="331"/>
                    <a:pt x="164" y="332"/>
                  </a:cubicBezTo>
                  <a:lnTo>
                    <a:pt x="164" y="317"/>
                  </a:lnTo>
                  <a:lnTo>
                    <a:pt x="149" y="317"/>
                  </a:lnTo>
                  <a:cubicBezTo>
                    <a:pt x="104" y="317"/>
                    <a:pt x="102" y="311"/>
                    <a:pt x="102" y="293"/>
                  </a:cubicBezTo>
                  <a:lnTo>
                    <a:pt x="102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5" name="Freeform 521">
              <a:extLst>
                <a:ext uri="{FF2B5EF4-FFF2-40B4-BE49-F238E27FC236}">
                  <a16:creationId xmlns:a16="http://schemas.microsoft.com/office/drawing/2014/main" id="{F5BD11DA-BCF0-4C72-9086-BE657987FC8F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7019925" y="4957763"/>
              <a:ext cx="209550" cy="169863"/>
            </a:xfrm>
            <a:custGeom>
              <a:avLst/>
              <a:gdLst>
                <a:gd name="T0" fmla="*/ 358 w 420"/>
                <a:gd name="T1" fmla="*/ 53 h 341"/>
                <a:gd name="T2" fmla="*/ 412 w 420"/>
                <a:gd name="T3" fmla="*/ 16 h 341"/>
                <a:gd name="T4" fmla="*/ 420 w 420"/>
                <a:gd name="T5" fmla="*/ 6 h 341"/>
                <a:gd name="T6" fmla="*/ 414 w 420"/>
                <a:gd name="T7" fmla="*/ 0 h 341"/>
                <a:gd name="T8" fmla="*/ 363 w 420"/>
                <a:gd name="T9" fmla="*/ 2 h 341"/>
                <a:gd name="T10" fmla="*/ 312 w 420"/>
                <a:gd name="T11" fmla="*/ 0 h 341"/>
                <a:gd name="T12" fmla="*/ 303 w 420"/>
                <a:gd name="T13" fmla="*/ 10 h 341"/>
                <a:gd name="T14" fmla="*/ 312 w 420"/>
                <a:gd name="T15" fmla="*/ 16 h 341"/>
                <a:gd name="T16" fmla="*/ 346 w 420"/>
                <a:gd name="T17" fmla="*/ 38 h 341"/>
                <a:gd name="T18" fmla="*/ 345 w 420"/>
                <a:gd name="T19" fmla="*/ 48 h 341"/>
                <a:gd name="T20" fmla="*/ 289 w 420"/>
                <a:gd name="T21" fmla="*/ 270 h 341"/>
                <a:gd name="T22" fmla="*/ 179 w 420"/>
                <a:gd name="T23" fmla="*/ 10 h 341"/>
                <a:gd name="T24" fmla="*/ 163 w 420"/>
                <a:gd name="T25" fmla="*/ 0 h 341"/>
                <a:gd name="T26" fmla="*/ 96 w 420"/>
                <a:gd name="T27" fmla="*/ 0 h 341"/>
                <a:gd name="T28" fmla="*/ 81 w 420"/>
                <a:gd name="T29" fmla="*/ 10 h 341"/>
                <a:gd name="T30" fmla="*/ 95 w 420"/>
                <a:gd name="T31" fmla="*/ 16 h 341"/>
                <a:gd name="T32" fmla="*/ 129 w 420"/>
                <a:gd name="T33" fmla="*/ 20 h 341"/>
                <a:gd name="T34" fmla="*/ 62 w 420"/>
                <a:gd name="T35" fmla="*/ 288 h 341"/>
                <a:gd name="T36" fmla="*/ 9 w 420"/>
                <a:gd name="T37" fmla="*/ 326 h 341"/>
                <a:gd name="T38" fmla="*/ 0 w 420"/>
                <a:gd name="T39" fmla="*/ 336 h 341"/>
                <a:gd name="T40" fmla="*/ 7 w 420"/>
                <a:gd name="T41" fmla="*/ 341 h 341"/>
                <a:gd name="T42" fmla="*/ 57 w 420"/>
                <a:gd name="T43" fmla="*/ 340 h 341"/>
                <a:gd name="T44" fmla="*/ 108 w 420"/>
                <a:gd name="T45" fmla="*/ 341 h 341"/>
                <a:gd name="T46" fmla="*/ 117 w 420"/>
                <a:gd name="T47" fmla="*/ 331 h 341"/>
                <a:gd name="T48" fmla="*/ 107 w 420"/>
                <a:gd name="T49" fmla="*/ 326 h 341"/>
                <a:gd name="T50" fmla="*/ 74 w 420"/>
                <a:gd name="T51" fmla="*/ 304 h 341"/>
                <a:gd name="T52" fmla="*/ 76 w 420"/>
                <a:gd name="T53" fmla="*/ 292 h 341"/>
                <a:gd name="T54" fmla="*/ 142 w 420"/>
                <a:gd name="T55" fmla="*/ 29 h 341"/>
                <a:gd name="T56" fmla="*/ 146 w 420"/>
                <a:gd name="T57" fmla="*/ 38 h 341"/>
                <a:gd name="T58" fmla="*/ 270 w 420"/>
                <a:gd name="T59" fmla="*/ 332 h 341"/>
                <a:gd name="T60" fmla="*/ 280 w 420"/>
                <a:gd name="T61" fmla="*/ 341 h 341"/>
                <a:gd name="T62" fmla="*/ 288 w 420"/>
                <a:gd name="T63" fmla="*/ 331 h 341"/>
                <a:gd name="T64" fmla="*/ 358 w 420"/>
                <a:gd name="T65" fmla="*/ 53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0" h="341">
                  <a:moveTo>
                    <a:pt x="358" y="53"/>
                  </a:moveTo>
                  <a:cubicBezTo>
                    <a:pt x="363" y="33"/>
                    <a:pt x="372" y="17"/>
                    <a:pt x="412" y="16"/>
                  </a:cubicBezTo>
                  <a:cubicBezTo>
                    <a:pt x="414" y="16"/>
                    <a:pt x="420" y="15"/>
                    <a:pt x="420" y="6"/>
                  </a:cubicBezTo>
                  <a:cubicBezTo>
                    <a:pt x="420" y="5"/>
                    <a:pt x="420" y="0"/>
                    <a:pt x="414" y="0"/>
                  </a:cubicBezTo>
                  <a:cubicBezTo>
                    <a:pt x="397" y="0"/>
                    <a:pt x="380" y="2"/>
                    <a:pt x="363" y="2"/>
                  </a:cubicBezTo>
                  <a:cubicBezTo>
                    <a:pt x="346" y="2"/>
                    <a:pt x="329" y="0"/>
                    <a:pt x="312" y="0"/>
                  </a:cubicBezTo>
                  <a:cubicBezTo>
                    <a:pt x="309" y="0"/>
                    <a:pt x="303" y="0"/>
                    <a:pt x="303" y="10"/>
                  </a:cubicBezTo>
                  <a:cubicBezTo>
                    <a:pt x="303" y="16"/>
                    <a:pt x="308" y="16"/>
                    <a:pt x="312" y="16"/>
                  </a:cubicBezTo>
                  <a:cubicBezTo>
                    <a:pt x="341" y="16"/>
                    <a:pt x="346" y="27"/>
                    <a:pt x="346" y="38"/>
                  </a:cubicBezTo>
                  <a:cubicBezTo>
                    <a:pt x="346" y="39"/>
                    <a:pt x="345" y="47"/>
                    <a:pt x="345" y="48"/>
                  </a:cubicBezTo>
                  <a:lnTo>
                    <a:pt x="289" y="270"/>
                  </a:lnTo>
                  <a:lnTo>
                    <a:pt x="179" y="10"/>
                  </a:lnTo>
                  <a:cubicBezTo>
                    <a:pt x="175" y="1"/>
                    <a:pt x="174" y="0"/>
                    <a:pt x="163" y="0"/>
                  </a:cubicBezTo>
                  <a:lnTo>
                    <a:pt x="96" y="0"/>
                  </a:lnTo>
                  <a:cubicBezTo>
                    <a:pt x="86" y="0"/>
                    <a:pt x="81" y="0"/>
                    <a:pt x="81" y="10"/>
                  </a:cubicBezTo>
                  <a:cubicBezTo>
                    <a:pt x="81" y="16"/>
                    <a:pt x="86" y="16"/>
                    <a:pt x="95" y="16"/>
                  </a:cubicBezTo>
                  <a:cubicBezTo>
                    <a:pt x="98" y="16"/>
                    <a:pt x="129" y="16"/>
                    <a:pt x="129" y="20"/>
                  </a:cubicBezTo>
                  <a:lnTo>
                    <a:pt x="62" y="288"/>
                  </a:lnTo>
                  <a:cubicBezTo>
                    <a:pt x="58" y="308"/>
                    <a:pt x="49" y="324"/>
                    <a:pt x="9" y="326"/>
                  </a:cubicBezTo>
                  <a:cubicBezTo>
                    <a:pt x="6" y="326"/>
                    <a:pt x="0" y="326"/>
                    <a:pt x="0" y="336"/>
                  </a:cubicBezTo>
                  <a:cubicBezTo>
                    <a:pt x="0" y="339"/>
                    <a:pt x="3" y="341"/>
                    <a:pt x="7" y="341"/>
                  </a:cubicBezTo>
                  <a:cubicBezTo>
                    <a:pt x="23" y="341"/>
                    <a:pt x="40" y="340"/>
                    <a:pt x="57" y="340"/>
                  </a:cubicBezTo>
                  <a:cubicBezTo>
                    <a:pt x="73" y="340"/>
                    <a:pt x="91" y="341"/>
                    <a:pt x="108" y="341"/>
                  </a:cubicBezTo>
                  <a:cubicBezTo>
                    <a:pt x="110" y="341"/>
                    <a:pt x="117" y="341"/>
                    <a:pt x="117" y="331"/>
                  </a:cubicBezTo>
                  <a:cubicBezTo>
                    <a:pt x="117" y="326"/>
                    <a:pt x="112" y="326"/>
                    <a:pt x="107" y="326"/>
                  </a:cubicBezTo>
                  <a:cubicBezTo>
                    <a:pt x="78" y="325"/>
                    <a:pt x="74" y="314"/>
                    <a:pt x="74" y="304"/>
                  </a:cubicBezTo>
                  <a:cubicBezTo>
                    <a:pt x="74" y="300"/>
                    <a:pt x="74" y="298"/>
                    <a:pt x="76" y="292"/>
                  </a:cubicBezTo>
                  <a:lnTo>
                    <a:pt x="142" y="29"/>
                  </a:lnTo>
                  <a:cubicBezTo>
                    <a:pt x="144" y="32"/>
                    <a:pt x="144" y="33"/>
                    <a:pt x="146" y="38"/>
                  </a:cubicBezTo>
                  <a:lnTo>
                    <a:pt x="270" y="332"/>
                  </a:lnTo>
                  <a:cubicBezTo>
                    <a:pt x="274" y="340"/>
                    <a:pt x="275" y="341"/>
                    <a:pt x="280" y="341"/>
                  </a:cubicBezTo>
                  <a:cubicBezTo>
                    <a:pt x="285" y="341"/>
                    <a:pt x="285" y="340"/>
                    <a:pt x="288" y="331"/>
                  </a:cubicBezTo>
                  <a:lnTo>
                    <a:pt x="358" y="5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6" name="Freeform 522">
              <a:extLst>
                <a:ext uri="{FF2B5EF4-FFF2-40B4-BE49-F238E27FC236}">
                  <a16:creationId xmlns:a16="http://schemas.microsoft.com/office/drawing/2014/main" id="{AD9812F4-DCCA-4C2C-8B4F-C60B1AC2740B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7312025" y="5060951"/>
              <a:ext cx="152400" cy="9525"/>
            </a:xfrm>
            <a:custGeom>
              <a:avLst/>
              <a:gdLst>
                <a:gd name="T0" fmla="*/ 288 w 305"/>
                <a:gd name="T1" fmla="*/ 20 h 20"/>
                <a:gd name="T2" fmla="*/ 305 w 305"/>
                <a:gd name="T3" fmla="*/ 10 h 20"/>
                <a:gd name="T4" fmla="*/ 288 w 305"/>
                <a:gd name="T5" fmla="*/ 0 h 20"/>
                <a:gd name="T6" fmla="*/ 18 w 305"/>
                <a:gd name="T7" fmla="*/ 0 h 20"/>
                <a:gd name="T8" fmla="*/ 0 w 305"/>
                <a:gd name="T9" fmla="*/ 10 h 20"/>
                <a:gd name="T10" fmla="*/ 18 w 305"/>
                <a:gd name="T11" fmla="*/ 20 h 20"/>
                <a:gd name="T12" fmla="*/ 288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8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8" y="0"/>
                  </a:cubicBezTo>
                  <a:lnTo>
                    <a:pt x="18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8" y="20"/>
                  </a:cubicBezTo>
                  <a:lnTo>
                    <a:pt x="288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7" name="Freeform 523">
              <a:extLst>
                <a:ext uri="{FF2B5EF4-FFF2-40B4-BE49-F238E27FC236}">
                  <a16:creationId xmlns:a16="http://schemas.microsoft.com/office/drawing/2014/main" id="{1EAFF162-4687-4813-BD27-CCC0863F2883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7561263" y="4962526"/>
              <a:ext cx="82550" cy="165100"/>
            </a:xfrm>
            <a:custGeom>
              <a:avLst/>
              <a:gdLst>
                <a:gd name="T0" fmla="*/ 102 w 164"/>
                <a:gd name="T1" fmla="*/ 13 h 332"/>
                <a:gd name="T2" fmla="*/ 90 w 164"/>
                <a:gd name="T3" fmla="*/ 0 h 332"/>
                <a:gd name="T4" fmla="*/ 0 w 164"/>
                <a:gd name="T5" fmla="*/ 32 h 332"/>
                <a:gd name="T6" fmla="*/ 0 w 164"/>
                <a:gd name="T7" fmla="*/ 47 h 332"/>
                <a:gd name="T8" fmla="*/ 65 w 164"/>
                <a:gd name="T9" fmla="*/ 34 h 332"/>
                <a:gd name="T10" fmla="*/ 65 w 164"/>
                <a:gd name="T11" fmla="*/ 293 h 332"/>
                <a:gd name="T12" fmla="*/ 19 w 164"/>
                <a:gd name="T13" fmla="*/ 317 h 332"/>
                <a:gd name="T14" fmla="*/ 3 w 164"/>
                <a:gd name="T15" fmla="*/ 317 h 332"/>
                <a:gd name="T16" fmla="*/ 3 w 164"/>
                <a:gd name="T17" fmla="*/ 332 h 332"/>
                <a:gd name="T18" fmla="*/ 83 w 164"/>
                <a:gd name="T19" fmla="*/ 331 h 332"/>
                <a:gd name="T20" fmla="*/ 164 w 164"/>
                <a:gd name="T21" fmla="*/ 332 h 332"/>
                <a:gd name="T22" fmla="*/ 164 w 164"/>
                <a:gd name="T23" fmla="*/ 317 h 332"/>
                <a:gd name="T24" fmla="*/ 148 w 164"/>
                <a:gd name="T25" fmla="*/ 317 h 332"/>
                <a:gd name="T26" fmla="*/ 102 w 164"/>
                <a:gd name="T27" fmla="*/ 293 h 332"/>
                <a:gd name="T28" fmla="*/ 102 w 164"/>
                <a:gd name="T29" fmla="*/ 1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4" h="332">
                  <a:moveTo>
                    <a:pt x="102" y="13"/>
                  </a:moveTo>
                  <a:cubicBezTo>
                    <a:pt x="102" y="1"/>
                    <a:pt x="102" y="0"/>
                    <a:pt x="90" y="0"/>
                  </a:cubicBezTo>
                  <a:cubicBezTo>
                    <a:pt x="59" y="32"/>
                    <a:pt x="16" y="32"/>
                    <a:pt x="0" y="32"/>
                  </a:cubicBezTo>
                  <a:lnTo>
                    <a:pt x="0" y="47"/>
                  </a:lnTo>
                  <a:cubicBezTo>
                    <a:pt x="10" y="47"/>
                    <a:pt x="39" y="47"/>
                    <a:pt x="65" y="34"/>
                  </a:cubicBezTo>
                  <a:lnTo>
                    <a:pt x="65" y="293"/>
                  </a:lnTo>
                  <a:cubicBezTo>
                    <a:pt x="65" y="311"/>
                    <a:pt x="63" y="317"/>
                    <a:pt x="19" y="317"/>
                  </a:cubicBezTo>
                  <a:lnTo>
                    <a:pt x="3" y="317"/>
                  </a:lnTo>
                  <a:lnTo>
                    <a:pt x="3" y="332"/>
                  </a:lnTo>
                  <a:cubicBezTo>
                    <a:pt x="20" y="331"/>
                    <a:pt x="63" y="331"/>
                    <a:pt x="83" y="331"/>
                  </a:cubicBezTo>
                  <a:cubicBezTo>
                    <a:pt x="103" y="331"/>
                    <a:pt x="147" y="331"/>
                    <a:pt x="164" y="332"/>
                  </a:cubicBezTo>
                  <a:lnTo>
                    <a:pt x="164" y="317"/>
                  </a:lnTo>
                  <a:lnTo>
                    <a:pt x="148" y="317"/>
                  </a:lnTo>
                  <a:cubicBezTo>
                    <a:pt x="103" y="317"/>
                    <a:pt x="102" y="311"/>
                    <a:pt x="102" y="293"/>
                  </a:cubicBezTo>
                  <a:lnTo>
                    <a:pt x="102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8" name="Freeform 524">
              <a:extLst>
                <a:ext uri="{FF2B5EF4-FFF2-40B4-BE49-F238E27FC236}">
                  <a16:creationId xmlns:a16="http://schemas.microsoft.com/office/drawing/2014/main" id="{3EA09AC1-1F81-479C-A584-F005A05EF5DF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9147175" y="4622801"/>
              <a:ext cx="82550" cy="165100"/>
            </a:xfrm>
            <a:custGeom>
              <a:avLst/>
              <a:gdLst>
                <a:gd name="T0" fmla="*/ 102 w 165"/>
                <a:gd name="T1" fmla="*/ 13 h 332"/>
                <a:gd name="T2" fmla="*/ 91 w 165"/>
                <a:gd name="T3" fmla="*/ 0 h 332"/>
                <a:gd name="T4" fmla="*/ 0 w 165"/>
                <a:gd name="T5" fmla="*/ 32 h 332"/>
                <a:gd name="T6" fmla="*/ 0 w 165"/>
                <a:gd name="T7" fmla="*/ 47 h 332"/>
                <a:gd name="T8" fmla="*/ 65 w 165"/>
                <a:gd name="T9" fmla="*/ 34 h 332"/>
                <a:gd name="T10" fmla="*/ 65 w 165"/>
                <a:gd name="T11" fmla="*/ 293 h 332"/>
                <a:gd name="T12" fmla="*/ 19 w 165"/>
                <a:gd name="T13" fmla="*/ 317 h 332"/>
                <a:gd name="T14" fmla="*/ 3 w 165"/>
                <a:gd name="T15" fmla="*/ 317 h 332"/>
                <a:gd name="T16" fmla="*/ 3 w 165"/>
                <a:gd name="T17" fmla="*/ 332 h 332"/>
                <a:gd name="T18" fmla="*/ 84 w 165"/>
                <a:gd name="T19" fmla="*/ 331 h 332"/>
                <a:gd name="T20" fmla="*/ 165 w 165"/>
                <a:gd name="T21" fmla="*/ 332 h 332"/>
                <a:gd name="T22" fmla="*/ 165 w 165"/>
                <a:gd name="T23" fmla="*/ 317 h 332"/>
                <a:gd name="T24" fmla="*/ 149 w 165"/>
                <a:gd name="T25" fmla="*/ 317 h 332"/>
                <a:gd name="T26" fmla="*/ 102 w 165"/>
                <a:gd name="T27" fmla="*/ 293 h 332"/>
                <a:gd name="T28" fmla="*/ 102 w 165"/>
                <a:gd name="T29" fmla="*/ 1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5" h="332">
                  <a:moveTo>
                    <a:pt x="102" y="13"/>
                  </a:moveTo>
                  <a:cubicBezTo>
                    <a:pt x="102" y="1"/>
                    <a:pt x="102" y="0"/>
                    <a:pt x="91" y="0"/>
                  </a:cubicBezTo>
                  <a:cubicBezTo>
                    <a:pt x="60" y="32"/>
                    <a:pt x="16" y="32"/>
                    <a:pt x="0" y="32"/>
                  </a:cubicBezTo>
                  <a:lnTo>
                    <a:pt x="0" y="47"/>
                  </a:lnTo>
                  <a:cubicBezTo>
                    <a:pt x="10" y="47"/>
                    <a:pt x="39" y="47"/>
                    <a:pt x="65" y="34"/>
                  </a:cubicBezTo>
                  <a:lnTo>
                    <a:pt x="65" y="293"/>
                  </a:lnTo>
                  <a:cubicBezTo>
                    <a:pt x="65" y="311"/>
                    <a:pt x="64" y="317"/>
                    <a:pt x="19" y="317"/>
                  </a:cubicBezTo>
                  <a:lnTo>
                    <a:pt x="3" y="317"/>
                  </a:lnTo>
                  <a:lnTo>
                    <a:pt x="3" y="332"/>
                  </a:lnTo>
                  <a:cubicBezTo>
                    <a:pt x="20" y="331"/>
                    <a:pt x="64" y="331"/>
                    <a:pt x="84" y="331"/>
                  </a:cubicBezTo>
                  <a:cubicBezTo>
                    <a:pt x="104" y="331"/>
                    <a:pt x="147" y="331"/>
                    <a:pt x="165" y="332"/>
                  </a:cubicBezTo>
                  <a:lnTo>
                    <a:pt x="165" y="317"/>
                  </a:lnTo>
                  <a:lnTo>
                    <a:pt x="149" y="317"/>
                  </a:lnTo>
                  <a:cubicBezTo>
                    <a:pt x="104" y="317"/>
                    <a:pt x="102" y="311"/>
                    <a:pt x="102" y="293"/>
                  </a:cubicBezTo>
                  <a:lnTo>
                    <a:pt x="102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0" name="Freeform 526">
              <a:extLst>
                <a:ext uri="{FF2B5EF4-FFF2-40B4-BE49-F238E27FC236}">
                  <a16:creationId xmlns:a16="http://schemas.microsoft.com/office/drawing/2014/main" id="{0710C628-2D06-4006-A220-F4EFB73CC2B9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7747000" y="4940301"/>
              <a:ext cx="58737" cy="249238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49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49"/>
                  </a:cubicBezTo>
                  <a:cubicBezTo>
                    <a:pt x="0" y="288"/>
                    <a:pt x="6" y="349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1" name="Freeform 527">
              <a:extLst>
                <a:ext uri="{FF2B5EF4-FFF2-40B4-BE49-F238E27FC236}">
                  <a16:creationId xmlns:a16="http://schemas.microsoft.com/office/drawing/2014/main" id="{65E5D936-8B6D-434C-BA09-A34FA563101C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7826375" y="4949826"/>
              <a:ext cx="157162" cy="177800"/>
            </a:xfrm>
            <a:custGeom>
              <a:avLst/>
              <a:gdLst>
                <a:gd name="T0" fmla="*/ 169 w 314"/>
                <a:gd name="T1" fmla="*/ 10 h 357"/>
                <a:gd name="T2" fmla="*/ 157 w 314"/>
                <a:gd name="T3" fmla="*/ 0 h 357"/>
                <a:gd name="T4" fmla="*/ 146 w 314"/>
                <a:gd name="T5" fmla="*/ 10 h 357"/>
                <a:gd name="T6" fmla="*/ 50 w 314"/>
                <a:gd name="T7" fmla="*/ 307 h 357"/>
                <a:gd name="T8" fmla="*/ 0 w 314"/>
                <a:gd name="T9" fmla="*/ 342 h 357"/>
                <a:gd name="T10" fmla="*/ 0 w 314"/>
                <a:gd name="T11" fmla="*/ 357 h 357"/>
                <a:gd name="T12" fmla="*/ 47 w 314"/>
                <a:gd name="T13" fmla="*/ 356 h 357"/>
                <a:gd name="T14" fmla="*/ 103 w 314"/>
                <a:gd name="T15" fmla="*/ 357 h 357"/>
                <a:gd name="T16" fmla="*/ 103 w 314"/>
                <a:gd name="T17" fmla="*/ 342 h 357"/>
                <a:gd name="T18" fmla="*/ 65 w 314"/>
                <a:gd name="T19" fmla="*/ 316 h 357"/>
                <a:gd name="T20" fmla="*/ 67 w 314"/>
                <a:gd name="T21" fmla="*/ 305 h 357"/>
                <a:gd name="T22" fmla="*/ 142 w 314"/>
                <a:gd name="T23" fmla="*/ 72 h 357"/>
                <a:gd name="T24" fmla="*/ 221 w 314"/>
                <a:gd name="T25" fmla="*/ 318 h 357"/>
                <a:gd name="T26" fmla="*/ 223 w 314"/>
                <a:gd name="T27" fmla="*/ 327 h 357"/>
                <a:gd name="T28" fmla="*/ 181 w 314"/>
                <a:gd name="T29" fmla="*/ 342 h 357"/>
                <a:gd name="T30" fmla="*/ 181 w 314"/>
                <a:gd name="T31" fmla="*/ 357 h 357"/>
                <a:gd name="T32" fmla="*/ 253 w 314"/>
                <a:gd name="T33" fmla="*/ 356 h 357"/>
                <a:gd name="T34" fmla="*/ 314 w 314"/>
                <a:gd name="T35" fmla="*/ 357 h 357"/>
                <a:gd name="T36" fmla="*/ 314 w 314"/>
                <a:gd name="T37" fmla="*/ 342 h 357"/>
                <a:gd name="T38" fmla="*/ 269 w 314"/>
                <a:gd name="T39" fmla="*/ 320 h 357"/>
                <a:gd name="T40" fmla="*/ 169 w 314"/>
                <a:gd name="T41" fmla="*/ 1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4" h="357">
                  <a:moveTo>
                    <a:pt x="169" y="10"/>
                  </a:moveTo>
                  <a:cubicBezTo>
                    <a:pt x="166" y="1"/>
                    <a:pt x="163" y="0"/>
                    <a:pt x="157" y="0"/>
                  </a:cubicBezTo>
                  <a:cubicBezTo>
                    <a:pt x="149" y="0"/>
                    <a:pt x="149" y="2"/>
                    <a:pt x="146" y="10"/>
                  </a:cubicBezTo>
                  <a:lnTo>
                    <a:pt x="50" y="307"/>
                  </a:lnTo>
                  <a:cubicBezTo>
                    <a:pt x="45" y="322"/>
                    <a:pt x="35" y="342"/>
                    <a:pt x="0" y="342"/>
                  </a:cubicBezTo>
                  <a:lnTo>
                    <a:pt x="0" y="357"/>
                  </a:lnTo>
                  <a:cubicBezTo>
                    <a:pt x="17" y="356"/>
                    <a:pt x="42" y="356"/>
                    <a:pt x="47" y="356"/>
                  </a:cubicBezTo>
                  <a:cubicBezTo>
                    <a:pt x="61" y="356"/>
                    <a:pt x="88" y="357"/>
                    <a:pt x="103" y="357"/>
                  </a:cubicBezTo>
                  <a:lnTo>
                    <a:pt x="103" y="342"/>
                  </a:lnTo>
                  <a:cubicBezTo>
                    <a:pt x="76" y="341"/>
                    <a:pt x="65" y="328"/>
                    <a:pt x="65" y="316"/>
                  </a:cubicBezTo>
                  <a:cubicBezTo>
                    <a:pt x="65" y="313"/>
                    <a:pt x="65" y="312"/>
                    <a:pt x="67" y="305"/>
                  </a:cubicBezTo>
                  <a:lnTo>
                    <a:pt x="142" y="72"/>
                  </a:lnTo>
                  <a:lnTo>
                    <a:pt x="221" y="318"/>
                  </a:lnTo>
                  <a:cubicBezTo>
                    <a:pt x="223" y="325"/>
                    <a:pt x="223" y="326"/>
                    <a:pt x="223" y="327"/>
                  </a:cubicBezTo>
                  <a:cubicBezTo>
                    <a:pt x="223" y="342"/>
                    <a:pt x="194" y="342"/>
                    <a:pt x="181" y="342"/>
                  </a:cubicBezTo>
                  <a:lnTo>
                    <a:pt x="181" y="357"/>
                  </a:lnTo>
                  <a:cubicBezTo>
                    <a:pt x="198" y="356"/>
                    <a:pt x="234" y="356"/>
                    <a:pt x="253" y="356"/>
                  </a:cubicBezTo>
                  <a:cubicBezTo>
                    <a:pt x="272" y="356"/>
                    <a:pt x="295" y="357"/>
                    <a:pt x="314" y="357"/>
                  </a:cubicBezTo>
                  <a:lnTo>
                    <a:pt x="314" y="342"/>
                  </a:lnTo>
                  <a:cubicBezTo>
                    <a:pt x="276" y="342"/>
                    <a:pt x="275" y="339"/>
                    <a:pt x="269" y="320"/>
                  </a:cubicBezTo>
                  <a:lnTo>
                    <a:pt x="16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2" name="Freeform 528">
              <a:extLst>
                <a:ext uri="{FF2B5EF4-FFF2-40B4-BE49-F238E27FC236}">
                  <a16:creationId xmlns:a16="http://schemas.microsoft.com/office/drawing/2014/main" id="{AD6F9F0B-F495-40C2-A41A-F4DE5695410C}"/>
                </a:ext>
              </a:extLst>
            </p:cNvPr>
            <p:cNvSpPr>
              <a:spLocks noEditPoints="1"/>
            </p:cNvSpPr>
            <p:nvPr>
              <p:custDataLst>
                <p:tags r:id="rId52"/>
              </p:custDataLst>
            </p:nvPr>
          </p:nvSpPr>
          <p:spPr bwMode="auto">
            <a:xfrm>
              <a:off x="8002588" y="5018088"/>
              <a:ext cx="95250" cy="112713"/>
            </a:xfrm>
            <a:custGeom>
              <a:avLst/>
              <a:gdLst>
                <a:gd name="T0" fmla="*/ 71 w 192"/>
                <a:gd name="T1" fmla="*/ 105 h 226"/>
                <a:gd name="T2" fmla="*/ 147 w 192"/>
                <a:gd name="T3" fmla="*/ 93 h 226"/>
                <a:gd name="T4" fmla="*/ 184 w 192"/>
                <a:gd name="T5" fmla="*/ 42 h 226"/>
                <a:gd name="T6" fmla="*/ 131 w 192"/>
                <a:gd name="T7" fmla="*/ 0 h 226"/>
                <a:gd name="T8" fmla="*/ 0 w 192"/>
                <a:gd name="T9" fmla="*/ 135 h 226"/>
                <a:gd name="T10" fmla="*/ 79 w 192"/>
                <a:gd name="T11" fmla="*/ 226 h 226"/>
                <a:gd name="T12" fmla="*/ 192 w 192"/>
                <a:gd name="T13" fmla="*/ 167 h 226"/>
                <a:gd name="T14" fmla="*/ 186 w 192"/>
                <a:gd name="T15" fmla="*/ 160 h 226"/>
                <a:gd name="T16" fmla="*/ 179 w 192"/>
                <a:gd name="T17" fmla="*/ 165 h 226"/>
                <a:gd name="T18" fmla="*/ 80 w 192"/>
                <a:gd name="T19" fmla="*/ 215 h 226"/>
                <a:gd name="T20" fmla="*/ 36 w 192"/>
                <a:gd name="T21" fmla="*/ 157 h 226"/>
                <a:gd name="T22" fmla="*/ 44 w 192"/>
                <a:gd name="T23" fmla="*/ 105 h 226"/>
                <a:gd name="T24" fmla="*/ 71 w 192"/>
                <a:gd name="T25" fmla="*/ 105 h 226"/>
                <a:gd name="T26" fmla="*/ 47 w 192"/>
                <a:gd name="T27" fmla="*/ 94 h 226"/>
                <a:gd name="T28" fmla="*/ 131 w 192"/>
                <a:gd name="T29" fmla="*/ 11 h 226"/>
                <a:gd name="T30" fmla="*/ 168 w 192"/>
                <a:gd name="T31" fmla="*/ 42 h 226"/>
                <a:gd name="T32" fmla="*/ 68 w 192"/>
                <a:gd name="T33" fmla="*/ 94 h 226"/>
                <a:gd name="T34" fmla="*/ 47 w 192"/>
                <a:gd name="T35" fmla="*/ 9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226">
                  <a:moveTo>
                    <a:pt x="71" y="105"/>
                  </a:moveTo>
                  <a:cubicBezTo>
                    <a:pt x="85" y="105"/>
                    <a:pt x="122" y="104"/>
                    <a:pt x="147" y="93"/>
                  </a:cubicBezTo>
                  <a:cubicBezTo>
                    <a:pt x="182" y="78"/>
                    <a:pt x="184" y="49"/>
                    <a:pt x="184" y="42"/>
                  </a:cubicBezTo>
                  <a:cubicBezTo>
                    <a:pt x="184" y="20"/>
                    <a:pt x="165" y="0"/>
                    <a:pt x="131" y="0"/>
                  </a:cubicBezTo>
                  <a:cubicBezTo>
                    <a:pt x="76" y="0"/>
                    <a:pt x="0" y="48"/>
                    <a:pt x="0" y="135"/>
                  </a:cubicBezTo>
                  <a:cubicBezTo>
                    <a:pt x="0" y="186"/>
                    <a:pt x="30" y="226"/>
                    <a:pt x="79" y="226"/>
                  </a:cubicBezTo>
                  <a:cubicBezTo>
                    <a:pt x="150" y="226"/>
                    <a:pt x="192" y="173"/>
                    <a:pt x="192" y="167"/>
                  </a:cubicBezTo>
                  <a:cubicBezTo>
                    <a:pt x="192" y="164"/>
                    <a:pt x="189" y="160"/>
                    <a:pt x="186" y="160"/>
                  </a:cubicBezTo>
                  <a:cubicBezTo>
                    <a:pt x="183" y="160"/>
                    <a:pt x="182" y="161"/>
                    <a:pt x="179" y="165"/>
                  </a:cubicBezTo>
                  <a:cubicBezTo>
                    <a:pt x="140" y="215"/>
                    <a:pt x="86" y="215"/>
                    <a:pt x="80" y="215"/>
                  </a:cubicBezTo>
                  <a:cubicBezTo>
                    <a:pt x="41" y="215"/>
                    <a:pt x="36" y="173"/>
                    <a:pt x="36" y="157"/>
                  </a:cubicBezTo>
                  <a:cubicBezTo>
                    <a:pt x="36" y="151"/>
                    <a:pt x="37" y="135"/>
                    <a:pt x="44" y="105"/>
                  </a:cubicBezTo>
                  <a:lnTo>
                    <a:pt x="71" y="105"/>
                  </a:lnTo>
                  <a:close/>
                  <a:moveTo>
                    <a:pt x="47" y="94"/>
                  </a:moveTo>
                  <a:cubicBezTo>
                    <a:pt x="67" y="18"/>
                    <a:pt x="118" y="11"/>
                    <a:pt x="131" y="11"/>
                  </a:cubicBezTo>
                  <a:cubicBezTo>
                    <a:pt x="154" y="11"/>
                    <a:pt x="168" y="25"/>
                    <a:pt x="168" y="42"/>
                  </a:cubicBezTo>
                  <a:cubicBezTo>
                    <a:pt x="168" y="94"/>
                    <a:pt x="88" y="94"/>
                    <a:pt x="68" y="94"/>
                  </a:cubicBezTo>
                  <a:lnTo>
                    <a:pt x="47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3" name="Freeform 529">
              <a:extLst>
                <a:ext uri="{FF2B5EF4-FFF2-40B4-BE49-F238E27FC236}">
                  <a16:creationId xmlns:a16="http://schemas.microsoft.com/office/drawing/2014/main" id="{CE216AE7-CE1B-414B-BCAB-0FC6A2960CAE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8124825" y="5008563"/>
              <a:ext cx="117475" cy="7938"/>
            </a:xfrm>
            <a:custGeom>
              <a:avLst/>
              <a:gdLst>
                <a:gd name="T0" fmla="*/ 222 w 236"/>
                <a:gd name="T1" fmla="*/ 17 h 17"/>
                <a:gd name="T2" fmla="*/ 236 w 236"/>
                <a:gd name="T3" fmla="*/ 9 h 17"/>
                <a:gd name="T4" fmla="*/ 222 w 236"/>
                <a:gd name="T5" fmla="*/ 0 h 17"/>
                <a:gd name="T6" fmla="*/ 14 w 236"/>
                <a:gd name="T7" fmla="*/ 0 h 17"/>
                <a:gd name="T8" fmla="*/ 0 w 236"/>
                <a:gd name="T9" fmla="*/ 9 h 17"/>
                <a:gd name="T10" fmla="*/ 14 w 236"/>
                <a:gd name="T11" fmla="*/ 17 h 17"/>
                <a:gd name="T12" fmla="*/ 222 w 236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7">
                  <a:moveTo>
                    <a:pt x="222" y="17"/>
                  </a:moveTo>
                  <a:cubicBezTo>
                    <a:pt x="227" y="17"/>
                    <a:pt x="236" y="17"/>
                    <a:pt x="236" y="9"/>
                  </a:cubicBezTo>
                  <a:cubicBezTo>
                    <a:pt x="236" y="0"/>
                    <a:pt x="228" y="0"/>
                    <a:pt x="222" y="0"/>
                  </a:cubicBezTo>
                  <a:lnTo>
                    <a:pt x="14" y="0"/>
                  </a:lnTo>
                  <a:cubicBezTo>
                    <a:pt x="8" y="0"/>
                    <a:pt x="0" y="0"/>
                    <a:pt x="0" y="9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22" y="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4" name="Freeform 530">
              <a:extLst>
                <a:ext uri="{FF2B5EF4-FFF2-40B4-BE49-F238E27FC236}">
                  <a16:creationId xmlns:a16="http://schemas.microsoft.com/office/drawing/2014/main" id="{BC549C93-1DFB-41E6-B4FE-E727A53A9AA1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8269288" y="4946651"/>
              <a:ext cx="58737" cy="111125"/>
            </a:xfrm>
            <a:custGeom>
              <a:avLst/>
              <a:gdLst>
                <a:gd name="T0" fmla="*/ 71 w 118"/>
                <a:gd name="T1" fmla="*/ 80 h 222"/>
                <a:gd name="T2" fmla="*/ 107 w 118"/>
                <a:gd name="T3" fmla="*/ 80 h 222"/>
                <a:gd name="T4" fmla="*/ 118 w 118"/>
                <a:gd name="T5" fmla="*/ 73 h 222"/>
                <a:gd name="T6" fmla="*/ 108 w 118"/>
                <a:gd name="T7" fmla="*/ 68 h 222"/>
                <a:gd name="T8" fmla="*/ 75 w 118"/>
                <a:gd name="T9" fmla="*/ 68 h 222"/>
                <a:gd name="T10" fmla="*/ 87 w 118"/>
                <a:gd name="T11" fmla="*/ 16 h 222"/>
                <a:gd name="T12" fmla="*/ 89 w 118"/>
                <a:gd name="T13" fmla="*/ 11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1 w 118"/>
                <a:gd name="T25" fmla="*/ 80 h 222"/>
                <a:gd name="T26" fmla="*/ 44 w 118"/>
                <a:gd name="T27" fmla="*/ 80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8 h 222"/>
                <a:gd name="T36" fmla="*/ 111 w 118"/>
                <a:gd name="T37" fmla="*/ 164 h 222"/>
                <a:gd name="T38" fmla="*/ 103 w 118"/>
                <a:gd name="T39" fmla="*/ 170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0"/>
                  </a:moveTo>
                  <a:lnTo>
                    <a:pt x="107" y="80"/>
                  </a:lnTo>
                  <a:cubicBezTo>
                    <a:pt x="114" y="80"/>
                    <a:pt x="118" y="80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7" y="16"/>
                  </a:lnTo>
                  <a:cubicBezTo>
                    <a:pt x="88" y="15"/>
                    <a:pt x="89" y="13"/>
                    <a:pt x="89" y="11"/>
                  </a:cubicBezTo>
                  <a:cubicBezTo>
                    <a:pt x="89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0"/>
                    <a:pt x="5" y="80"/>
                    <a:pt x="11" y="80"/>
                  </a:cubicBezTo>
                  <a:lnTo>
                    <a:pt x="44" y="80"/>
                  </a:lnTo>
                  <a:lnTo>
                    <a:pt x="23" y="163"/>
                  </a:lnTo>
                  <a:cubicBezTo>
                    <a:pt x="21" y="171"/>
                    <a:pt x="18" y="184"/>
                    <a:pt x="18" y="189"/>
                  </a:cubicBezTo>
                  <a:cubicBezTo>
                    <a:pt x="18" y="209"/>
                    <a:pt x="36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2" y="164"/>
                    <a:pt x="111" y="164"/>
                  </a:cubicBezTo>
                  <a:cubicBezTo>
                    <a:pt x="106" y="164"/>
                    <a:pt x="106" y="164"/>
                    <a:pt x="103" y="170"/>
                  </a:cubicBezTo>
                  <a:cubicBezTo>
                    <a:pt x="93" y="192"/>
                    <a:pt x="76" y="212"/>
                    <a:pt x="56" y="212"/>
                  </a:cubicBezTo>
                  <a:cubicBezTo>
                    <a:pt x="49" y="212"/>
                    <a:pt x="44" y="207"/>
                    <a:pt x="44" y="195"/>
                  </a:cubicBezTo>
                  <a:cubicBezTo>
                    <a:pt x="44" y="191"/>
                    <a:pt x="46" y="184"/>
                    <a:pt x="46" y="181"/>
                  </a:cubicBezTo>
                  <a:lnTo>
                    <a:pt x="71" y="8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5" name="Freeform 531">
              <a:extLst>
                <a:ext uri="{FF2B5EF4-FFF2-40B4-BE49-F238E27FC236}">
                  <a16:creationId xmlns:a16="http://schemas.microsoft.com/office/drawing/2014/main" id="{4B5E22E7-E68C-43E8-B66D-38F2C61CBA0A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8362950" y="4940301"/>
              <a:ext cx="57150" cy="249238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1"/>
                    <a:pt x="111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5"/>
                    <a:pt x="69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6" name="Freeform 532">
              <a:extLst>
                <a:ext uri="{FF2B5EF4-FFF2-40B4-BE49-F238E27FC236}">
                  <a16:creationId xmlns:a16="http://schemas.microsoft.com/office/drawing/2014/main" id="{3E3E53AB-3157-47B0-8737-0F40117CE105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8456613" y="4940301"/>
              <a:ext cx="76200" cy="115888"/>
            </a:xfrm>
            <a:custGeom>
              <a:avLst/>
              <a:gdLst>
                <a:gd name="T0" fmla="*/ 154 w 154"/>
                <a:gd name="T1" fmla="*/ 168 h 231"/>
                <a:gd name="T2" fmla="*/ 142 w 154"/>
                <a:gd name="T3" fmla="*/ 168 h 231"/>
                <a:gd name="T4" fmla="*/ 133 w 154"/>
                <a:gd name="T5" fmla="*/ 199 h 231"/>
                <a:gd name="T6" fmla="*/ 99 w 154"/>
                <a:gd name="T7" fmla="*/ 202 h 231"/>
                <a:gd name="T8" fmla="*/ 34 w 154"/>
                <a:gd name="T9" fmla="*/ 202 h 231"/>
                <a:gd name="T10" fmla="*/ 104 w 154"/>
                <a:gd name="T11" fmla="*/ 143 h 231"/>
                <a:gd name="T12" fmla="*/ 154 w 154"/>
                <a:gd name="T13" fmla="*/ 68 h 231"/>
                <a:gd name="T14" fmla="*/ 72 w 154"/>
                <a:gd name="T15" fmla="*/ 0 h 231"/>
                <a:gd name="T16" fmla="*/ 0 w 154"/>
                <a:gd name="T17" fmla="*/ 62 h 231"/>
                <a:gd name="T18" fmla="*/ 18 w 154"/>
                <a:gd name="T19" fmla="*/ 82 h 231"/>
                <a:gd name="T20" fmla="*/ 37 w 154"/>
                <a:gd name="T21" fmla="*/ 63 h 231"/>
                <a:gd name="T22" fmla="*/ 16 w 154"/>
                <a:gd name="T23" fmla="*/ 45 h 231"/>
                <a:gd name="T24" fmla="*/ 67 w 154"/>
                <a:gd name="T25" fmla="*/ 12 h 231"/>
                <a:gd name="T26" fmla="*/ 120 w 154"/>
                <a:gd name="T27" fmla="*/ 68 h 231"/>
                <a:gd name="T28" fmla="*/ 87 w 154"/>
                <a:gd name="T29" fmla="*/ 135 h 231"/>
                <a:gd name="T30" fmla="*/ 3 w 154"/>
                <a:gd name="T31" fmla="*/ 218 h 231"/>
                <a:gd name="T32" fmla="*/ 0 w 154"/>
                <a:gd name="T33" fmla="*/ 231 h 231"/>
                <a:gd name="T34" fmla="*/ 144 w 154"/>
                <a:gd name="T35" fmla="*/ 231 h 231"/>
                <a:gd name="T36" fmla="*/ 154 w 154"/>
                <a:gd name="T37" fmla="*/ 16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1">
                  <a:moveTo>
                    <a:pt x="154" y="168"/>
                  </a:moveTo>
                  <a:lnTo>
                    <a:pt x="142" y="168"/>
                  </a:lnTo>
                  <a:cubicBezTo>
                    <a:pt x="141" y="175"/>
                    <a:pt x="138" y="196"/>
                    <a:pt x="133" y="199"/>
                  </a:cubicBezTo>
                  <a:cubicBezTo>
                    <a:pt x="130" y="202"/>
                    <a:pt x="103" y="202"/>
                    <a:pt x="99" y="202"/>
                  </a:cubicBezTo>
                  <a:lnTo>
                    <a:pt x="34" y="202"/>
                  </a:lnTo>
                  <a:cubicBezTo>
                    <a:pt x="71" y="169"/>
                    <a:pt x="83" y="159"/>
                    <a:pt x="104" y="143"/>
                  </a:cubicBezTo>
                  <a:cubicBezTo>
                    <a:pt x="130" y="122"/>
                    <a:pt x="154" y="101"/>
                    <a:pt x="154" y="68"/>
                  </a:cubicBezTo>
                  <a:cubicBezTo>
                    <a:pt x="154" y="25"/>
                    <a:pt x="117" y="0"/>
                    <a:pt x="72" y="0"/>
                  </a:cubicBezTo>
                  <a:cubicBezTo>
                    <a:pt x="29" y="0"/>
                    <a:pt x="0" y="30"/>
                    <a:pt x="0" y="62"/>
                  </a:cubicBezTo>
                  <a:cubicBezTo>
                    <a:pt x="0" y="80"/>
                    <a:pt x="15" y="82"/>
                    <a:pt x="18" y="82"/>
                  </a:cubicBezTo>
                  <a:cubicBezTo>
                    <a:pt x="27" y="82"/>
                    <a:pt x="37" y="76"/>
                    <a:pt x="37" y="63"/>
                  </a:cubicBezTo>
                  <a:cubicBezTo>
                    <a:pt x="37" y="57"/>
                    <a:pt x="34" y="45"/>
                    <a:pt x="16" y="45"/>
                  </a:cubicBezTo>
                  <a:cubicBezTo>
                    <a:pt x="27" y="20"/>
                    <a:pt x="51" y="12"/>
                    <a:pt x="67" y="12"/>
                  </a:cubicBezTo>
                  <a:cubicBezTo>
                    <a:pt x="102" y="12"/>
                    <a:pt x="120" y="39"/>
                    <a:pt x="120" y="68"/>
                  </a:cubicBezTo>
                  <a:cubicBezTo>
                    <a:pt x="120" y="98"/>
                    <a:pt x="99" y="122"/>
                    <a:pt x="87" y="135"/>
                  </a:cubicBezTo>
                  <a:lnTo>
                    <a:pt x="3" y="218"/>
                  </a:lnTo>
                  <a:cubicBezTo>
                    <a:pt x="0" y="221"/>
                    <a:pt x="0" y="221"/>
                    <a:pt x="0" y="231"/>
                  </a:cubicBezTo>
                  <a:lnTo>
                    <a:pt x="144" y="231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7" name="Freeform 533">
              <a:extLst>
                <a:ext uri="{FF2B5EF4-FFF2-40B4-BE49-F238E27FC236}">
                  <a16:creationId xmlns:a16="http://schemas.microsoft.com/office/drawing/2014/main" id="{A5EA2E5D-EF30-4E57-942D-1E9539F7A179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8624888" y="4983163"/>
              <a:ext cx="165100" cy="165100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7 h 332"/>
                <a:gd name="T12" fmla="*/ 166 w 332"/>
                <a:gd name="T13" fmla="*/ 0 h 332"/>
                <a:gd name="T14" fmla="*/ 156 w 332"/>
                <a:gd name="T15" fmla="*/ 17 h 332"/>
                <a:gd name="T16" fmla="*/ 156 w 332"/>
                <a:gd name="T17" fmla="*/ 156 h 332"/>
                <a:gd name="T18" fmla="*/ 16 w 332"/>
                <a:gd name="T19" fmla="*/ 156 h 332"/>
                <a:gd name="T20" fmla="*/ 0 w 332"/>
                <a:gd name="T21" fmla="*/ 166 h 332"/>
                <a:gd name="T22" fmla="*/ 16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7"/>
                  </a:lnTo>
                  <a:cubicBezTo>
                    <a:pt x="176" y="10"/>
                    <a:pt x="176" y="0"/>
                    <a:pt x="166" y="0"/>
                  </a:cubicBezTo>
                  <a:cubicBezTo>
                    <a:pt x="156" y="0"/>
                    <a:pt x="156" y="10"/>
                    <a:pt x="156" y="17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6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8" name="Freeform 534">
              <a:extLst>
                <a:ext uri="{FF2B5EF4-FFF2-40B4-BE49-F238E27FC236}">
                  <a16:creationId xmlns:a16="http://schemas.microsoft.com/office/drawing/2014/main" id="{8107104A-08FB-4885-B7C0-719E9BE350CF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8872538" y="4957763"/>
              <a:ext cx="177800" cy="174625"/>
            </a:xfrm>
            <a:custGeom>
              <a:avLst/>
              <a:gdLst>
                <a:gd name="T0" fmla="*/ 285 w 356"/>
                <a:gd name="T1" fmla="*/ 57 h 352"/>
                <a:gd name="T2" fmla="*/ 349 w 356"/>
                <a:gd name="T3" fmla="*/ 16 h 352"/>
                <a:gd name="T4" fmla="*/ 356 w 356"/>
                <a:gd name="T5" fmla="*/ 6 h 352"/>
                <a:gd name="T6" fmla="*/ 349 w 356"/>
                <a:gd name="T7" fmla="*/ 0 h 352"/>
                <a:gd name="T8" fmla="*/ 308 w 356"/>
                <a:gd name="T9" fmla="*/ 2 h 352"/>
                <a:gd name="T10" fmla="*/ 259 w 356"/>
                <a:gd name="T11" fmla="*/ 0 h 352"/>
                <a:gd name="T12" fmla="*/ 249 w 356"/>
                <a:gd name="T13" fmla="*/ 10 h 352"/>
                <a:gd name="T14" fmla="*/ 257 w 356"/>
                <a:gd name="T15" fmla="*/ 16 h 352"/>
                <a:gd name="T16" fmla="*/ 280 w 356"/>
                <a:gd name="T17" fmla="*/ 32 h 352"/>
                <a:gd name="T18" fmla="*/ 273 w 356"/>
                <a:gd name="T19" fmla="*/ 51 h 352"/>
                <a:gd name="T20" fmla="*/ 120 w 356"/>
                <a:gd name="T21" fmla="*/ 295 h 352"/>
                <a:gd name="T22" fmla="*/ 86 w 356"/>
                <a:gd name="T23" fmla="*/ 31 h 352"/>
                <a:gd name="T24" fmla="*/ 120 w 356"/>
                <a:gd name="T25" fmla="*/ 16 h 352"/>
                <a:gd name="T26" fmla="*/ 133 w 356"/>
                <a:gd name="T27" fmla="*/ 6 h 352"/>
                <a:gd name="T28" fmla="*/ 126 w 356"/>
                <a:gd name="T29" fmla="*/ 0 h 352"/>
                <a:gd name="T30" fmla="*/ 64 w 356"/>
                <a:gd name="T31" fmla="*/ 2 h 352"/>
                <a:gd name="T32" fmla="*/ 36 w 356"/>
                <a:gd name="T33" fmla="*/ 1 h 352"/>
                <a:gd name="T34" fmla="*/ 10 w 356"/>
                <a:gd name="T35" fmla="*/ 0 h 352"/>
                <a:gd name="T36" fmla="*/ 0 w 356"/>
                <a:gd name="T37" fmla="*/ 10 h 352"/>
                <a:gd name="T38" fmla="*/ 12 w 356"/>
                <a:gd name="T39" fmla="*/ 16 h 352"/>
                <a:gd name="T40" fmla="*/ 42 w 356"/>
                <a:gd name="T41" fmla="*/ 33 h 352"/>
                <a:gd name="T42" fmla="*/ 82 w 356"/>
                <a:gd name="T43" fmla="*/ 341 h 352"/>
                <a:gd name="T44" fmla="*/ 92 w 356"/>
                <a:gd name="T45" fmla="*/ 352 h 352"/>
                <a:gd name="T46" fmla="*/ 106 w 356"/>
                <a:gd name="T47" fmla="*/ 343 h 352"/>
                <a:gd name="T48" fmla="*/ 285 w 356"/>
                <a:gd name="T49" fmla="*/ 5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6" h="352">
                  <a:moveTo>
                    <a:pt x="285" y="57"/>
                  </a:moveTo>
                  <a:cubicBezTo>
                    <a:pt x="310" y="18"/>
                    <a:pt x="331" y="17"/>
                    <a:pt x="349" y="16"/>
                  </a:cubicBezTo>
                  <a:cubicBezTo>
                    <a:pt x="355" y="15"/>
                    <a:pt x="356" y="7"/>
                    <a:pt x="356" y="6"/>
                  </a:cubicBezTo>
                  <a:cubicBezTo>
                    <a:pt x="356" y="2"/>
                    <a:pt x="353" y="0"/>
                    <a:pt x="349" y="0"/>
                  </a:cubicBezTo>
                  <a:cubicBezTo>
                    <a:pt x="336" y="0"/>
                    <a:pt x="322" y="2"/>
                    <a:pt x="308" y="2"/>
                  </a:cubicBezTo>
                  <a:cubicBezTo>
                    <a:pt x="292" y="2"/>
                    <a:pt x="275" y="0"/>
                    <a:pt x="259" y="0"/>
                  </a:cubicBezTo>
                  <a:cubicBezTo>
                    <a:pt x="256" y="0"/>
                    <a:pt x="249" y="0"/>
                    <a:pt x="249" y="10"/>
                  </a:cubicBezTo>
                  <a:cubicBezTo>
                    <a:pt x="249" y="15"/>
                    <a:pt x="254" y="16"/>
                    <a:pt x="257" y="16"/>
                  </a:cubicBezTo>
                  <a:cubicBezTo>
                    <a:pt x="271" y="17"/>
                    <a:pt x="280" y="22"/>
                    <a:pt x="280" y="32"/>
                  </a:cubicBezTo>
                  <a:cubicBezTo>
                    <a:pt x="280" y="40"/>
                    <a:pt x="273" y="51"/>
                    <a:pt x="273" y="51"/>
                  </a:cubicBezTo>
                  <a:lnTo>
                    <a:pt x="120" y="295"/>
                  </a:lnTo>
                  <a:lnTo>
                    <a:pt x="86" y="31"/>
                  </a:lnTo>
                  <a:cubicBezTo>
                    <a:pt x="86" y="22"/>
                    <a:pt x="97" y="16"/>
                    <a:pt x="120" y="16"/>
                  </a:cubicBezTo>
                  <a:cubicBezTo>
                    <a:pt x="127" y="16"/>
                    <a:pt x="133" y="16"/>
                    <a:pt x="133" y="6"/>
                  </a:cubicBezTo>
                  <a:cubicBezTo>
                    <a:pt x="133" y="1"/>
                    <a:pt x="129" y="0"/>
                    <a:pt x="126" y="0"/>
                  </a:cubicBezTo>
                  <a:cubicBezTo>
                    <a:pt x="106" y="0"/>
                    <a:pt x="84" y="2"/>
                    <a:pt x="64" y="2"/>
                  </a:cubicBezTo>
                  <a:cubicBezTo>
                    <a:pt x="55" y="2"/>
                    <a:pt x="45" y="1"/>
                    <a:pt x="36" y="1"/>
                  </a:cubicBezTo>
                  <a:cubicBezTo>
                    <a:pt x="27" y="1"/>
                    <a:pt x="18" y="0"/>
                    <a:pt x="10" y="0"/>
                  </a:cubicBezTo>
                  <a:cubicBezTo>
                    <a:pt x="6" y="0"/>
                    <a:pt x="0" y="0"/>
                    <a:pt x="0" y="10"/>
                  </a:cubicBezTo>
                  <a:cubicBezTo>
                    <a:pt x="0" y="16"/>
                    <a:pt x="5" y="16"/>
                    <a:pt x="12" y="16"/>
                  </a:cubicBezTo>
                  <a:cubicBezTo>
                    <a:pt x="40" y="16"/>
                    <a:pt x="41" y="20"/>
                    <a:pt x="42" y="33"/>
                  </a:cubicBezTo>
                  <a:lnTo>
                    <a:pt x="82" y="341"/>
                  </a:lnTo>
                  <a:cubicBezTo>
                    <a:pt x="83" y="351"/>
                    <a:pt x="85" y="352"/>
                    <a:pt x="92" y="352"/>
                  </a:cubicBezTo>
                  <a:cubicBezTo>
                    <a:pt x="100" y="352"/>
                    <a:pt x="102" y="350"/>
                    <a:pt x="106" y="343"/>
                  </a:cubicBezTo>
                  <a:lnTo>
                    <a:pt x="285" y="5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9" name="Freeform 535">
              <a:extLst>
                <a:ext uri="{FF2B5EF4-FFF2-40B4-BE49-F238E27FC236}">
                  <a16:creationId xmlns:a16="http://schemas.microsoft.com/office/drawing/2014/main" id="{69F0B875-B88C-4768-95A5-C703FA3E5D37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9067800" y="4957763"/>
              <a:ext cx="42862" cy="90488"/>
            </a:xfrm>
            <a:custGeom>
              <a:avLst/>
              <a:gdLst>
                <a:gd name="T0" fmla="*/ 84 w 88"/>
                <a:gd name="T1" fmla="*/ 31 h 181"/>
                <a:gd name="T2" fmla="*/ 88 w 88"/>
                <a:gd name="T3" fmla="*/ 19 h 181"/>
                <a:gd name="T4" fmla="*/ 67 w 88"/>
                <a:gd name="T5" fmla="*/ 0 h 181"/>
                <a:gd name="T6" fmla="*/ 48 w 88"/>
                <a:gd name="T7" fmla="*/ 17 h 181"/>
                <a:gd name="T8" fmla="*/ 2 w 88"/>
                <a:gd name="T9" fmla="*/ 168 h 181"/>
                <a:gd name="T10" fmla="*/ 0 w 88"/>
                <a:gd name="T11" fmla="*/ 173 h 181"/>
                <a:gd name="T12" fmla="*/ 14 w 88"/>
                <a:gd name="T13" fmla="*/ 181 h 181"/>
                <a:gd name="T14" fmla="*/ 19 w 88"/>
                <a:gd name="T15" fmla="*/ 175 h 181"/>
                <a:gd name="T16" fmla="*/ 84 w 88"/>
                <a:gd name="T17" fmla="*/ 3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81">
                  <a:moveTo>
                    <a:pt x="84" y="31"/>
                  </a:moveTo>
                  <a:cubicBezTo>
                    <a:pt x="87" y="25"/>
                    <a:pt x="88" y="22"/>
                    <a:pt x="88" y="19"/>
                  </a:cubicBezTo>
                  <a:cubicBezTo>
                    <a:pt x="88" y="9"/>
                    <a:pt x="78" y="0"/>
                    <a:pt x="67" y="0"/>
                  </a:cubicBezTo>
                  <a:cubicBezTo>
                    <a:pt x="54" y="0"/>
                    <a:pt x="50" y="11"/>
                    <a:pt x="48" y="17"/>
                  </a:cubicBezTo>
                  <a:lnTo>
                    <a:pt x="2" y="168"/>
                  </a:lnTo>
                  <a:cubicBezTo>
                    <a:pt x="2" y="168"/>
                    <a:pt x="0" y="173"/>
                    <a:pt x="0" y="173"/>
                  </a:cubicBezTo>
                  <a:cubicBezTo>
                    <a:pt x="0" y="177"/>
                    <a:pt x="11" y="181"/>
                    <a:pt x="14" y="181"/>
                  </a:cubicBezTo>
                  <a:cubicBezTo>
                    <a:pt x="16" y="181"/>
                    <a:pt x="17" y="180"/>
                    <a:pt x="19" y="175"/>
                  </a:cubicBezTo>
                  <a:lnTo>
                    <a:pt x="84" y="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0" name="Freeform 536">
              <a:extLst>
                <a:ext uri="{FF2B5EF4-FFF2-40B4-BE49-F238E27FC236}">
                  <a16:creationId xmlns:a16="http://schemas.microsoft.com/office/drawing/2014/main" id="{180054A9-0E86-4A21-85AF-8722F18B2606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9151938" y="4940301"/>
              <a:ext cx="58737" cy="249238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49 h 499"/>
                <a:gd name="T6" fmla="*/ 110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8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3"/>
                    <a:pt x="48" y="76"/>
                    <a:pt x="110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49"/>
                  </a:cubicBezTo>
                  <a:cubicBezTo>
                    <a:pt x="0" y="288"/>
                    <a:pt x="6" y="349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1" name="Freeform 537">
              <a:extLst>
                <a:ext uri="{FF2B5EF4-FFF2-40B4-BE49-F238E27FC236}">
                  <a16:creationId xmlns:a16="http://schemas.microsoft.com/office/drawing/2014/main" id="{1E3FADC6-02FE-490A-B262-B6C3802E542B}"/>
                </a:ext>
              </a:extLst>
            </p:cNvPr>
            <p:cNvSpPr>
              <a:spLocks noEditPoints="1"/>
            </p:cNvSpPr>
            <p:nvPr>
              <p:custDataLst>
                <p:tags r:id="rId61"/>
              </p:custDataLst>
            </p:nvPr>
          </p:nvSpPr>
          <p:spPr bwMode="auto">
            <a:xfrm>
              <a:off x="9232900" y="5018088"/>
              <a:ext cx="115887" cy="163513"/>
            </a:xfrm>
            <a:custGeom>
              <a:avLst/>
              <a:gdLst>
                <a:gd name="T0" fmla="*/ 1 w 235"/>
                <a:gd name="T1" fmla="*/ 306 h 328"/>
                <a:gd name="T2" fmla="*/ 0 w 235"/>
                <a:gd name="T3" fmla="*/ 314 h 328"/>
                <a:gd name="T4" fmla="*/ 14 w 235"/>
                <a:gd name="T5" fmla="*/ 328 h 328"/>
                <a:gd name="T6" fmla="*/ 31 w 235"/>
                <a:gd name="T7" fmla="*/ 317 h 328"/>
                <a:gd name="T8" fmla="*/ 63 w 235"/>
                <a:gd name="T9" fmla="*/ 192 h 328"/>
                <a:gd name="T10" fmla="*/ 112 w 235"/>
                <a:gd name="T11" fmla="*/ 226 h 328"/>
                <a:gd name="T12" fmla="*/ 235 w 235"/>
                <a:gd name="T13" fmla="*/ 81 h 328"/>
                <a:gd name="T14" fmla="*/ 166 w 235"/>
                <a:gd name="T15" fmla="*/ 0 h 328"/>
                <a:gd name="T16" fmla="*/ 50 w 235"/>
                <a:gd name="T17" fmla="*/ 110 h 328"/>
                <a:gd name="T18" fmla="*/ 1 w 235"/>
                <a:gd name="T19" fmla="*/ 306 h 328"/>
                <a:gd name="T20" fmla="*/ 112 w 235"/>
                <a:gd name="T21" fmla="*/ 215 h 328"/>
                <a:gd name="T22" fmla="*/ 69 w 235"/>
                <a:gd name="T23" fmla="*/ 170 h 328"/>
                <a:gd name="T24" fmla="*/ 73 w 235"/>
                <a:gd name="T25" fmla="*/ 152 h 328"/>
                <a:gd name="T26" fmla="*/ 103 w 235"/>
                <a:gd name="T27" fmla="*/ 58 h 328"/>
                <a:gd name="T28" fmla="*/ 165 w 235"/>
                <a:gd name="T29" fmla="*/ 11 h 328"/>
                <a:gd name="T30" fmla="*/ 199 w 235"/>
                <a:gd name="T31" fmla="*/ 60 h 328"/>
                <a:gd name="T32" fmla="*/ 171 w 235"/>
                <a:gd name="T33" fmla="*/ 167 h 328"/>
                <a:gd name="T34" fmla="*/ 112 w 235"/>
                <a:gd name="T35" fmla="*/ 2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328">
                  <a:moveTo>
                    <a:pt x="1" y="306"/>
                  </a:moveTo>
                  <a:cubicBezTo>
                    <a:pt x="0" y="312"/>
                    <a:pt x="0" y="313"/>
                    <a:pt x="0" y="314"/>
                  </a:cubicBezTo>
                  <a:cubicBezTo>
                    <a:pt x="0" y="322"/>
                    <a:pt x="5" y="328"/>
                    <a:pt x="14" y="328"/>
                  </a:cubicBezTo>
                  <a:cubicBezTo>
                    <a:pt x="24" y="328"/>
                    <a:pt x="30" y="319"/>
                    <a:pt x="31" y="317"/>
                  </a:cubicBezTo>
                  <a:cubicBezTo>
                    <a:pt x="34" y="313"/>
                    <a:pt x="50" y="246"/>
                    <a:pt x="63" y="192"/>
                  </a:cubicBezTo>
                  <a:cubicBezTo>
                    <a:pt x="73" y="212"/>
                    <a:pt x="89" y="226"/>
                    <a:pt x="112" y="226"/>
                  </a:cubicBezTo>
                  <a:cubicBezTo>
                    <a:pt x="171" y="226"/>
                    <a:pt x="235" y="155"/>
                    <a:pt x="235" y="81"/>
                  </a:cubicBezTo>
                  <a:cubicBezTo>
                    <a:pt x="235" y="28"/>
                    <a:pt x="202" y="0"/>
                    <a:pt x="166" y="0"/>
                  </a:cubicBezTo>
                  <a:cubicBezTo>
                    <a:pt x="117" y="0"/>
                    <a:pt x="65" y="50"/>
                    <a:pt x="50" y="110"/>
                  </a:cubicBezTo>
                  <a:lnTo>
                    <a:pt x="1" y="306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0"/>
                  </a:cubicBezTo>
                  <a:cubicBezTo>
                    <a:pt x="69" y="168"/>
                    <a:pt x="72" y="158"/>
                    <a:pt x="73" y="152"/>
                  </a:cubicBezTo>
                  <a:cubicBezTo>
                    <a:pt x="87" y="96"/>
                    <a:pt x="92" y="78"/>
                    <a:pt x="103" y="58"/>
                  </a:cubicBezTo>
                  <a:cubicBezTo>
                    <a:pt x="124" y="22"/>
                    <a:pt x="149" y="11"/>
                    <a:pt x="165" y="11"/>
                  </a:cubicBezTo>
                  <a:cubicBezTo>
                    <a:pt x="183" y="11"/>
                    <a:pt x="199" y="25"/>
                    <a:pt x="199" y="60"/>
                  </a:cubicBezTo>
                  <a:cubicBezTo>
                    <a:pt x="199" y="87"/>
                    <a:pt x="185" y="143"/>
                    <a:pt x="171" y="167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2" name="Freeform 538">
              <a:extLst>
                <a:ext uri="{FF2B5EF4-FFF2-40B4-BE49-F238E27FC236}">
                  <a16:creationId xmlns:a16="http://schemas.microsoft.com/office/drawing/2014/main" id="{0616B0A2-3E4D-4089-A5BD-04B7A39898BA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9366250" y="4940301"/>
              <a:ext cx="58737" cy="249238"/>
            </a:xfrm>
            <a:custGeom>
              <a:avLst/>
              <a:gdLst>
                <a:gd name="T0" fmla="*/ 115 w 115"/>
                <a:gd name="T1" fmla="*/ 249 h 499"/>
                <a:gd name="T2" fmla="*/ 83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7 h 499"/>
                <a:gd name="T10" fmla="*/ 87 w 115"/>
                <a:gd name="T11" fmla="*/ 249 h 499"/>
                <a:gd name="T12" fmla="*/ 6 w 115"/>
                <a:gd name="T13" fmla="*/ 485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2 h 499"/>
                <a:gd name="T20" fmla="*/ 115 w 115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49"/>
                  </a:moveTo>
                  <a:cubicBezTo>
                    <a:pt x="115" y="211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5"/>
                    <a:pt x="68" y="422"/>
                    <a:pt x="6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09" y="347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3" name="Freeform 539">
              <a:extLst>
                <a:ext uri="{FF2B5EF4-FFF2-40B4-BE49-F238E27FC236}">
                  <a16:creationId xmlns:a16="http://schemas.microsoft.com/office/drawing/2014/main" id="{C21BCA19-5049-43BC-A0E7-5DA5CB841629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9518650" y="4983163"/>
              <a:ext cx="163512" cy="165100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7 h 332"/>
                <a:gd name="T12" fmla="*/ 166 w 331"/>
                <a:gd name="T13" fmla="*/ 0 h 332"/>
                <a:gd name="T14" fmla="*/ 156 w 331"/>
                <a:gd name="T15" fmla="*/ 17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6 h 332"/>
                <a:gd name="T28" fmla="*/ 166 w 331"/>
                <a:gd name="T29" fmla="*/ 332 h 332"/>
                <a:gd name="T30" fmla="*/ 176 w 331"/>
                <a:gd name="T31" fmla="*/ 316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7"/>
                  </a:lnTo>
                  <a:cubicBezTo>
                    <a:pt x="176" y="10"/>
                    <a:pt x="176" y="0"/>
                    <a:pt x="166" y="0"/>
                  </a:cubicBezTo>
                  <a:cubicBezTo>
                    <a:pt x="156" y="0"/>
                    <a:pt x="156" y="10"/>
                    <a:pt x="156" y="17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4" name="Freeform 540">
              <a:extLst>
                <a:ext uri="{FF2B5EF4-FFF2-40B4-BE49-F238E27FC236}">
                  <a16:creationId xmlns:a16="http://schemas.microsoft.com/office/drawing/2014/main" id="{8A639AE4-05B7-4C41-876A-7BA48FC5E695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9764713" y="4962526"/>
              <a:ext cx="98425" cy="165100"/>
            </a:xfrm>
            <a:custGeom>
              <a:avLst/>
              <a:gdLst>
                <a:gd name="T0" fmla="*/ 38 w 199"/>
                <a:gd name="T1" fmla="*/ 294 h 332"/>
                <a:gd name="T2" fmla="*/ 91 w 199"/>
                <a:gd name="T3" fmla="*/ 242 h 332"/>
                <a:gd name="T4" fmla="*/ 199 w 199"/>
                <a:gd name="T5" fmla="*/ 97 h 332"/>
                <a:gd name="T6" fmla="*/ 93 w 199"/>
                <a:gd name="T7" fmla="*/ 0 h 332"/>
                <a:gd name="T8" fmla="*/ 0 w 199"/>
                <a:gd name="T9" fmla="*/ 90 h 332"/>
                <a:gd name="T10" fmla="*/ 26 w 199"/>
                <a:gd name="T11" fmla="*/ 118 h 332"/>
                <a:gd name="T12" fmla="*/ 52 w 199"/>
                <a:gd name="T13" fmla="*/ 92 h 332"/>
                <a:gd name="T14" fmla="*/ 26 w 199"/>
                <a:gd name="T15" fmla="*/ 66 h 332"/>
                <a:gd name="T16" fmla="*/ 19 w 199"/>
                <a:gd name="T17" fmla="*/ 66 h 332"/>
                <a:gd name="T18" fmla="*/ 86 w 199"/>
                <a:gd name="T19" fmla="*/ 15 h 332"/>
                <a:gd name="T20" fmla="*/ 153 w 199"/>
                <a:gd name="T21" fmla="*/ 97 h 332"/>
                <a:gd name="T22" fmla="*/ 101 w 199"/>
                <a:gd name="T23" fmla="*/ 207 h 332"/>
                <a:gd name="T24" fmla="*/ 5 w 199"/>
                <a:gd name="T25" fmla="*/ 314 h 332"/>
                <a:gd name="T26" fmla="*/ 0 w 199"/>
                <a:gd name="T27" fmla="*/ 332 h 332"/>
                <a:gd name="T28" fmla="*/ 185 w 199"/>
                <a:gd name="T29" fmla="*/ 332 h 332"/>
                <a:gd name="T30" fmla="*/ 199 w 199"/>
                <a:gd name="T31" fmla="*/ 245 h 332"/>
                <a:gd name="T32" fmla="*/ 186 w 199"/>
                <a:gd name="T33" fmla="*/ 245 h 332"/>
                <a:gd name="T34" fmla="*/ 175 w 199"/>
                <a:gd name="T35" fmla="*/ 290 h 332"/>
                <a:gd name="T36" fmla="*/ 128 w 199"/>
                <a:gd name="T37" fmla="*/ 294 h 332"/>
                <a:gd name="T38" fmla="*/ 38 w 199"/>
                <a:gd name="T39" fmla="*/ 29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" h="332">
                  <a:moveTo>
                    <a:pt x="38" y="294"/>
                  </a:moveTo>
                  <a:lnTo>
                    <a:pt x="91" y="242"/>
                  </a:lnTo>
                  <a:cubicBezTo>
                    <a:pt x="169" y="174"/>
                    <a:pt x="199" y="147"/>
                    <a:pt x="199" y="97"/>
                  </a:cubicBezTo>
                  <a:cubicBezTo>
                    <a:pt x="199" y="40"/>
                    <a:pt x="154" y="0"/>
                    <a:pt x="93" y="0"/>
                  </a:cubicBezTo>
                  <a:cubicBezTo>
                    <a:pt x="37" y="0"/>
                    <a:pt x="0" y="46"/>
                    <a:pt x="0" y="90"/>
                  </a:cubicBezTo>
                  <a:cubicBezTo>
                    <a:pt x="0" y="118"/>
                    <a:pt x="25" y="118"/>
                    <a:pt x="26" y="118"/>
                  </a:cubicBezTo>
                  <a:cubicBezTo>
                    <a:pt x="35" y="118"/>
                    <a:pt x="52" y="112"/>
                    <a:pt x="52" y="92"/>
                  </a:cubicBezTo>
                  <a:cubicBezTo>
                    <a:pt x="52" y="79"/>
                    <a:pt x="43" y="66"/>
                    <a:pt x="26" y="66"/>
                  </a:cubicBezTo>
                  <a:cubicBezTo>
                    <a:pt x="22" y="66"/>
                    <a:pt x="21" y="66"/>
                    <a:pt x="19" y="66"/>
                  </a:cubicBezTo>
                  <a:cubicBezTo>
                    <a:pt x="31" y="34"/>
                    <a:pt x="57" y="15"/>
                    <a:pt x="86" y="15"/>
                  </a:cubicBezTo>
                  <a:cubicBezTo>
                    <a:pt x="132" y="15"/>
                    <a:pt x="153" y="56"/>
                    <a:pt x="153" y="97"/>
                  </a:cubicBezTo>
                  <a:cubicBezTo>
                    <a:pt x="153" y="137"/>
                    <a:pt x="128" y="176"/>
                    <a:pt x="101" y="207"/>
                  </a:cubicBezTo>
                  <a:lnTo>
                    <a:pt x="5" y="314"/>
                  </a:lnTo>
                  <a:cubicBezTo>
                    <a:pt x="0" y="319"/>
                    <a:pt x="0" y="320"/>
                    <a:pt x="0" y="332"/>
                  </a:cubicBezTo>
                  <a:lnTo>
                    <a:pt x="185" y="332"/>
                  </a:lnTo>
                  <a:lnTo>
                    <a:pt x="199" y="245"/>
                  </a:lnTo>
                  <a:lnTo>
                    <a:pt x="186" y="245"/>
                  </a:lnTo>
                  <a:cubicBezTo>
                    <a:pt x="184" y="260"/>
                    <a:pt x="180" y="282"/>
                    <a:pt x="175" y="290"/>
                  </a:cubicBezTo>
                  <a:cubicBezTo>
                    <a:pt x="172" y="294"/>
                    <a:pt x="139" y="294"/>
                    <a:pt x="128" y="294"/>
                  </a:cubicBezTo>
                  <a:lnTo>
                    <a:pt x="38" y="2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5" name="Freeform 541">
              <a:extLst>
                <a:ext uri="{FF2B5EF4-FFF2-40B4-BE49-F238E27FC236}">
                  <a16:creationId xmlns:a16="http://schemas.microsoft.com/office/drawing/2014/main" id="{2FC226ED-1BEC-41A7-9116-0E026CC9C149}"/>
                </a:ext>
              </a:extLst>
            </p:cNvPr>
            <p:cNvSpPr>
              <a:spLocks noEditPoints="1"/>
            </p:cNvSpPr>
            <p:nvPr>
              <p:custDataLst>
                <p:tags r:id="rId65"/>
              </p:custDataLst>
            </p:nvPr>
          </p:nvSpPr>
          <p:spPr bwMode="auto">
            <a:xfrm>
              <a:off x="9883775" y="5018088"/>
              <a:ext cx="115887" cy="163513"/>
            </a:xfrm>
            <a:custGeom>
              <a:avLst/>
              <a:gdLst>
                <a:gd name="T0" fmla="*/ 1 w 235"/>
                <a:gd name="T1" fmla="*/ 306 h 328"/>
                <a:gd name="T2" fmla="*/ 0 w 235"/>
                <a:gd name="T3" fmla="*/ 314 h 328"/>
                <a:gd name="T4" fmla="*/ 14 w 235"/>
                <a:gd name="T5" fmla="*/ 328 h 328"/>
                <a:gd name="T6" fmla="*/ 31 w 235"/>
                <a:gd name="T7" fmla="*/ 317 h 328"/>
                <a:gd name="T8" fmla="*/ 63 w 235"/>
                <a:gd name="T9" fmla="*/ 192 h 328"/>
                <a:gd name="T10" fmla="*/ 113 w 235"/>
                <a:gd name="T11" fmla="*/ 226 h 328"/>
                <a:gd name="T12" fmla="*/ 235 w 235"/>
                <a:gd name="T13" fmla="*/ 81 h 328"/>
                <a:gd name="T14" fmla="*/ 166 w 235"/>
                <a:gd name="T15" fmla="*/ 0 h 328"/>
                <a:gd name="T16" fmla="*/ 50 w 235"/>
                <a:gd name="T17" fmla="*/ 110 h 328"/>
                <a:gd name="T18" fmla="*/ 1 w 235"/>
                <a:gd name="T19" fmla="*/ 306 h 328"/>
                <a:gd name="T20" fmla="*/ 112 w 235"/>
                <a:gd name="T21" fmla="*/ 215 h 328"/>
                <a:gd name="T22" fmla="*/ 69 w 235"/>
                <a:gd name="T23" fmla="*/ 170 h 328"/>
                <a:gd name="T24" fmla="*/ 73 w 235"/>
                <a:gd name="T25" fmla="*/ 152 h 328"/>
                <a:gd name="T26" fmla="*/ 103 w 235"/>
                <a:gd name="T27" fmla="*/ 58 h 328"/>
                <a:gd name="T28" fmla="*/ 165 w 235"/>
                <a:gd name="T29" fmla="*/ 11 h 328"/>
                <a:gd name="T30" fmla="*/ 199 w 235"/>
                <a:gd name="T31" fmla="*/ 60 h 328"/>
                <a:gd name="T32" fmla="*/ 171 w 235"/>
                <a:gd name="T33" fmla="*/ 167 h 328"/>
                <a:gd name="T34" fmla="*/ 112 w 235"/>
                <a:gd name="T35" fmla="*/ 2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328">
                  <a:moveTo>
                    <a:pt x="1" y="306"/>
                  </a:moveTo>
                  <a:cubicBezTo>
                    <a:pt x="0" y="312"/>
                    <a:pt x="0" y="313"/>
                    <a:pt x="0" y="314"/>
                  </a:cubicBezTo>
                  <a:cubicBezTo>
                    <a:pt x="0" y="322"/>
                    <a:pt x="5" y="328"/>
                    <a:pt x="14" y="328"/>
                  </a:cubicBezTo>
                  <a:cubicBezTo>
                    <a:pt x="24" y="328"/>
                    <a:pt x="30" y="319"/>
                    <a:pt x="31" y="317"/>
                  </a:cubicBezTo>
                  <a:cubicBezTo>
                    <a:pt x="34" y="313"/>
                    <a:pt x="50" y="246"/>
                    <a:pt x="63" y="192"/>
                  </a:cubicBezTo>
                  <a:cubicBezTo>
                    <a:pt x="73" y="212"/>
                    <a:pt x="89" y="226"/>
                    <a:pt x="113" y="226"/>
                  </a:cubicBezTo>
                  <a:cubicBezTo>
                    <a:pt x="171" y="226"/>
                    <a:pt x="235" y="155"/>
                    <a:pt x="235" y="81"/>
                  </a:cubicBezTo>
                  <a:cubicBezTo>
                    <a:pt x="235" y="28"/>
                    <a:pt x="202" y="0"/>
                    <a:pt x="166" y="0"/>
                  </a:cubicBezTo>
                  <a:cubicBezTo>
                    <a:pt x="118" y="0"/>
                    <a:pt x="65" y="50"/>
                    <a:pt x="50" y="110"/>
                  </a:cubicBezTo>
                  <a:lnTo>
                    <a:pt x="1" y="306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0"/>
                  </a:cubicBezTo>
                  <a:cubicBezTo>
                    <a:pt x="69" y="168"/>
                    <a:pt x="72" y="158"/>
                    <a:pt x="73" y="152"/>
                  </a:cubicBezTo>
                  <a:cubicBezTo>
                    <a:pt x="87" y="96"/>
                    <a:pt x="92" y="78"/>
                    <a:pt x="103" y="58"/>
                  </a:cubicBezTo>
                  <a:cubicBezTo>
                    <a:pt x="125" y="22"/>
                    <a:pt x="150" y="11"/>
                    <a:pt x="165" y="11"/>
                  </a:cubicBezTo>
                  <a:cubicBezTo>
                    <a:pt x="183" y="11"/>
                    <a:pt x="199" y="25"/>
                    <a:pt x="199" y="60"/>
                  </a:cubicBezTo>
                  <a:cubicBezTo>
                    <a:pt x="199" y="87"/>
                    <a:pt x="185" y="143"/>
                    <a:pt x="171" y="167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6" name="Freeform 542">
              <a:extLst>
                <a:ext uri="{FF2B5EF4-FFF2-40B4-BE49-F238E27FC236}">
                  <a16:creationId xmlns:a16="http://schemas.microsoft.com/office/drawing/2014/main" id="{48DFCD2C-7D03-4B39-A063-F0D9B704CEA5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10017125" y="4957763"/>
              <a:ext cx="177800" cy="174625"/>
            </a:xfrm>
            <a:custGeom>
              <a:avLst/>
              <a:gdLst>
                <a:gd name="T0" fmla="*/ 286 w 356"/>
                <a:gd name="T1" fmla="*/ 57 h 352"/>
                <a:gd name="T2" fmla="*/ 350 w 356"/>
                <a:gd name="T3" fmla="*/ 16 h 352"/>
                <a:gd name="T4" fmla="*/ 356 w 356"/>
                <a:gd name="T5" fmla="*/ 6 h 352"/>
                <a:gd name="T6" fmla="*/ 350 w 356"/>
                <a:gd name="T7" fmla="*/ 0 h 352"/>
                <a:gd name="T8" fmla="*/ 309 w 356"/>
                <a:gd name="T9" fmla="*/ 2 h 352"/>
                <a:gd name="T10" fmla="*/ 259 w 356"/>
                <a:gd name="T11" fmla="*/ 0 h 352"/>
                <a:gd name="T12" fmla="*/ 250 w 356"/>
                <a:gd name="T13" fmla="*/ 10 h 352"/>
                <a:gd name="T14" fmla="*/ 258 w 356"/>
                <a:gd name="T15" fmla="*/ 16 h 352"/>
                <a:gd name="T16" fmla="*/ 281 w 356"/>
                <a:gd name="T17" fmla="*/ 32 h 352"/>
                <a:gd name="T18" fmla="*/ 273 w 356"/>
                <a:gd name="T19" fmla="*/ 51 h 352"/>
                <a:gd name="T20" fmla="*/ 120 w 356"/>
                <a:gd name="T21" fmla="*/ 295 h 352"/>
                <a:gd name="T22" fmla="*/ 86 w 356"/>
                <a:gd name="T23" fmla="*/ 31 h 352"/>
                <a:gd name="T24" fmla="*/ 121 w 356"/>
                <a:gd name="T25" fmla="*/ 16 h 352"/>
                <a:gd name="T26" fmla="*/ 133 w 356"/>
                <a:gd name="T27" fmla="*/ 6 h 352"/>
                <a:gd name="T28" fmla="*/ 126 w 356"/>
                <a:gd name="T29" fmla="*/ 0 h 352"/>
                <a:gd name="T30" fmla="*/ 64 w 356"/>
                <a:gd name="T31" fmla="*/ 2 h 352"/>
                <a:gd name="T32" fmla="*/ 37 w 356"/>
                <a:gd name="T33" fmla="*/ 1 h 352"/>
                <a:gd name="T34" fmla="*/ 10 w 356"/>
                <a:gd name="T35" fmla="*/ 0 h 352"/>
                <a:gd name="T36" fmla="*/ 0 w 356"/>
                <a:gd name="T37" fmla="*/ 10 h 352"/>
                <a:gd name="T38" fmla="*/ 13 w 356"/>
                <a:gd name="T39" fmla="*/ 16 h 352"/>
                <a:gd name="T40" fmla="*/ 43 w 356"/>
                <a:gd name="T41" fmla="*/ 33 h 352"/>
                <a:gd name="T42" fmla="*/ 82 w 356"/>
                <a:gd name="T43" fmla="*/ 341 h 352"/>
                <a:gd name="T44" fmla="*/ 92 w 356"/>
                <a:gd name="T45" fmla="*/ 352 h 352"/>
                <a:gd name="T46" fmla="*/ 106 w 356"/>
                <a:gd name="T47" fmla="*/ 343 h 352"/>
                <a:gd name="T48" fmla="*/ 286 w 356"/>
                <a:gd name="T49" fmla="*/ 5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6" h="352">
                  <a:moveTo>
                    <a:pt x="286" y="57"/>
                  </a:moveTo>
                  <a:cubicBezTo>
                    <a:pt x="310" y="18"/>
                    <a:pt x="331" y="17"/>
                    <a:pt x="350" y="16"/>
                  </a:cubicBezTo>
                  <a:cubicBezTo>
                    <a:pt x="355" y="15"/>
                    <a:pt x="356" y="7"/>
                    <a:pt x="356" y="6"/>
                  </a:cubicBezTo>
                  <a:cubicBezTo>
                    <a:pt x="356" y="2"/>
                    <a:pt x="353" y="0"/>
                    <a:pt x="350" y="0"/>
                  </a:cubicBezTo>
                  <a:cubicBezTo>
                    <a:pt x="337" y="0"/>
                    <a:pt x="322" y="2"/>
                    <a:pt x="309" y="2"/>
                  </a:cubicBezTo>
                  <a:cubicBezTo>
                    <a:pt x="292" y="2"/>
                    <a:pt x="275" y="0"/>
                    <a:pt x="259" y="0"/>
                  </a:cubicBezTo>
                  <a:cubicBezTo>
                    <a:pt x="256" y="0"/>
                    <a:pt x="250" y="0"/>
                    <a:pt x="250" y="10"/>
                  </a:cubicBezTo>
                  <a:cubicBezTo>
                    <a:pt x="250" y="15"/>
                    <a:pt x="254" y="16"/>
                    <a:pt x="258" y="16"/>
                  </a:cubicBezTo>
                  <a:cubicBezTo>
                    <a:pt x="271" y="17"/>
                    <a:pt x="281" y="22"/>
                    <a:pt x="281" y="32"/>
                  </a:cubicBezTo>
                  <a:cubicBezTo>
                    <a:pt x="281" y="40"/>
                    <a:pt x="273" y="51"/>
                    <a:pt x="273" y="51"/>
                  </a:cubicBezTo>
                  <a:lnTo>
                    <a:pt x="120" y="295"/>
                  </a:lnTo>
                  <a:lnTo>
                    <a:pt x="86" y="31"/>
                  </a:lnTo>
                  <a:cubicBezTo>
                    <a:pt x="86" y="22"/>
                    <a:pt x="98" y="16"/>
                    <a:pt x="121" y="16"/>
                  </a:cubicBezTo>
                  <a:cubicBezTo>
                    <a:pt x="128" y="16"/>
                    <a:pt x="133" y="16"/>
                    <a:pt x="133" y="6"/>
                  </a:cubicBezTo>
                  <a:cubicBezTo>
                    <a:pt x="133" y="1"/>
                    <a:pt x="129" y="0"/>
                    <a:pt x="126" y="0"/>
                  </a:cubicBezTo>
                  <a:cubicBezTo>
                    <a:pt x="106" y="0"/>
                    <a:pt x="85" y="2"/>
                    <a:pt x="64" y="2"/>
                  </a:cubicBezTo>
                  <a:cubicBezTo>
                    <a:pt x="55" y="2"/>
                    <a:pt x="46" y="1"/>
                    <a:pt x="37" y="1"/>
                  </a:cubicBezTo>
                  <a:cubicBezTo>
                    <a:pt x="28" y="1"/>
                    <a:pt x="18" y="0"/>
                    <a:pt x="10" y="0"/>
                  </a:cubicBezTo>
                  <a:cubicBezTo>
                    <a:pt x="6" y="0"/>
                    <a:pt x="0" y="0"/>
                    <a:pt x="0" y="10"/>
                  </a:cubicBezTo>
                  <a:cubicBezTo>
                    <a:pt x="0" y="16"/>
                    <a:pt x="5" y="16"/>
                    <a:pt x="13" y="16"/>
                  </a:cubicBezTo>
                  <a:cubicBezTo>
                    <a:pt x="41" y="16"/>
                    <a:pt x="41" y="20"/>
                    <a:pt x="43" y="33"/>
                  </a:cubicBezTo>
                  <a:lnTo>
                    <a:pt x="82" y="341"/>
                  </a:lnTo>
                  <a:cubicBezTo>
                    <a:pt x="84" y="351"/>
                    <a:pt x="86" y="352"/>
                    <a:pt x="92" y="352"/>
                  </a:cubicBezTo>
                  <a:cubicBezTo>
                    <a:pt x="100" y="352"/>
                    <a:pt x="102" y="350"/>
                    <a:pt x="106" y="343"/>
                  </a:cubicBezTo>
                  <a:lnTo>
                    <a:pt x="286" y="5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7" name="Freeform 543">
              <a:extLst>
                <a:ext uri="{FF2B5EF4-FFF2-40B4-BE49-F238E27FC236}">
                  <a16:creationId xmlns:a16="http://schemas.microsoft.com/office/drawing/2014/main" id="{B31B559A-B64B-4200-9D86-ABB0DAA44D98}"/>
                </a:ext>
              </a:extLst>
            </p:cNvPr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10212388" y="4957763"/>
              <a:ext cx="42862" cy="90488"/>
            </a:xfrm>
            <a:custGeom>
              <a:avLst/>
              <a:gdLst>
                <a:gd name="T0" fmla="*/ 84 w 87"/>
                <a:gd name="T1" fmla="*/ 31 h 181"/>
                <a:gd name="T2" fmla="*/ 87 w 87"/>
                <a:gd name="T3" fmla="*/ 19 h 181"/>
                <a:gd name="T4" fmla="*/ 66 w 87"/>
                <a:gd name="T5" fmla="*/ 0 h 181"/>
                <a:gd name="T6" fmla="*/ 47 w 87"/>
                <a:gd name="T7" fmla="*/ 17 h 181"/>
                <a:gd name="T8" fmla="*/ 1 w 87"/>
                <a:gd name="T9" fmla="*/ 168 h 181"/>
                <a:gd name="T10" fmla="*/ 0 w 87"/>
                <a:gd name="T11" fmla="*/ 173 h 181"/>
                <a:gd name="T12" fmla="*/ 13 w 87"/>
                <a:gd name="T13" fmla="*/ 181 h 181"/>
                <a:gd name="T14" fmla="*/ 18 w 87"/>
                <a:gd name="T15" fmla="*/ 175 h 181"/>
                <a:gd name="T16" fmla="*/ 84 w 87"/>
                <a:gd name="T17" fmla="*/ 3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181">
                  <a:moveTo>
                    <a:pt x="84" y="31"/>
                  </a:moveTo>
                  <a:cubicBezTo>
                    <a:pt x="87" y="25"/>
                    <a:pt x="87" y="22"/>
                    <a:pt x="87" y="19"/>
                  </a:cubicBezTo>
                  <a:cubicBezTo>
                    <a:pt x="87" y="9"/>
                    <a:pt x="77" y="0"/>
                    <a:pt x="66" y="0"/>
                  </a:cubicBezTo>
                  <a:cubicBezTo>
                    <a:pt x="53" y="0"/>
                    <a:pt x="49" y="11"/>
                    <a:pt x="47" y="17"/>
                  </a:cubicBezTo>
                  <a:lnTo>
                    <a:pt x="1" y="168"/>
                  </a:lnTo>
                  <a:cubicBezTo>
                    <a:pt x="1" y="168"/>
                    <a:pt x="0" y="173"/>
                    <a:pt x="0" y="173"/>
                  </a:cubicBezTo>
                  <a:cubicBezTo>
                    <a:pt x="0" y="177"/>
                    <a:pt x="10" y="181"/>
                    <a:pt x="13" y="181"/>
                  </a:cubicBezTo>
                  <a:cubicBezTo>
                    <a:pt x="16" y="181"/>
                    <a:pt x="16" y="180"/>
                    <a:pt x="18" y="175"/>
                  </a:cubicBezTo>
                  <a:lnTo>
                    <a:pt x="84" y="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8" name="Freeform 544">
              <a:extLst>
                <a:ext uri="{FF2B5EF4-FFF2-40B4-BE49-F238E27FC236}">
                  <a16:creationId xmlns:a16="http://schemas.microsoft.com/office/drawing/2014/main" id="{830FE553-7795-4C4A-978E-BE9995BB879D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10269538" y="4957763"/>
              <a:ext cx="42862" cy="90488"/>
            </a:xfrm>
            <a:custGeom>
              <a:avLst/>
              <a:gdLst>
                <a:gd name="T0" fmla="*/ 85 w 88"/>
                <a:gd name="T1" fmla="*/ 31 h 181"/>
                <a:gd name="T2" fmla="*/ 88 w 88"/>
                <a:gd name="T3" fmla="*/ 19 h 181"/>
                <a:gd name="T4" fmla="*/ 67 w 88"/>
                <a:gd name="T5" fmla="*/ 0 h 181"/>
                <a:gd name="T6" fmla="*/ 48 w 88"/>
                <a:gd name="T7" fmla="*/ 17 h 181"/>
                <a:gd name="T8" fmla="*/ 2 w 88"/>
                <a:gd name="T9" fmla="*/ 168 h 181"/>
                <a:gd name="T10" fmla="*/ 0 w 88"/>
                <a:gd name="T11" fmla="*/ 173 h 181"/>
                <a:gd name="T12" fmla="*/ 14 w 88"/>
                <a:gd name="T13" fmla="*/ 181 h 181"/>
                <a:gd name="T14" fmla="*/ 19 w 88"/>
                <a:gd name="T15" fmla="*/ 175 h 181"/>
                <a:gd name="T16" fmla="*/ 85 w 88"/>
                <a:gd name="T17" fmla="*/ 3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8" h="181">
                  <a:moveTo>
                    <a:pt x="85" y="31"/>
                  </a:moveTo>
                  <a:cubicBezTo>
                    <a:pt x="88" y="25"/>
                    <a:pt x="88" y="22"/>
                    <a:pt x="88" y="19"/>
                  </a:cubicBezTo>
                  <a:cubicBezTo>
                    <a:pt x="88" y="9"/>
                    <a:pt x="78" y="0"/>
                    <a:pt x="67" y="0"/>
                  </a:cubicBezTo>
                  <a:cubicBezTo>
                    <a:pt x="54" y="0"/>
                    <a:pt x="50" y="11"/>
                    <a:pt x="48" y="17"/>
                  </a:cubicBezTo>
                  <a:lnTo>
                    <a:pt x="2" y="168"/>
                  </a:lnTo>
                  <a:cubicBezTo>
                    <a:pt x="2" y="168"/>
                    <a:pt x="0" y="173"/>
                    <a:pt x="0" y="173"/>
                  </a:cubicBezTo>
                  <a:cubicBezTo>
                    <a:pt x="0" y="177"/>
                    <a:pt x="11" y="181"/>
                    <a:pt x="14" y="181"/>
                  </a:cubicBezTo>
                  <a:cubicBezTo>
                    <a:pt x="17" y="181"/>
                    <a:pt x="17" y="180"/>
                    <a:pt x="19" y="175"/>
                  </a:cubicBezTo>
                  <a:lnTo>
                    <a:pt x="85" y="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9" name="Freeform 545">
              <a:extLst>
                <a:ext uri="{FF2B5EF4-FFF2-40B4-BE49-F238E27FC236}">
                  <a16:creationId xmlns:a16="http://schemas.microsoft.com/office/drawing/2014/main" id="{6E8A8A54-65B0-44F6-82CC-634A972DFB45}"/>
                </a:ext>
              </a:extLst>
            </p:cNvPr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10355263" y="4940301"/>
              <a:ext cx="57150" cy="249238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49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1" y="97"/>
                  </a:cubicBezTo>
                  <a:cubicBezTo>
                    <a:pt x="6" y="152"/>
                    <a:pt x="0" y="208"/>
                    <a:pt x="0" y="249"/>
                  </a:cubicBezTo>
                  <a:cubicBezTo>
                    <a:pt x="0" y="288"/>
                    <a:pt x="5" y="349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0" name="Freeform 546">
              <a:extLst>
                <a:ext uri="{FF2B5EF4-FFF2-40B4-BE49-F238E27FC236}">
                  <a16:creationId xmlns:a16="http://schemas.microsoft.com/office/drawing/2014/main" id="{4746FB5D-4CCF-4C3B-B8DB-A5C5CCB376DC}"/>
                </a:ext>
              </a:extLst>
            </p:cNvPr>
            <p:cNvSpPr>
              <a:spLocks noEditPoints="1"/>
            </p:cNvSpPr>
            <p:nvPr>
              <p:custDataLst>
                <p:tags r:id="rId70"/>
              </p:custDataLst>
            </p:nvPr>
          </p:nvSpPr>
          <p:spPr bwMode="auto">
            <a:xfrm>
              <a:off x="10434638" y="5018088"/>
              <a:ext cx="115887" cy="163513"/>
            </a:xfrm>
            <a:custGeom>
              <a:avLst/>
              <a:gdLst>
                <a:gd name="T0" fmla="*/ 2 w 236"/>
                <a:gd name="T1" fmla="*/ 306 h 328"/>
                <a:gd name="T2" fmla="*/ 0 w 236"/>
                <a:gd name="T3" fmla="*/ 314 h 328"/>
                <a:gd name="T4" fmla="*/ 14 w 236"/>
                <a:gd name="T5" fmla="*/ 328 h 328"/>
                <a:gd name="T6" fmla="*/ 32 w 236"/>
                <a:gd name="T7" fmla="*/ 317 h 328"/>
                <a:gd name="T8" fmla="*/ 63 w 236"/>
                <a:gd name="T9" fmla="*/ 192 h 328"/>
                <a:gd name="T10" fmla="*/ 113 w 236"/>
                <a:gd name="T11" fmla="*/ 226 h 328"/>
                <a:gd name="T12" fmla="*/ 236 w 236"/>
                <a:gd name="T13" fmla="*/ 81 h 328"/>
                <a:gd name="T14" fmla="*/ 166 w 236"/>
                <a:gd name="T15" fmla="*/ 0 h 328"/>
                <a:gd name="T16" fmla="*/ 51 w 236"/>
                <a:gd name="T17" fmla="*/ 110 h 328"/>
                <a:gd name="T18" fmla="*/ 2 w 236"/>
                <a:gd name="T19" fmla="*/ 306 h 328"/>
                <a:gd name="T20" fmla="*/ 112 w 236"/>
                <a:gd name="T21" fmla="*/ 215 h 328"/>
                <a:gd name="T22" fmla="*/ 69 w 236"/>
                <a:gd name="T23" fmla="*/ 170 h 328"/>
                <a:gd name="T24" fmla="*/ 73 w 236"/>
                <a:gd name="T25" fmla="*/ 152 h 328"/>
                <a:gd name="T26" fmla="*/ 103 w 236"/>
                <a:gd name="T27" fmla="*/ 58 h 328"/>
                <a:gd name="T28" fmla="*/ 165 w 236"/>
                <a:gd name="T29" fmla="*/ 11 h 328"/>
                <a:gd name="T30" fmla="*/ 200 w 236"/>
                <a:gd name="T31" fmla="*/ 60 h 328"/>
                <a:gd name="T32" fmla="*/ 172 w 236"/>
                <a:gd name="T33" fmla="*/ 167 h 328"/>
                <a:gd name="T34" fmla="*/ 112 w 236"/>
                <a:gd name="T35" fmla="*/ 2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6" h="328">
                  <a:moveTo>
                    <a:pt x="2" y="306"/>
                  </a:moveTo>
                  <a:cubicBezTo>
                    <a:pt x="0" y="312"/>
                    <a:pt x="0" y="313"/>
                    <a:pt x="0" y="314"/>
                  </a:cubicBezTo>
                  <a:cubicBezTo>
                    <a:pt x="0" y="322"/>
                    <a:pt x="6" y="328"/>
                    <a:pt x="14" y="328"/>
                  </a:cubicBezTo>
                  <a:cubicBezTo>
                    <a:pt x="25" y="328"/>
                    <a:pt x="31" y="319"/>
                    <a:pt x="32" y="317"/>
                  </a:cubicBezTo>
                  <a:cubicBezTo>
                    <a:pt x="34" y="313"/>
                    <a:pt x="50" y="246"/>
                    <a:pt x="63" y="192"/>
                  </a:cubicBezTo>
                  <a:cubicBezTo>
                    <a:pt x="73" y="212"/>
                    <a:pt x="89" y="226"/>
                    <a:pt x="113" y="226"/>
                  </a:cubicBezTo>
                  <a:cubicBezTo>
                    <a:pt x="171" y="226"/>
                    <a:pt x="236" y="155"/>
                    <a:pt x="236" y="81"/>
                  </a:cubicBezTo>
                  <a:cubicBezTo>
                    <a:pt x="236" y="28"/>
                    <a:pt x="203" y="0"/>
                    <a:pt x="166" y="0"/>
                  </a:cubicBezTo>
                  <a:cubicBezTo>
                    <a:pt x="118" y="0"/>
                    <a:pt x="65" y="50"/>
                    <a:pt x="51" y="110"/>
                  </a:cubicBezTo>
                  <a:lnTo>
                    <a:pt x="2" y="306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0"/>
                  </a:cubicBezTo>
                  <a:cubicBezTo>
                    <a:pt x="69" y="168"/>
                    <a:pt x="72" y="158"/>
                    <a:pt x="73" y="152"/>
                  </a:cubicBezTo>
                  <a:cubicBezTo>
                    <a:pt x="87" y="96"/>
                    <a:pt x="92" y="78"/>
                    <a:pt x="103" y="58"/>
                  </a:cubicBezTo>
                  <a:cubicBezTo>
                    <a:pt x="125" y="22"/>
                    <a:pt x="150" y="11"/>
                    <a:pt x="165" y="11"/>
                  </a:cubicBezTo>
                  <a:cubicBezTo>
                    <a:pt x="184" y="11"/>
                    <a:pt x="200" y="25"/>
                    <a:pt x="200" y="60"/>
                  </a:cubicBezTo>
                  <a:cubicBezTo>
                    <a:pt x="200" y="87"/>
                    <a:pt x="185" y="143"/>
                    <a:pt x="172" y="167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1" name="Freeform 547">
              <a:extLst>
                <a:ext uri="{FF2B5EF4-FFF2-40B4-BE49-F238E27FC236}">
                  <a16:creationId xmlns:a16="http://schemas.microsoft.com/office/drawing/2014/main" id="{04B3556D-CEDE-4BE1-A72E-AE450525041E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10567988" y="4940301"/>
              <a:ext cx="58737" cy="249238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5"/>
                    <a:pt x="68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2" name="Freeform 548">
              <a:extLst>
                <a:ext uri="{FF2B5EF4-FFF2-40B4-BE49-F238E27FC236}">
                  <a16:creationId xmlns:a16="http://schemas.microsoft.com/office/drawing/2014/main" id="{CBB91971-F860-434B-9F84-48F3A2DCD3BE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10690225" y="4595813"/>
              <a:ext cx="120650" cy="598488"/>
            </a:xfrm>
            <a:custGeom>
              <a:avLst/>
              <a:gdLst>
                <a:gd name="T0" fmla="*/ 245 w 245"/>
                <a:gd name="T1" fmla="*/ 598 h 1196"/>
                <a:gd name="T2" fmla="*/ 73 w 245"/>
                <a:gd name="T3" fmla="*/ 56 h 1196"/>
                <a:gd name="T4" fmla="*/ 24 w 245"/>
                <a:gd name="T5" fmla="*/ 6 h 1196"/>
                <a:gd name="T6" fmla="*/ 10 w 245"/>
                <a:gd name="T7" fmla="*/ 0 h 1196"/>
                <a:gd name="T8" fmla="*/ 0 w 245"/>
                <a:gd name="T9" fmla="*/ 5 h 1196"/>
                <a:gd name="T10" fmla="*/ 3 w 245"/>
                <a:gd name="T11" fmla="*/ 10 h 1196"/>
                <a:gd name="T12" fmla="*/ 87 w 245"/>
                <a:gd name="T13" fmla="*/ 115 h 1196"/>
                <a:gd name="T14" fmla="*/ 204 w 245"/>
                <a:gd name="T15" fmla="*/ 598 h 1196"/>
                <a:gd name="T16" fmla="*/ 103 w 245"/>
                <a:gd name="T17" fmla="*/ 1054 h 1196"/>
                <a:gd name="T18" fmla="*/ 2 w 245"/>
                <a:gd name="T19" fmla="*/ 1187 h 1196"/>
                <a:gd name="T20" fmla="*/ 0 w 245"/>
                <a:gd name="T21" fmla="*/ 1191 h 1196"/>
                <a:gd name="T22" fmla="*/ 10 w 245"/>
                <a:gd name="T23" fmla="*/ 1196 h 1196"/>
                <a:gd name="T24" fmla="*/ 26 w 245"/>
                <a:gd name="T25" fmla="*/ 1189 h 1196"/>
                <a:gd name="T26" fmla="*/ 245 w 245"/>
                <a:gd name="T27" fmla="*/ 598 h 1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5" h="1196">
                  <a:moveTo>
                    <a:pt x="245" y="598"/>
                  </a:moveTo>
                  <a:cubicBezTo>
                    <a:pt x="245" y="402"/>
                    <a:pt x="200" y="205"/>
                    <a:pt x="73" y="56"/>
                  </a:cubicBezTo>
                  <a:cubicBezTo>
                    <a:pt x="63" y="44"/>
                    <a:pt x="44" y="24"/>
                    <a:pt x="24" y="6"/>
                  </a:cubicBezTo>
                  <a:cubicBezTo>
                    <a:pt x="18" y="0"/>
                    <a:pt x="17" y="0"/>
                    <a:pt x="10" y="0"/>
                  </a:cubicBezTo>
                  <a:cubicBezTo>
                    <a:pt x="4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8"/>
                    <a:pt x="53" y="61"/>
                    <a:pt x="87" y="115"/>
                  </a:cubicBezTo>
                  <a:cubicBezTo>
                    <a:pt x="167" y="244"/>
                    <a:pt x="204" y="406"/>
                    <a:pt x="204" y="598"/>
                  </a:cubicBezTo>
                  <a:cubicBezTo>
                    <a:pt x="204" y="732"/>
                    <a:pt x="186" y="905"/>
                    <a:pt x="103" y="1054"/>
                  </a:cubicBezTo>
                  <a:cubicBezTo>
                    <a:pt x="64" y="1124"/>
                    <a:pt x="23" y="1166"/>
                    <a:pt x="2" y="1187"/>
                  </a:cubicBezTo>
                  <a:cubicBezTo>
                    <a:pt x="1" y="1188"/>
                    <a:pt x="0" y="1190"/>
                    <a:pt x="0" y="1191"/>
                  </a:cubicBezTo>
                  <a:cubicBezTo>
                    <a:pt x="0" y="1196"/>
                    <a:pt x="4" y="1196"/>
                    <a:pt x="10" y="1196"/>
                  </a:cubicBezTo>
                  <a:cubicBezTo>
                    <a:pt x="17" y="1196"/>
                    <a:pt x="18" y="1196"/>
                    <a:pt x="26" y="1189"/>
                  </a:cubicBezTo>
                  <a:cubicBezTo>
                    <a:pt x="193" y="1037"/>
                    <a:pt x="245" y="808"/>
                    <a:pt x="245" y="59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4" name="Freeform: Shape 983">
              <a:extLst>
                <a:ext uri="{FF2B5EF4-FFF2-40B4-BE49-F238E27FC236}">
                  <a16:creationId xmlns:a16="http://schemas.microsoft.com/office/drawing/2014/main" id="{48899C7D-F958-40B0-A970-0C7F85A6E0F6}"/>
                </a:ext>
              </a:extLst>
            </p:cNvPr>
            <p:cNvSpPr/>
            <p:nvPr>
              <p:custDataLst>
                <p:tags r:id="rId73"/>
              </p:custDataLst>
            </p:nvPr>
          </p:nvSpPr>
          <p:spPr>
            <a:xfrm>
              <a:off x="6746875" y="4194175"/>
              <a:ext cx="582613" cy="9526"/>
            </a:xfrm>
            <a:custGeom>
              <a:avLst/>
              <a:gdLst/>
              <a:ahLst/>
              <a:cxnLst/>
              <a:rect l="0" t="0" r="0" b="0"/>
              <a:pathLst>
                <a:path w="582613" h="9526">
                  <a:moveTo>
                    <a:pt x="0" y="9525"/>
                  </a:moveTo>
                  <a:lnTo>
                    <a:pt x="582612" y="9525"/>
                  </a:lnTo>
                  <a:lnTo>
                    <a:pt x="5826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85" name="Freeform: Shape 984">
              <a:extLst>
                <a:ext uri="{FF2B5EF4-FFF2-40B4-BE49-F238E27FC236}">
                  <a16:creationId xmlns:a16="http://schemas.microsoft.com/office/drawing/2014/main" id="{23455EBD-EE53-4734-994B-5A7580255897}"/>
                </a:ext>
              </a:extLst>
            </p:cNvPr>
            <p:cNvSpPr/>
            <p:nvPr>
              <p:custDataLst>
                <p:tags r:id="rId74"/>
              </p:custDataLst>
            </p:nvPr>
          </p:nvSpPr>
          <p:spPr>
            <a:xfrm>
              <a:off x="7388225" y="4194175"/>
              <a:ext cx="1089026" cy="9526"/>
            </a:xfrm>
            <a:custGeom>
              <a:avLst/>
              <a:gdLst/>
              <a:ahLst/>
              <a:cxnLst/>
              <a:rect l="0" t="0" r="0" b="0"/>
              <a:pathLst>
                <a:path w="1089026" h="9526">
                  <a:moveTo>
                    <a:pt x="0" y="9525"/>
                  </a:moveTo>
                  <a:lnTo>
                    <a:pt x="1089025" y="9525"/>
                  </a:lnTo>
                  <a:lnTo>
                    <a:pt x="10890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86" name="Freeform: Shape 985">
              <a:extLst>
                <a:ext uri="{FF2B5EF4-FFF2-40B4-BE49-F238E27FC236}">
                  <a16:creationId xmlns:a16="http://schemas.microsoft.com/office/drawing/2014/main" id="{0055659A-0C34-48E9-BE31-3C17CD795C41}"/>
                </a:ext>
              </a:extLst>
            </p:cNvPr>
            <p:cNvSpPr/>
            <p:nvPr>
              <p:custDataLst>
                <p:tags r:id="rId75"/>
              </p:custDataLst>
            </p:nvPr>
          </p:nvSpPr>
          <p:spPr>
            <a:xfrm>
              <a:off x="8761413" y="4194175"/>
              <a:ext cx="1725613" cy="9526"/>
            </a:xfrm>
            <a:custGeom>
              <a:avLst/>
              <a:gdLst/>
              <a:ahLst/>
              <a:cxnLst/>
              <a:rect l="0" t="0" r="0" b="0"/>
              <a:pathLst>
                <a:path w="1725613" h="9526">
                  <a:moveTo>
                    <a:pt x="0" y="9525"/>
                  </a:moveTo>
                  <a:lnTo>
                    <a:pt x="1725612" y="9525"/>
                  </a:lnTo>
                  <a:lnTo>
                    <a:pt x="17256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87" name="Freeform: Shape 986">
              <a:extLst>
                <a:ext uri="{FF2B5EF4-FFF2-40B4-BE49-F238E27FC236}">
                  <a16:creationId xmlns:a16="http://schemas.microsoft.com/office/drawing/2014/main" id="{850CE8DD-49BE-4F59-9B46-C264EC5F1410}"/>
                </a:ext>
              </a:extLst>
            </p:cNvPr>
            <p:cNvSpPr/>
            <p:nvPr>
              <p:custDataLst>
                <p:tags r:id="rId76"/>
              </p:custDataLst>
            </p:nvPr>
          </p:nvSpPr>
          <p:spPr>
            <a:xfrm>
              <a:off x="7010400" y="4889500"/>
              <a:ext cx="652463" cy="9526"/>
            </a:xfrm>
            <a:custGeom>
              <a:avLst/>
              <a:gdLst/>
              <a:ahLst/>
              <a:cxnLst/>
              <a:rect l="0" t="0" r="0" b="0"/>
              <a:pathLst>
                <a:path w="652463" h="9526">
                  <a:moveTo>
                    <a:pt x="0" y="9525"/>
                  </a:moveTo>
                  <a:lnTo>
                    <a:pt x="652462" y="9525"/>
                  </a:lnTo>
                  <a:lnTo>
                    <a:pt x="6524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988" name="Freeform: Shape 987">
              <a:extLst>
                <a:ext uri="{FF2B5EF4-FFF2-40B4-BE49-F238E27FC236}">
                  <a16:creationId xmlns:a16="http://schemas.microsoft.com/office/drawing/2014/main" id="{09FAEC80-95BE-4F76-A005-B908DF79C97C}"/>
                </a:ext>
              </a:extLst>
            </p:cNvPr>
            <p:cNvSpPr/>
            <p:nvPr>
              <p:custDataLst>
                <p:tags r:id="rId77"/>
              </p:custDataLst>
            </p:nvPr>
          </p:nvSpPr>
          <p:spPr>
            <a:xfrm>
              <a:off x="7723188" y="4889500"/>
              <a:ext cx="2927351" cy="9526"/>
            </a:xfrm>
            <a:custGeom>
              <a:avLst/>
              <a:gdLst/>
              <a:ahLst/>
              <a:cxnLst/>
              <a:rect l="0" t="0" r="0" b="0"/>
              <a:pathLst>
                <a:path w="2927351" h="9526">
                  <a:moveTo>
                    <a:pt x="0" y="9525"/>
                  </a:moveTo>
                  <a:lnTo>
                    <a:pt x="2927350" y="9525"/>
                  </a:lnTo>
                  <a:lnTo>
                    <a:pt x="292735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895" name="Group 894">
            <a:extLst>
              <a:ext uri="{FF2B5EF4-FFF2-40B4-BE49-F238E27FC236}">
                <a16:creationId xmlns:a16="http://schemas.microsoft.com/office/drawing/2014/main" id="{D86D35BA-7979-4A86-948B-7003AAAB7948}"/>
              </a:ext>
            </a:extLst>
          </p:cNvPr>
          <p:cNvGrpSpPr/>
          <p:nvPr/>
        </p:nvGrpSpPr>
        <p:grpSpPr>
          <a:xfrm>
            <a:off x="4334523" y="4473632"/>
            <a:ext cx="1318823" cy="701104"/>
            <a:chOff x="4317051" y="3838797"/>
            <a:chExt cx="1318823" cy="701104"/>
          </a:xfrm>
        </p:grpSpPr>
        <p:sp>
          <p:nvSpPr>
            <p:cNvPr id="299" name="Arrow: Right 298">
              <a:extLst>
                <a:ext uri="{FF2B5EF4-FFF2-40B4-BE49-F238E27FC236}">
                  <a16:creationId xmlns:a16="http://schemas.microsoft.com/office/drawing/2014/main" id="{A09DAF73-AF8F-459E-8031-1F7088B87657}"/>
                </a:ext>
              </a:extLst>
            </p:cNvPr>
            <p:cNvSpPr/>
            <p:nvPr/>
          </p:nvSpPr>
          <p:spPr>
            <a:xfrm>
              <a:off x="4475719" y="4084637"/>
              <a:ext cx="935512" cy="2016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3" name="TextBox 892">
              <a:extLst>
                <a:ext uri="{FF2B5EF4-FFF2-40B4-BE49-F238E27FC236}">
                  <a16:creationId xmlns:a16="http://schemas.microsoft.com/office/drawing/2014/main" id="{9E79FA4C-0407-485E-A001-A1B3B62DA9AE}"/>
                </a:ext>
              </a:extLst>
            </p:cNvPr>
            <p:cNvSpPr txBox="1"/>
            <p:nvPr/>
          </p:nvSpPr>
          <p:spPr>
            <a:xfrm>
              <a:off x="4317051" y="4262902"/>
              <a:ext cx="131882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Rescale with (N-1)</a:t>
              </a:r>
            </a:p>
          </p:txBody>
        </p:sp>
        <p:sp>
          <p:nvSpPr>
            <p:cNvPr id="894" name="TextBox 893">
              <a:extLst>
                <a:ext uri="{FF2B5EF4-FFF2-40B4-BE49-F238E27FC236}">
                  <a16:creationId xmlns:a16="http://schemas.microsoft.com/office/drawing/2014/main" id="{B9D6AC86-2EBA-472F-8BCD-CF6D3BB5FAFA}"/>
                </a:ext>
              </a:extLst>
            </p:cNvPr>
            <p:cNvSpPr txBox="1"/>
            <p:nvPr/>
          </p:nvSpPr>
          <p:spPr>
            <a:xfrm>
              <a:off x="4417909" y="3838797"/>
              <a:ext cx="10755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 dirty="0"/>
                <a:t>Flow equation</a:t>
              </a:r>
            </a:p>
          </p:txBody>
        </p:sp>
      </p:grpSp>
      <p:cxnSp>
        <p:nvCxnSpPr>
          <p:cNvPr id="898" name="Straight Connector 897">
            <a:extLst>
              <a:ext uri="{FF2B5EF4-FFF2-40B4-BE49-F238E27FC236}">
                <a16:creationId xmlns:a16="http://schemas.microsoft.com/office/drawing/2014/main" id="{C65DFEFB-1B22-4D33-973C-5CBD032D95DF}"/>
              </a:ext>
            </a:extLst>
          </p:cNvPr>
          <p:cNvCxnSpPr>
            <a:cxnSpLocks/>
          </p:cNvCxnSpPr>
          <p:nvPr/>
        </p:nvCxnSpPr>
        <p:spPr>
          <a:xfrm>
            <a:off x="6614539" y="5287798"/>
            <a:ext cx="4501239" cy="50165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14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/>
      <p:bldP spid="180" grpId="0" animBg="1"/>
      <p:bldP spid="181" grpId="0"/>
      <p:bldP spid="1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D3263A8-5B27-4535-A6FE-74D726025EED}"/>
              </a:ext>
            </a:extLst>
          </p:cNvPr>
          <p:cNvGrpSpPr/>
          <p:nvPr/>
        </p:nvGrpSpPr>
        <p:grpSpPr>
          <a:xfrm>
            <a:off x="11274803" y="0"/>
            <a:ext cx="917195" cy="343004"/>
            <a:chOff x="10991914" y="0"/>
            <a:chExt cx="1200086" cy="34300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C1EBBB7-B6E3-4EB6-9C5A-1A2955080032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B4F1E36-3C55-4690-883D-CC374C50F9B4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O(N)</a:t>
                </a: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8804B734-BF47-4643-80FE-96B50E0C3996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A6B66A71-417F-405A-8A8E-3B9B462312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EF18C1E-FC5F-46F8-ADAC-3B657E519C1F}"/>
              </a:ext>
            </a:extLst>
          </p:cNvPr>
          <p:cNvSpPr txBox="1"/>
          <p:nvPr/>
        </p:nvSpPr>
        <p:spPr>
          <a:xfrm>
            <a:off x="381000" y="343004"/>
            <a:ext cx="2532289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Connecting to DG</a:t>
            </a:r>
          </a:p>
        </p:txBody>
      </p:sp>
      <p:grpSp>
        <p:nvGrpSpPr>
          <p:cNvPr id="362" name="Group 361">
            <a:extLst>
              <a:ext uri="{FF2B5EF4-FFF2-40B4-BE49-F238E27FC236}">
                <a16:creationId xmlns:a16="http://schemas.microsoft.com/office/drawing/2014/main" id="{C41A139C-0254-47B9-ADE4-6C859FD6A78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5535868" y="771484"/>
            <a:ext cx="3530602" cy="620713"/>
            <a:chOff x="4562475" y="854075"/>
            <a:chExt cx="3530602" cy="620713"/>
          </a:xfrm>
        </p:grpSpPr>
        <p:sp>
          <p:nvSpPr>
            <p:cNvPr id="320" name="Freeform 103 1">
              <a:extLst>
                <a:ext uri="{FF2B5EF4-FFF2-40B4-BE49-F238E27FC236}">
                  <a16:creationId xmlns:a16="http://schemas.microsoft.com/office/drawing/2014/main" id="{334BBCAE-03F7-4970-8EDB-B335FE832C8F}"/>
                </a:ext>
              </a:extLst>
            </p:cNvPr>
            <p:cNvSpPr>
              <a:spLocks noEditPoints="1"/>
            </p:cNvSpPr>
            <p:nvPr>
              <p:custDataLst>
                <p:tags r:id="rId115"/>
              </p:custDataLst>
            </p:nvPr>
          </p:nvSpPr>
          <p:spPr bwMode="auto">
            <a:xfrm>
              <a:off x="4562475" y="1057275"/>
              <a:ext cx="131763" cy="187325"/>
            </a:xfrm>
            <a:custGeom>
              <a:avLst/>
              <a:gdLst>
                <a:gd name="T0" fmla="*/ 211 w 262"/>
                <a:gd name="T1" fmla="*/ 189 h 369"/>
                <a:gd name="T2" fmla="*/ 147 w 262"/>
                <a:gd name="T3" fmla="*/ 130 h 369"/>
                <a:gd name="T4" fmla="*/ 45 w 262"/>
                <a:gd name="T5" fmla="*/ 177 h 369"/>
                <a:gd name="T6" fmla="*/ 0 w 262"/>
                <a:gd name="T7" fmla="*/ 280 h 369"/>
                <a:gd name="T8" fmla="*/ 92 w 262"/>
                <a:gd name="T9" fmla="*/ 369 h 369"/>
                <a:gd name="T10" fmla="*/ 262 w 262"/>
                <a:gd name="T11" fmla="*/ 130 h 369"/>
                <a:gd name="T12" fmla="*/ 155 w 262"/>
                <a:gd name="T13" fmla="*/ 0 h 369"/>
                <a:gd name="T14" fmla="*/ 60 w 262"/>
                <a:gd name="T15" fmla="*/ 79 h 369"/>
                <a:gd name="T16" fmla="*/ 79 w 262"/>
                <a:gd name="T17" fmla="*/ 97 h 369"/>
                <a:gd name="T18" fmla="*/ 105 w 262"/>
                <a:gd name="T19" fmla="*/ 70 h 369"/>
                <a:gd name="T20" fmla="*/ 82 w 262"/>
                <a:gd name="T21" fmla="*/ 53 h 369"/>
                <a:gd name="T22" fmla="*/ 154 w 262"/>
                <a:gd name="T23" fmla="*/ 13 h 369"/>
                <a:gd name="T24" fmla="*/ 225 w 262"/>
                <a:gd name="T25" fmla="*/ 103 h 369"/>
                <a:gd name="T26" fmla="*/ 212 w 262"/>
                <a:gd name="T27" fmla="*/ 189 h 369"/>
                <a:gd name="T28" fmla="*/ 211 w 262"/>
                <a:gd name="T29" fmla="*/ 189 h 369"/>
                <a:gd name="T30" fmla="*/ 93 w 262"/>
                <a:gd name="T31" fmla="*/ 355 h 369"/>
                <a:gd name="T32" fmla="*/ 39 w 262"/>
                <a:gd name="T33" fmla="*/ 298 h 369"/>
                <a:gd name="T34" fmla="*/ 72 w 262"/>
                <a:gd name="T35" fmla="*/ 185 h 369"/>
                <a:gd name="T36" fmla="*/ 147 w 262"/>
                <a:gd name="T37" fmla="*/ 141 h 369"/>
                <a:gd name="T38" fmla="*/ 202 w 262"/>
                <a:gd name="T39" fmla="*/ 207 h 369"/>
                <a:gd name="T40" fmla="*/ 93 w 262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9">
                  <a:moveTo>
                    <a:pt x="211" y="189"/>
                  </a:moveTo>
                  <a:cubicBezTo>
                    <a:pt x="206" y="158"/>
                    <a:pt x="186" y="130"/>
                    <a:pt x="147" y="130"/>
                  </a:cubicBezTo>
                  <a:cubicBezTo>
                    <a:pt x="116" y="130"/>
                    <a:pt x="84" y="138"/>
                    <a:pt x="45" y="177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1" y="369"/>
                    <a:pt x="262" y="201"/>
                    <a:pt x="262" y="130"/>
                  </a:cubicBezTo>
                  <a:cubicBezTo>
                    <a:pt x="262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9"/>
                  </a:cubicBezTo>
                  <a:lnTo>
                    <a:pt x="211" y="189"/>
                  </a:lnTo>
                  <a:close/>
                  <a:moveTo>
                    <a:pt x="93" y="355"/>
                  </a:moveTo>
                  <a:cubicBezTo>
                    <a:pt x="39" y="355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1" y="157"/>
                    <a:pt x="116" y="141"/>
                    <a:pt x="147" y="141"/>
                  </a:cubicBezTo>
                  <a:cubicBezTo>
                    <a:pt x="201" y="141"/>
                    <a:pt x="202" y="197"/>
                    <a:pt x="202" y="207"/>
                  </a:cubicBezTo>
                  <a:cubicBezTo>
                    <a:pt x="202" y="243"/>
                    <a:pt x="170" y="355"/>
                    <a:pt x="93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1" name="Freeform 104 1">
              <a:extLst>
                <a:ext uri="{FF2B5EF4-FFF2-40B4-BE49-F238E27FC236}">
                  <a16:creationId xmlns:a16="http://schemas.microsoft.com/office/drawing/2014/main" id="{78553BA2-EBB5-497A-93B9-E10C1A253B4D}"/>
                </a:ext>
              </a:extLst>
            </p:cNvPr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4692650" y="1165225"/>
              <a:ext cx="58738" cy="112713"/>
            </a:xfrm>
            <a:custGeom>
              <a:avLst/>
              <a:gdLst>
                <a:gd name="T0" fmla="*/ 71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8 w 118"/>
                <a:gd name="T7" fmla="*/ 68 h 222"/>
                <a:gd name="T8" fmla="*/ 75 w 118"/>
                <a:gd name="T9" fmla="*/ 68 h 222"/>
                <a:gd name="T10" fmla="*/ 87 w 118"/>
                <a:gd name="T11" fmla="*/ 16 h 222"/>
                <a:gd name="T12" fmla="*/ 89 w 118"/>
                <a:gd name="T13" fmla="*/ 12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1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9 h 222"/>
                <a:gd name="T36" fmla="*/ 110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7" y="81"/>
                  </a:lnTo>
                  <a:cubicBezTo>
                    <a:pt x="114" y="81"/>
                    <a:pt x="118" y="81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7" y="16"/>
                  </a:lnTo>
                  <a:cubicBezTo>
                    <a:pt x="88" y="15"/>
                    <a:pt x="89" y="13"/>
                    <a:pt x="89" y="12"/>
                  </a:cubicBezTo>
                  <a:cubicBezTo>
                    <a:pt x="89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5" y="81"/>
                    <a:pt x="11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6" y="222"/>
                    <a:pt x="55" y="222"/>
                  </a:cubicBezTo>
                  <a:cubicBezTo>
                    <a:pt x="94" y="222"/>
                    <a:pt x="116" y="173"/>
                    <a:pt x="116" y="169"/>
                  </a:cubicBezTo>
                  <a:cubicBezTo>
                    <a:pt x="116" y="164"/>
                    <a:pt x="112" y="164"/>
                    <a:pt x="110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3"/>
                    <a:pt x="76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2"/>
                    <a:pt x="46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2" name="Freeform 105 1">
              <a:extLst>
                <a:ext uri="{FF2B5EF4-FFF2-40B4-BE49-F238E27FC236}">
                  <a16:creationId xmlns:a16="http://schemas.microsoft.com/office/drawing/2014/main" id="{6CA33774-3B86-4555-ACAA-E7001A9C807D}"/>
                </a:ext>
              </a:extLst>
            </p:cNvPr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4786313" y="1065213"/>
              <a:ext cx="177800" cy="179388"/>
            </a:xfrm>
            <a:custGeom>
              <a:avLst/>
              <a:gdLst>
                <a:gd name="T0" fmla="*/ 285 w 356"/>
                <a:gd name="T1" fmla="*/ 57 h 352"/>
                <a:gd name="T2" fmla="*/ 349 w 356"/>
                <a:gd name="T3" fmla="*/ 15 h 352"/>
                <a:gd name="T4" fmla="*/ 356 w 356"/>
                <a:gd name="T5" fmla="*/ 6 h 352"/>
                <a:gd name="T6" fmla="*/ 349 w 356"/>
                <a:gd name="T7" fmla="*/ 0 h 352"/>
                <a:gd name="T8" fmla="*/ 308 w 356"/>
                <a:gd name="T9" fmla="*/ 1 h 352"/>
                <a:gd name="T10" fmla="*/ 259 w 356"/>
                <a:gd name="T11" fmla="*/ 0 h 352"/>
                <a:gd name="T12" fmla="*/ 249 w 356"/>
                <a:gd name="T13" fmla="*/ 9 h 352"/>
                <a:gd name="T14" fmla="*/ 257 w 356"/>
                <a:gd name="T15" fmla="*/ 15 h 352"/>
                <a:gd name="T16" fmla="*/ 280 w 356"/>
                <a:gd name="T17" fmla="*/ 32 h 352"/>
                <a:gd name="T18" fmla="*/ 273 w 356"/>
                <a:gd name="T19" fmla="*/ 51 h 352"/>
                <a:gd name="T20" fmla="*/ 120 w 356"/>
                <a:gd name="T21" fmla="*/ 294 h 352"/>
                <a:gd name="T22" fmla="*/ 86 w 356"/>
                <a:gd name="T23" fmla="*/ 30 h 352"/>
                <a:gd name="T24" fmla="*/ 120 w 356"/>
                <a:gd name="T25" fmla="*/ 15 h 352"/>
                <a:gd name="T26" fmla="*/ 133 w 356"/>
                <a:gd name="T27" fmla="*/ 5 h 352"/>
                <a:gd name="T28" fmla="*/ 126 w 356"/>
                <a:gd name="T29" fmla="*/ 0 h 352"/>
                <a:gd name="T30" fmla="*/ 64 w 356"/>
                <a:gd name="T31" fmla="*/ 1 h 352"/>
                <a:gd name="T32" fmla="*/ 37 w 356"/>
                <a:gd name="T33" fmla="*/ 1 h 352"/>
                <a:gd name="T34" fmla="*/ 10 w 356"/>
                <a:gd name="T35" fmla="*/ 0 h 352"/>
                <a:gd name="T36" fmla="*/ 0 w 356"/>
                <a:gd name="T37" fmla="*/ 9 h 352"/>
                <a:gd name="T38" fmla="*/ 13 w 356"/>
                <a:gd name="T39" fmla="*/ 15 h 352"/>
                <a:gd name="T40" fmla="*/ 43 w 356"/>
                <a:gd name="T41" fmla="*/ 32 h 352"/>
                <a:gd name="T42" fmla="*/ 82 w 356"/>
                <a:gd name="T43" fmla="*/ 340 h 352"/>
                <a:gd name="T44" fmla="*/ 92 w 356"/>
                <a:gd name="T45" fmla="*/ 352 h 352"/>
                <a:gd name="T46" fmla="*/ 106 w 356"/>
                <a:gd name="T47" fmla="*/ 343 h 352"/>
                <a:gd name="T48" fmla="*/ 285 w 356"/>
                <a:gd name="T49" fmla="*/ 5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6" h="352">
                  <a:moveTo>
                    <a:pt x="285" y="57"/>
                  </a:moveTo>
                  <a:cubicBezTo>
                    <a:pt x="310" y="18"/>
                    <a:pt x="331" y="16"/>
                    <a:pt x="349" y="15"/>
                  </a:cubicBezTo>
                  <a:cubicBezTo>
                    <a:pt x="355" y="15"/>
                    <a:pt x="356" y="6"/>
                    <a:pt x="356" y="6"/>
                  </a:cubicBezTo>
                  <a:cubicBezTo>
                    <a:pt x="356" y="2"/>
                    <a:pt x="353" y="0"/>
                    <a:pt x="349" y="0"/>
                  </a:cubicBezTo>
                  <a:cubicBezTo>
                    <a:pt x="336" y="0"/>
                    <a:pt x="322" y="1"/>
                    <a:pt x="308" y="1"/>
                  </a:cubicBezTo>
                  <a:cubicBezTo>
                    <a:pt x="292" y="1"/>
                    <a:pt x="275" y="0"/>
                    <a:pt x="259" y="0"/>
                  </a:cubicBezTo>
                  <a:cubicBezTo>
                    <a:pt x="256" y="0"/>
                    <a:pt x="249" y="0"/>
                    <a:pt x="249" y="9"/>
                  </a:cubicBezTo>
                  <a:cubicBezTo>
                    <a:pt x="249" y="15"/>
                    <a:pt x="254" y="15"/>
                    <a:pt x="257" y="15"/>
                  </a:cubicBezTo>
                  <a:cubicBezTo>
                    <a:pt x="271" y="16"/>
                    <a:pt x="280" y="21"/>
                    <a:pt x="280" y="32"/>
                  </a:cubicBezTo>
                  <a:cubicBezTo>
                    <a:pt x="280" y="39"/>
                    <a:pt x="273" y="50"/>
                    <a:pt x="273" y="51"/>
                  </a:cubicBezTo>
                  <a:lnTo>
                    <a:pt x="120" y="294"/>
                  </a:lnTo>
                  <a:lnTo>
                    <a:pt x="86" y="30"/>
                  </a:lnTo>
                  <a:cubicBezTo>
                    <a:pt x="86" y="22"/>
                    <a:pt x="97" y="15"/>
                    <a:pt x="120" y="15"/>
                  </a:cubicBezTo>
                  <a:cubicBezTo>
                    <a:pt x="127" y="15"/>
                    <a:pt x="133" y="15"/>
                    <a:pt x="133" y="5"/>
                  </a:cubicBezTo>
                  <a:cubicBezTo>
                    <a:pt x="133" y="1"/>
                    <a:pt x="129" y="0"/>
                    <a:pt x="126" y="0"/>
                  </a:cubicBezTo>
                  <a:cubicBezTo>
                    <a:pt x="106" y="0"/>
                    <a:pt x="84" y="1"/>
                    <a:pt x="64" y="1"/>
                  </a:cubicBezTo>
                  <a:cubicBezTo>
                    <a:pt x="55" y="1"/>
                    <a:pt x="46" y="1"/>
                    <a:pt x="37" y="1"/>
                  </a:cubicBezTo>
                  <a:cubicBezTo>
                    <a:pt x="28" y="1"/>
                    <a:pt x="18" y="0"/>
                    <a:pt x="10" y="0"/>
                  </a:cubicBezTo>
                  <a:cubicBezTo>
                    <a:pt x="6" y="0"/>
                    <a:pt x="0" y="0"/>
                    <a:pt x="0" y="9"/>
                  </a:cubicBezTo>
                  <a:cubicBezTo>
                    <a:pt x="0" y="15"/>
                    <a:pt x="5" y="15"/>
                    <a:pt x="13" y="15"/>
                  </a:cubicBezTo>
                  <a:cubicBezTo>
                    <a:pt x="41" y="15"/>
                    <a:pt x="41" y="20"/>
                    <a:pt x="43" y="32"/>
                  </a:cubicBezTo>
                  <a:lnTo>
                    <a:pt x="82" y="340"/>
                  </a:lnTo>
                  <a:cubicBezTo>
                    <a:pt x="83" y="350"/>
                    <a:pt x="85" y="352"/>
                    <a:pt x="92" y="352"/>
                  </a:cubicBezTo>
                  <a:cubicBezTo>
                    <a:pt x="100" y="352"/>
                    <a:pt x="102" y="349"/>
                    <a:pt x="106" y="343"/>
                  </a:cubicBezTo>
                  <a:lnTo>
                    <a:pt x="285" y="5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3" name="Freeform 106 1">
              <a:extLst>
                <a:ext uri="{FF2B5EF4-FFF2-40B4-BE49-F238E27FC236}">
                  <a16:creationId xmlns:a16="http://schemas.microsoft.com/office/drawing/2014/main" id="{292E42FE-4368-4F96-A7B0-FFE15D12285A}"/>
                </a:ext>
              </a:extLst>
            </p:cNvPr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4997450" y="1049338"/>
              <a:ext cx="58738" cy="252413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49 h 499"/>
                <a:gd name="T6" fmla="*/ 109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4" name="Freeform 107 1">
              <a:extLst>
                <a:ext uri="{FF2B5EF4-FFF2-40B4-BE49-F238E27FC236}">
                  <a16:creationId xmlns:a16="http://schemas.microsoft.com/office/drawing/2014/main" id="{257EB7B9-0F97-4E06-AA6B-6C8BCD88CF9D}"/>
                </a:ext>
              </a:extLst>
            </p:cNvPr>
            <p:cNvSpPr>
              <a:spLocks noEditPoints="1"/>
            </p:cNvSpPr>
            <p:nvPr>
              <p:custDataLst>
                <p:tags r:id="rId119"/>
              </p:custDataLst>
            </p:nvPr>
          </p:nvSpPr>
          <p:spPr bwMode="auto">
            <a:xfrm>
              <a:off x="5076825" y="1127125"/>
              <a:ext cx="117475" cy="165100"/>
            </a:xfrm>
            <a:custGeom>
              <a:avLst/>
              <a:gdLst>
                <a:gd name="T0" fmla="*/ 2 w 235"/>
                <a:gd name="T1" fmla="*/ 307 h 329"/>
                <a:gd name="T2" fmla="*/ 0 w 235"/>
                <a:gd name="T3" fmla="*/ 315 h 329"/>
                <a:gd name="T4" fmla="*/ 14 w 235"/>
                <a:gd name="T5" fmla="*/ 329 h 329"/>
                <a:gd name="T6" fmla="*/ 32 w 235"/>
                <a:gd name="T7" fmla="*/ 318 h 329"/>
                <a:gd name="T8" fmla="*/ 63 w 235"/>
                <a:gd name="T9" fmla="*/ 193 h 329"/>
                <a:gd name="T10" fmla="*/ 113 w 235"/>
                <a:gd name="T11" fmla="*/ 226 h 329"/>
                <a:gd name="T12" fmla="*/ 235 w 235"/>
                <a:gd name="T13" fmla="*/ 82 h 329"/>
                <a:gd name="T14" fmla="*/ 166 w 235"/>
                <a:gd name="T15" fmla="*/ 0 h 329"/>
                <a:gd name="T16" fmla="*/ 51 w 235"/>
                <a:gd name="T17" fmla="*/ 111 h 329"/>
                <a:gd name="T18" fmla="*/ 2 w 235"/>
                <a:gd name="T19" fmla="*/ 307 h 329"/>
                <a:gd name="T20" fmla="*/ 112 w 235"/>
                <a:gd name="T21" fmla="*/ 215 h 329"/>
                <a:gd name="T22" fmla="*/ 69 w 235"/>
                <a:gd name="T23" fmla="*/ 171 h 329"/>
                <a:gd name="T24" fmla="*/ 73 w 235"/>
                <a:gd name="T25" fmla="*/ 152 h 329"/>
                <a:gd name="T26" fmla="*/ 103 w 235"/>
                <a:gd name="T27" fmla="*/ 59 h 329"/>
                <a:gd name="T28" fmla="*/ 165 w 235"/>
                <a:gd name="T29" fmla="*/ 11 h 329"/>
                <a:gd name="T30" fmla="*/ 200 w 235"/>
                <a:gd name="T31" fmla="*/ 60 h 329"/>
                <a:gd name="T32" fmla="*/ 172 w 235"/>
                <a:gd name="T33" fmla="*/ 168 h 329"/>
                <a:gd name="T34" fmla="*/ 112 w 235"/>
                <a:gd name="T35" fmla="*/ 21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329">
                  <a:moveTo>
                    <a:pt x="2" y="307"/>
                  </a:moveTo>
                  <a:cubicBezTo>
                    <a:pt x="0" y="313"/>
                    <a:pt x="0" y="314"/>
                    <a:pt x="0" y="315"/>
                  </a:cubicBezTo>
                  <a:cubicBezTo>
                    <a:pt x="0" y="323"/>
                    <a:pt x="6" y="329"/>
                    <a:pt x="14" y="329"/>
                  </a:cubicBezTo>
                  <a:cubicBezTo>
                    <a:pt x="25" y="329"/>
                    <a:pt x="31" y="320"/>
                    <a:pt x="32" y="318"/>
                  </a:cubicBezTo>
                  <a:cubicBezTo>
                    <a:pt x="34" y="314"/>
                    <a:pt x="50" y="247"/>
                    <a:pt x="63" y="193"/>
                  </a:cubicBezTo>
                  <a:cubicBezTo>
                    <a:pt x="73" y="213"/>
                    <a:pt x="89" y="226"/>
                    <a:pt x="113" y="226"/>
                  </a:cubicBezTo>
                  <a:cubicBezTo>
                    <a:pt x="171" y="226"/>
                    <a:pt x="235" y="156"/>
                    <a:pt x="235" y="82"/>
                  </a:cubicBezTo>
                  <a:cubicBezTo>
                    <a:pt x="235" y="29"/>
                    <a:pt x="203" y="0"/>
                    <a:pt x="166" y="0"/>
                  </a:cubicBezTo>
                  <a:cubicBezTo>
                    <a:pt x="118" y="0"/>
                    <a:pt x="65" y="50"/>
                    <a:pt x="51" y="111"/>
                  </a:cubicBezTo>
                  <a:lnTo>
                    <a:pt x="2" y="307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1"/>
                  </a:cubicBezTo>
                  <a:cubicBezTo>
                    <a:pt x="69" y="169"/>
                    <a:pt x="72" y="159"/>
                    <a:pt x="73" y="152"/>
                  </a:cubicBezTo>
                  <a:cubicBezTo>
                    <a:pt x="87" y="97"/>
                    <a:pt x="92" y="79"/>
                    <a:pt x="103" y="59"/>
                  </a:cubicBezTo>
                  <a:cubicBezTo>
                    <a:pt x="125" y="22"/>
                    <a:pt x="150" y="11"/>
                    <a:pt x="165" y="11"/>
                  </a:cubicBezTo>
                  <a:cubicBezTo>
                    <a:pt x="184" y="11"/>
                    <a:pt x="200" y="26"/>
                    <a:pt x="200" y="60"/>
                  </a:cubicBezTo>
                  <a:cubicBezTo>
                    <a:pt x="200" y="88"/>
                    <a:pt x="185" y="143"/>
                    <a:pt x="172" y="168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5" name="Freeform 108 1">
              <a:extLst>
                <a:ext uri="{FF2B5EF4-FFF2-40B4-BE49-F238E27FC236}">
                  <a16:creationId xmlns:a16="http://schemas.microsoft.com/office/drawing/2014/main" id="{166E184B-CC7E-4557-BACE-7617B68643AC}"/>
                </a:ext>
              </a:extLst>
            </p:cNvPr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5211763" y="1049338"/>
              <a:ext cx="58738" cy="252413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3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8" y="65"/>
                    <a:pt x="87" y="145"/>
                    <a:pt x="87" y="249"/>
                  </a:cubicBezTo>
                  <a:cubicBezTo>
                    <a:pt x="87" y="334"/>
                    <a:pt x="68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6" name="Freeform 109 1">
              <a:extLst>
                <a:ext uri="{FF2B5EF4-FFF2-40B4-BE49-F238E27FC236}">
                  <a16:creationId xmlns:a16="http://schemas.microsoft.com/office/drawing/2014/main" id="{4B94F499-8088-48C7-932F-592B67113361}"/>
                </a:ext>
              </a:extLst>
            </p:cNvPr>
            <p:cNvSpPr>
              <a:spLocks noEditPoints="1"/>
            </p:cNvSpPr>
            <p:nvPr>
              <p:custDataLst>
                <p:tags r:id="rId121"/>
              </p:custDataLst>
            </p:nvPr>
          </p:nvSpPr>
          <p:spPr bwMode="auto">
            <a:xfrm>
              <a:off x="5378450" y="1146175"/>
              <a:ext cx="165100" cy="58738"/>
            </a:xfrm>
            <a:custGeom>
              <a:avLst/>
              <a:gdLst>
                <a:gd name="T0" fmla="*/ 314 w 331"/>
                <a:gd name="T1" fmla="*/ 20 h 116"/>
                <a:gd name="T2" fmla="*/ 331 w 331"/>
                <a:gd name="T3" fmla="*/ 10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10 h 116"/>
                <a:gd name="T10" fmla="*/ 17 w 331"/>
                <a:gd name="T11" fmla="*/ 20 h 116"/>
                <a:gd name="T12" fmla="*/ 314 w 331"/>
                <a:gd name="T13" fmla="*/ 20 h 116"/>
                <a:gd name="T14" fmla="*/ 315 w 331"/>
                <a:gd name="T15" fmla="*/ 116 h 116"/>
                <a:gd name="T16" fmla="*/ 331 w 331"/>
                <a:gd name="T17" fmla="*/ 106 h 116"/>
                <a:gd name="T18" fmla="*/ 314 w 331"/>
                <a:gd name="T19" fmla="*/ 96 h 116"/>
                <a:gd name="T20" fmla="*/ 17 w 331"/>
                <a:gd name="T21" fmla="*/ 96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6"/>
                    <a:pt x="322" y="96"/>
                    <a:pt x="314" y="96"/>
                  </a:cubicBezTo>
                  <a:lnTo>
                    <a:pt x="17" y="96"/>
                  </a:lnTo>
                  <a:cubicBezTo>
                    <a:pt x="9" y="96"/>
                    <a:pt x="0" y="96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7" name="Freeform 110 1">
              <a:extLst>
                <a:ext uri="{FF2B5EF4-FFF2-40B4-BE49-F238E27FC236}">
                  <a16:creationId xmlns:a16="http://schemas.microsoft.com/office/drawing/2014/main" id="{B3141250-0022-45A3-916B-32F4E70BF447}"/>
                </a:ext>
              </a:extLst>
            </p:cNvPr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5807075" y="890588"/>
              <a:ext cx="157163" cy="176213"/>
            </a:xfrm>
            <a:custGeom>
              <a:avLst/>
              <a:gdLst>
                <a:gd name="T0" fmla="*/ 315 w 315"/>
                <a:gd name="T1" fmla="*/ 271 h 351"/>
                <a:gd name="T2" fmla="*/ 303 w 315"/>
                <a:gd name="T3" fmla="*/ 271 h 351"/>
                <a:gd name="T4" fmla="*/ 294 w 315"/>
                <a:gd name="T5" fmla="*/ 307 h 351"/>
                <a:gd name="T6" fmla="*/ 261 w 315"/>
                <a:gd name="T7" fmla="*/ 319 h 351"/>
                <a:gd name="T8" fmla="*/ 221 w 315"/>
                <a:gd name="T9" fmla="*/ 319 h 351"/>
                <a:gd name="T10" fmla="*/ 266 w 315"/>
                <a:gd name="T11" fmla="*/ 234 h 351"/>
                <a:gd name="T12" fmla="*/ 309 w 315"/>
                <a:gd name="T13" fmla="*/ 125 h 351"/>
                <a:gd name="T14" fmla="*/ 158 w 315"/>
                <a:gd name="T15" fmla="*/ 0 h 351"/>
                <a:gd name="T16" fmla="*/ 6 w 315"/>
                <a:gd name="T17" fmla="*/ 125 h 351"/>
                <a:gd name="T18" fmla="*/ 50 w 315"/>
                <a:gd name="T19" fmla="*/ 234 h 351"/>
                <a:gd name="T20" fmla="*/ 94 w 315"/>
                <a:gd name="T21" fmla="*/ 319 h 351"/>
                <a:gd name="T22" fmla="*/ 54 w 315"/>
                <a:gd name="T23" fmla="*/ 319 h 351"/>
                <a:gd name="T24" fmla="*/ 21 w 315"/>
                <a:gd name="T25" fmla="*/ 308 h 351"/>
                <a:gd name="T26" fmla="*/ 12 w 315"/>
                <a:gd name="T27" fmla="*/ 271 h 351"/>
                <a:gd name="T28" fmla="*/ 0 w 315"/>
                <a:gd name="T29" fmla="*/ 271 h 351"/>
                <a:gd name="T30" fmla="*/ 16 w 315"/>
                <a:gd name="T31" fmla="*/ 351 h 351"/>
                <a:gd name="T32" fmla="*/ 96 w 315"/>
                <a:gd name="T33" fmla="*/ 351 h 351"/>
                <a:gd name="T34" fmla="*/ 109 w 315"/>
                <a:gd name="T35" fmla="*/ 341 h 351"/>
                <a:gd name="T36" fmla="*/ 82 w 315"/>
                <a:gd name="T37" fmla="*/ 230 h 351"/>
                <a:gd name="T38" fmla="*/ 57 w 315"/>
                <a:gd name="T39" fmla="*/ 124 h 351"/>
                <a:gd name="T40" fmla="*/ 157 w 315"/>
                <a:gd name="T41" fmla="*/ 11 h 351"/>
                <a:gd name="T42" fmla="*/ 258 w 315"/>
                <a:gd name="T43" fmla="*/ 124 h 351"/>
                <a:gd name="T44" fmla="*/ 230 w 315"/>
                <a:gd name="T45" fmla="*/ 241 h 351"/>
                <a:gd name="T46" fmla="*/ 207 w 315"/>
                <a:gd name="T47" fmla="*/ 341 h 351"/>
                <a:gd name="T48" fmla="*/ 220 w 315"/>
                <a:gd name="T49" fmla="*/ 351 h 351"/>
                <a:gd name="T50" fmla="*/ 299 w 315"/>
                <a:gd name="T51" fmla="*/ 351 h 351"/>
                <a:gd name="T52" fmla="*/ 315 w 315"/>
                <a:gd name="T53" fmla="*/ 27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5" h="351">
                  <a:moveTo>
                    <a:pt x="315" y="271"/>
                  </a:moveTo>
                  <a:lnTo>
                    <a:pt x="303" y="271"/>
                  </a:lnTo>
                  <a:cubicBezTo>
                    <a:pt x="301" y="284"/>
                    <a:pt x="299" y="295"/>
                    <a:pt x="294" y="307"/>
                  </a:cubicBezTo>
                  <a:cubicBezTo>
                    <a:pt x="292" y="315"/>
                    <a:pt x="290" y="319"/>
                    <a:pt x="261" y="319"/>
                  </a:cubicBezTo>
                  <a:lnTo>
                    <a:pt x="221" y="319"/>
                  </a:lnTo>
                  <a:cubicBezTo>
                    <a:pt x="228" y="291"/>
                    <a:pt x="243" y="267"/>
                    <a:pt x="266" y="234"/>
                  </a:cubicBezTo>
                  <a:cubicBezTo>
                    <a:pt x="289" y="199"/>
                    <a:pt x="309" y="164"/>
                    <a:pt x="309" y="125"/>
                  </a:cubicBezTo>
                  <a:cubicBezTo>
                    <a:pt x="309" y="56"/>
                    <a:pt x="242" y="0"/>
                    <a:pt x="158" y="0"/>
                  </a:cubicBezTo>
                  <a:cubicBezTo>
                    <a:pt x="72" y="0"/>
                    <a:pt x="6" y="57"/>
                    <a:pt x="6" y="125"/>
                  </a:cubicBezTo>
                  <a:cubicBezTo>
                    <a:pt x="6" y="164"/>
                    <a:pt x="26" y="199"/>
                    <a:pt x="50" y="234"/>
                  </a:cubicBezTo>
                  <a:cubicBezTo>
                    <a:pt x="72" y="267"/>
                    <a:pt x="88" y="291"/>
                    <a:pt x="94" y="319"/>
                  </a:cubicBezTo>
                  <a:lnTo>
                    <a:pt x="54" y="319"/>
                  </a:lnTo>
                  <a:cubicBezTo>
                    <a:pt x="25" y="319"/>
                    <a:pt x="24" y="315"/>
                    <a:pt x="21" y="308"/>
                  </a:cubicBezTo>
                  <a:cubicBezTo>
                    <a:pt x="17" y="296"/>
                    <a:pt x="15" y="283"/>
                    <a:pt x="12" y="271"/>
                  </a:cubicBezTo>
                  <a:lnTo>
                    <a:pt x="0" y="271"/>
                  </a:lnTo>
                  <a:lnTo>
                    <a:pt x="16" y="351"/>
                  </a:lnTo>
                  <a:lnTo>
                    <a:pt x="96" y="351"/>
                  </a:lnTo>
                  <a:cubicBezTo>
                    <a:pt x="107" y="351"/>
                    <a:pt x="109" y="351"/>
                    <a:pt x="109" y="341"/>
                  </a:cubicBezTo>
                  <a:cubicBezTo>
                    <a:pt x="109" y="306"/>
                    <a:pt x="93" y="262"/>
                    <a:pt x="82" y="230"/>
                  </a:cubicBezTo>
                  <a:cubicBezTo>
                    <a:pt x="71" y="201"/>
                    <a:pt x="57" y="162"/>
                    <a:pt x="57" y="124"/>
                  </a:cubicBezTo>
                  <a:cubicBezTo>
                    <a:pt x="57" y="45"/>
                    <a:pt x="112" y="11"/>
                    <a:pt x="157" y="11"/>
                  </a:cubicBezTo>
                  <a:cubicBezTo>
                    <a:pt x="205" y="11"/>
                    <a:pt x="258" y="47"/>
                    <a:pt x="258" y="124"/>
                  </a:cubicBezTo>
                  <a:cubicBezTo>
                    <a:pt x="258" y="162"/>
                    <a:pt x="245" y="200"/>
                    <a:pt x="230" y="241"/>
                  </a:cubicBezTo>
                  <a:cubicBezTo>
                    <a:pt x="223" y="262"/>
                    <a:pt x="207" y="307"/>
                    <a:pt x="207" y="341"/>
                  </a:cubicBezTo>
                  <a:cubicBezTo>
                    <a:pt x="207" y="351"/>
                    <a:pt x="208" y="351"/>
                    <a:pt x="220" y="351"/>
                  </a:cubicBezTo>
                  <a:lnTo>
                    <a:pt x="299" y="351"/>
                  </a:lnTo>
                  <a:lnTo>
                    <a:pt x="315" y="27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8" name="Freeform 111 1">
              <a:extLst>
                <a:ext uri="{FF2B5EF4-FFF2-40B4-BE49-F238E27FC236}">
                  <a16:creationId xmlns:a16="http://schemas.microsoft.com/office/drawing/2014/main" id="{20056977-AECD-4AE2-85C2-BA9FEE76329D}"/>
                </a:ext>
              </a:extLst>
            </p:cNvPr>
            <p:cNvSpPr>
              <a:spLocks noEditPoints="1"/>
            </p:cNvSpPr>
            <p:nvPr>
              <p:custDataLst>
                <p:tags r:id="rId123"/>
              </p:custDataLst>
            </p:nvPr>
          </p:nvSpPr>
          <p:spPr bwMode="auto">
            <a:xfrm>
              <a:off x="5986463" y="982663"/>
              <a:ext cx="88900" cy="125413"/>
            </a:xfrm>
            <a:custGeom>
              <a:avLst/>
              <a:gdLst>
                <a:gd name="T0" fmla="*/ 178 w 179"/>
                <a:gd name="T1" fmla="*/ 11 h 246"/>
                <a:gd name="T2" fmla="*/ 179 w 179"/>
                <a:gd name="T3" fmla="*/ 5 h 246"/>
                <a:gd name="T4" fmla="*/ 174 w 179"/>
                <a:gd name="T5" fmla="*/ 0 h 246"/>
                <a:gd name="T6" fmla="*/ 129 w 179"/>
                <a:gd name="T7" fmla="*/ 4 h 246"/>
                <a:gd name="T8" fmla="*/ 121 w 179"/>
                <a:gd name="T9" fmla="*/ 12 h 246"/>
                <a:gd name="T10" fmla="*/ 130 w 179"/>
                <a:gd name="T11" fmla="*/ 17 h 246"/>
                <a:gd name="T12" fmla="*/ 147 w 179"/>
                <a:gd name="T13" fmla="*/ 22 h 246"/>
                <a:gd name="T14" fmla="*/ 146 w 179"/>
                <a:gd name="T15" fmla="*/ 30 h 246"/>
                <a:gd name="T16" fmla="*/ 126 w 179"/>
                <a:gd name="T17" fmla="*/ 109 h 246"/>
                <a:gd name="T18" fmla="*/ 90 w 179"/>
                <a:gd name="T19" fmla="*/ 88 h 246"/>
                <a:gd name="T20" fmla="*/ 0 w 179"/>
                <a:gd name="T21" fmla="*/ 188 h 246"/>
                <a:gd name="T22" fmla="*/ 53 w 179"/>
                <a:gd name="T23" fmla="*/ 246 h 246"/>
                <a:gd name="T24" fmla="*/ 102 w 179"/>
                <a:gd name="T25" fmla="*/ 221 h 246"/>
                <a:gd name="T26" fmla="*/ 138 w 179"/>
                <a:gd name="T27" fmla="*/ 246 h 246"/>
                <a:gd name="T28" fmla="*/ 166 w 179"/>
                <a:gd name="T29" fmla="*/ 227 h 246"/>
                <a:gd name="T30" fmla="*/ 178 w 179"/>
                <a:gd name="T31" fmla="*/ 192 h 246"/>
                <a:gd name="T32" fmla="*/ 172 w 179"/>
                <a:gd name="T33" fmla="*/ 188 h 246"/>
                <a:gd name="T34" fmla="*/ 164 w 179"/>
                <a:gd name="T35" fmla="*/ 199 h 246"/>
                <a:gd name="T36" fmla="*/ 139 w 179"/>
                <a:gd name="T37" fmla="*/ 236 h 246"/>
                <a:gd name="T38" fmla="*/ 128 w 179"/>
                <a:gd name="T39" fmla="*/ 219 h 246"/>
                <a:gd name="T40" fmla="*/ 129 w 179"/>
                <a:gd name="T41" fmla="*/ 205 h 246"/>
                <a:gd name="T42" fmla="*/ 178 w 179"/>
                <a:gd name="T43" fmla="*/ 11 h 246"/>
                <a:gd name="T44" fmla="*/ 103 w 179"/>
                <a:gd name="T45" fmla="*/ 199 h 246"/>
                <a:gd name="T46" fmla="*/ 86 w 179"/>
                <a:gd name="T47" fmla="*/ 222 h 246"/>
                <a:gd name="T48" fmla="*/ 54 w 179"/>
                <a:gd name="T49" fmla="*/ 236 h 246"/>
                <a:gd name="T50" fmla="*/ 28 w 179"/>
                <a:gd name="T51" fmla="*/ 202 h 246"/>
                <a:gd name="T52" fmla="*/ 46 w 179"/>
                <a:gd name="T53" fmla="*/ 131 h 246"/>
                <a:gd name="T54" fmla="*/ 90 w 179"/>
                <a:gd name="T55" fmla="*/ 98 h 246"/>
                <a:gd name="T56" fmla="*/ 121 w 179"/>
                <a:gd name="T57" fmla="*/ 129 h 246"/>
                <a:gd name="T58" fmla="*/ 120 w 179"/>
                <a:gd name="T59" fmla="*/ 133 h 246"/>
                <a:gd name="T60" fmla="*/ 103 w 179"/>
                <a:gd name="T61" fmla="*/ 19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246">
                  <a:moveTo>
                    <a:pt x="178" y="11"/>
                  </a:moveTo>
                  <a:cubicBezTo>
                    <a:pt x="178" y="10"/>
                    <a:pt x="179" y="5"/>
                    <a:pt x="179" y="5"/>
                  </a:cubicBezTo>
                  <a:cubicBezTo>
                    <a:pt x="179" y="3"/>
                    <a:pt x="178" y="0"/>
                    <a:pt x="174" y="0"/>
                  </a:cubicBezTo>
                  <a:cubicBezTo>
                    <a:pt x="167" y="0"/>
                    <a:pt x="138" y="3"/>
                    <a:pt x="129" y="4"/>
                  </a:cubicBezTo>
                  <a:cubicBezTo>
                    <a:pt x="126" y="4"/>
                    <a:pt x="121" y="4"/>
                    <a:pt x="121" y="12"/>
                  </a:cubicBezTo>
                  <a:cubicBezTo>
                    <a:pt x="121" y="17"/>
                    <a:pt x="126" y="17"/>
                    <a:pt x="130" y="17"/>
                  </a:cubicBezTo>
                  <a:cubicBezTo>
                    <a:pt x="147" y="17"/>
                    <a:pt x="147" y="19"/>
                    <a:pt x="147" y="22"/>
                  </a:cubicBezTo>
                  <a:cubicBezTo>
                    <a:pt x="147" y="24"/>
                    <a:pt x="146" y="26"/>
                    <a:pt x="146" y="30"/>
                  </a:cubicBezTo>
                  <a:lnTo>
                    <a:pt x="126" y="109"/>
                  </a:lnTo>
                  <a:cubicBezTo>
                    <a:pt x="118" y="98"/>
                    <a:pt x="107" y="88"/>
                    <a:pt x="90" y="88"/>
                  </a:cubicBezTo>
                  <a:cubicBezTo>
                    <a:pt x="45" y="88"/>
                    <a:pt x="0" y="138"/>
                    <a:pt x="0" y="188"/>
                  </a:cubicBezTo>
                  <a:cubicBezTo>
                    <a:pt x="0" y="222"/>
                    <a:pt x="23" y="246"/>
                    <a:pt x="53" y="246"/>
                  </a:cubicBezTo>
                  <a:cubicBezTo>
                    <a:pt x="71" y="246"/>
                    <a:pt x="88" y="235"/>
                    <a:pt x="102" y="221"/>
                  </a:cubicBezTo>
                  <a:cubicBezTo>
                    <a:pt x="109" y="242"/>
                    <a:pt x="129" y="246"/>
                    <a:pt x="138" y="246"/>
                  </a:cubicBezTo>
                  <a:cubicBezTo>
                    <a:pt x="151" y="246"/>
                    <a:pt x="159" y="238"/>
                    <a:pt x="166" y="227"/>
                  </a:cubicBezTo>
                  <a:cubicBezTo>
                    <a:pt x="173" y="214"/>
                    <a:pt x="178" y="194"/>
                    <a:pt x="178" y="192"/>
                  </a:cubicBezTo>
                  <a:cubicBezTo>
                    <a:pt x="178" y="188"/>
                    <a:pt x="173" y="188"/>
                    <a:pt x="172" y="188"/>
                  </a:cubicBezTo>
                  <a:cubicBezTo>
                    <a:pt x="167" y="188"/>
                    <a:pt x="167" y="189"/>
                    <a:pt x="164" y="199"/>
                  </a:cubicBezTo>
                  <a:cubicBezTo>
                    <a:pt x="160" y="215"/>
                    <a:pt x="154" y="236"/>
                    <a:pt x="139" y="236"/>
                  </a:cubicBezTo>
                  <a:cubicBezTo>
                    <a:pt x="130" y="236"/>
                    <a:pt x="128" y="228"/>
                    <a:pt x="128" y="219"/>
                  </a:cubicBezTo>
                  <a:cubicBezTo>
                    <a:pt x="128" y="212"/>
                    <a:pt x="128" y="209"/>
                    <a:pt x="129" y="205"/>
                  </a:cubicBezTo>
                  <a:lnTo>
                    <a:pt x="178" y="11"/>
                  </a:lnTo>
                  <a:close/>
                  <a:moveTo>
                    <a:pt x="103" y="199"/>
                  </a:moveTo>
                  <a:cubicBezTo>
                    <a:pt x="101" y="209"/>
                    <a:pt x="93" y="215"/>
                    <a:pt x="86" y="222"/>
                  </a:cubicBezTo>
                  <a:cubicBezTo>
                    <a:pt x="83" y="225"/>
                    <a:pt x="69" y="236"/>
                    <a:pt x="54" y="236"/>
                  </a:cubicBezTo>
                  <a:cubicBezTo>
                    <a:pt x="41" y="236"/>
                    <a:pt x="28" y="227"/>
                    <a:pt x="28" y="202"/>
                  </a:cubicBezTo>
                  <a:cubicBezTo>
                    <a:pt x="28" y="184"/>
                    <a:pt x="38" y="145"/>
                    <a:pt x="46" y="131"/>
                  </a:cubicBezTo>
                  <a:cubicBezTo>
                    <a:pt x="62" y="103"/>
                    <a:pt x="80" y="98"/>
                    <a:pt x="90" y="98"/>
                  </a:cubicBezTo>
                  <a:cubicBezTo>
                    <a:pt x="114" y="98"/>
                    <a:pt x="121" y="125"/>
                    <a:pt x="121" y="129"/>
                  </a:cubicBezTo>
                  <a:cubicBezTo>
                    <a:pt x="121" y="130"/>
                    <a:pt x="120" y="132"/>
                    <a:pt x="120" y="133"/>
                  </a:cubicBezTo>
                  <a:lnTo>
                    <a:pt x="103" y="1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0" name="Freeform 113 1">
              <a:extLst>
                <a:ext uri="{FF2B5EF4-FFF2-40B4-BE49-F238E27FC236}">
                  <a16:creationId xmlns:a16="http://schemas.microsoft.com/office/drawing/2014/main" id="{0AE31F8F-769B-45DD-B1CE-DC96F6B8642F}"/>
                </a:ext>
              </a:extLst>
            </p:cNvPr>
            <p:cNvSpPr>
              <a:spLocks noEditPoints="1"/>
            </p:cNvSpPr>
            <p:nvPr>
              <p:custDataLst>
                <p:tags r:id="rId124"/>
              </p:custDataLst>
            </p:nvPr>
          </p:nvSpPr>
          <p:spPr bwMode="auto">
            <a:xfrm>
              <a:off x="5597525" y="1235075"/>
              <a:ext cx="117475" cy="179388"/>
            </a:xfrm>
            <a:custGeom>
              <a:avLst/>
              <a:gdLst>
                <a:gd name="T0" fmla="*/ 237 w 237"/>
                <a:gd name="T1" fmla="*/ 6 h 352"/>
                <a:gd name="T2" fmla="*/ 231 w 237"/>
                <a:gd name="T3" fmla="*/ 0 h 352"/>
                <a:gd name="T4" fmla="*/ 167 w 237"/>
                <a:gd name="T5" fmla="*/ 6 h 352"/>
                <a:gd name="T6" fmla="*/ 160 w 237"/>
                <a:gd name="T7" fmla="*/ 15 h 352"/>
                <a:gd name="T8" fmla="*/ 172 w 237"/>
                <a:gd name="T9" fmla="*/ 21 h 352"/>
                <a:gd name="T10" fmla="*/ 197 w 237"/>
                <a:gd name="T11" fmla="*/ 30 h 352"/>
                <a:gd name="T12" fmla="*/ 196 w 237"/>
                <a:gd name="T13" fmla="*/ 40 h 352"/>
                <a:gd name="T14" fmla="*/ 166 w 237"/>
                <a:gd name="T15" fmla="*/ 158 h 352"/>
                <a:gd name="T16" fmla="*/ 120 w 237"/>
                <a:gd name="T17" fmla="*/ 126 h 352"/>
                <a:gd name="T18" fmla="*/ 0 w 237"/>
                <a:gd name="T19" fmla="*/ 272 h 352"/>
                <a:gd name="T20" fmla="*/ 66 w 237"/>
                <a:gd name="T21" fmla="*/ 352 h 352"/>
                <a:gd name="T22" fmla="*/ 131 w 237"/>
                <a:gd name="T23" fmla="*/ 315 h 352"/>
                <a:gd name="T24" fmla="*/ 176 w 237"/>
                <a:gd name="T25" fmla="*/ 352 h 352"/>
                <a:gd name="T26" fmla="*/ 213 w 237"/>
                <a:gd name="T27" fmla="*/ 325 h 352"/>
                <a:gd name="T28" fmla="*/ 228 w 237"/>
                <a:gd name="T29" fmla="*/ 275 h 352"/>
                <a:gd name="T30" fmla="*/ 222 w 237"/>
                <a:gd name="T31" fmla="*/ 270 h 352"/>
                <a:gd name="T32" fmla="*/ 215 w 237"/>
                <a:gd name="T33" fmla="*/ 279 h 352"/>
                <a:gd name="T34" fmla="*/ 177 w 237"/>
                <a:gd name="T35" fmla="*/ 341 h 352"/>
                <a:gd name="T36" fmla="*/ 162 w 237"/>
                <a:gd name="T37" fmla="*/ 318 h 352"/>
                <a:gd name="T38" fmla="*/ 165 w 237"/>
                <a:gd name="T39" fmla="*/ 294 h 352"/>
                <a:gd name="T40" fmla="*/ 237 w 237"/>
                <a:gd name="T41" fmla="*/ 6 h 352"/>
                <a:gd name="T42" fmla="*/ 133 w 237"/>
                <a:gd name="T43" fmla="*/ 287 h 352"/>
                <a:gd name="T44" fmla="*/ 123 w 237"/>
                <a:gd name="T45" fmla="*/ 306 h 352"/>
                <a:gd name="T46" fmla="*/ 67 w 237"/>
                <a:gd name="T47" fmla="*/ 341 h 352"/>
                <a:gd name="T48" fmla="*/ 35 w 237"/>
                <a:gd name="T49" fmla="*/ 294 h 352"/>
                <a:gd name="T50" fmla="*/ 63 w 237"/>
                <a:gd name="T51" fmla="*/ 185 h 352"/>
                <a:gd name="T52" fmla="*/ 120 w 237"/>
                <a:gd name="T53" fmla="*/ 137 h 352"/>
                <a:gd name="T54" fmla="*/ 160 w 237"/>
                <a:gd name="T55" fmla="*/ 181 h 352"/>
                <a:gd name="T56" fmla="*/ 158 w 237"/>
                <a:gd name="T57" fmla="*/ 190 h 352"/>
                <a:gd name="T58" fmla="*/ 133 w 237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7" h="352">
                  <a:moveTo>
                    <a:pt x="237" y="6"/>
                  </a:moveTo>
                  <a:cubicBezTo>
                    <a:pt x="237" y="5"/>
                    <a:pt x="237" y="0"/>
                    <a:pt x="231" y="0"/>
                  </a:cubicBezTo>
                  <a:cubicBezTo>
                    <a:pt x="223" y="0"/>
                    <a:pt x="176" y="5"/>
                    <a:pt x="167" y="6"/>
                  </a:cubicBezTo>
                  <a:cubicBezTo>
                    <a:pt x="163" y="6"/>
                    <a:pt x="160" y="9"/>
                    <a:pt x="160" y="15"/>
                  </a:cubicBezTo>
                  <a:cubicBezTo>
                    <a:pt x="160" y="21"/>
                    <a:pt x="165" y="21"/>
                    <a:pt x="172" y="21"/>
                  </a:cubicBezTo>
                  <a:cubicBezTo>
                    <a:pt x="196" y="21"/>
                    <a:pt x="197" y="25"/>
                    <a:pt x="197" y="30"/>
                  </a:cubicBezTo>
                  <a:lnTo>
                    <a:pt x="196" y="40"/>
                  </a:lnTo>
                  <a:lnTo>
                    <a:pt x="166" y="158"/>
                  </a:lnTo>
                  <a:cubicBezTo>
                    <a:pt x="157" y="140"/>
                    <a:pt x="142" y="126"/>
                    <a:pt x="120" y="126"/>
                  </a:cubicBezTo>
                  <a:cubicBezTo>
                    <a:pt x="62" y="126"/>
                    <a:pt x="0" y="200"/>
                    <a:pt x="0" y="272"/>
                  </a:cubicBezTo>
                  <a:cubicBezTo>
                    <a:pt x="0" y="319"/>
                    <a:pt x="27" y="352"/>
                    <a:pt x="66" y="352"/>
                  </a:cubicBezTo>
                  <a:cubicBezTo>
                    <a:pt x="76" y="352"/>
                    <a:pt x="101" y="350"/>
                    <a:pt x="131" y="315"/>
                  </a:cubicBezTo>
                  <a:cubicBezTo>
                    <a:pt x="135" y="336"/>
                    <a:pt x="152" y="352"/>
                    <a:pt x="176" y="352"/>
                  </a:cubicBezTo>
                  <a:cubicBezTo>
                    <a:pt x="194" y="352"/>
                    <a:pt x="205" y="341"/>
                    <a:pt x="213" y="325"/>
                  </a:cubicBezTo>
                  <a:cubicBezTo>
                    <a:pt x="222" y="307"/>
                    <a:pt x="228" y="276"/>
                    <a:pt x="228" y="275"/>
                  </a:cubicBezTo>
                  <a:cubicBezTo>
                    <a:pt x="228" y="270"/>
                    <a:pt x="224" y="270"/>
                    <a:pt x="222" y="270"/>
                  </a:cubicBezTo>
                  <a:cubicBezTo>
                    <a:pt x="217" y="270"/>
                    <a:pt x="217" y="272"/>
                    <a:pt x="215" y="279"/>
                  </a:cubicBezTo>
                  <a:cubicBezTo>
                    <a:pt x="207" y="312"/>
                    <a:pt x="198" y="341"/>
                    <a:pt x="177" y="341"/>
                  </a:cubicBezTo>
                  <a:cubicBezTo>
                    <a:pt x="164" y="341"/>
                    <a:pt x="162" y="328"/>
                    <a:pt x="162" y="318"/>
                  </a:cubicBezTo>
                  <a:cubicBezTo>
                    <a:pt x="162" y="306"/>
                    <a:pt x="163" y="303"/>
                    <a:pt x="165" y="294"/>
                  </a:cubicBezTo>
                  <a:lnTo>
                    <a:pt x="237" y="6"/>
                  </a:lnTo>
                  <a:close/>
                  <a:moveTo>
                    <a:pt x="133" y="287"/>
                  </a:moveTo>
                  <a:cubicBezTo>
                    <a:pt x="131" y="296"/>
                    <a:pt x="131" y="297"/>
                    <a:pt x="123" y="306"/>
                  </a:cubicBezTo>
                  <a:cubicBezTo>
                    <a:pt x="102" y="333"/>
                    <a:pt x="81" y="341"/>
                    <a:pt x="67" y="341"/>
                  </a:cubicBezTo>
                  <a:cubicBezTo>
                    <a:pt x="42" y="341"/>
                    <a:pt x="35" y="314"/>
                    <a:pt x="35" y="294"/>
                  </a:cubicBezTo>
                  <a:cubicBezTo>
                    <a:pt x="35" y="269"/>
                    <a:pt x="51" y="208"/>
                    <a:pt x="63" y="185"/>
                  </a:cubicBezTo>
                  <a:cubicBezTo>
                    <a:pt x="78" y="156"/>
                    <a:pt x="101" y="137"/>
                    <a:pt x="120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8" y="190"/>
                  </a:cubicBezTo>
                  <a:lnTo>
                    <a:pt x="133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1" name="Freeform 114 1">
              <a:extLst>
                <a:ext uri="{FF2B5EF4-FFF2-40B4-BE49-F238E27FC236}">
                  <a16:creationId xmlns:a16="http://schemas.microsoft.com/office/drawing/2014/main" id="{9A60C751-A604-47EC-891D-4416619E56C1}"/>
                </a:ext>
              </a:extLst>
            </p:cNvPr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5741988" y="1222375"/>
              <a:ext cx="57150" cy="252413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49 h 499"/>
                <a:gd name="T6" fmla="*/ 109 w 115"/>
                <a:gd name="T7" fmla="*/ 13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49 h 499"/>
                <a:gd name="T16" fmla="*/ 32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2"/>
                    <a:pt x="115" y="491"/>
                    <a:pt x="107" y="483"/>
                  </a:cubicBezTo>
                  <a:cubicBezTo>
                    <a:pt x="44" y="420"/>
                    <a:pt x="29" y="325"/>
                    <a:pt x="29" y="249"/>
                  </a:cubicBezTo>
                  <a:cubicBezTo>
                    <a:pt x="29" y="162"/>
                    <a:pt x="47" y="75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0" y="33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2" y="405"/>
                  </a:cubicBezTo>
                  <a:cubicBezTo>
                    <a:pt x="62" y="466"/>
                    <a:pt x="105" y="499"/>
                    <a:pt x="110" y="499"/>
                  </a:cubicBezTo>
                  <a:cubicBezTo>
                    <a:pt x="113" y="499"/>
                    <a:pt x="115" y="497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2" name="Freeform 115 1">
              <a:extLst>
                <a:ext uri="{FF2B5EF4-FFF2-40B4-BE49-F238E27FC236}">
                  <a16:creationId xmlns:a16="http://schemas.microsoft.com/office/drawing/2014/main" id="{E3FAC702-C6EE-410E-911C-81AC51749460}"/>
                </a:ext>
              </a:extLst>
            </p:cNvPr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>
              <a:off x="5826125" y="1243013"/>
              <a:ext cx="98425" cy="168275"/>
            </a:xfrm>
            <a:custGeom>
              <a:avLst/>
              <a:gdLst>
                <a:gd name="T0" fmla="*/ 38 w 199"/>
                <a:gd name="T1" fmla="*/ 294 h 333"/>
                <a:gd name="T2" fmla="*/ 91 w 199"/>
                <a:gd name="T3" fmla="*/ 243 h 333"/>
                <a:gd name="T4" fmla="*/ 199 w 199"/>
                <a:gd name="T5" fmla="*/ 97 h 333"/>
                <a:gd name="T6" fmla="*/ 93 w 199"/>
                <a:gd name="T7" fmla="*/ 0 h 333"/>
                <a:gd name="T8" fmla="*/ 0 w 199"/>
                <a:gd name="T9" fmla="*/ 91 h 333"/>
                <a:gd name="T10" fmla="*/ 26 w 199"/>
                <a:gd name="T11" fmla="*/ 119 h 333"/>
                <a:gd name="T12" fmla="*/ 52 w 199"/>
                <a:gd name="T13" fmla="*/ 92 h 333"/>
                <a:gd name="T14" fmla="*/ 26 w 199"/>
                <a:gd name="T15" fmla="*/ 66 h 333"/>
                <a:gd name="T16" fmla="*/ 19 w 199"/>
                <a:gd name="T17" fmla="*/ 67 h 333"/>
                <a:gd name="T18" fmla="*/ 87 w 199"/>
                <a:gd name="T19" fmla="*/ 16 h 333"/>
                <a:gd name="T20" fmla="*/ 153 w 199"/>
                <a:gd name="T21" fmla="*/ 97 h 333"/>
                <a:gd name="T22" fmla="*/ 101 w 199"/>
                <a:gd name="T23" fmla="*/ 208 h 333"/>
                <a:gd name="T24" fmla="*/ 5 w 199"/>
                <a:gd name="T25" fmla="*/ 314 h 333"/>
                <a:gd name="T26" fmla="*/ 0 w 199"/>
                <a:gd name="T27" fmla="*/ 333 h 333"/>
                <a:gd name="T28" fmla="*/ 185 w 199"/>
                <a:gd name="T29" fmla="*/ 333 h 333"/>
                <a:gd name="T30" fmla="*/ 199 w 199"/>
                <a:gd name="T31" fmla="*/ 246 h 333"/>
                <a:gd name="T32" fmla="*/ 186 w 199"/>
                <a:gd name="T33" fmla="*/ 246 h 333"/>
                <a:gd name="T34" fmla="*/ 175 w 199"/>
                <a:gd name="T35" fmla="*/ 290 h 333"/>
                <a:gd name="T36" fmla="*/ 128 w 199"/>
                <a:gd name="T37" fmla="*/ 294 h 333"/>
                <a:gd name="T38" fmla="*/ 38 w 199"/>
                <a:gd name="T39" fmla="*/ 29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" h="333">
                  <a:moveTo>
                    <a:pt x="38" y="294"/>
                  </a:moveTo>
                  <a:lnTo>
                    <a:pt x="91" y="243"/>
                  </a:lnTo>
                  <a:cubicBezTo>
                    <a:pt x="169" y="174"/>
                    <a:pt x="199" y="147"/>
                    <a:pt x="199" y="97"/>
                  </a:cubicBezTo>
                  <a:cubicBezTo>
                    <a:pt x="199" y="40"/>
                    <a:pt x="154" y="0"/>
                    <a:pt x="93" y="0"/>
                  </a:cubicBezTo>
                  <a:cubicBezTo>
                    <a:pt x="37" y="0"/>
                    <a:pt x="0" y="46"/>
                    <a:pt x="0" y="91"/>
                  </a:cubicBezTo>
                  <a:cubicBezTo>
                    <a:pt x="0" y="119"/>
                    <a:pt x="25" y="119"/>
                    <a:pt x="26" y="119"/>
                  </a:cubicBezTo>
                  <a:cubicBezTo>
                    <a:pt x="35" y="119"/>
                    <a:pt x="52" y="113"/>
                    <a:pt x="52" y="92"/>
                  </a:cubicBezTo>
                  <a:cubicBezTo>
                    <a:pt x="52" y="79"/>
                    <a:pt x="43" y="66"/>
                    <a:pt x="26" y="66"/>
                  </a:cubicBezTo>
                  <a:cubicBezTo>
                    <a:pt x="22" y="66"/>
                    <a:pt x="21" y="66"/>
                    <a:pt x="19" y="67"/>
                  </a:cubicBezTo>
                  <a:cubicBezTo>
                    <a:pt x="31" y="34"/>
                    <a:pt x="58" y="16"/>
                    <a:pt x="87" y="16"/>
                  </a:cubicBezTo>
                  <a:cubicBezTo>
                    <a:pt x="132" y="16"/>
                    <a:pt x="153" y="56"/>
                    <a:pt x="153" y="97"/>
                  </a:cubicBezTo>
                  <a:cubicBezTo>
                    <a:pt x="153" y="137"/>
                    <a:pt x="128" y="177"/>
                    <a:pt x="101" y="208"/>
                  </a:cubicBezTo>
                  <a:lnTo>
                    <a:pt x="5" y="314"/>
                  </a:lnTo>
                  <a:cubicBezTo>
                    <a:pt x="0" y="320"/>
                    <a:pt x="0" y="321"/>
                    <a:pt x="0" y="333"/>
                  </a:cubicBezTo>
                  <a:lnTo>
                    <a:pt x="185" y="333"/>
                  </a:lnTo>
                  <a:lnTo>
                    <a:pt x="199" y="246"/>
                  </a:lnTo>
                  <a:lnTo>
                    <a:pt x="186" y="246"/>
                  </a:lnTo>
                  <a:cubicBezTo>
                    <a:pt x="184" y="261"/>
                    <a:pt x="180" y="283"/>
                    <a:pt x="175" y="290"/>
                  </a:cubicBezTo>
                  <a:cubicBezTo>
                    <a:pt x="172" y="294"/>
                    <a:pt x="139" y="294"/>
                    <a:pt x="128" y="294"/>
                  </a:cubicBezTo>
                  <a:lnTo>
                    <a:pt x="38" y="2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3" name="Freeform 116 1">
              <a:extLst>
                <a:ext uri="{FF2B5EF4-FFF2-40B4-BE49-F238E27FC236}">
                  <a16:creationId xmlns:a16="http://schemas.microsoft.com/office/drawing/2014/main" id="{D5F1460A-E505-4555-8BAB-365BFDB98630}"/>
                </a:ext>
              </a:extLst>
            </p:cNvPr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5943600" y="1303338"/>
              <a:ext cx="134938" cy="111125"/>
            </a:xfrm>
            <a:custGeom>
              <a:avLst/>
              <a:gdLst>
                <a:gd name="T0" fmla="*/ 119 w 270"/>
                <a:gd name="T1" fmla="*/ 29 h 220"/>
                <a:gd name="T2" fmla="*/ 175 w 270"/>
                <a:gd name="T3" fmla="*/ 29 h 220"/>
                <a:gd name="T4" fmla="*/ 155 w 270"/>
                <a:gd name="T5" fmla="*/ 157 h 220"/>
                <a:gd name="T6" fmla="*/ 159 w 270"/>
                <a:gd name="T7" fmla="*/ 195 h 220"/>
                <a:gd name="T8" fmla="*/ 176 w 270"/>
                <a:gd name="T9" fmla="*/ 220 h 220"/>
                <a:gd name="T10" fmla="*/ 197 w 270"/>
                <a:gd name="T11" fmla="*/ 201 h 220"/>
                <a:gd name="T12" fmla="*/ 194 w 270"/>
                <a:gd name="T13" fmla="*/ 190 h 220"/>
                <a:gd name="T14" fmla="*/ 180 w 270"/>
                <a:gd name="T15" fmla="*/ 108 h 220"/>
                <a:gd name="T16" fmla="*/ 188 w 270"/>
                <a:gd name="T17" fmla="*/ 29 h 220"/>
                <a:gd name="T18" fmla="*/ 245 w 270"/>
                <a:gd name="T19" fmla="*/ 29 h 220"/>
                <a:gd name="T20" fmla="*/ 270 w 270"/>
                <a:gd name="T21" fmla="*/ 12 h 220"/>
                <a:gd name="T22" fmla="*/ 250 w 270"/>
                <a:gd name="T23" fmla="*/ 0 h 220"/>
                <a:gd name="T24" fmla="*/ 83 w 270"/>
                <a:gd name="T25" fmla="*/ 0 h 220"/>
                <a:gd name="T26" fmla="*/ 31 w 270"/>
                <a:gd name="T27" fmla="*/ 23 h 220"/>
                <a:gd name="T28" fmla="*/ 0 w 270"/>
                <a:gd name="T29" fmla="*/ 68 h 220"/>
                <a:gd name="T30" fmla="*/ 6 w 270"/>
                <a:gd name="T31" fmla="*/ 73 h 220"/>
                <a:gd name="T32" fmla="*/ 14 w 270"/>
                <a:gd name="T33" fmla="*/ 67 h 220"/>
                <a:gd name="T34" fmla="*/ 78 w 270"/>
                <a:gd name="T35" fmla="*/ 29 h 220"/>
                <a:gd name="T36" fmla="*/ 106 w 270"/>
                <a:gd name="T37" fmla="*/ 29 h 220"/>
                <a:gd name="T38" fmla="*/ 42 w 270"/>
                <a:gd name="T39" fmla="*/ 195 h 220"/>
                <a:gd name="T40" fmla="*/ 38 w 270"/>
                <a:gd name="T41" fmla="*/ 207 h 220"/>
                <a:gd name="T42" fmla="*/ 53 w 270"/>
                <a:gd name="T43" fmla="*/ 220 h 220"/>
                <a:gd name="T44" fmla="*/ 78 w 270"/>
                <a:gd name="T45" fmla="*/ 188 h 220"/>
                <a:gd name="T46" fmla="*/ 91 w 270"/>
                <a:gd name="T47" fmla="*/ 139 h 220"/>
                <a:gd name="T48" fmla="*/ 119 w 270"/>
                <a:gd name="T49" fmla="*/ 2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0" h="220">
                  <a:moveTo>
                    <a:pt x="119" y="29"/>
                  </a:moveTo>
                  <a:lnTo>
                    <a:pt x="175" y="29"/>
                  </a:lnTo>
                  <a:cubicBezTo>
                    <a:pt x="159" y="103"/>
                    <a:pt x="155" y="124"/>
                    <a:pt x="155" y="157"/>
                  </a:cubicBezTo>
                  <a:cubicBezTo>
                    <a:pt x="155" y="165"/>
                    <a:pt x="155" y="178"/>
                    <a:pt x="159" y="195"/>
                  </a:cubicBezTo>
                  <a:cubicBezTo>
                    <a:pt x="164" y="217"/>
                    <a:pt x="169" y="220"/>
                    <a:pt x="176" y="220"/>
                  </a:cubicBezTo>
                  <a:cubicBezTo>
                    <a:pt x="186" y="220"/>
                    <a:pt x="197" y="211"/>
                    <a:pt x="197" y="201"/>
                  </a:cubicBezTo>
                  <a:cubicBezTo>
                    <a:pt x="197" y="198"/>
                    <a:pt x="197" y="197"/>
                    <a:pt x="194" y="190"/>
                  </a:cubicBezTo>
                  <a:cubicBezTo>
                    <a:pt x="180" y="154"/>
                    <a:pt x="180" y="122"/>
                    <a:pt x="180" y="108"/>
                  </a:cubicBezTo>
                  <a:cubicBezTo>
                    <a:pt x="180" y="82"/>
                    <a:pt x="183" y="55"/>
                    <a:pt x="188" y="29"/>
                  </a:cubicBezTo>
                  <a:lnTo>
                    <a:pt x="245" y="29"/>
                  </a:lnTo>
                  <a:cubicBezTo>
                    <a:pt x="252" y="29"/>
                    <a:pt x="270" y="29"/>
                    <a:pt x="270" y="12"/>
                  </a:cubicBezTo>
                  <a:cubicBezTo>
                    <a:pt x="270" y="0"/>
                    <a:pt x="259" y="0"/>
                    <a:pt x="250" y="0"/>
                  </a:cubicBezTo>
                  <a:lnTo>
                    <a:pt x="83" y="0"/>
                  </a:lnTo>
                  <a:cubicBezTo>
                    <a:pt x="72" y="0"/>
                    <a:pt x="53" y="0"/>
                    <a:pt x="31" y="23"/>
                  </a:cubicBezTo>
                  <a:cubicBezTo>
                    <a:pt x="13" y="43"/>
                    <a:pt x="0" y="66"/>
                    <a:pt x="0" y="68"/>
                  </a:cubicBezTo>
                  <a:cubicBezTo>
                    <a:pt x="0" y="69"/>
                    <a:pt x="0" y="73"/>
                    <a:pt x="6" y="73"/>
                  </a:cubicBezTo>
                  <a:cubicBezTo>
                    <a:pt x="10" y="73"/>
                    <a:pt x="11" y="71"/>
                    <a:pt x="14" y="67"/>
                  </a:cubicBezTo>
                  <a:cubicBezTo>
                    <a:pt x="39" y="29"/>
                    <a:pt x="68" y="29"/>
                    <a:pt x="78" y="29"/>
                  </a:cubicBezTo>
                  <a:lnTo>
                    <a:pt x="106" y="29"/>
                  </a:lnTo>
                  <a:cubicBezTo>
                    <a:pt x="90" y="89"/>
                    <a:pt x="63" y="149"/>
                    <a:pt x="42" y="195"/>
                  </a:cubicBezTo>
                  <a:cubicBezTo>
                    <a:pt x="38" y="202"/>
                    <a:pt x="38" y="203"/>
                    <a:pt x="38" y="207"/>
                  </a:cubicBezTo>
                  <a:cubicBezTo>
                    <a:pt x="38" y="216"/>
                    <a:pt x="46" y="220"/>
                    <a:pt x="53" y="220"/>
                  </a:cubicBezTo>
                  <a:cubicBezTo>
                    <a:pt x="68" y="220"/>
                    <a:pt x="72" y="206"/>
                    <a:pt x="78" y="188"/>
                  </a:cubicBezTo>
                  <a:cubicBezTo>
                    <a:pt x="85" y="165"/>
                    <a:pt x="85" y="164"/>
                    <a:pt x="91" y="139"/>
                  </a:cubicBezTo>
                  <a:lnTo>
                    <a:pt x="119" y="2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4" name="Freeform 117 1">
              <a:extLst>
                <a:ext uri="{FF2B5EF4-FFF2-40B4-BE49-F238E27FC236}">
                  <a16:creationId xmlns:a16="http://schemas.microsoft.com/office/drawing/2014/main" id="{BE384CA0-F721-4BAE-8C56-D8D47F5CC321}"/>
                </a:ext>
              </a:extLst>
            </p:cNvPr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>
              <a:off x="6102350" y="1222375"/>
              <a:ext cx="58738" cy="252413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3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5" name="Freeform 118 1">
              <a:extLst>
                <a:ext uri="{FF2B5EF4-FFF2-40B4-BE49-F238E27FC236}">
                  <a16:creationId xmlns:a16="http://schemas.microsoft.com/office/drawing/2014/main" id="{655C8DDE-DD19-4B2D-A329-CC53AF427A27}"/>
                </a:ext>
              </a:extLst>
            </p:cNvPr>
            <p:cNvSpPr>
              <a:spLocks noEditPoints="1"/>
            </p:cNvSpPr>
            <p:nvPr>
              <p:custDataLst>
                <p:tags r:id="rId129"/>
              </p:custDataLst>
            </p:nvPr>
          </p:nvSpPr>
          <p:spPr bwMode="auto">
            <a:xfrm>
              <a:off x="6196013" y="1216025"/>
              <a:ext cx="88900" cy="123825"/>
            </a:xfrm>
            <a:custGeom>
              <a:avLst/>
              <a:gdLst>
                <a:gd name="T0" fmla="*/ 178 w 179"/>
                <a:gd name="T1" fmla="*/ 10 h 245"/>
                <a:gd name="T2" fmla="*/ 179 w 179"/>
                <a:gd name="T3" fmla="*/ 5 h 245"/>
                <a:gd name="T4" fmla="*/ 173 w 179"/>
                <a:gd name="T5" fmla="*/ 0 h 245"/>
                <a:gd name="T6" fmla="*/ 129 w 179"/>
                <a:gd name="T7" fmla="*/ 3 h 245"/>
                <a:gd name="T8" fmla="*/ 121 w 179"/>
                <a:gd name="T9" fmla="*/ 11 h 245"/>
                <a:gd name="T10" fmla="*/ 130 w 179"/>
                <a:gd name="T11" fmla="*/ 16 h 245"/>
                <a:gd name="T12" fmla="*/ 147 w 179"/>
                <a:gd name="T13" fmla="*/ 21 h 245"/>
                <a:gd name="T14" fmla="*/ 146 w 179"/>
                <a:gd name="T15" fmla="*/ 29 h 245"/>
                <a:gd name="T16" fmla="*/ 126 w 179"/>
                <a:gd name="T17" fmla="*/ 109 h 245"/>
                <a:gd name="T18" fmla="*/ 90 w 179"/>
                <a:gd name="T19" fmla="*/ 88 h 245"/>
                <a:gd name="T20" fmla="*/ 0 w 179"/>
                <a:gd name="T21" fmla="*/ 187 h 245"/>
                <a:gd name="T22" fmla="*/ 52 w 179"/>
                <a:gd name="T23" fmla="*/ 245 h 245"/>
                <a:gd name="T24" fmla="*/ 102 w 179"/>
                <a:gd name="T25" fmla="*/ 221 h 245"/>
                <a:gd name="T26" fmla="*/ 138 w 179"/>
                <a:gd name="T27" fmla="*/ 245 h 245"/>
                <a:gd name="T28" fmla="*/ 165 w 179"/>
                <a:gd name="T29" fmla="*/ 227 h 245"/>
                <a:gd name="T30" fmla="*/ 178 w 179"/>
                <a:gd name="T31" fmla="*/ 192 h 245"/>
                <a:gd name="T32" fmla="*/ 172 w 179"/>
                <a:gd name="T33" fmla="*/ 187 h 245"/>
                <a:gd name="T34" fmla="*/ 164 w 179"/>
                <a:gd name="T35" fmla="*/ 198 h 245"/>
                <a:gd name="T36" fmla="*/ 139 w 179"/>
                <a:gd name="T37" fmla="*/ 236 h 245"/>
                <a:gd name="T38" fmla="*/ 127 w 179"/>
                <a:gd name="T39" fmla="*/ 218 h 245"/>
                <a:gd name="T40" fmla="*/ 129 w 179"/>
                <a:gd name="T41" fmla="*/ 204 h 245"/>
                <a:gd name="T42" fmla="*/ 178 w 179"/>
                <a:gd name="T43" fmla="*/ 10 h 245"/>
                <a:gd name="T44" fmla="*/ 103 w 179"/>
                <a:gd name="T45" fmla="*/ 198 h 245"/>
                <a:gd name="T46" fmla="*/ 86 w 179"/>
                <a:gd name="T47" fmla="*/ 222 h 245"/>
                <a:gd name="T48" fmla="*/ 54 w 179"/>
                <a:gd name="T49" fmla="*/ 236 h 245"/>
                <a:gd name="T50" fmla="*/ 28 w 179"/>
                <a:gd name="T51" fmla="*/ 202 h 245"/>
                <a:gd name="T52" fmla="*/ 46 w 179"/>
                <a:gd name="T53" fmla="*/ 131 h 245"/>
                <a:gd name="T54" fmla="*/ 90 w 179"/>
                <a:gd name="T55" fmla="*/ 98 h 245"/>
                <a:gd name="T56" fmla="*/ 121 w 179"/>
                <a:gd name="T57" fmla="*/ 128 h 245"/>
                <a:gd name="T58" fmla="*/ 120 w 179"/>
                <a:gd name="T59" fmla="*/ 133 h 245"/>
                <a:gd name="T60" fmla="*/ 103 w 179"/>
                <a:gd name="T61" fmla="*/ 19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245">
                  <a:moveTo>
                    <a:pt x="178" y="10"/>
                  </a:moveTo>
                  <a:cubicBezTo>
                    <a:pt x="178" y="9"/>
                    <a:pt x="179" y="5"/>
                    <a:pt x="179" y="5"/>
                  </a:cubicBezTo>
                  <a:cubicBezTo>
                    <a:pt x="179" y="3"/>
                    <a:pt x="178" y="0"/>
                    <a:pt x="173" y="0"/>
                  </a:cubicBezTo>
                  <a:cubicBezTo>
                    <a:pt x="166" y="0"/>
                    <a:pt x="138" y="2"/>
                    <a:pt x="129" y="3"/>
                  </a:cubicBezTo>
                  <a:cubicBezTo>
                    <a:pt x="126" y="3"/>
                    <a:pt x="121" y="4"/>
                    <a:pt x="121" y="11"/>
                  </a:cubicBezTo>
                  <a:cubicBezTo>
                    <a:pt x="121" y="16"/>
                    <a:pt x="126" y="16"/>
                    <a:pt x="130" y="16"/>
                  </a:cubicBezTo>
                  <a:cubicBezTo>
                    <a:pt x="147" y="16"/>
                    <a:pt x="147" y="18"/>
                    <a:pt x="147" y="21"/>
                  </a:cubicBezTo>
                  <a:cubicBezTo>
                    <a:pt x="147" y="24"/>
                    <a:pt x="146" y="26"/>
                    <a:pt x="146" y="29"/>
                  </a:cubicBezTo>
                  <a:lnTo>
                    <a:pt x="126" y="109"/>
                  </a:lnTo>
                  <a:cubicBezTo>
                    <a:pt x="118" y="97"/>
                    <a:pt x="106" y="88"/>
                    <a:pt x="90" y="88"/>
                  </a:cubicBezTo>
                  <a:cubicBezTo>
                    <a:pt x="45" y="88"/>
                    <a:pt x="0" y="137"/>
                    <a:pt x="0" y="187"/>
                  </a:cubicBezTo>
                  <a:cubicBezTo>
                    <a:pt x="0" y="221"/>
                    <a:pt x="22" y="245"/>
                    <a:pt x="52" y="245"/>
                  </a:cubicBezTo>
                  <a:cubicBezTo>
                    <a:pt x="71" y="245"/>
                    <a:pt x="88" y="234"/>
                    <a:pt x="102" y="221"/>
                  </a:cubicBezTo>
                  <a:cubicBezTo>
                    <a:pt x="109" y="242"/>
                    <a:pt x="129" y="245"/>
                    <a:pt x="138" y="245"/>
                  </a:cubicBezTo>
                  <a:cubicBezTo>
                    <a:pt x="150" y="245"/>
                    <a:pt x="159" y="238"/>
                    <a:pt x="165" y="227"/>
                  </a:cubicBezTo>
                  <a:cubicBezTo>
                    <a:pt x="173" y="213"/>
                    <a:pt x="178" y="193"/>
                    <a:pt x="178" y="192"/>
                  </a:cubicBezTo>
                  <a:cubicBezTo>
                    <a:pt x="178" y="187"/>
                    <a:pt x="173" y="187"/>
                    <a:pt x="172" y="187"/>
                  </a:cubicBezTo>
                  <a:cubicBezTo>
                    <a:pt x="167" y="187"/>
                    <a:pt x="167" y="189"/>
                    <a:pt x="164" y="198"/>
                  </a:cubicBezTo>
                  <a:cubicBezTo>
                    <a:pt x="160" y="215"/>
                    <a:pt x="154" y="236"/>
                    <a:pt x="139" y="236"/>
                  </a:cubicBezTo>
                  <a:cubicBezTo>
                    <a:pt x="130" y="236"/>
                    <a:pt x="127" y="228"/>
                    <a:pt x="127" y="218"/>
                  </a:cubicBezTo>
                  <a:cubicBezTo>
                    <a:pt x="127" y="212"/>
                    <a:pt x="128" y="209"/>
                    <a:pt x="129" y="204"/>
                  </a:cubicBezTo>
                  <a:lnTo>
                    <a:pt x="178" y="10"/>
                  </a:lnTo>
                  <a:close/>
                  <a:moveTo>
                    <a:pt x="103" y="198"/>
                  </a:moveTo>
                  <a:cubicBezTo>
                    <a:pt x="101" y="208"/>
                    <a:pt x="93" y="215"/>
                    <a:pt x="86" y="222"/>
                  </a:cubicBezTo>
                  <a:cubicBezTo>
                    <a:pt x="82" y="224"/>
                    <a:pt x="68" y="236"/>
                    <a:pt x="54" y="236"/>
                  </a:cubicBezTo>
                  <a:cubicBezTo>
                    <a:pt x="41" y="236"/>
                    <a:pt x="28" y="226"/>
                    <a:pt x="28" y="202"/>
                  </a:cubicBezTo>
                  <a:cubicBezTo>
                    <a:pt x="28" y="183"/>
                    <a:pt x="38" y="145"/>
                    <a:pt x="46" y="131"/>
                  </a:cubicBezTo>
                  <a:cubicBezTo>
                    <a:pt x="62" y="103"/>
                    <a:pt x="80" y="98"/>
                    <a:pt x="90" y="98"/>
                  </a:cubicBezTo>
                  <a:cubicBezTo>
                    <a:pt x="114" y="98"/>
                    <a:pt x="121" y="124"/>
                    <a:pt x="121" y="128"/>
                  </a:cubicBezTo>
                  <a:cubicBezTo>
                    <a:pt x="121" y="129"/>
                    <a:pt x="120" y="132"/>
                    <a:pt x="120" y="133"/>
                  </a:cubicBezTo>
                  <a:lnTo>
                    <a:pt x="103" y="1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6" name="Freeform 119 1">
              <a:extLst>
                <a:ext uri="{FF2B5EF4-FFF2-40B4-BE49-F238E27FC236}">
                  <a16:creationId xmlns:a16="http://schemas.microsoft.com/office/drawing/2014/main" id="{6E7C8934-AF76-442F-8A81-23A4639FFE05}"/>
                </a:ext>
              </a:extLst>
            </p:cNvPr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>
              <a:off x="6705600" y="877888"/>
              <a:ext cx="57150" cy="252413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8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8 h 499"/>
                <a:gd name="T14" fmla="*/ 0 w 115"/>
                <a:gd name="T15" fmla="*/ 250 h 499"/>
                <a:gd name="T16" fmla="*/ 32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4" y="420"/>
                    <a:pt x="28" y="326"/>
                    <a:pt x="28" y="250"/>
                  </a:cubicBezTo>
                  <a:cubicBezTo>
                    <a:pt x="28" y="163"/>
                    <a:pt x="47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0" y="34"/>
                    <a:pt x="31" y="98"/>
                  </a:cubicBezTo>
                  <a:cubicBezTo>
                    <a:pt x="5" y="152"/>
                    <a:pt x="0" y="208"/>
                    <a:pt x="0" y="250"/>
                  </a:cubicBezTo>
                  <a:cubicBezTo>
                    <a:pt x="0" y="289"/>
                    <a:pt x="5" y="349"/>
                    <a:pt x="32" y="405"/>
                  </a:cubicBezTo>
                  <a:cubicBezTo>
                    <a:pt x="62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7" name="Freeform 120 1">
              <a:extLst>
                <a:ext uri="{FF2B5EF4-FFF2-40B4-BE49-F238E27FC236}">
                  <a16:creationId xmlns:a16="http://schemas.microsoft.com/office/drawing/2014/main" id="{601278CE-5AEA-4BA2-85CE-A061771584EE}"/>
                </a:ext>
              </a:extLst>
            </p:cNvPr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>
              <a:off x="6784975" y="887413"/>
              <a:ext cx="157163" cy="179388"/>
            </a:xfrm>
            <a:custGeom>
              <a:avLst/>
              <a:gdLst>
                <a:gd name="T0" fmla="*/ 169 w 314"/>
                <a:gd name="T1" fmla="*/ 11 h 357"/>
                <a:gd name="T2" fmla="*/ 157 w 314"/>
                <a:gd name="T3" fmla="*/ 0 h 357"/>
                <a:gd name="T4" fmla="*/ 146 w 314"/>
                <a:gd name="T5" fmla="*/ 11 h 357"/>
                <a:gd name="T6" fmla="*/ 50 w 314"/>
                <a:gd name="T7" fmla="*/ 308 h 357"/>
                <a:gd name="T8" fmla="*/ 0 w 314"/>
                <a:gd name="T9" fmla="*/ 342 h 357"/>
                <a:gd name="T10" fmla="*/ 0 w 314"/>
                <a:gd name="T11" fmla="*/ 357 h 357"/>
                <a:gd name="T12" fmla="*/ 46 w 314"/>
                <a:gd name="T13" fmla="*/ 356 h 357"/>
                <a:gd name="T14" fmla="*/ 103 w 314"/>
                <a:gd name="T15" fmla="*/ 357 h 357"/>
                <a:gd name="T16" fmla="*/ 103 w 314"/>
                <a:gd name="T17" fmla="*/ 342 h 357"/>
                <a:gd name="T18" fmla="*/ 64 w 314"/>
                <a:gd name="T19" fmla="*/ 316 h 357"/>
                <a:gd name="T20" fmla="*/ 67 w 314"/>
                <a:gd name="T21" fmla="*/ 305 h 357"/>
                <a:gd name="T22" fmla="*/ 142 w 314"/>
                <a:gd name="T23" fmla="*/ 73 h 357"/>
                <a:gd name="T24" fmla="*/ 220 w 314"/>
                <a:gd name="T25" fmla="*/ 318 h 357"/>
                <a:gd name="T26" fmla="*/ 223 w 314"/>
                <a:gd name="T27" fmla="*/ 327 h 357"/>
                <a:gd name="T28" fmla="*/ 180 w 314"/>
                <a:gd name="T29" fmla="*/ 342 h 357"/>
                <a:gd name="T30" fmla="*/ 180 w 314"/>
                <a:gd name="T31" fmla="*/ 357 h 357"/>
                <a:gd name="T32" fmla="*/ 252 w 314"/>
                <a:gd name="T33" fmla="*/ 356 h 357"/>
                <a:gd name="T34" fmla="*/ 314 w 314"/>
                <a:gd name="T35" fmla="*/ 357 h 357"/>
                <a:gd name="T36" fmla="*/ 314 w 314"/>
                <a:gd name="T37" fmla="*/ 342 h 357"/>
                <a:gd name="T38" fmla="*/ 268 w 314"/>
                <a:gd name="T39" fmla="*/ 321 h 357"/>
                <a:gd name="T40" fmla="*/ 169 w 314"/>
                <a:gd name="T41" fmla="*/ 11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4" h="357">
                  <a:moveTo>
                    <a:pt x="169" y="11"/>
                  </a:moveTo>
                  <a:cubicBezTo>
                    <a:pt x="166" y="1"/>
                    <a:pt x="163" y="0"/>
                    <a:pt x="157" y="0"/>
                  </a:cubicBezTo>
                  <a:cubicBezTo>
                    <a:pt x="149" y="0"/>
                    <a:pt x="148" y="2"/>
                    <a:pt x="146" y="11"/>
                  </a:cubicBezTo>
                  <a:lnTo>
                    <a:pt x="50" y="308"/>
                  </a:lnTo>
                  <a:cubicBezTo>
                    <a:pt x="45" y="323"/>
                    <a:pt x="35" y="342"/>
                    <a:pt x="0" y="342"/>
                  </a:cubicBezTo>
                  <a:lnTo>
                    <a:pt x="0" y="357"/>
                  </a:lnTo>
                  <a:cubicBezTo>
                    <a:pt x="16" y="356"/>
                    <a:pt x="42" y="356"/>
                    <a:pt x="46" y="356"/>
                  </a:cubicBezTo>
                  <a:cubicBezTo>
                    <a:pt x="61" y="356"/>
                    <a:pt x="87" y="357"/>
                    <a:pt x="103" y="357"/>
                  </a:cubicBezTo>
                  <a:lnTo>
                    <a:pt x="103" y="342"/>
                  </a:lnTo>
                  <a:cubicBezTo>
                    <a:pt x="76" y="342"/>
                    <a:pt x="64" y="328"/>
                    <a:pt x="64" y="316"/>
                  </a:cubicBezTo>
                  <a:cubicBezTo>
                    <a:pt x="64" y="314"/>
                    <a:pt x="64" y="312"/>
                    <a:pt x="67" y="305"/>
                  </a:cubicBezTo>
                  <a:lnTo>
                    <a:pt x="142" y="73"/>
                  </a:lnTo>
                  <a:lnTo>
                    <a:pt x="220" y="318"/>
                  </a:lnTo>
                  <a:cubicBezTo>
                    <a:pt x="223" y="325"/>
                    <a:pt x="223" y="326"/>
                    <a:pt x="223" y="327"/>
                  </a:cubicBezTo>
                  <a:cubicBezTo>
                    <a:pt x="223" y="342"/>
                    <a:pt x="193" y="342"/>
                    <a:pt x="180" y="342"/>
                  </a:cubicBezTo>
                  <a:lnTo>
                    <a:pt x="180" y="357"/>
                  </a:lnTo>
                  <a:cubicBezTo>
                    <a:pt x="198" y="356"/>
                    <a:pt x="233" y="356"/>
                    <a:pt x="252" y="356"/>
                  </a:cubicBezTo>
                  <a:cubicBezTo>
                    <a:pt x="272" y="356"/>
                    <a:pt x="294" y="357"/>
                    <a:pt x="314" y="357"/>
                  </a:cubicBezTo>
                  <a:lnTo>
                    <a:pt x="314" y="342"/>
                  </a:lnTo>
                  <a:cubicBezTo>
                    <a:pt x="276" y="342"/>
                    <a:pt x="274" y="339"/>
                    <a:pt x="268" y="321"/>
                  </a:cubicBezTo>
                  <a:lnTo>
                    <a:pt x="169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8" name="Freeform 121 1">
              <a:extLst>
                <a:ext uri="{FF2B5EF4-FFF2-40B4-BE49-F238E27FC236}">
                  <a16:creationId xmlns:a16="http://schemas.microsoft.com/office/drawing/2014/main" id="{37A6EF74-2084-4971-B8F3-4DAC54A6776A}"/>
                </a:ext>
              </a:extLst>
            </p:cNvPr>
            <p:cNvSpPr>
              <a:spLocks noEditPoints="1"/>
            </p:cNvSpPr>
            <p:nvPr>
              <p:custDataLst>
                <p:tags r:id="rId132"/>
              </p:custDataLst>
            </p:nvPr>
          </p:nvSpPr>
          <p:spPr bwMode="auto">
            <a:xfrm>
              <a:off x="6961188" y="955675"/>
              <a:ext cx="95250" cy="114300"/>
            </a:xfrm>
            <a:custGeom>
              <a:avLst/>
              <a:gdLst>
                <a:gd name="T0" fmla="*/ 70 w 191"/>
                <a:gd name="T1" fmla="*/ 105 h 226"/>
                <a:gd name="T2" fmla="*/ 146 w 191"/>
                <a:gd name="T3" fmla="*/ 94 h 226"/>
                <a:gd name="T4" fmla="*/ 184 w 191"/>
                <a:gd name="T5" fmla="*/ 42 h 226"/>
                <a:gd name="T6" fmla="*/ 130 w 191"/>
                <a:gd name="T7" fmla="*/ 0 h 226"/>
                <a:gd name="T8" fmla="*/ 0 w 191"/>
                <a:gd name="T9" fmla="*/ 136 h 226"/>
                <a:gd name="T10" fmla="*/ 78 w 191"/>
                <a:gd name="T11" fmla="*/ 226 h 226"/>
                <a:gd name="T12" fmla="*/ 191 w 191"/>
                <a:gd name="T13" fmla="*/ 167 h 226"/>
                <a:gd name="T14" fmla="*/ 185 w 191"/>
                <a:gd name="T15" fmla="*/ 161 h 226"/>
                <a:gd name="T16" fmla="*/ 179 w 191"/>
                <a:gd name="T17" fmla="*/ 166 h 226"/>
                <a:gd name="T18" fmla="*/ 79 w 191"/>
                <a:gd name="T19" fmla="*/ 215 h 226"/>
                <a:gd name="T20" fmla="*/ 36 w 191"/>
                <a:gd name="T21" fmla="*/ 157 h 226"/>
                <a:gd name="T22" fmla="*/ 44 w 191"/>
                <a:gd name="T23" fmla="*/ 105 h 226"/>
                <a:gd name="T24" fmla="*/ 70 w 191"/>
                <a:gd name="T25" fmla="*/ 105 h 226"/>
                <a:gd name="T26" fmla="*/ 47 w 191"/>
                <a:gd name="T27" fmla="*/ 94 h 226"/>
                <a:gd name="T28" fmla="*/ 130 w 191"/>
                <a:gd name="T29" fmla="*/ 11 h 226"/>
                <a:gd name="T30" fmla="*/ 167 w 191"/>
                <a:gd name="T31" fmla="*/ 42 h 226"/>
                <a:gd name="T32" fmla="*/ 67 w 191"/>
                <a:gd name="T33" fmla="*/ 94 h 226"/>
                <a:gd name="T34" fmla="*/ 47 w 191"/>
                <a:gd name="T35" fmla="*/ 9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1" h="226">
                  <a:moveTo>
                    <a:pt x="70" y="105"/>
                  </a:moveTo>
                  <a:cubicBezTo>
                    <a:pt x="85" y="105"/>
                    <a:pt x="122" y="104"/>
                    <a:pt x="146" y="94"/>
                  </a:cubicBezTo>
                  <a:cubicBezTo>
                    <a:pt x="181" y="79"/>
                    <a:pt x="184" y="49"/>
                    <a:pt x="184" y="42"/>
                  </a:cubicBezTo>
                  <a:cubicBezTo>
                    <a:pt x="184" y="20"/>
                    <a:pt x="165" y="0"/>
                    <a:pt x="130" y="0"/>
                  </a:cubicBezTo>
                  <a:cubicBezTo>
                    <a:pt x="75" y="0"/>
                    <a:pt x="0" y="48"/>
                    <a:pt x="0" y="136"/>
                  </a:cubicBezTo>
                  <a:cubicBezTo>
                    <a:pt x="0" y="187"/>
                    <a:pt x="29" y="226"/>
                    <a:pt x="78" y="226"/>
                  </a:cubicBezTo>
                  <a:cubicBezTo>
                    <a:pt x="149" y="226"/>
                    <a:pt x="191" y="173"/>
                    <a:pt x="191" y="167"/>
                  </a:cubicBezTo>
                  <a:cubicBezTo>
                    <a:pt x="191" y="164"/>
                    <a:pt x="188" y="161"/>
                    <a:pt x="185" y="161"/>
                  </a:cubicBezTo>
                  <a:cubicBezTo>
                    <a:pt x="183" y="161"/>
                    <a:pt x="182" y="162"/>
                    <a:pt x="179" y="166"/>
                  </a:cubicBezTo>
                  <a:cubicBezTo>
                    <a:pt x="139" y="215"/>
                    <a:pt x="85" y="215"/>
                    <a:pt x="79" y="215"/>
                  </a:cubicBezTo>
                  <a:cubicBezTo>
                    <a:pt x="40" y="215"/>
                    <a:pt x="36" y="173"/>
                    <a:pt x="36" y="157"/>
                  </a:cubicBezTo>
                  <a:cubicBezTo>
                    <a:pt x="36" y="151"/>
                    <a:pt x="36" y="136"/>
                    <a:pt x="44" y="105"/>
                  </a:cubicBezTo>
                  <a:lnTo>
                    <a:pt x="70" y="105"/>
                  </a:lnTo>
                  <a:close/>
                  <a:moveTo>
                    <a:pt x="47" y="94"/>
                  </a:moveTo>
                  <a:cubicBezTo>
                    <a:pt x="66" y="18"/>
                    <a:pt x="118" y="11"/>
                    <a:pt x="130" y="11"/>
                  </a:cubicBezTo>
                  <a:cubicBezTo>
                    <a:pt x="154" y="11"/>
                    <a:pt x="167" y="25"/>
                    <a:pt x="167" y="42"/>
                  </a:cubicBezTo>
                  <a:cubicBezTo>
                    <a:pt x="167" y="94"/>
                    <a:pt x="88" y="94"/>
                    <a:pt x="67" y="94"/>
                  </a:cubicBezTo>
                  <a:lnTo>
                    <a:pt x="47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9" name="Freeform 122 1">
              <a:extLst>
                <a:ext uri="{FF2B5EF4-FFF2-40B4-BE49-F238E27FC236}">
                  <a16:creationId xmlns:a16="http://schemas.microsoft.com/office/drawing/2014/main" id="{98855B93-8856-48FF-AA46-A001DD171635}"/>
                </a:ext>
              </a:extLst>
            </p:cNvPr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>
              <a:off x="7085013" y="928688"/>
              <a:ext cx="117475" cy="7938"/>
            </a:xfrm>
            <a:custGeom>
              <a:avLst/>
              <a:gdLst>
                <a:gd name="T0" fmla="*/ 222 w 236"/>
                <a:gd name="T1" fmla="*/ 17 h 17"/>
                <a:gd name="T2" fmla="*/ 236 w 236"/>
                <a:gd name="T3" fmla="*/ 8 h 17"/>
                <a:gd name="T4" fmla="*/ 222 w 236"/>
                <a:gd name="T5" fmla="*/ 0 h 17"/>
                <a:gd name="T6" fmla="*/ 14 w 236"/>
                <a:gd name="T7" fmla="*/ 0 h 17"/>
                <a:gd name="T8" fmla="*/ 0 w 236"/>
                <a:gd name="T9" fmla="*/ 8 h 17"/>
                <a:gd name="T10" fmla="*/ 14 w 236"/>
                <a:gd name="T11" fmla="*/ 17 h 17"/>
                <a:gd name="T12" fmla="*/ 222 w 236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7">
                  <a:moveTo>
                    <a:pt x="222" y="17"/>
                  </a:moveTo>
                  <a:cubicBezTo>
                    <a:pt x="228" y="17"/>
                    <a:pt x="236" y="17"/>
                    <a:pt x="236" y="8"/>
                  </a:cubicBezTo>
                  <a:cubicBezTo>
                    <a:pt x="236" y="0"/>
                    <a:pt x="228" y="0"/>
                    <a:pt x="222" y="0"/>
                  </a:cubicBezTo>
                  <a:lnTo>
                    <a:pt x="14" y="0"/>
                  </a:lnTo>
                  <a:cubicBezTo>
                    <a:pt x="9" y="0"/>
                    <a:pt x="0" y="0"/>
                    <a:pt x="0" y="8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22" y="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0" name="Freeform 123 1">
              <a:extLst>
                <a:ext uri="{FF2B5EF4-FFF2-40B4-BE49-F238E27FC236}">
                  <a16:creationId xmlns:a16="http://schemas.microsoft.com/office/drawing/2014/main" id="{007A6A00-A3F0-452B-AC14-22D5D159498C}"/>
                </a:ext>
              </a:extLst>
            </p:cNvPr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>
              <a:off x="7229475" y="865188"/>
              <a:ext cx="58738" cy="112713"/>
            </a:xfrm>
            <a:custGeom>
              <a:avLst/>
              <a:gdLst>
                <a:gd name="T0" fmla="*/ 71 w 118"/>
                <a:gd name="T1" fmla="*/ 81 h 222"/>
                <a:gd name="T2" fmla="*/ 106 w 118"/>
                <a:gd name="T3" fmla="*/ 81 h 222"/>
                <a:gd name="T4" fmla="*/ 118 w 118"/>
                <a:gd name="T5" fmla="*/ 73 h 222"/>
                <a:gd name="T6" fmla="*/ 107 w 118"/>
                <a:gd name="T7" fmla="*/ 68 h 222"/>
                <a:gd name="T8" fmla="*/ 74 w 118"/>
                <a:gd name="T9" fmla="*/ 68 h 222"/>
                <a:gd name="T10" fmla="*/ 87 w 118"/>
                <a:gd name="T11" fmla="*/ 17 h 222"/>
                <a:gd name="T12" fmla="*/ 88 w 118"/>
                <a:gd name="T13" fmla="*/ 12 h 222"/>
                <a:gd name="T14" fmla="*/ 76 w 118"/>
                <a:gd name="T15" fmla="*/ 0 h 222"/>
                <a:gd name="T16" fmla="*/ 60 w 118"/>
                <a:gd name="T17" fmla="*/ 15 h 222"/>
                <a:gd name="T18" fmla="*/ 46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0 w 118"/>
                <a:gd name="T25" fmla="*/ 81 h 222"/>
                <a:gd name="T26" fmla="*/ 43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5 w 118"/>
                <a:gd name="T35" fmla="*/ 169 h 222"/>
                <a:gd name="T36" fmla="*/ 110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6" y="81"/>
                  </a:lnTo>
                  <a:cubicBezTo>
                    <a:pt x="113" y="81"/>
                    <a:pt x="118" y="81"/>
                    <a:pt x="118" y="73"/>
                  </a:cubicBezTo>
                  <a:cubicBezTo>
                    <a:pt x="118" y="68"/>
                    <a:pt x="113" y="68"/>
                    <a:pt x="107" y="68"/>
                  </a:cubicBezTo>
                  <a:lnTo>
                    <a:pt x="74" y="68"/>
                  </a:lnTo>
                  <a:lnTo>
                    <a:pt x="87" y="17"/>
                  </a:lnTo>
                  <a:cubicBezTo>
                    <a:pt x="87" y="15"/>
                    <a:pt x="88" y="13"/>
                    <a:pt x="88" y="12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7" y="0"/>
                    <a:pt x="62" y="6"/>
                    <a:pt x="60" y="15"/>
                  </a:cubicBezTo>
                  <a:cubicBezTo>
                    <a:pt x="57" y="24"/>
                    <a:pt x="62" y="7"/>
                    <a:pt x="46" y="68"/>
                  </a:cubicBezTo>
                  <a:lnTo>
                    <a:pt x="11" y="68"/>
                  </a:lnTo>
                  <a:cubicBezTo>
                    <a:pt x="4" y="68"/>
                    <a:pt x="0" y="68"/>
                    <a:pt x="0" y="76"/>
                  </a:cubicBezTo>
                  <a:cubicBezTo>
                    <a:pt x="0" y="81"/>
                    <a:pt x="4" y="81"/>
                    <a:pt x="10" y="81"/>
                  </a:cubicBezTo>
                  <a:lnTo>
                    <a:pt x="43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5" y="173"/>
                    <a:pt x="115" y="169"/>
                  </a:cubicBezTo>
                  <a:cubicBezTo>
                    <a:pt x="115" y="164"/>
                    <a:pt x="111" y="164"/>
                    <a:pt x="110" y="164"/>
                  </a:cubicBezTo>
                  <a:cubicBezTo>
                    <a:pt x="106" y="164"/>
                    <a:pt x="105" y="165"/>
                    <a:pt x="103" y="171"/>
                  </a:cubicBezTo>
                  <a:cubicBezTo>
                    <a:pt x="93" y="193"/>
                    <a:pt x="75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2"/>
                    <a:pt x="45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1" name="Freeform 124 1">
              <a:extLst>
                <a:ext uri="{FF2B5EF4-FFF2-40B4-BE49-F238E27FC236}">
                  <a16:creationId xmlns:a16="http://schemas.microsoft.com/office/drawing/2014/main" id="{96D72A8D-1E06-4570-98EC-D0B3144710FA}"/>
                </a:ext>
              </a:extLst>
            </p:cNvPr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>
              <a:off x="7323138" y="877888"/>
              <a:ext cx="57150" cy="252413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2" name="Freeform 125 1">
              <a:extLst>
                <a:ext uri="{FF2B5EF4-FFF2-40B4-BE49-F238E27FC236}">
                  <a16:creationId xmlns:a16="http://schemas.microsoft.com/office/drawing/2014/main" id="{B059DFB7-789E-4693-A90C-4DE05BD07C86}"/>
                </a:ext>
              </a:extLst>
            </p:cNvPr>
            <p:cNvSpPr>
              <a:spLocks noEditPoints="1"/>
            </p:cNvSpPr>
            <p:nvPr>
              <p:custDataLst>
                <p:tags r:id="rId136"/>
              </p:custDataLst>
            </p:nvPr>
          </p:nvSpPr>
          <p:spPr bwMode="auto">
            <a:xfrm>
              <a:off x="7416800" y="854075"/>
              <a:ext cx="88900" cy="123825"/>
            </a:xfrm>
            <a:custGeom>
              <a:avLst/>
              <a:gdLst>
                <a:gd name="T0" fmla="*/ 177 w 179"/>
                <a:gd name="T1" fmla="*/ 11 h 246"/>
                <a:gd name="T2" fmla="*/ 179 w 179"/>
                <a:gd name="T3" fmla="*/ 5 h 246"/>
                <a:gd name="T4" fmla="*/ 173 w 179"/>
                <a:gd name="T5" fmla="*/ 0 h 246"/>
                <a:gd name="T6" fmla="*/ 129 w 179"/>
                <a:gd name="T7" fmla="*/ 4 h 246"/>
                <a:gd name="T8" fmla="*/ 121 w 179"/>
                <a:gd name="T9" fmla="*/ 12 h 246"/>
                <a:gd name="T10" fmla="*/ 130 w 179"/>
                <a:gd name="T11" fmla="*/ 17 h 246"/>
                <a:gd name="T12" fmla="*/ 147 w 179"/>
                <a:gd name="T13" fmla="*/ 22 h 246"/>
                <a:gd name="T14" fmla="*/ 145 w 179"/>
                <a:gd name="T15" fmla="*/ 30 h 246"/>
                <a:gd name="T16" fmla="*/ 125 w 179"/>
                <a:gd name="T17" fmla="*/ 109 h 246"/>
                <a:gd name="T18" fmla="*/ 90 w 179"/>
                <a:gd name="T19" fmla="*/ 89 h 246"/>
                <a:gd name="T20" fmla="*/ 0 w 179"/>
                <a:gd name="T21" fmla="*/ 188 h 246"/>
                <a:gd name="T22" fmla="*/ 52 w 179"/>
                <a:gd name="T23" fmla="*/ 246 h 246"/>
                <a:gd name="T24" fmla="*/ 102 w 179"/>
                <a:gd name="T25" fmla="*/ 222 h 246"/>
                <a:gd name="T26" fmla="*/ 138 w 179"/>
                <a:gd name="T27" fmla="*/ 246 h 246"/>
                <a:gd name="T28" fmla="*/ 165 w 179"/>
                <a:gd name="T29" fmla="*/ 228 h 246"/>
                <a:gd name="T30" fmla="*/ 177 w 179"/>
                <a:gd name="T31" fmla="*/ 193 h 246"/>
                <a:gd name="T32" fmla="*/ 172 w 179"/>
                <a:gd name="T33" fmla="*/ 188 h 246"/>
                <a:gd name="T34" fmla="*/ 164 w 179"/>
                <a:gd name="T35" fmla="*/ 199 h 246"/>
                <a:gd name="T36" fmla="*/ 139 w 179"/>
                <a:gd name="T37" fmla="*/ 236 h 246"/>
                <a:gd name="T38" fmla="*/ 127 w 179"/>
                <a:gd name="T39" fmla="*/ 219 h 246"/>
                <a:gd name="T40" fmla="*/ 129 w 179"/>
                <a:gd name="T41" fmla="*/ 205 h 246"/>
                <a:gd name="T42" fmla="*/ 177 w 179"/>
                <a:gd name="T43" fmla="*/ 11 h 246"/>
                <a:gd name="T44" fmla="*/ 103 w 179"/>
                <a:gd name="T45" fmla="*/ 199 h 246"/>
                <a:gd name="T46" fmla="*/ 85 w 179"/>
                <a:gd name="T47" fmla="*/ 222 h 246"/>
                <a:gd name="T48" fmla="*/ 53 w 179"/>
                <a:gd name="T49" fmla="*/ 236 h 246"/>
                <a:gd name="T50" fmla="*/ 28 w 179"/>
                <a:gd name="T51" fmla="*/ 202 h 246"/>
                <a:gd name="T52" fmla="*/ 46 w 179"/>
                <a:gd name="T53" fmla="*/ 132 h 246"/>
                <a:gd name="T54" fmla="*/ 90 w 179"/>
                <a:gd name="T55" fmla="*/ 98 h 246"/>
                <a:gd name="T56" fmla="*/ 121 w 179"/>
                <a:gd name="T57" fmla="*/ 129 h 246"/>
                <a:gd name="T58" fmla="*/ 120 w 179"/>
                <a:gd name="T59" fmla="*/ 134 h 246"/>
                <a:gd name="T60" fmla="*/ 103 w 179"/>
                <a:gd name="T61" fmla="*/ 19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246">
                  <a:moveTo>
                    <a:pt x="177" y="11"/>
                  </a:moveTo>
                  <a:cubicBezTo>
                    <a:pt x="178" y="10"/>
                    <a:pt x="179" y="6"/>
                    <a:pt x="179" y="5"/>
                  </a:cubicBezTo>
                  <a:cubicBezTo>
                    <a:pt x="179" y="4"/>
                    <a:pt x="177" y="0"/>
                    <a:pt x="173" y="0"/>
                  </a:cubicBezTo>
                  <a:cubicBezTo>
                    <a:pt x="166" y="0"/>
                    <a:pt x="137" y="3"/>
                    <a:pt x="129" y="4"/>
                  </a:cubicBezTo>
                  <a:cubicBezTo>
                    <a:pt x="126" y="4"/>
                    <a:pt x="121" y="5"/>
                    <a:pt x="121" y="12"/>
                  </a:cubicBezTo>
                  <a:cubicBezTo>
                    <a:pt x="121" y="17"/>
                    <a:pt x="126" y="17"/>
                    <a:pt x="130" y="17"/>
                  </a:cubicBezTo>
                  <a:cubicBezTo>
                    <a:pt x="147" y="17"/>
                    <a:pt x="147" y="19"/>
                    <a:pt x="147" y="22"/>
                  </a:cubicBezTo>
                  <a:cubicBezTo>
                    <a:pt x="147" y="24"/>
                    <a:pt x="146" y="27"/>
                    <a:pt x="145" y="30"/>
                  </a:cubicBezTo>
                  <a:lnTo>
                    <a:pt x="125" y="109"/>
                  </a:lnTo>
                  <a:cubicBezTo>
                    <a:pt x="118" y="98"/>
                    <a:pt x="106" y="89"/>
                    <a:pt x="90" y="89"/>
                  </a:cubicBezTo>
                  <a:cubicBezTo>
                    <a:pt x="45" y="89"/>
                    <a:pt x="0" y="138"/>
                    <a:pt x="0" y="188"/>
                  </a:cubicBezTo>
                  <a:cubicBezTo>
                    <a:pt x="0" y="222"/>
                    <a:pt x="22" y="246"/>
                    <a:pt x="52" y="246"/>
                  </a:cubicBezTo>
                  <a:cubicBezTo>
                    <a:pt x="71" y="246"/>
                    <a:pt x="88" y="235"/>
                    <a:pt x="102" y="222"/>
                  </a:cubicBezTo>
                  <a:cubicBezTo>
                    <a:pt x="108" y="243"/>
                    <a:pt x="129" y="246"/>
                    <a:pt x="138" y="246"/>
                  </a:cubicBezTo>
                  <a:cubicBezTo>
                    <a:pt x="150" y="246"/>
                    <a:pt x="159" y="238"/>
                    <a:pt x="165" y="228"/>
                  </a:cubicBezTo>
                  <a:cubicBezTo>
                    <a:pt x="173" y="214"/>
                    <a:pt x="177" y="194"/>
                    <a:pt x="177" y="193"/>
                  </a:cubicBezTo>
                  <a:cubicBezTo>
                    <a:pt x="177" y="188"/>
                    <a:pt x="173" y="188"/>
                    <a:pt x="172" y="188"/>
                  </a:cubicBezTo>
                  <a:cubicBezTo>
                    <a:pt x="167" y="188"/>
                    <a:pt x="167" y="190"/>
                    <a:pt x="164" y="199"/>
                  </a:cubicBezTo>
                  <a:cubicBezTo>
                    <a:pt x="160" y="216"/>
                    <a:pt x="153" y="236"/>
                    <a:pt x="139" y="236"/>
                  </a:cubicBezTo>
                  <a:cubicBezTo>
                    <a:pt x="130" y="236"/>
                    <a:pt x="127" y="229"/>
                    <a:pt x="127" y="219"/>
                  </a:cubicBezTo>
                  <a:cubicBezTo>
                    <a:pt x="127" y="213"/>
                    <a:pt x="128" y="209"/>
                    <a:pt x="129" y="205"/>
                  </a:cubicBezTo>
                  <a:lnTo>
                    <a:pt x="177" y="11"/>
                  </a:lnTo>
                  <a:close/>
                  <a:moveTo>
                    <a:pt x="103" y="199"/>
                  </a:moveTo>
                  <a:cubicBezTo>
                    <a:pt x="101" y="209"/>
                    <a:pt x="93" y="216"/>
                    <a:pt x="85" y="222"/>
                  </a:cubicBezTo>
                  <a:cubicBezTo>
                    <a:pt x="82" y="225"/>
                    <a:pt x="68" y="236"/>
                    <a:pt x="53" y="236"/>
                  </a:cubicBezTo>
                  <a:cubicBezTo>
                    <a:pt x="40" y="236"/>
                    <a:pt x="28" y="227"/>
                    <a:pt x="28" y="202"/>
                  </a:cubicBezTo>
                  <a:cubicBezTo>
                    <a:pt x="28" y="184"/>
                    <a:pt x="38" y="146"/>
                    <a:pt x="46" y="132"/>
                  </a:cubicBezTo>
                  <a:cubicBezTo>
                    <a:pt x="62" y="104"/>
                    <a:pt x="80" y="98"/>
                    <a:pt x="90" y="98"/>
                  </a:cubicBezTo>
                  <a:cubicBezTo>
                    <a:pt x="114" y="98"/>
                    <a:pt x="121" y="125"/>
                    <a:pt x="121" y="129"/>
                  </a:cubicBezTo>
                  <a:cubicBezTo>
                    <a:pt x="121" y="130"/>
                    <a:pt x="120" y="133"/>
                    <a:pt x="120" y="134"/>
                  </a:cubicBezTo>
                  <a:lnTo>
                    <a:pt x="103" y="1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3" name="Freeform 126 1">
              <a:extLst>
                <a:ext uri="{FF2B5EF4-FFF2-40B4-BE49-F238E27FC236}">
                  <a16:creationId xmlns:a16="http://schemas.microsoft.com/office/drawing/2014/main" id="{5F769A41-A048-44C8-97DA-963C64C7E38D}"/>
                </a:ext>
              </a:extLst>
            </p:cNvPr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>
              <a:off x="7521575" y="866775"/>
              <a:ext cx="128588" cy="130175"/>
            </a:xfrm>
            <a:custGeom>
              <a:avLst/>
              <a:gdLst>
                <a:gd name="T0" fmla="*/ 137 w 257"/>
                <a:gd name="T1" fmla="*/ 137 h 257"/>
                <a:gd name="T2" fmla="*/ 244 w 257"/>
                <a:gd name="T3" fmla="*/ 137 h 257"/>
                <a:gd name="T4" fmla="*/ 257 w 257"/>
                <a:gd name="T5" fmla="*/ 128 h 257"/>
                <a:gd name="T6" fmla="*/ 244 w 257"/>
                <a:gd name="T7" fmla="*/ 120 h 257"/>
                <a:gd name="T8" fmla="*/ 137 w 257"/>
                <a:gd name="T9" fmla="*/ 120 h 257"/>
                <a:gd name="T10" fmla="*/ 137 w 257"/>
                <a:gd name="T11" fmla="*/ 12 h 257"/>
                <a:gd name="T12" fmla="*/ 129 w 257"/>
                <a:gd name="T13" fmla="*/ 0 h 257"/>
                <a:gd name="T14" fmla="*/ 120 w 257"/>
                <a:gd name="T15" fmla="*/ 12 h 257"/>
                <a:gd name="T16" fmla="*/ 120 w 257"/>
                <a:gd name="T17" fmla="*/ 120 h 257"/>
                <a:gd name="T18" fmla="*/ 13 w 257"/>
                <a:gd name="T19" fmla="*/ 120 h 257"/>
                <a:gd name="T20" fmla="*/ 0 w 257"/>
                <a:gd name="T21" fmla="*/ 128 h 257"/>
                <a:gd name="T22" fmla="*/ 13 w 257"/>
                <a:gd name="T23" fmla="*/ 137 h 257"/>
                <a:gd name="T24" fmla="*/ 120 w 257"/>
                <a:gd name="T25" fmla="*/ 137 h 257"/>
                <a:gd name="T26" fmla="*/ 120 w 257"/>
                <a:gd name="T27" fmla="*/ 244 h 257"/>
                <a:gd name="T28" fmla="*/ 128 w 257"/>
                <a:gd name="T29" fmla="*/ 257 h 257"/>
                <a:gd name="T30" fmla="*/ 137 w 257"/>
                <a:gd name="T31" fmla="*/ 244 h 257"/>
                <a:gd name="T32" fmla="*/ 137 w 257"/>
                <a:gd name="T33" fmla="*/ 13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7">
                  <a:moveTo>
                    <a:pt x="137" y="137"/>
                  </a:moveTo>
                  <a:lnTo>
                    <a:pt x="244" y="137"/>
                  </a:lnTo>
                  <a:cubicBezTo>
                    <a:pt x="248" y="137"/>
                    <a:pt x="257" y="137"/>
                    <a:pt x="257" y="128"/>
                  </a:cubicBezTo>
                  <a:cubicBezTo>
                    <a:pt x="257" y="120"/>
                    <a:pt x="249" y="120"/>
                    <a:pt x="244" y="120"/>
                  </a:cubicBezTo>
                  <a:lnTo>
                    <a:pt x="137" y="120"/>
                  </a:lnTo>
                  <a:lnTo>
                    <a:pt x="137" y="12"/>
                  </a:lnTo>
                  <a:cubicBezTo>
                    <a:pt x="137" y="8"/>
                    <a:pt x="137" y="0"/>
                    <a:pt x="129" y="0"/>
                  </a:cubicBezTo>
                  <a:cubicBezTo>
                    <a:pt x="120" y="0"/>
                    <a:pt x="120" y="8"/>
                    <a:pt x="120" y="12"/>
                  </a:cubicBezTo>
                  <a:lnTo>
                    <a:pt x="120" y="120"/>
                  </a:lnTo>
                  <a:lnTo>
                    <a:pt x="13" y="120"/>
                  </a:lnTo>
                  <a:cubicBezTo>
                    <a:pt x="8" y="120"/>
                    <a:pt x="0" y="120"/>
                    <a:pt x="0" y="128"/>
                  </a:cubicBezTo>
                  <a:cubicBezTo>
                    <a:pt x="0" y="137"/>
                    <a:pt x="8" y="137"/>
                    <a:pt x="13" y="137"/>
                  </a:cubicBezTo>
                  <a:lnTo>
                    <a:pt x="120" y="137"/>
                  </a:lnTo>
                  <a:lnTo>
                    <a:pt x="120" y="244"/>
                  </a:lnTo>
                  <a:cubicBezTo>
                    <a:pt x="120" y="248"/>
                    <a:pt x="120" y="257"/>
                    <a:pt x="128" y="257"/>
                  </a:cubicBezTo>
                  <a:cubicBezTo>
                    <a:pt x="137" y="257"/>
                    <a:pt x="137" y="249"/>
                    <a:pt x="137" y="244"/>
                  </a:cubicBezTo>
                  <a:lnTo>
                    <a:pt x="137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4" name="Freeform 127 1">
              <a:extLst>
                <a:ext uri="{FF2B5EF4-FFF2-40B4-BE49-F238E27FC236}">
                  <a16:creationId xmlns:a16="http://schemas.microsoft.com/office/drawing/2014/main" id="{53B5920B-EF32-401B-8A1D-CB3A6FE15E9D}"/>
                </a:ext>
              </a:extLst>
            </p:cNvPr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>
              <a:off x="7672388" y="858838"/>
              <a:ext cx="77788" cy="117475"/>
            </a:xfrm>
            <a:custGeom>
              <a:avLst/>
              <a:gdLst>
                <a:gd name="T0" fmla="*/ 155 w 155"/>
                <a:gd name="T1" fmla="*/ 168 h 232"/>
                <a:gd name="T2" fmla="*/ 143 w 155"/>
                <a:gd name="T3" fmla="*/ 168 h 232"/>
                <a:gd name="T4" fmla="*/ 134 w 155"/>
                <a:gd name="T5" fmla="*/ 200 h 232"/>
                <a:gd name="T6" fmla="*/ 99 w 155"/>
                <a:gd name="T7" fmla="*/ 202 h 232"/>
                <a:gd name="T8" fmla="*/ 35 w 155"/>
                <a:gd name="T9" fmla="*/ 202 h 232"/>
                <a:gd name="T10" fmla="*/ 105 w 155"/>
                <a:gd name="T11" fmla="*/ 143 h 232"/>
                <a:gd name="T12" fmla="*/ 155 w 155"/>
                <a:gd name="T13" fmla="*/ 68 h 232"/>
                <a:gd name="T14" fmla="*/ 73 w 155"/>
                <a:gd name="T15" fmla="*/ 0 h 232"/>
                <a:gd name="T16" fmla="*/ 0 w 155"/>
                <a:gd name="T17" fmla="*/ 62 h 232"/>
                <a:gd name="T18" fmla="*/ 19 w 155"/>
                <a:gd name="T19" fmla="*/ 82 h 232"/>
                <a:gd name="T20" fmla="*/ 37 w 155"/>
                <a:gd name="T21" fmla="*/ 63 h 232"/>
                <a:gd name="T22" fmla="*/ 17 w 155"/>
                <a:gd name="T23" fmla="*/ 45 h 232"/>
                <a:gd name="T24" fmla="*/ 68 w 155"/>
                <a:gd name="T25" fmla="*/ 12 h 232"/>
                <a:gd name="T26" fmla="*/ 121 w 155"/>
                <a:gd name="T27" fmla="*/ 68 h 232"/>
                <a:gd name="T28" fmla="*/ 88 w 155"/>
                <a:gd name="T29" fmla="*/ 135 h 232"/>
                <a:gd name="T30" fmla="*/ 4 w 155"/>
                <a:gd name="T31" fmla="*/ 218 h 232"/>
                <a:gd name="T32" fmla="*/ 0 w 155"/>
                <a:gd name="T33" fmla="*/ 232 h 232"/>
                <a:gd name="T34" fmla="*/ 144 w 155"/>
                <a:gd name="T35" fmla="*/ 232 h 232"/>
                <a:gd name="T36" fmla="*/ 155 w 155"/>
                <a:gd name="T37" fmla="*/ 1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5" h="232">
                  <a:moveTo>
                    <a:pt x="155" y="168"/>
                  </a:moveTo>
                  <a:lnTo>
                    <a:pt x="143" y="168"/>
                  </a:lnTo>
                  <a:cubicBezTo>
                    <a:pt x="142" y="176"/>
                    <a:pt x="138" y="196"/>
                    <a:pt x="134" y="200"/>
                  </a:cubicBezTo>
                  <a:cubicBezTo>
                    <a:pt x="131" y="202"/>
                    <a:pt x="104" y="202"/>
                    <a:pt x="99" y="202"/>
                  </a:cubicBezTo>
                  <a:lnTo>
                    <a:pt x="35" y="202"/>
                  </a:lnTo>
                  <a:cubicBezTo>
                    <a:pt x="72" y="169"/>
                    <a:pt x="84" y="160"/>
                    <a:pt x="105" y="143"/>
                  </a:cubicBezTo>
                  <a:cubicBezTo>
                    <a:pt x="130" y="123"/>
                    <a:pt x="155" y="101"/>
                    <a:pt x="155" y="68"/>
                  </a:cubicBezTo>
                  <a:cubicBezTo>
                    <a:pt x="155" y="26"/>
                    <a:pt x="118" y="0"/>
                    <a:pt x="73" y="0"/>
                  </a:cubicBezTo>
                  <a:cubicBezTo>
                    <a:pt x="30" y="0"/>
                    <a:pt x="0" y="30"/>
                    <a:pt x="0" y="62"/>
                  </a:cubicBezTo>
                  <a:cubicBezTo>
                    <a:pt x="0" y="80"/>
                    <a:pt x="15" y="82"/>
                    <a:pt x="19" y="82"/>
                  </a:cubicBezTo>
                  <a:cubicBezTo>
                    <a:pt x="27" y="82"/>
                    <a:pt x="37" y="76"/>
                    <a:pt x="37" y="63"/>
                  </a:cubicBezTo>
                  <a:cubicBezTo>
                    <a:pt x="37" y="57"/>
                    <a:pt x="35" y="45"/>
                    <a:pt x="17" y="45"/>
                  </a:cubicBezTo>
                  <a:cubicBezTo>
                    <a:pt x="28" y="20"/>
                    <a:pt x="51" y="12"/>
                    <a:pt x="68" y="12"/>
                  </a:cubicBezTo>
                  <a:cubicBezTo>
                    <a:pt x="103" y="12"/>
                    <a:pt x="121" y="40"/>
                    <a:pt x="121" y="68"/>
                  </a:cubicBezTo>
                  <a:cubicBezTo>
                    <a:pt x="121" y="98"/>
                    <a:pt x="99" y="122"/>
                    <a:pt x="88" y="135"/>
                  </a:cubicBezTo>
                  <a:lnTo>
                    <a:pt x="4" y="218"/>
                  </a:lnTo>
                  <a:cubicBezTo>
                    <a:pt x="0" y="221"/>
                    <a:pt x="0" y="222"/>
                    <a:pt x="0" y="232"/>
                  </a:cubicBezTo>
                  <a:lnTo>
                    <a:pt x="144" y="232"/>
                  </a:lnTo>
                  <a:lnTo>
                    <a:pt x="155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6" name="Freeform 129 1">
              <a:extLst>
                <a:ext uri="{FF2B5EF4-FFF2-40B4-BE49-F238E27FC236}">
                  <a16:creationId xmlns:a16="http://schemas.microsoft.com/office/drawing/2014/main" id="{A57FC30A-C974-46E7-8F03-605BE92EF620}"/>
                </a:ext>
              </a:extLst>
            </p:cNvPr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6384925" y="1222375"/>
              <a:ext cx="58738" cy="252413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49 h 499"/>
                <a:gd name="T6" fmla="*/ 109 w 115"/>
                <a:gd name="T7" fmla="*/ 13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49 h 499"/>
                <a:gd name="T16" fmla="*/ 33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2"/>
                    <a:pt x="115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1" y="33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5" y="499"/>
                    <a:pt x="110" y="499"/>
                  </a:cubicBezTo>
                  <a:cubicBezTo>
                    <a:pt x="113" y="499"/>
                    <a:pt x="115" y="497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7" name="Freeform 130 1">
              <a:extLst>
                <a:ext uri="{FF2B5EF4-FFF2-40B4-BE49-F238E27FC236}">
                  <a16:creationId xmlns:a16="http://schemas.microsoft.com/office/drawing/2014/main" id="{045EB89F-8EEA-4B3C-B37E-F64214DD7E0B}"/>
                </a:ext>
              </a:extLst>
            </p:cNvPr>
            <p:cNvSpPr>
              <a:spLocks/>
            </p:cNvSpPr>
            <p:nvPr>
              <p:custDataLst>
                <p:tags r:id="rId140"/>
              </p:custDataLst>
            </p:nvPr>
          </p:nvSpPr>
          <p:spPr bwMode="auto">
            <a:xfrm>
              <a:off x="6465888" y="1230313"/>
              <a:ext cx="155575" cy="180975"/>
            </a:xfrm>
            <a:custGeom>
              <a:avLst/>
              <a:gdLst>
                <a:gd name="T0" fmla="*/ 169 w 314"/>
                <a:gd name="T1" fmla="*/ 10 h 357"/>
                <a:gd name="T2" fmla="*/ 157 w 314"/>
                <a:gd name="T3" fmla="*/ 0 h 357"/>
                <a:gd name="T4" fmla="*/ 146 w 314"/>
                <a:gd name="T5" fmla="*/ 10 h 357"/>
                <a:gd name="T6" fmla="*/ 50 w 314"/>
                <a:gd name="T7" fmla="*/ 307 h 357"/>
                <a:gd name="T8" fmla="*/ 0 w 314"/>
                <a:gd name="T9" fmla="*/ 341 h 357"/>
                <a:gd name="T10" fmla="*/ 0 w 314"/>
                <a:gd name="T11" fmla="*/ 357 h 357"/>
                <a:gd name="T12" fmla="*/ 46 w 314"/>
                <a:gd name="T13" fmla="*/ 355 h 357"/>
                <a:gd name="T14" fmla="*/ 103 w 314"/>
                <a:gd name="T15" fmla="*/ 357 h 357"/>
                <a:gd name="T16" fmla="*/ 103 w 314"/>
                <a:gd name="T17" fmla="*/ 341 h 357"/>
                <a:gd name="T18" fmla="*/ 64 w 314"/>
                <a:gd name="T19" fmla="*/ 315 h 357"/>
                <a:gd name="T20" fmla="*/ 67 w 314"/>
                <a:gd name="T21" fmla="*/ 304 h 357"/>
                <a:gd name="T22" fmla="*/ 142 w 314"/>
                <a:gd name="T23" fmla="*/ 72 h 357"/>
                <a:gd name="T24" fmla="*/ 220 w 314"/>
                <a:gd name="T25" fmla="*/ 317 h 357"/>
                <a:gd name="T26" fmla="*/ 223 w 314"/>
                <a:gd name="T27" fmla="*/ 326 h 357"/>
                <a:gd name="T28" fmla="*/ 181 w 314"/>
                <a:gd name="T29" fmla="*/ 341 h 357"/>
                <a:gd name="T30" fmla="*/ 181 w 314"/>
                <a:gd name="T31" fmla="*/ 357 h 357"/>
                <a:gd name="T32" fmla="*/ 252 w 314"/>
                <a:gd name="T33" fmla="*/ 355 h 357"/>
                <a:gd name="T34" fmla="*/ 314 w 314"/>
                <a:gd name="T35" fmla="*/ 357 h 357"/>
                <a:gd name="T36" fmla="*/ 314 w 314"/>
                <a:gd name="T37" fmla="*/ 341 h 357"/>
                <a:gd name="T38" fmla="*/ 268 w 314"/>
                <a:gd name="T39" fmla="*/ 320 h 357"/>
                <a:gd name="T40" fmla="*/ 169 w 314"/>
                <a:gd name="T41" fmla="*/ 1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4" h="357">
                  <a:moveTo>
                    <a:pt x="169" y="10"/>
                  </a:moveTo>
                  <a:cubicBezTo>
                    <a:pt x="166" y="1"/>
                    <a:pt x="163" y="0"/>
                    <a:pt x="157" y="0"/>
                  </a:cubicBezTo>
                  <a:cubicBezTo>
                    <a:pt x="149" y="0"/>
                    <a:pt x="148" y="2"/>
                    <a:pt x="146" y="10"/>
                  </a:cubicBezTo>
                  <a:lnTo>
                    <a:pt x="50" y="307"/>
                  </a:lnTo>
                  <a:cubicBezTo>
                    <a:pt x="45" y="322"/>
                    <a:pt x="35" y="341"/>
                    <a:pt x="0" y="341"/>
                  </a:cubicBezTo>
                  <a:lnTo>
                    <a:pt x="0" y="357"/>
                  </a:lnTo>
                  <a:cubicBezTo>
                    <a:pt x="16" y="356"/>
                    <a:pt x="42" y="355"/>
                    <a:pt x="46" y="355"/>
                  </a:cubicBezTo>
                  <a:cubicBezTo>
                    <a:pt x="61" y="355"/>
                    <a:pt x="87" y="356"/>
                    <a:pt x="103" y="357"/>
                  </a:cubicBezTo>
                  <a:lnTo>
                    <a:pt x="103" y="341"/>
                  </a:lnTo>
                  <a:cubicBezTo>
                    <a:pt x="76" y="341"/>
                    <a:pt x="64" y="327"/>
                    <a:pt x="64" y="315"/>
                  </a:cubicBezTo>
                  <a:cubicBezTo>
                    <a:pt x="64" y="313"/>
                    <a:pt x="64" y="311"/>
                    <a:pt x="67" y="304"/>
                  </a:cubicBezTo>
                  <a:lnTo>
                    <a:pt x="142" y="72"/>
                  </a:lnTo>
                  <a:lnTo>
                    <a:pt x="220" y="317"/>
                  </a:lnTo>
                  <a:cubicBezTo>
                    <a:pt x="223" y="324"/>
                    <a:pt x="223" y="325"/>
                    <a:pt x="223" y="326"/>
                  </a:cubicBezTo>
                  <a:cubicBezTo>
                    <a:pt x="223" y="341"/>
                    <a:pt x="193" y="341"/>
                    <a:pt x="181" y="341"/>
                  </a:cubicBezTo>
                  <a:lnTo>
                    <a:pt x="181" y="357"/>
                  </a:lnTo>
                  <a:cubicBezTo>
                    <a:pt x="198" y="355"/>
                    <a:pt x="233" y="355"/>
                    <a:pt x="252" y="355"/>
                  </a:cubicBezTo>
                  <a:cubicBezTo>
                    <a:pt x="272" y="355"/>
                    <a:pt x="294" y="356"/>
                    <a:pt x="314" y="357"/>
                  </a:cubicBezTo>
                  <a:lnTo>
                    <a:pt x="314" y="341"/>
                  </a:lnTo>
                  <a:cubicBezTo>
                    <a:pt x="276" y="341"/>
                    <a:pt x="274" y="338"/>
                    <a:pt x="268" y="320"/>
                  </a:cubicBezTo>
                  <a:lnTo>
                    <a:pt x="16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8" name="Freeform 131 1">
              <a:extLst>
                <a:ext uri="{FF2B5EF4-FFF2-40B4-BE49-F238E27FC236}">
                  <a16:creationId xmlns:a16="http://schemas.microsoft.com/office/drawing/2014/main" id="{D8C26817-DEA5-4F0F-8DD6-44D89288D312}"/>
                </a:ext>
              </a:extLst>
            </p:cNvPr>
            <p:cNvSpPr>
              <a:spLocks noEditPoints="1"/>
            </p:cNvSpPr>
            <p:nvPr>
              <p:custDataLst>
                <p:tags r:id="rId141"/>
              </p:custDataLst>
            </p:nvPr>
          </p:nvSpPr>
          <p:spPr bwMode="auto">
            <a:xfrm>
              <a:off x="6642100" y="1300163"/>
              <a:ext cx="95250" cy="114300"/>
            </a:xfrm>
            <a:custGeom>
              <a:avLst/>
              <a:gdLst>
                <a:gd name="T0" fmla="*/ 70 w 191"/>
                <a:gd name="T1" fmla="*/ 106 h 226"/>
                <a:gd name="T2" fmla="*/ 147 w 191"/>
                <a:gd name="T3" fmla="*/ 94 h 226"/>
                <a:gd name="T4" fmla="*/ 184 w 191"/>
                <a:gd name="T5" fmla="*/ 43 h 226"/>
                <a:gd name="T6" fmla="*/ 131 w 191"/>
                <a:gd name="T7" fmla="*/ 0 h 226"/>
                <a:gd name="T8" fmla="*/ 0 w 191"/>
                <a:gd name="T9" fmla="*/ 136 h 226"/>
                <a:gd name="T10" fmla="*/ 78 w 191"/>
                <a:gd name="T11" fmla="*/ 226 h 226"/>
                <a:gd name="T12" fmla="*/ 191 w 191"/>
                <a:gd name="T13" fmla="*/ 167 h 226"/>
                <a:gd name="T14" fmla="*/ 186 w 191"/>
                <a:gd name="T15" fmla="*/ 161 h 226"/>
                <a:gd name="T16" fmla="*/ 179 w 191"/>
                <a:gd name="T17" fmla="*/ 166 h 226"/>
                <a:gd name="T18" fmla="*/ 79 w 191"/>
                <a:gd name="T19" fmla="*/ 215 h 226"/>
                <a:gd name="T20" fmla="*/ 36 w 191"/>
                <a:gd name="T21" fmla="*/ 157 h 226"/>
                <a:gd name="T22" fmla="*/ 44 w 191"/>
                <a:gd name="T23" fmla="*/ 106 h 226"/>
                <a:gd name="T24" fmla="*/ 70 w 191"/>
                <a:gd name="T25" fmla="*/ 106 h 226"/>
                <a:gd name="T26" fmla="*/ 47 w 191"/>
                <a:gd name="T27" fmla="*/ 95 h 226"/>
                <a:gd name="T28" fmla="*/ 131 w 191"/>
                <a:gd name="T29" fmla="*/ 11 h 226"/>
                <a:gd name="T30" fmla="*/ 168 w 191"/>
                <a:gd name="T31" fmla="*/ 43 h 226"/>
                <a:gd name="T32" fmla="*/ 67 w 191"/>
                <a:gd name="T33" fmla="*/ 95 h 226"/>
                <a:gd name="T34" fmla="*/ 47 w 191"/>
                <a:gd name="T35" fmla="*/ 9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1" h="226">
                  <a:moveTo>
                    <a:pt x="70" y="106"/>
                  </a:moveTo>
                  <a:cubicBezTo>
                    <a:pt x="85" y="106"/>
                    <a:pt x="122" y="105"/>
                    <a:pt x="147" y="94"/>
                  </a:cubicBezTo>
                  <a:cubicBezTo>
                    <a:pt x="182" y="79"/>
                    <a:pt x="184" y="50"/>
                    <a:pt x="184" y="43"/>
                  </a:cubicBezTo>
                  <a:cubicBezTo>
                    <a:pt x="184" y="21"/>
                    <a:pt x="165" y="0"/>
                    <a:pt x="131" y="0"/>
                  </a:cubicBezTo>
                  <a:cubicBezTo>
                    <a:pt x="75" y="0"/>
                    <a:pt x="0" y="49"/>
                    <a:pt x="0" y="136"/>
                  </a:cubicBezTo>
                  <a:cubicBezTo>
                    <a:pt x="0" y="187"/>
                    <a:pt x="29" y="226"/>
                    <a:pt x="78" y="226"/>
                  </a:cubicBezTo>
                  <a:cubicBezTo>
                    <a:pt x="150" y="226"/>
                    <a:pt x="191" y="173"/>
                    <a:pt x="191" y="167"/>
                  </a:cubicBezTo>
                  <a:cubicBezTo>
                    <a:pt x="191" y="164"/>
                    <a:pt x="188" y="161"/>
                    <a:pt x="186" y="161"/>
                  </a:cubicBezTo>
                  <a:cubicBezTo>
                    <a:pt x="183" y="161"/>
                    <a:pt x="182" y="162"/>
                    <a:pt x="179" y="166"/>
                  </a:cubicBezTo>
                  <a:cubicBezTo>
                    <a:pt x="140" y="215"/>
                    <a:pt x="85" y="215"/>
                    <a:pt x="79" y="215"/>
                  </a:cubicBezTo>
                  <a:cubicBezTo>
                    <a:pt x="40" y="215"/>
                    <a:pt x="36" y="173"/>
                    <a:pt x="36" y="157"/>
                  </a:cubicBezTo>
                  <a:cubicBezTo>
                    <a:pt x="36" y="151"/>
                    <a:pt x="36" y="136"/>
                    <a:pt x="44" y="106"/>
                  </a:cubicBezTo>
                  <a:lnTo>
                    <a:pt x="70" y="106"/>
                  </a:lnTo>
                  <a:close/>
                  <a:moveTo>
                    <a:pt x="47" y="95"/>
                  </a:moveTo>
                  <a:cubicBezTo>
                    <a:pt x="66" y="19"/>
                    <a:pt x="118" y="11"/>
                    <a:pt x="131" y="11"/>
                  </a:cubicBezTo>
                  <a:cubicBezTo>
                    <a:pt x="154" y="11"/>
                    <a:pt x="168" y="26"/>
                    <a:pt x="168" y="43"/>
                  </a:cubicBezTo>
                  <a:cubicBezTo>
                    <a:pt x="168" y="95"/>
                    <a:pt x="88" y="95"/>
                    <a:pt x="67" y="95"/>
                  </a:cubicBezTo>
                  <a:lnTo>
                    <a:pt x="47" y="9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9" name="Freeform 132 1">
              <a:extLst>
                <a:ext uri="{FF2B5EF4-FFF2-40B4-BE49-F238E27FC236}">
                  <a16:creationId xmlns:a16="http://schemas.microsoft.com/office/drawing/2014/main" id="{2902FCC9-1350-4AA2-A577-C44BA1477B3F}"/>
                </a:ext>
              </a:extLst>
            </p:cNvPr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>
              <a:off x="6764338" y="1290638"/>
              <a:ext cx="117475" cy="7938"/>
            </a:xfrm>
            <a:custGeom>
              <a:avLst/>
              <a:gdLst>
                <a:gd name="T0" fmla="*/ 221 w 235"/>
                <a:gd name="T1" fmla="*/ 17 h 17"/>
                <a:gd name="T2" fmla="*/ 235 w 235"/>
                <a:gd name="T3" fmla="*/ 9 h 17"/>
                <a:gd name="T4" fmla="*/ 221 w 235"/>
                <a:gd name="T5" fmla="*/ 0 h 17"/>
                <a:gd name="T6" fmla="*/ 14 w 235"/>
                <a:gd name="T7" fmla="*/ 0 h 17"/>
                <a:gd name="T8" fmla="*/ 0 w 235"/>
                <a:gd name="T9" fmla="*/ 8 h 17"/>
                <a:gd name="T10" fmla="*/ 14 w 235"/>
                <a:gd name="T11" fmla="*/ 17 h 17"/>
                <a:gd name="T12" fmla="*/ 221 w 235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7">
                  <a:moveTo>
                    <a:pt x="221" y="17"/>
                  </a:moveTo>
                  <a:cubicBezTo>
                    <a:pt x="227" y="17"/>
                    <a:pt x="235" y="17"/>
                    <a:pt x="235" y="9"/>
                  </a:cubicBezTo>
                  <a:cubicBezTo>
                    <a:pt x="235" y="0"/>
                    <a:pt x="227" y="0"/>
                    <a:pt x="221" y="0"/>
                  </a:cubicBezTo>
                  <a:lnTo>
                    <a:pt x="14" y="0"/>
                  </a:lnTo>
                  <a:cubicBezTo>
                    <a:pt x="8" y="0"/>
                    <a:pt x="0" y="0"/>
                    <a:pt x="0" y="8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21" y="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0" name="Freeform 133 1">
              <a:extLst>
                <a:ext uri="{FF2B5EF4-FFF2-40B4-BE49-F238E27FC236}">
                  <a16:creationId xmlns:a16="http://schemas.microsoft.com/office/drawing/2014/main" id="{15B875D1-12DC-4542-B79D-662D91060506}"/>
                </a:ext>
              </a:extLst>
            </p:cNvPr>
            <p:cNvSpPr>
              <a:spLocks/>
            </p:cNvSpPr>
            <p:nvPr>
              <p:custDataLst>
                <p:tags r:id="rId143"/>
              </p:custDataLst>
            </p:nvPr>
          </p:nvSpPr>
          <p:spPr bwMode="auto">
            <a:xfrm>
              <a:off x="6908800" y="1228725"/>
              <a:ext cx="58738" cy="111125"/>
            </a:xfrm>
            <a:custGeom>
              <a:avLst/>
              <a:gdLst>
                <a:gd name="T0" fmla="*/ 71 w 118"/>
                <a:gd name="T1" fmla="*/ 80 h 221"/>
                <a:gd name="T2" fmla="*/ 107 w 118"/>
                <a:gd name="T3" fmla="*/ 80 h 221"/>
                <a:gd name="T4" fmla="*/ 118 w 118"/>
                <a:gd name="T5" fmla="*/ 72 h 221"/>
                <a:gd name="T6" fmla="*/ 107 w 118"/>
                <a:gd name="T7" fmla="*/ 67 h 221"/>
                <a:gd name="T8" fmla="*/ 74 w 118"/>
                <a:gd name="T9" fmla="*/ 67 h 221"/>
                <a:gd name="T10" fmla="*/ 87 w 118"/>
                <a:gd name="T11" fmla="*/ 16 h 221"/>
                <a:gd name="T12" fmla="*/ 88 w 118"/>
                <a:gd name="T13" fmla="*/ 11 h 221"/>
                <a:gd name="T14" fmla="*/ 76 w 118"/>
                <a:gd name="T15" fmla="*/ 0 h 221"/>
                <a:gd name="T16" fmla="*/ 60 w 118"/>
                <a:gd name="T17" fmla="*/ 15 h 221"/>
                <a:gd name="T18" fmla="*/ 47 w 118"/>
                <a:gd name="T19" fmla="*/ 67 h 221"/>
                <a:gd name="T20" fmla="*/ 11 w 118"/>
                <a:gd name="T21" fmla="*/ 67 h 221"/>
                <a:gd name="T22" fmla="*/ 0 w 118"/>
                <a:gd name="T23" fmla="*/ 75 h 221"/>
                <a:gd name="T24" fmla="*/ 10 w 118"/>
                <a:gd name="T25" fmla="*/ 80 h 221"/>
                <a:gd name="T26" fmla="*/ 43 w 118"/>
                <a:gd name="T27" fmla="*/ 80 h 221"/>
                <a:gd name="T28" fmla="*/ 23 w 118"/>
                <a:gd name="T29" fmla="*/ 162 h 221"/>
                <a:gd name="T30" fmla="*/ 18 w 118"/>
                <a:gd name="T31" fmla="*/ 188 h 221"/>
                <a:gd name="T32" fmla="*/ 55 w 118"/>
                <a:gd name="T33" fmla="*/ 221 h 221"/>
                <a:gd name="T34" fmla="*/ 116 w 118"/>
                <a:gd name="T35" fmla="*/ 168 h 221"/>
                <a:gd name="T36" fmla="*/ 110 w 118"/>
                <a:gd name="T37" fmla="*/ 163 h 221"/>
                <a:gd name="T38" fmla="*/ 103 w 118"/>
                <a:gd name="T39" fmla="*/ 170 h 221"/>
                <a:gd name="T40" fmla="*/ 56 w 118"/>
                <a:gd name="T41" fmla="*/ 212 h 221"/>
                <a:gd name="T42" fmla="*/ 44 w 118"/>
                <a:gd name="T43" fmla="*/ 194 h 221"/>
                <a:gd name="T44" fmla="*/ 46 w 118"/>
                <a:gd name="T45" fmla="*/ 180 h 221"/>
                <a:gd name="T46" fmla="*/ 71 w 118"/>
                <a:gd name="T47" fmla="*/ 8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1">
                  <a:moveTo>
                    <a:pt x="71" y="80"/>
                  </a:moveTo>
                  <a:lnTo>
                    <a:pt x="107" y="80"/>
                  </a:lnTo>
                  <a:cubicBezTo>
                    <a:pt x="113" y="80"/>
                    <a:pt x="118" y="80"/>
                    <a:pt x="118" y="72"/>
                  </a:cubicBezTo>
                  <a:cubicBezTo>
                    <a:pt x="118" y="67"/>
                    <a:pt x="113" y="67"/>
                    <a:pt x="107" y="67"/>
                  </a:cubicBezTo>
                  <a:lnTo>
                    <a:pt x="74" y="67"/>
                  </a:lnTo>
                  <a:lnTo>
                    <a:pt x="87" y="16"/>
                  </a:lnTo>
                  <a:cubicBezTo>
                    <a:pt x="87" y="14"/>
                    <a:pt x="88" y="12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8" y="0"/>
                    <a:pt x="62" y="6"/>
                    <a:pt x="60" y="15"/>
                  </a:cubicBezTo>
                  <a:cubicBezTo>
                    <a:pt x="57" y="23"/>
                    <a:pt x="62" y="7"/>
                    <a:pt x="47" y="67"/>
                  </a:cubicBezTo>
                  <a:lnTo>
                    <a:pt x="11" y="67"/>
                  </a:lnTo>
                  <a:cubicBezTo>
                    <a:pt x="4" y="67"/>
                    <a:pt x="0" y="67"/>
                    <a:pt x="0" y="75"/>
                  </a:cubicBezTo>
                  <a:cubicBezTo>
                    <a:pt x="0" y="80"/>
                    <a:pt x="4" y="80"/>
                    <a:pt x="10" y="80"/>
                  </a:cubicBezTo>
                  <a:lnTo>
                    <a:pt x="43" y="80"/>
                  </a:lnTo>
                  <a:lnTo>
                    <a:pt x="23" y="162"/>
                  </a:lnTo>
                  <a:cubicBezTo>
                    <a:pt x="21" y="171"/>
                    <a:pt x="18" y="184"/>
                    <a:pt x="18" y="188"/>
                  </a:cubicBezTo>
                  <a:cubicBezTo>
                    <a:pt x="18" y="209"/>
                    <a:pt x="35" y="221"/>
                    <a:pt x="55" y="221"/>
                  </a:cubicBezTo>
                  <a:cubicBezTo>
                    <a:pt x="94" y="221"/>
                    <a:pt x="116" y="172"/>
                    <a:pt x="116" y="168"/>
                  </a:cubicBezTo>
                  <a:cubicBezTo>
                    <a:pt x="116" y="163"/>
                    <a:pt x="111" y="163"/>
                    <a:pt x="110" y="163"/>
                  </a:cubicBezTo>
                  <a:cubicBezTo>
                    <a:pt x="106" y="163"/>
                    <a:pt x="106" y="164"/>
                    <a:pt x="103" y="170"/>
                  </a:cubicBezTo>
                  <a:cubicBezTo>
                    <a:pt x="93" y="192"/>
                    <a:pt x="75" y="212"/>
                    <a:pt x="56" y="212"/>
                  </a:cubicBezTo>
                  <a:cubicBezTo>
                    <a:pt x="49" y="212"/>
                    <a:pt x="44" y="207"/>
                    <a:pt x="44" y="194"/>
                  </a:cubicBezTo>
                  <a:cubicBezTo>
                    <a:pt x="44" y="191"/>
                    <a:pt x="45" y="184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1" name="Freeform 134 1">
              <a:extLst>
                <a:ext uri="{FF2B5EF4-FFF2-40B4-BE49-F238E27FC236}">
                  <a16:creationId xmlns:a16="http://schemas.microsoft.com/office/drawing/2014/main" id="{B7A3CD61-FE89-4BD8-BCE5-AF62CAEBB78D}"/>
                </a:ext>
              </a:extLst>
            </p:cNvPr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7002463" y="1222375"/>
              <a:ext cx="58738" cy="252413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3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2" name="Freeform 135 1">
              <a:extLst>
                <a:ext uri="{FF2B5EF4-FFF2-40B4-BE49-F238E27FC236}">
                  <a16:creationId xmlns:a16="http://schemas.microsoft.com/office/drawing/2014/main" id="{B49B0251-DD7A-4B64-AB59-7BD117A186B1}"/>
                </a:ext>
              </a:extLst>
            </p:cNvPr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7096125" y="1220788"/>
              <a:ext cx="77788" cy="117475"/>
            </a:xfrm>
            <a:custGeom>
              <a:avLst/>
              <a:gdLst>
                <a:gd name="T0" fmla="*/ 154 w 154"/>
                <a:gd name="T1" fmla="*/ 168 h 232"/>
                <a:gd name="T2" fmla="*/ 143 w 154"/>
                <a:gd name="T3" fmla="*/ 168 h 232"/>
                <a:gd name="T4" fmla="*/ 133 w 154"/>
                <a:gd name="T5" fmla="*/ 200 h 232"/>
                <a:gd name="T6" fmla="*/ 99 w 154"/>
                <a:gd name="T7" fmla="*/ 202 h 232"/>
                <a:gd name="T8" fmla="*/ 35 w 154"/>
                <a:gd name="T9" fmla="*/ 202 h 232"/>
                <a:gd name="T10" fmla="*/ 105 w 154"/>
                <a:gd name="T11" fmla="*/ 144 h 232"/>
                <a:gd name="T12" fmla="*/ 154 w 154"/>
                <a:gd name="T13" fmla="*/ 68 h 232"/>
                <a:gd name="T14" fmla="*/ 73 w 154"/>
                <a:gd name="T15" fmla="*/ 0 h 232"/>
                <a:gd name="T16" fmla="*/ 0 w 154"/>
                <a:gd name="T17" fmla="*/ 63 h 232"/>
                <a:gd name="T18" fmla="*/ 19 w 154"/>
                <a:gd name="T19" fmla="*/ 82 h 232"/>
                <a:gd name="T20" fmla="*/ 37 w 154"/>
                <a:gd name="T21" fmla="*/ 64 h 232"/>
                <a:gd name="T22" fmla="*/ 17 w 154"/>
                <a:gd name="T23" fmla="*/ 45 h 232"/>
                <a:gd name="T24" fmla="*/ 68 w 154"/>
                <a:gd name="T25" fmla="*/ 13 h 232"/>
                <a:gd name="T26" fmla="*/ 121 w 154"/>
                <a:gd name="T27" fmla="*/ 68 h 232"/>
                <a:gd name="T28" fmla="*/ 88 w 154"/>
                <a:gd name="T29" fmla="*/ 135 h 232"/>
                <a:gd name="T30" fmla="*/ 4 w 154"/>
                <a:gd name="T31" fmla="*/ 218 h 232"/>
                <a:gd name="T32" fmla="*/ 0 w 154"/>
                <a:gd name="T33" fmla="*/ 232 h 232"/>
                <a:gd name="T34" fmla="*/ 144 w 154"/>
                <a:gd name="T35" fmla="*/ 232 h 232"/>
                <a:gd name="T36" fmla="*/ 154 w 154"/>
                <a:gd name="T37" fmla="*/ 1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2">
                  <a:moveTo>
                    <a:pt x="154" y="168"/>
                  </a:moveTo>
                  <a:lnTo>
                    <a:pt x="143" y="168"/>
                  </a:lnTo>
                  <a:cubicBezTo>
                    <a:pt x="142" y="176"/>
                    <a:pt x="138" y="197"/>
                    <a:pt x="133" y="200"/>
                  </a:cubicBezTo>
                  <a:cubicBezTo>
                    <a:pt x="131" y="202"/>
                    <a:pt x="104" y="202"/>
                    <a:pt x="99" y="202"/>
                  </a:cubicBezTo>
                  <a:lnTo>
                    <a:pt x="35" y="202"/>
                  </a:lnTo>
                  <a:cubicBezTo>
                    <a:pt x="71" y="170"/>
                    <a:pt x="84" y="160"/>
                    <a:pt x="105" y="144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3" y="0"/>
                  </a:cubicBezTo>
                  <a:cubicBezTo>
                    <a:pt x="30" y="0"/>
                    <a:pt x="0" y="30"/>
                    <a:pt x="0" y="63"/>
                  </a:cubicBezTo>
                  <a:cubicBezTo>
                    <a:pt x="0" y="80"/>
                    <a:pt x="15" y="82"/>
                    <a:pt x="19" y="82"/>
                  </a:cubicBezTo>
                  <a:cubicBezTo>
                    <a:pt x="27" y="82"/>
                    <a:pt x="37" y="76"/>
                    <a:pt x="37" y="64"/>
                  </a:cubicBezTo>
                  <a:cubicBezTo>
                    <a:pt x="37" y="57"/>
                    <a:pt x="35" y="45"/>
                    <a:pt x="17" y="45"/>
                  </a:cubicBezTo>
                  <a:cubicBezTo>
                    <a:pt x="28" y="20"/>
                    <a:pt x="51" y="13"/>
                    <a:pt x="68" y="13"/>
                  </a:cubicBezTo>
                  <a:cubicBezTo>
                    <a:pt x="102" y="13"/>
                    <a:pt x="121" y="40"/>
                    <a:pt x="121" y="68"/>
                  </a:cubicBezTo>
                  <a:cubicBezTo>
                    <a:pt x="121" y="99"/>
                    <a:pt x="99" y="123"/>
                    <a:pt x="88" y="135"/>
                  </a:cubicBezTo>
                  <a:lnTo>
                    <a:pt x="4" y="218"/>
                  </a:lnTo>
                  <a:cubicBezTo>
                    <a:pt x="0" y="221"/>
                    <a:pt x="0" y="222"/>
                    <a:pt x="0" y="232"/>
                  </a:cubicBezTo>
                  <a:lnTo>
                    <a:pt x="144" y="232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3" name="Freeform 136 1">
              <a:extLst>
                <a:ext uri="{FF2B5EF4-FFF2-40B4-BE49-F238E27FC236}">
                  <a16:creationId xmlns:a16="http://schemas.microsoft.com/office/drawing/2014/main" id="{F13BE590-8F62-47DF-B107-EEA35ABA2DF6}"/>
                </a:ext>
              </a:extLst>
            </p:cNvPr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7265988" y="1263650"/>
              <a:ext cx="166688" cy="168275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6 h 332"/>
                <a:gd name="T28" fmla="*/ 166 w 331"/>
                <a:gd name="T29" fmla="*/ 332 h 332"/>
                <a:gd name="T30" fmla="*/ 176 w 331"/>
                <a:gd name="T31" fmla="*/ 316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4" name="Freeform 137 1">
              <a:extLst>
                <a:ext uri="{FF2B5EF4-FFF2-40B4-BE49-F238E27FC236}">
                  <a16:creationId xmlns:a16="http://schemas.microsoft.com/office/drawing/2014/main" id="{FB355FF9-B37F-4F1D-A24A-8DBE2DE7FAA9}"/>
                </a:ext>
              </a:extLst>
            </p:cNvPr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7515225" y="1238250"/>
              <a:ext cx="177800" cy="177800"/>
            </a:xfrm>
            <a:custGeom>
              <a:avLst/>
              <a:gdLst>
                <a:gd name="T0" fmla="*/ 285 w 355"/>
                <a:gd name="T1" fmla="*/ 57 h 352"/>
                <a:gd name="T2" fmla="*/ 349 w 355"/>
                <a:gd name="T3" fmla="*/ 15 h 352"/>
                <a:gd name="T4" fmla="*/ 355 w 355"/>
                <a:gd name="T5" fmla="*/ 6 h 352"/>
                <a:gd name="T6" fmla="*/ 349 w 355"/>
                <a:gd name="T7" fmla="*/ 0 h 352"/>
                <a:gd name="T8" fmla="*/ 308 w 355"/>
                <a:gd name="T9" fmla="*/ 1 h 352"/>
                <a:gd name="T10" fmla="*/ 258 w 355"/>
                <a:gd name="T11" fmla="*/ 0 h 352"/>
                <a:gd name="T12" fmla="*/ 249 w 355"/>
                <a:gd name="T13" fmla="*/ 9 h 352"/>
                <a:gd name="T14" fmla="*/ 257 w 355"/>
                <a:gd name="T15" fmla="*/ 15 h 352"/>
                <a:gd name="T16" fmla="*/ 280 w 355"/>
                <a:gd name="T17" fmla="*/ 32 h 352"/>
                <a:gd name="T18" fmla="*/ 272 w 355"/>
                <a:gd name="T19" fmla="*/ 51 h 352"/>
                <a:gd name="T20" fmla="*/ 119 w 355"/>
                <a:gd name="T21" fmla="*/ 294 h 352"/>
                <a:gd name="T22" fmla="*/ 85 w 355"/>
                <a:gd name="T23" fmla="*/ 30 h 352"/>
                <a:gd name="T24" fmla="*/ 120 w 355"/>
                <a:gd name="T25" fmla="*/ 15 h 352"/>
                <a:gd name="T26" fmla="*/ 132 w 355"/>
                <a:gd name="T27" fmla="*/ 5 h 352"/>
                <a:gd name="T28" fmla="*/ 125 w 355"/>
                <a:gd name="T29" fmla="*/ 0 h 352"/>
                <a:gd name="T30" fmla="*/ 63 w 355"/>
                <a:gd name="T31" fmla="*/ 1 h 352"/>
                <a:gd name="T32" fmla="*/ 36 w 355"/>
                <a:gd name="T33" fmla="*/ 1 h 352"/>
                <a:gd name="T34" fmla="*/ 9 w 355"/>
                <a:gd name="T35" fmla="*/ 0 h 352"/>
                <a:gd name="T36" fmla="*/ 0 w 355"/>
                <a:gd name="T37" fmla="*/ 9 h 352"/>
                <a:gd name="T38" fmla="*/ 12 w 355"/>
                <a:gd name="T39" fmla="*/ 15 h 352"/>
                <a:gd name="T40" fmla="*/ 42 w 355"/>
                <a:gd name="T41" fmla="*/ 32 h 352"/>
                <a:gd name="T42" fmla="*/ 81 w 355"/>
                <a:gd name="T43" fmla="*/ 340 h 352"/>
                <a:gd name="T44" fmla="*/ 91 w 355"/>
                <a:gd name="T45" fmla="*/ 352 h 352"/>
                <a:gd name="T46" fmla="*/ 105 w 355"/>
                <a:gd name="T47" fmla="*/ 343 h 352"/>
                <a:gd name="T48" fmla="*/ 285 w 355"/>
                <a:gd name="T49" fmla="*/ 5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5" h="352">
                  <a:moveTo>
                    <a:pt x="285" y="57"/>
                  </a:moveTo>
                  <a:cubicBezTo>
                    <a:pt x="309" y="18"/>
                    <a:pt x="330" y="16"/>
                    <a:pt x="349" y="15"/>
                  </a:cubicBezTo>
                  <a:cubicBezTo>
                    <a:pt x="355" y="15"/>
                    <a:pt x="355" y="6"/>
                    <a:pt x="355" y="6"/>
                  </a:cubicBezTo>
                  <a:cubicBezTo>
                    <a:pt x="355" y="2"/>
                    <a:pt x="353" y="0"/>
                    <a:pt x="349" y="0"/>
                  </a:cubicBezTo>
                  <a:cubicBezTo>
                    <a:pt x="336" y="0"/>
                    <a:pt x="321" y="1"/>
                    <a:pt x="308" y="1"/>
                  </a:cubicBezTo>
                  <a:cubicBezTo>
                    <a:pt x="291" y="1"/>
                    <a:pt x="274" y="0"/>
                    <a:pt x="258" y="0"/>
                  </a:cubicBezTo>
                  <a:cubicBezTo>
                    <a:pt x="255" y="0"/>
                    <a:pt x="249" y="0"/>
                    <a:pt x="249" y="9"/>
                  </a:cubicBezTo>
                  <a:cubicBezTo>
                    <a:pt x="249" y="15"/>
                    <a:pt x="253" y="15"/>
                    <a:pt x="257" y="15"/>
                  </a:cubicBezTo>
                  <a:cubicBezTo>
                    <a:pt x="270" y="16"/>
                    <a:pt x="280" y="21"/>
                    <a:pt x="280" y="32"/>
                  </a:cubicBezTo>
                  <a:cubicBezTo>
                    <a:pt x="280" y="39"/>
                    <a:pt x="272" y="50"/>
                    <a:pt x="272" y="51"/>
                  </a:cubicBezTo>
                  <a:lnTo>
                    <a:pt x="119" y="294"/>
                  </a:lnTo>
                  <a:lnTo>
                    <a:pt x="85" y="30"/>
                  </a:lnTo>
                  <a:cubicBezTo>
                    <a:pt x="85" y="22"/>
                    <a:pt x="97" y="15"/>
                    <a:pt x="120" y="15"/>
                  </a:cubicBezTo>
                  <a:cubicBezTo>
                    <a:pt x="127" y="15"/>
                    <a:pt x="132" y="15"/>
                    <a:pt x="132" y="5"/>
                  </a:cubicBezTo>
                  <a:cubicBezTo>
                    <a:pt x="132" y="1"/>
                    <a:pt x="128" y="0"/>
                    <a:pt x="125" y="0"/>
                  </a:cubicBezTo>
                  <a:cubicBezTo>
                    <a:pt x="105" y="0"/>
                    <a:pt x="84" y="1"/>
                    <a:pt x="63" y="1"/>
                  </a:cubicBezTo>
                  <a:cubicBezTo>
                    <a:pt x="54" y="1"/>
                    <a:pt x="45" y="1"/>
                    <a:pt x="36" y="1"/>
                  </a:cubicBezTo>
                  <a:cubicBezTo>
                    <a:pt x="27" y="1"/>
                    <a:pt x="18" y="0"/>
                    <a:pt x="9" y="0"/>
                  </a:cubicBezTo>
                  <a:cubicBezTo>
                    <a:pt x="6" y="0"/>
                    <a:pt x="0" y="0"/>
                    <a:pt x="0" y="9"/>
                  </a:cubicBezTo>
                  <a:cubicBezTo>
                    <a:pt x="0" y="15"/>
                    <a:pt x="4" y="15"/>
                    <a:pt x="12" y="15"/>
                  </a:cubicBezTo>
                  <a:cubicBezTo>
                    <a:pt x="40" y="15"/>
                    <a:pt x="41" y="20"/>
                    <a:pt x="42" y="32"/>
                  </a:cubicBezTo>
                  <a:lnTo>
                    <a:pt x="81" y="340"/>
                  </a:lnTo>
                  <a:cubicBezTo>
                    <a:pt x="83" y="350"/>
                    <a:pt x="85" y="352"/>
                    <a:pt x="91" y="352"/>
                  </a:cubicBezTo>
                  <a:cubicBezTo>
                    <a:pt x="99" y="352"/>
                    <a:pt x="101" y="349"/>
                    <a:pt x="105" y="343"/>
                  </a:cubicBezTo>
                  <a:lnTo>
                    <a:pt x="285" y="5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5" name="Freeform 138 1">
              <a:extLst>
                <a:ext uri="{FF2B5EF4-FFF2-40B4-BE49-F238E27FC236}">
                  <a16:creationId xmlns:a16="http://schemas.microsoft.com/office/drawing/2014/main" id="{E2997F19-152E-4FE7-9875-C10DB07259A3}"/>
                </a:ext>
              </a:extLst>
            </p:cNvPr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7710488" y="1239838"/>
              <a:ext cx="42863" cy="90488"/>
            </a:xfrm>
            <a:custGeom>
              <a:avLst/>
              <a:gdLst>
                <a:gd name="T0" fmla="*/ 84 w 87"/>
                <a:gd name="T1" fmla="*/ 30 h 180"/>
                <a:gd name="T2" fmla="*/ 87 w 87"/>
                <a:gd name="T3" fmla="*/ 19 h 180"/>
                <a:gd name="T4" fmla="*/ 67 w 87"/>
                <a:gd name="T5" fmla="*/ 0 h 180"/>
                <a:gd name="T6" fmla="*/ 47 w 87"/>
                <a:gd name="T7" fmla="*/ 16 h 180"/>
                <a:gd name="T8" fmla="*/ 1 w 87"/>
                <a:gd name="T9" fmla="*/ 167 h 180"/>
                <a:gd name="T10" fmla="*/ 0 w 87"/>
                <a:gd name="T11" fmla="*/ 173 h 180"/>
                <a:gd name="T12" fmla="*/ 13 w 87"/>
                <a:gd name="T13" fmla="*/ 180 h 180"/>
                <a:gd name="T14" fmla="*/ 19 w 87"/>
                <a:gd name="T15" fmla="*/ 175 h 180"/>
                <a:gd name="T16" fmla="*/ 84 w 87"/>
                <a:gd name="T17" fmla="*/ 30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" h="180">
                  <a:moveTo>
                    <a:pt x="84" y="30"/>
                  </a:moveTo>
                  <a:cubicBezTo>
                    <a:pt x="87" y="24"/>
                    <a:pt x="87" y="21"/>
                    <a:pt x="87" y="19"/>
                  </a:cubicBezTo>
                  <a:cubicBezTo>
                    <a:pt x="87" y="8"/>
                    <a:pt x="77" y="0"/>
                    <a:pt x="67" y="0"/>
                  </a:cubicBezTo>
                  <a:cubicBezTo>
                    <a:pt x="53" y="0"/>
                    <a:pt x="49" y="11"/>
                    <a:pt x="47" y="16"/>
                  </a:cubicBezTo>
                  <a:lnTo>
                    <a:pt x="1" y="167"/>
                  </a:lnTo>
                  <a:cubicBezTo>
                    <a:pt x="1" y="168"/>
                    <a:pt x="0" y="172"/>
                    <a:pt x="0" y="173"/>
                  </a:cubicBezTo>
                  <a:cubicBezTo>
                    <a:pt x="0" y="177"/>
                    <a:pt x="11" y="180"/>
                    <a:pt x="13" y="180"/>
                  </a:cubicBezTo>
                  <a:cubicBezTo>
                    <a:pt x="16" y="180"/>
                    <a:pt x="16" y="180"/>
                    <a:pt x="19" y="175"/>
                  </a:cubicBezTo>
                  <a:lnTo>
                    <a:pt x="84" y="3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6" name="Freeform 139 1">
              <a:extLst>
                <a:ext uri="{FF2B5EF4-FFF2-40B4-BE49-F238E27FC236}">
                  <a16:creationId xmlns:a16="http://schemas.microsoft.com/office/drawing/2014/main" id="{F5F61E04-A84D-4E6D-97D2-1FA2EC47ADD8}"/>
                </a:ext>
              </a:extLst>
            </p:cNvPr>
            <p:cNvSpPr>
              <a:spLocks/>
            </p:cNvSpPr>
            <p:nvPr>
              <p:custDataLst>
                <p:tags r:id="rId149"/>
              </p:custDataLst>
            </p:nvPr>
          </p:nvSpPr>
          <p:spPr bwMode="auto">
            <a:xfrm>
              <a:off x="7796213" y="1222375"/>
              <a:ext cx="57150" cy="252413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49 h 499"/>
                <a:gd name="T6" fmla="*/ 109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7" name="Freeform 140 1">
              <a:extLst>
                <a:ext uri="{FF2B5EF4-FFF2-40B4-BE49-F238E27FC236}">
                  <a16:creationId xmlns:a16="http://schemas.microsoft.com/office/drawing/2014/main" id="{CB0C578B-27B9-4935-A4EF-5687A2AB97A5}"/>
                </a:ext>
              </a:extLst>
            </p:cNvPr>
            <p:cNvSpPr>
              <a:spLocks noEditPoints="1"/>
            </p:cNvSpPr>
            <p:nvPr>
              <p:custDataLst>
                <p:tags r:id="rId150"/>
              </p:custDataLst>
            </p:nvPr>
          </p:nvSpPr>
          <p:spPr bwMode="auto">
            <a:xfrm>
              <a:off x="7875588" y="1300163"/>
              <a:ext cx="117475" cy="165100"/>
            </a:xfrm>
            <a:custGeom>
              <a:avLst/>
              <a:gdLst>
                <a:gd name="T0" fmla="*/ 2 w 236"/>
                <a:gd name="T1" fmla="*/ 307 h 329"/>
                <a:gd name="T2" fmla="*/ 0 w 236"/>
                <a:gd name="T3" fmla="*/ 315 h 329"/>
                <a:gd name="T4" fmla="*/ 14 w 236"/>
                <a:gd name="T5" fmla="*/ 329 h 329"/>
                <a:gd name="T6" fmla="*/ 32 w 236"/>
                <a:gd name="T7" fmla="*/ 318 h 329"/>
                <a:gd name="T8" fmla="*/ 64 w 236"/>
                <a:gd name="T9" fmla="*/ 193 h 329"/>
                <a:gd name="T10" fmla="*/ 113 w 236"/>
                <a:gd name="T11" fmla="*/ 226 h 329"/>
                <a:gd name="T12" fmla="*/ 236 w 236"/>
                <a:gd name="T13" fmla="*/ 82 h 329"/>
                <a:gd name="T14" fmla="*/ 166 w 236"/>
                <a:gd name="T15" fmla="*/ 0 h 329"/>
                <a:gd name="T16" fmla="*/ 51 w 236"/>
                <a:gd name="T17" fmla="*/ 111 h 329"/>
                <a:gd name="T18" fmla="*/ 2 w 236"/>
                <a:gd name="T19" fmla="*/ 307 h 329"/>
                <a:gd name="T20" fmla="*/ 113 w 236"/>
                <a:gd name="T21" fmla="*/ 215 h 329"/>
                <a:gd name="T22" fmla="*/ 70 w 236"/>
                <a:gd name="T23" fmla="*/ 171 h 329"/>
                <a:gd name="T24" fmla="*/ 74 w 236"/>
                <a:gd name="T25" fmla="*/ 152 h 329"/>
                <a:gd name="T26" fmla="*/ 104 w 236"/>
                <a:gd name="T27" fmla="*/ 59 h 329"/>
                <a:gd name="T28" fmla="*/ 165 w 236"/>
                <a:gd name="T29" fmla="*/ 11 h 329"/>
                <a:gd name="T30" fmla="*/ 200 w 236"/>
                <a:gd name="T31" fmla="*/ 60 h 329"/>
                <a:gd name="T32" fmla="*/ 172 w 236"/>
                <a:gd name="T33" fmla="*/ 168 h 329"/>
                <a:gd name="T34" fmla="*/ 113 w 236"/>
                <a:gd name="T35" fmla="*/ 215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6" h="329">
                  <a:moveTo>
                    <a:pt x="2" y="307"/>
                  </a:moveTo>
                  <a:cubicBezTo>
                    <a:pt x="0" y="313"/>
                    <a:pt x="0" y="314"/>
                    <a:pt x="0" y="315"/>
                  </a:cubicBezTo>
                  <a:cubicBezTo>
                    <a:pt x="0" y="323"/>
                    <a:pt x="6" y="329"/>
                    <a:pt x="14" y="329"/>
                  </a:cubicBezTo>
                  <a:cubicBezTo>
                    <a:pt x="25" y="329"/>
                    <a:pt x="31" y="320"/>
                    <a:pt x="32" y="318"/>
                  </a:cubicBezTo>
                  <a:cubicBezTo>
                    <a:pt x="34" y="314"/>
                    <a:pt x="50" y="247"/>
                    <a:pt x="64" y="193"/>
                  </a:cubicBezTo>
                  <a:cubicBezTo>
                    <a:pt x="74" y="213"/>
                    <a:pt x="90" y="226"/>
                    <a:pt x="113" y="226"/>
                  </a:cubicBezTo>
                  <a:cubicBezTo>
                    <a:pt x="171" y="226"/>
                    <a:pt x="236" y="156"/>
                    <a:pt x="236" y="82"/>
                  </a:cubicBezTo>
                  <a:cubicBezTo>
                    <a:pt x="236" y="29"/>
                    <a:pt x="203" y="0"/>
                    <a:pt x="166" y="0"/>
                  </a:cubicBezTo>
                  <a:cubicBezTo>
                    <a:pt x="118" y="0"/>
                    <a:pt x="66" y="50"/>
                    <a:pt x="51" y="111"/>
                  </a:cubicBezTo>
                  <a:lnTo>
                    <a:pt x="2" y="307"/>
                  </a:lnTo>
                  <a:close/>
                  <a:moveTo>
                    <a:pt x="113" y="215"/>
                  </a:moveTo>
                  <a:cubicBezTo>
                    <a:pt x="78" y="215"/>
                    <a:pt x="70" y="175"/>
                    <a:pt x="70" y="171"/>
                  </a:cubicBezTo>
                  <a:cubicBezTo>
                    <a:pt x="70" y="169"/>
                    <a:pt x="72" y="159"/>
                    <a:pt x="74" y="152"/>
                  </a:cubicBezTo>
                  <a:cubicBezTo>
                    <a:pt x="88" y="97"/>
                    <a:pt x="93" y="79"/>
                    <a:pt x="104" y="59"/>
                  </a:cubicBezTo>
                  <a:cubicBezTo>
                    <a:pt x="125" y="22"/>
                    <a:pt x="150" y="11"/>
                    <a:pt x="165" y="11"/>
                  </a:cubicBezTo>
                  <a:cubicBezTo>
                    <a:pt x="184" y="11"/>
                    <a:pt x="200" y="26"/>
                    <a:pt x="200" y="60"/>
                  </a:cubicBezTo>
                  <a:cubicBezTo>
                    <a:pt x="200" y="88"/>
                    <a:pt x="185" y="143"/>
                    <a:pt x="172" y="168"/>
                  </a:cubicBezTo>
                  <a:cubicBezTo>
                    <a:pt x="155" y="199"/>
                    <a:pt x="132" y="215"/>
                    <a:pt x="113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8" name="Freeform 141 1">
              <a:extLst>
                <a:ext uri="{FF2B5EF4-FFF2-40B4-BE49-F238E27FC236}">
                  <a16:creationId xmlns:a16="http://schemas.microsoft.com/office/drawing/2014/main" id="{6F58FF74-CC36-4A65-99EC-F62F6EDBBDE8}"/>
                </a:ext>
              </a:extLst>
            </p:cNvPr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8010525" y="1222375"/>
              <a:ext cx="58738" cy="252413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3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1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0" name="Freeform: Shape 359">
              <a:extLst>
                <a:ext uri="{FF2B5EF4-FFF2-40B4-BE49-F238E27FC236}">
                  <a16:creationId xmlns:a16="http://schemas.microsoft.com/office/drawing/2014/main" id="{BA792CFE-62B4-417A-BF6A-DFEF8F9E9525}"/>
                </a:ext>
              </a:extLst>
            </p:cNvPr>
            <p:cNvSpPr/>
            <p:nvPr>
              <p:custDataLst>
                <p:tags r:id="rId152"/>
              </p:custDataLst>
            </p:nvPr>
          </p:nvSpPr>
          <p:spPr>
            <a:xfrm>
              <a:off x="5588000" y="1169988"/>
              <a:ext cx="712789" cy="9526"/>
            </a:xfrm>
            <a:custGeom>
              <a:avLst/>
              <a:gdLst/>
              <a:ahLst/>
              <a:cxnLst/>
              <a:rect l="0" t="0" r="0" b="0"/>
              <a:pathLst>
                <a:path w="712789" h="9526">
                  <a:moveTo>
                    <a:pt x="0" y="9525"/>
                  </a:moveTo>
                  <a:lnTo>
                    <a:pt x="712788" y="9525"/>
                  </a:lnTo>
                  <a:lnTo>
                    <a:pt x="71278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361" name="Freeform: Shape 360">
              <a:extLst>
                <a:ext uri="{FF2B5EF4-FFF2-40B4-BE49-F238E27FC236}">
                  <a16:creationId xmlns:a16="http://schemas.microsoft.com/office/drawing/2014/main" id="{AE46EEE0-549D-4493-82B9-0A7BA8FB6C63}"/>
                </a:ext>
              </a:extLst>
            </p:cNvPr>
            <p:cNvSpPr/>
            <p:nvPr>
              <p:custDataLst>
                <p:tags r:id="rId153"/>
              </p:custDataLst>
            </p:nvPr>
          </p:nvSpPr>
          <p:spPr>
            <a:xfrm>
              <a:off x="6361113" y="1169988"/>
              <a:ext cx="1731964" cy="9526"/>
            </a:xfrm>
            <a:custGeom>
              <a:avLst/>
              <a:gdLst/>
              <a:ahLst/>
              <a:cxnLst/>
              <a:rect l="0" t="0" r="0" b="0"/>
              <a:pathLst>
                <a:path w="1731964" h="9526">
                  <a:moveTo>
                    <a:pt x="0" y="9525"/>
                  </a:moveTo>
                  <a:lnTo>
                    <a:pt x="1731963" y="9525"/>
                  </a:lnTo>
                  <a:lnTo>
                    <a:pt x="17319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05" name="TextBox 404">
            <a:extLst>
              <a:ext uri="{FF2B5EF4-FFF2-40B4-BE49-F238E27FC236}">
                <a16:creationId xmlns:a16="http://schemas.microsoft.com/office/drawing/2014/main" id="{47CDBBCE-F0B4-4086-A5D6-C6E65C9A0E42}"/>
              </a:ext>
            </a:extLst>
          </p:cNvPr>
          <p:cNvSpPr txBox="1"/>
          <p:nvPr/>
        </p:nvSpPr>
        <p:spPr>
          <a:xfrm>
            <a:off x="4227540" y="240506"/>
            <a:ext cx="4032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Flow equation for the effective potential:</a:t>
            </a:r>
          </a:p>
        </p:txBody>
      </p:sp>
      <p:grpSp>
        <p:nvGrpSpPr>
          <p:cNvPr id="406" name="Group 405">
            <a:extLst>
              <a:ext uri="{FF2B5EF4-FFF2-40B4-BE49-F238E27FC236}">
                <a16:creationId xmlns:a16="http://schemas.microsoft.com/office/drawing/2014/main" id="{939359C6-CEFB-4ED4-A1A6-34EAA8DCFC19}"/>
              </a:ext>
            </a:extLst>
          </p:cNvPr>
          <p:cNvGrpSpPr/>
          <p:nvPr/>
        </p:nvGrpSpPr>
        <p:grpSpPr>
          <a:xfrm>
            <a:off x="6937631" y="1574482"/>
            <a:ext cx="4733377" cy="369332"/>
            <a:chOff x="574280" y="5552407"/>
            <a:chExt cx="7576005" cy="369332"/>
          </a:xfrm>
        </p:grpSpPr>
        <p:sp>
          <p:nvSpPr>
            <p:cNvPr id="407" name="Arrow: Right 406">
              <a:extLst>
                <a:ext uri="{FF2B5EF4-FFF2-40B4-BE49-F238E27FC236}">
                  <a16:creationId xmlns:a16="http://schemas.microsoft.com/office/drawing/2014/main" id="{20ED0C3D-6115-47BE-B6E0-97EFD4003DC1}"/>
                </a:ext>
              </a:extLst>
            </p:cNvPr>
            <p:cNvSpPr/>
            <p:nvPr/>
          </p:nvSpPr>
          <p:spPr>
            <a:xfrm>
              <a:off x="574280" y="5636266"/>
              <a:ext cx="632960" cy="201614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8" name="TextBox 407">
              <a:extLst>
                <a:ext uri="{FF2B5EF4-FFF2-40B4-BE49-F238E27FC236}">
                  <a16:creationId xmlns:a16="http://schemas.microsoft.com/office/drawing/2014/main" id="{06F75790-4C17-4D5D-903F-D119F91C1541}"/>
                </a:ext>
              </a:extLst>
            </p:cNvPr>
            <p:cNvSpPr txBox="1"/>
            <p:nvPr/>
          </p:nvSpPr>
          <p:spPr>
            <a:xfrm>
              <a:off x="1305929" y="5552407"/>
              <a:ext cx="68443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Not ideally suited for numerical applications</a:t>
              </a:r>
            </a:p>
          </p:txBody>
        </p:sp>
      </p:grpSp>
      <p:sp>
        <p:nvSpPr>
          <p:cNvPr id="409" name="TextBox 408">
            <a:extLst>
              <a:ext uri="{FF2B5EF4-FFF2-40B4-BE49-F238E27FC236}">
                <a16:creationId xmlns:a16="http://schemas.microsoft.com/office/drawing/2014/main" id="{890BEF05-0020-4E73-AFD1-0B22D27DE562}"/>
              </a:ext>
            </a:extLst>
          </p:cNvPr>
          <p:cNvSpPr txBox="1"/>
          <p:nvPr/>
        </p:nvSpPr>
        <p:spPr>
          <a:xfrm>
            <a:off x="204454" y="1574482"/>
            <a:ext cx="4076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Introduce new variable for the derivative:</a:t>
            </a:r>
          </a:p>
        </p:txBody>
      </p:sp>
      <p:grpSp>
        <p:nvGrpSpPr>
          <p:cNvPr id="429" name="Group 428">
            <a:extLst>
              <a:ext uri="{FF2B5EF4-FFF2-40B4-BE49-F238E27FC236}">
                <a16:creationId xmlns:a16="http://schemas.microsoft.com/office/drawing/2014/main" id="{50DC043C-B7C6-4622-8A56-1722ACF3BDB2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477368" y="2156542"/>
            <a:ext cx="1530351" cy="296863"/>
            <a:chOff x="2541587" y="2540000"/>
            <a:chExt cx="1530351" cy="296863"/>
          </a:xfrm>
        </p:grpSpPr>
        <p:sp>
          <p:nvSpPr>
            <p:cNvPr id="417" name="Freeform 148">
              <a:extLst>
                <a:ext uri="{FF2B5EF4-FFF2-40B4-BE49-F238E27FC236}">
                  <a16:creationId xmlns:a16="http://schemas.microsoft.com/office/drawing/2014/main" id="{153B84EA-4BBE-4469-B97F-D5B0593DDB08}"/>
                </a:ext>
              </a:extLst>
            </p:cNvPr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2541587" y="2625725"/>
              <a:ext cx="127000" cy="128588"/>
            </a:xfrm>
            <a:custGeom>
              <a:avLst/>
              <a:gdLst>
                <a:gd name="T0" fmla="*/ 160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6 h 226"/>
                <a:gd name="T20" fmla="*/ 223 w 257"/>
                <a:gd name="T21" fmla="*/ 53 h 226"/>
                <a:gd name="T22" fmla="*/ 231 w 257"/>
                <a:gd name="T23" fmla="*/ 19 h 226"/>
                <a:gd name="T24" fmla="*/ 216 w 257"/>
                <a:gd name="T25" fmla="*/ 6 h 226"/>
                <a:gd name="T26" fmla="*/ 197 w 257"/>
                <a:gd name="T27" fmla="*/ 23 h 226"/>
                <a:gd name="T28" fmla="*/ 159 w 257"/>
                <a:gd name="T29" fmla="*/ 173 h 226"/>
                <a:gd name="T30" fmla="*/ 103 w 257"/>
                <a:gd name="T31" fmla="*/ 215 h 226"/>
                <a:gd name="T32" fmla="*/ 72 w 257"/>
                <a:gd name="T33" fmla="*/ 174 h 226"/>
                <a:gd name="T34" fmla="*/ 99 w 257"/>
                <a:gd name="T35" fmla="*/ 72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8 h 226"/>
                <a:gd name="T50" fmla="*/ 69 w 257"/>
                <a:gd name="T51" fmla="*/ 61 h 226"/>
                <a:gd name="T52" fmla="*/ 40 w 257"/>
                <a:gd name="T53" fmla="*/ 166 h 226"/>
                <a:gd name="T54" fmla="*/ 101 w 257"/>
                <a:gd name="T55" fmla="*/ 226 h 226"/>
                <a:gd name="T56" fmla="*/ 160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5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3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6" y="107"/>
                    <a:pt x="99" y="72"/>
                  </a:cubicBezTo>
                  <a:cubicBezTo>
                    <a:pt x="105" y="57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30"/>
                    <a:pt x="46" y="11"/>
                    <a:pt x="65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2" y="54"/>
                    <a:pt x="69" y="61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8" name="Freeform 149">
              <a:extLst>
                <a:ext uri="{FF2B5EF4-FFF2-40B4-BE49-F238E27FC236}">
                  <a16:creationId xmlns:a16="http://schemas.microsoft.com/office/drawing/2014/main" id="{DFB7079B-31ED-4958-8147-9A9902810090}"/>
                </a:ext>
              </a:extLst>
            </p:cNvPr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2700337" y="2540000"/>
              <a:ext cx="57150" cy="282575"/>
            </a:xfrm>
            <a:custGeom>
              <a:avLst/>
              <a:gdLst>
                <a:gd name="T0" fmla="*/ 116 w 116"/>
                <a:gd name="T1" fmla="*/ 493 h 498"/>
                <a:gd name="T2" fmla="*/ 108 w 116"/>
                <a:gd name="T3" fmla="*/ 482 h 498"/>
                <a:gd name="T4" fmla="*/ 29 w 116"/>
                <a:gd name="T5" fmla="*/ 249 h 498"/>
                <a:gd name="T6" fmla="*/ 110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4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8" y="482"/>
                  </a:cubicBezTo>
                  <a:cubicBezTo>
                    <a:pt x="45" y="419"/>
                    <a:pt x="29" y="325"/>
                    <a:pt x="29" y="249"/>
                  </a:cubicBezTo>
                  <a:cubicBezTo>
                    <a:pt x="29" y="162"/>
                    <a:pt x="48" y="75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4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9" name="Freeform 150">
              <a:extLst>
                <a:ext uri="{FF2B5EF4-FFF2-40B4-BE49-F238E27FC236}">
                  <a16:creationId xmlns:a16="http://schemas.microsoft.com/office/drawing/2014/main" id="{5C317920-EC16-4569-A8B3-C01D8B36DDF0}"/>
                </a:ext>
              </a:extLst>
            </p:cNvPr>
            <p:cNvSpPr>
              <a:spLocks noEditPoints="1"/>
            </p:cNvSpPr>
            <p:nvPr>
              <p:custDataLst>
                <p:tags r:id="rId106"/>
              </p:custDataLst>
            </p:nvPr>
          </p:nvSpPr>
          <p:spPr bwMode="auto">
            <a:xfrm>
              <a:off x="2779712" y="2625725"/>
              <a:ext cx="117475" cy="187325"/>
            </a:xfrm>
            <a:custGeom>
              <a:avLst/>
              <a:gdLst>
                <a:gd name="T0" fmla="*/ 1 w 235"/>
                <a:gd name="T1" fmla="*/ 307 h 328"/>
                <a:gd name="T2" fmla="*/ 0 w 235"/>
                <a:gd name="T3" fmla="*/ 315 h 328"/>
                <a:gd name="T4" fmla="*/ 14 w 235"/>
                <a:gd name="T5" fmla="*/ 328 h 328"/>
                <a:gd name="T6" fmla="*/ 31 w 235"/>
                <a:gd name="T7" fmla="*/ 318 h 328"/>
                <a:gd name="T8" fmla="*/ 63 w 235"/>
                <a:gd name="T9" fmla="*/ 193 h 328"/>
                <a:gd name="T10" fmla="*/ 112 w 235"/>
                <a:gd name="T11" fmla="*/ 226 h 328"/>
                <a:gd name="T12" fmla="*/ 235 w 235"/>
                <a:gd name="T13" fmla="*/ 81 h 328"/>
                <a:gd name="T14" fmla="*/ 166 w 235"/>
                <a:gd name="T15" fmla="*/ 0 h 328"/>
                <a:gd name="T16" fmla="*/ 50 w 235"/>
                <a:gd name="T17" fmla="*/ 111 h 328"/>
                <a:gd name="T18" fmla="*/ 1 w 235"/>
                <a:gd name="T19" fmla="*/ 307 h 328"/>
                <a:gd name="T20" fmla="*/ 112 w 235"/>
                <a:gd name="T21" fmla="*/ 215 h 328"/>
                <a:gd name="T22" fmla="*/ 69 w 235"/>
                <a:gd name="T23" fmla="*/ 171 h 328"/>
                <a:gd name="T24" fmla="*/ 73 w 235"/>
                <a:gd name="T25" fmla="*/ 152 h 328"/>
                <a:gd name="T26" fmla="*/ 103 w 235"/>
                <a:gd name="T27" fmla="*/ 58 h 328"/>
                <a:gd name="T28" fmla="*/ 165 w 235"/>
                <a:gd name="T29" fmla="*/ 11 h 328"/>
                <a:gd name="T30" fmla="*/ 199 w 235"/>
                <a:gd name="T31" fmla="*/ 60 h 328"/>
                <a:gd name="T32" fmla="*/ 171 w 235"/>
                <a:gd name="T33" fmla="*/ 168 h 328"/>
                <a:gd name="T34" fmla="*/ 112 w 235"/>
                <a:gd name="T35" fmla="*/ 2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328">
                  <a:moveTo>
                    <a:pt x="1" y="307"/>
                  </a:moveTo>
                  <a:cubicBezTo>
                    <a:pt x="0" y="313"/>
                    <a:pt x="0" y="314"/>
                    <a:pt x="0" y="315"/>
                  </a:cubicBezTo>
                  <a:cubicBezTo>
                    <a:pt x="0" y="322"/>
                    <a:pt x="5" y="328"/>
                    <a:pt x="14" y="328"/>
                  </a:cubicBezTo>
                  <a:cubicBezTo>
                    <a:pt x="24" y="328"/>
                    <a:pt x="30" y="319"/>
                    <a:pt x="31" y="318"/>
                  </a:cubicBezTo>
                  <a:cubicBezTo>
                    <a:pt x="34" y="313"/>
                    <a:pt x="50" y="246"/>
                    <a:pt x="63" y="193"/>
                  </a:cubicBezTo>
                  <a:cubicBezTo>
                    <a:pt x="73" y="213"/>
                    <a:pt x="89" y="226"/>
                    <a:pt x="112" y="226"/>
                  </a:cubicBezTo>
                  <a:cubicBezTo>
                    <a:pt x="171" y="226"/>
                    <a:pt x="235" y="156"/>
                    <a:pt x="235" y="81"/>
                  </a:cubicBezTo>
                  <a:cubicBezTo>
                    <a:pt x="235" y="29"/>
                    <a:pt x="202" y="0"/>
                    <a:pt x="166" y="0"/>
                  </a:cubicBezTo>
                  <a:cubicBezTo>
                    <a:pt x="117" y="0"/>
                    <a:pt x="65" y="50"/>
                    <a:pt x="50" y="111"/>
                  </a:cubicBezTo>
                  <a:lnTo>
                    <a:pt x="1" y="307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1"/>
                  </a:cubicBezTo>
                  <a:cubicBezTo>
                    <a:pt x="69" y="169"/>
                    <a:pt x="72" y="159"/>
                    <a:pt x="73" y="152"/>
                  </a:cubicBezTo>
                  <a:cubicBezTo>
                    <a:pt x="87" y="96"/>
                    <a:pt x="92" y="78"/>
                    <a:pt x="103" y="58"/>
                  </a:cubicBezTo>
                  <a:cubicBezTo>
                    <a:pt x="124" y="22"/>
                    <a:pt x="149" y="11"/>
                    <a:pt x="165" y="11"/>
                  </a:cubicBezTo>
                  <a:cubicBezTo>
                    <a:pt x="183" y="11"/>
                    <a:pt x="199" y="26"/>
                    <a:pt x="199" y="60"/>
                  </a:cubicBezTo>
                  <a:cubicBezTo>
                    <a:pt x="199" y="87"/>
                    <a:pt x="185" y="143"/>
                    <a:pt x="171" y="168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0" name="Freeform 151">
              <a:extLst>
                <a:ext uri="{FF2B5EF4-FFF2-40B4-BE49-F238E27FC236}">
                  <a16:creationId xmlns:a16="http://schemas.microsoft.com/office/drawing/2014/main" id="{BB2C387B-BD50-414C-BAB7-F7578EF632B9}"/>
                </a:ext>
              </a:extLst>
            </p:cNvPr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2914650" y="2540000"/>
              <a:ext cx="58738" cy="282575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9 w 116"/>
                <a:gd name="T9" fmla="*/ 16 h 498"/>
                <a:gd name="T10" fmla="*/ 87 w 116"/>
                <a:gd name="T11" fmla="*/ 249 h 498"/>
                <a:gd name="T12" fmla="*/ 6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5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1" name="Freeform 152">
              <a:extLst>
                <a:ext uri="{FF2B5EF4-FFF2-40B4-BE49-F238E27FC236}">
                  <a16:creationId xmlns:a16="http://schemas.microsoft.com/office/drawing/2014/main" id="{383AD8CB-BC81-4C2A-A977-52D6FC1A45B2}"/>
                </a:ext>
              </a:extLst>
            </p:cNvPr>
            <p:cNvSpPr>
              <a:spLocks noEditPoints="1"/>
            </p:cNvSpPr>
            <p:nvPr>
              <p:custDataLst>
                <p:tags r:id="rId108"/>
              </p:custDataLst>
            </p:nvPr>
          </p:nvSpPr>
          <p:spPr bwMode="auto">
            <a:xfrm>
              <a:off x="3079750" y="2647950"/>
              <a:ext cx="165100" cy="66675"/>
            </a:xfrm>
            <a:custGeom>
              <a:avLst/>
              <a:gdLst>
                <a:gd name="T0" fmla="*/ 314 w 331"/>
                <a:gd name="T1" fmla="*/ 19 h 116"/>
                <a:gd name="T2" fmla="*/ 331 w 331"/>
                <a:gd name="T3" fmla="*/ 10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10 h 116"/>
                <a:gd name="T10" fmla="*/ 17 w 331"/>
                <a:gd name="T11" fmla="*/ 19 h 116"/>
                <a:gd name="T12" fmla="*/ 314 w 331"/>
                <a:gd name="T13" fmla="*/ 19 h 116"/>
                <a:gd name="T14" fmla="*/ 315 w 331"/>
                <a:gd name="T15" fmla="*/ 116 h 116"/>
                <a:gd name="T16" fmla="*/ 331 w 331"/>
                <a:gd name="T17" fmla="*/ 106 h 116"/>
                <a:gd name="T18" fmla="*/ 314 w 331"/>
                <a:gd name="T19" fmla="*/ 96 h 116"/>
                <a:gd name="T20" fmla="*/ 17 w 331"/>
                <a:gd name="T21" fmla="*/ 96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4" y="19"/>
                  </a:moveTo>
                  <a:cubicBezTo>
                    <a:pt x="322" y="19"/>
                    <a:pt x="331" y="19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19"/>
                    <a:pt x="9" y="19"/>
                    <a:pt x="17" y="19"/>
                  </a:cubicBezTo>
                  <a:lnTo>
                    <a:pt x="314" y="19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6"/>
                    <a:pt x="322" y="96"/>
                    <a:pt x="314" y="96"/>
                  </a:cubicBezTo>
                  <a:lnTo>
                    <a:pt x="17" y="96"/>
                  </a:lnTo>
                  <a:cubicBezTo>
                    <a:pt x="9" y="96"/>
                    <a:pt x="0" y="96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2" name="Freeform 153">
              <a:extLst>
                <a:ext uri="{FF2B5EF4-FFF2-40B4-BE49-F238E27FC236}">
                  <a16:creationId xmlns:a16="http://schemas.microsoft.com/office/drawing/2014/main" id="{7B68F645-EC8C-417E-A963-CBB8B934A2E3}"/>
                </a:ext>
              </a:extLst>
            </p:cNvPr>
            <p:cNvSpPr>
              <a:spLocks noEditPoints="1"/>
            </p:cNvSpPr>
            <p:nvPr>
              <p:custDataLst>
                <p:tags r:id="rId109"/>
              </p:custDataLst>
            </p:nvPr>
          </p:nvSpPr>
          <p:spPr bwMode="auto">
            <a:xfrm>
              <a:off x="3338512" y="2549525"/>
              <a:ext cx="130175" cy="207963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79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8 h 368"/>
                <a:gd name="T16" fmla="*/ 79 w 263"/>
                <a:gd name="T17" fmla="*/ 96 h 368"/>
                <a:gd name="T18" fmla="*/ 106 w 263"/>
                <a:gd name="T19" fmla="*/ 69 h 368"/>
                <a:gd name="T20" fmla="*/ 82 w 263"/>
                <a:gd name="T21" fmla="*/ 52 h 368"/>
                <a:gd name="T22" fmla="*/ 154 w 263"/>
                <a:gd name="T23" fmla="*/ 12 h 368"/>
                <a:gd name="T24" fmla="*/ 225 w 263"/>
                <a:gd name="T25" fmla="*/ 102 h 368"/>
                <a:gd name="T26" fmla="*/ 212 w 263"/>
                <a:gd name="T27" fmla="*/ 188 h 368"/>
                <a:gd name="T28" fmla="*/ 211 w 263"/>
                <a:gd name="T29" fmla="*/ 188 h 368"/>
                <a:gd name="T30" fmla="*/ 94 w 263"/>
                <a:gd name="T31" fmla="*/ 354 h 368"/>
                <a:gd name="T32" fmla="*/ 39 w 263"/>
                <a:gd name="T33" fmla="*/ 297 h 368"/>
                <a:gd name="T34" fmla="*/ 72 w 263"/>
                <a:gd name="T35" fmla="*/ 184 h 368"/>
                <a:gd name="T36" fmla="*/ 147 w 263"/>
                <a:gd name="T37" fmla="*/ 140 h 368"/>
                <a:gd name="T38" fmla="*/ 202 w 263"/>
                <a:gd name="T39" fmla="*/ 205 h 368"/>
                <a:gd name="T40" fmla="*/ 94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7" y="129"/>
                    <a:pt x="84" y="137"/>
                    <a:pt x="45" y="176"/>
                  </a:cubicBezTo>
                  <a:cubicBezTo>
                    <a:pt x="4" y="217"/>
                    <a:pt x="0" y="263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1" y="368"/>
                    <a:pt x="263" y="200"/>
                    <a:pt x="263" y="129"/>
                  </a:cubicBezTo>
                  <a:cubicBezTo>
                    <a:pt x="263" y="49"/>
                    <a:pt x="216" y="0"/>
                    <a:pt x="155" y="0"/>
                  </a:cubicBezTo>
                  <a:cubicBezTo>
                    <a:pt x="83" y="0"/>
                    <a:pt x="60" y="64"/>
                    <a:pt x="60" y="78"/>
                  </a:cubicBezTo>
                  <a:cubicBezTo>
                    <a:pt x="60" y="85"/>
                    <a:pt x="64" y="96"/>
                    <a:pt x="79" y="96"/>
                  </a:cubicBezTo>
                  <a:cubicBezTo>
                    <a:pt x="95" y="96"/>
                    <a:pt x="106" y="81"/>
                    <a:pt x="106" y="69"/>
                  </a:cubicBezTo>
                  <a:cubicBezTo>
                    <a:pt x="106" y="52"/>
                    <a:pt x="90" y="52"/>
                    <a:pt x="82" y="52"/>
                  </a:cubicBezTo>
                  <a:cubicBezTo>
                    <a:pt x="104" y="15"/>
                    <a:pt x="140" y="12"/>
                    <a:pt x="154" y="12"/>
                  </a:cubicBezTo>
                  <a:cubicBezTo>
                    <a:pt x="190" y="12"/>
                    <a:pt x="225" y="38"/>
                    <a:pt x="225" y="102"/>
                  </a:cubicBezTo>
                  <a:cubicBezTo>
                    <a:pt x="225" y="122"/>
                    <a:pt x="222" y="147"/>
                    <a:pt x="212" y="188"/>
                  </a:cubicBezTo>
                  <a:lnTo>
                    <a:pt x="211" y="188"/>
                  </a:lnTo>
                  <a:close/>
                  <a:moveTo>
                    <a:pt x="94" y="354"/>
                  </a:moveTo>
                  <a:cubicBezTo>
                    <a:pt x="39" y="354"/>
                    <a:pt x="39" y="302"/>
                    <a:pt x="39" y="297"/>
                  </a:cubicBezTo>
                  <a:cubicBezTo>
                    <a:pt x="39" y="284"/>
                    <a:pt x="51" y="214"/>
                    <a:pt x="72" y="184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5"/>
                    <a:pt x="202" y="205"/>
                  </a:cubicBezTo>
                  <a:cubicBezTo>
                    <a:pt x="202" y="241"/>
                    <a:pt x="170" y="354"/>
                    <a:pt x="94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3" name="Freeform 154">
              <a:extLst>
                <a:ext uri="{FF2B5EF4-FFF2-40B4-BE49-F238E27FC236}">
                  <a16:creationId xmlns:a16="http://schemas.microsoft.com/office/drawing/2014/main" id="{37E17980-8630-43D2-A826-FA8CC5896BB8}"/>
                </a:ext>
              </a:extLst>
            </p:cNvPr>
            <p:cNvSpPr>
              <a:spLocks noEditPoints="1"/>
            </p:cNvSpPr>
            <p:nvPr>
              <p:custDataLst>
                <p:tags r:id="rId110"/>
              </p:custDataLst>
            </p:nvPr>
          </p:nvSpPr>
          <p:spPr bwMode="auto">
            <a:xfrm>
              <a:off x="3468687" y="2706688"/>
              <a:ext cx="88900" cy="130175"/>
            </a:xfrm>
            <a:custGeom>
              <a:avLst/>
              <a:gdLst>
                <a:gd name="T0" fmla="*/ 2 w 179"/>
                <a:gd name="T1" fmla="*/ 210 h 229"/>
                <a:gd name="T2" fmla="*/ 0 w 179"/>
                <a:gd name="T3" fmla="*/ 218 h 229"/>
                <a:gd name="T4" fmla="*/ 12 w 179"/>
                <a:gd name="T5" fmla="*/ 229 h 229"/>
                <a:gd name="T6" fmla="*/ 30 w 179"/>
                <a:gd name="T7" fmla="*/ 207 h 229"/>
                <a:gd name="T8" fmla="*/ 48 w 179"/>
                <a:gd name="T9" fmla="*/ 136 h 229"/>
                <a:gd name="T10" fmla="*/ 86 w 179"/>
                <a:gd name="T11" fmla="*/ 158 h 229"/>
                <a:gd name="T12" fmla="*/ 179 w 179"/>
                <a:gd name="T13" fmla="*/ 59 h 229"/>
                <a:gd name="T14" fmla="*/ 123 w 179"/>
                <a:gd name="T15" fmla="*/ 0 h 229"/>
                <a:gd name="T16" fmla="*/ 34 w 179"/>
                <a:gd name="T17" fmla="*/ 80 h 229"/>
                <a:gd name="T18" fmla="*/ 2 w 179"/>
                <a:gd name="T19" fmla="*/ 210 h 229"/>
                <a:gd name="T20" fmla="*/ 86 w 179"/>
                <a:gd name="T21" fmla="*/ 148 h 229"/>
                <a:gd name="T22" fmla="*/ 53 w 179"/>
                <a:gd name="T23" fmla="*/ 118 h 229"/>
                <a:gd name="T24" fmla="*/ 56 w 179"/>
                <a:gd name="T25" fmla="*/ 105 h 229"/>
                <a:gd name="T26" fmla="*/ 78 w 179"/>
                <a:gd name="T27" fmla="*/ 39 h 229"/>
                <a:gd name="T28" fmla="*/ 122 w 179"/>
                <a:gd name="T29" fmla="*/ 10 h 229"/>
                <a:gd name="T30" fmla="*/ 150 w 179"/>
                <a:gd name="T31" fmla="*/ 45 h 229"/>
                <a:gd name="T32" fmla="*/ 130 w 179"/>
                <a:gd name="T33" fmla="*/ 118 h 229"/>
                <a:gd name="T34" fmla="*/ 86 w 179"/>
                <a:gd name="T35" fmla="*/ 14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9" h="229">
                  <a:moveTo>
                    <a:pt x="2" y="210"/>
                  </a:moveTo>
                  <a:cubicBezTo>
                    <a:pt x="0" y="216"/>
                    <a:pt x="0" y="217"/>
                    <a:pt x="0" y="218"/>
                  </a:cubicBezTo>
                  <a:cubicBezTo>
                    <a:pt x="0" y="225"/>
                    <a:pt x="7" y="229"/>
                    <a:pt x="12" y="229"/>
                  </a:cubicBezTo>
                  <a:cubicBezTo>
                    <a:pt x="25" y="229"/>
                    <a:pt x="28" y="218"/>
                    <a:pt x="30" y="207"/>
                  </a:cubicBezTo>
                  <a:cubicBezTo>
                    <a:pt x="35" y="189"/>
                    <a:pt x="45" y="149"/>
                    <a:pt x="48" y="136"/>
                  </a:cubicBezTo>
                  <a:cubicBezTo>
                    <a:pt x="51" y="141"/>
                    <a:pt x="62" y="158"/>
                    <a:pt x="86" y="158"/>
                  </a:cubicBezTo>
                  <a:cubicBezTo>
                    <a:pt x="131" y="158"/>
                    <a:pt x="179" y="110"/>
                    <a:pt x="179" y="59"/>
                  </a:cubicBezTo>
                  <a:cubicBezTo>
                    <a:pt x="179" y="22"/>
                    <a:pt x="154" y="0"/>
                    <a:pt x="123" y="0"/>
                  </a:cubicBezTo>
                  <a:cubicBezTo>
                    <a:pt x="89" y="0"/>
                    <a:pt x="47" y="30"/>
                    <a:pt x="34" y="80"/>
                  </a:cubicBezTo>
                  <a:lnTo>
                    <a:pt x="2" y="210"/>
                  </a:lnTo>
                  <a:close/>
                  <a:moveTo>
                    <a:pt x="86" y="148"/>
                  </a:moveTo>
                  <a:cubicBezTo>
                    <a:pt x="60" y="148"/>
                    <a:pt x="53" y="122"/>
                    <a:pt x="53" y="118"/>
                  </a:cubicBezTo>
                  <a:cubicBezTo>
                    <a:pt x="53" y="117"/>
                    <a:pt x="55" y="109"/>
                    <a:pt x="56" y="105"/>
                  </a:cubicBezTo>
                  <a:cubicBezTo>
                    <a:pt x="66" y="62"/>
                    <a:pt x="68" y="54"/>
                    <a:pt x="78" y="39"/>
                  </a:cubicBezTo>
                  <a:cubicBezTo>
                    <a:pt x="91" y="20"/>
                    <a:pt x="108" y="10"/>
                    <a:pt x="122" y="10"/>
                  </a:cubicBezTo>
                  <a:cubicBezTo>
                    <a:pt x="137" y="10"/>
                    <a:pt x="150" y="20"/>
                    <a:pt x="150" y="45"/>
                  </a:cubicBezTo>
                  <a:cubicBezTo>
                    <a:pt x="150" y="61"/>
                    <a:pt x="141" y="100"/>
                    <a:pt x="130" y="118"/>
                  </a:cubicBezTo>
                  <a:cubicBezTo>
                    <a:pt x="114" y="142"/>
                    <a:pt x="97" y="148"/>
                    <a:pt x="86" y="14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4" name="Freeform 155">
              <a:extLst>
                <a:ext uri="{FF2B5EF4-FFF2-40B4-BE49-F238E27FC236}">
                  <a16:creationId xmlns:a16="http://schemas.microsoft.com/office/drawing/2014/main" id="{D9ECBFB4-594A-4D1F-AE9D-81F3A64493EB}"/>
                </a:ext>
              </a:extLst>
            </p:cNvPr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3589337" y="2557463"/>
              <a:ext cx="176213" cy="200025"/>
            </a:xfrm>
            <a:custGeom>
              <a:avLst/>
              <a:gdLst>
                <a:gd name="T0" fmla="*/ 285 w 355"/>
                <a:gd name="T1" fmla="*/ 57 h 352"/>
                <a:gd name="T2" fmla="*/ 349 w 355"/>
                <a:gd name="T3" fmla="*/ 15 h 352"/>
                <a:gd name="T4" fmla="*/ 355 w 355"/>
                <a:gd name="T5" fmla="*/ 6 h 352"/>
                <a:gd name="T6" fmla="*/ 349 w 355"/>
                <a:gd name="T7" fmla="*/ 0 h 352"/>
                <a:gd name="T8" fmla="*/ 308 w 355"/>
                <a:gd name="T9" fmla="*/ 1 h 352"/>
                <a:gd name="T10" fmla="*/ 258 w 355"/>
                <a:gd name="T11" fmla="*/ 0 h 352"/>
                <a:gd name="T12" fmla="*/ 249 w 355"/>
                <a:gd name="T13" fmla="*/ 9 h 352"/>
                <a:gd name="T14" fmla="*/ 257 w 355"/>
                <a:gd name="T15" fmla="*/ 15 h 352"/>
                <a:gd name="T16" fmla="*/ 280 w 355"/>
                <a:gd name="T17" fmla="*/ 32 h 352"/>
                <a:gd name="T18" fmla="*/ 272 w 355"/>
                <a:gd name="T19" fmla="*/ 51 h 352"/>
                <a:gd name="T20" fmla="*/ 119 w 355"/>
                <a:gd name="T21" fmla="*/ 294 h 352"/>
                <a:gd name="T22" fmla="*/ 85 w 355"/>
                <a:gd name="T23" fmla="*/ 30 h 352"/>
                <a:gd name="T24" fmla="*/ 120 w 355"/>
                <a:gd name="T25" fmla="*/ 15 h 352"/>
                <a:gd name="T26" fmla="*/ 132 w 355"/>
                <a:gd name="T27" fmla="*/ 5 h 352"/>
                <a:gd name="T28" fmla="*/ 125 w 355"/>
                <a:gd name="T29" fmla="*/ 0 h 352"/>
                <a:gd name="T30" fmla="*/ 63 w 355"/>
                <a:gd name="T31" fmla="*/ 1 h 352"/>
                <a:gd name="T32" fmla="*/ 36 w 355"/>
                <a:gd name="T33" fmla="*/ 1 h 352"/>
                <a:gd name="T34" fmla="*/ 9 w 355"/>
                <a:gd name="T35" fmla="*/ 0 h 352"/>
                <a:gd name="T36" fmla="*/ 0 w 355"/>
                <a:gd name="T37" fmla="*/ 9 h 352"/>
                <a:gd name="T38" fmla="*/ 12 w 355"/>
                <a:gd name="T39" fmla="*/ 15 h 352"/>
                <a:gd name="T40" fmla="*/ 42 w 355"/>
                <a:gd name="T41" fmla="*/ 32 h 352"/>
                <a:gd name="T42" fmla="*/ 81 w 355"/>
                <a:gd name="T43" fmla="*/ 340 h 352"/>
                <a:gd name="T44" fmla="*/ 91 w 355"/>
                <a:gd name="T45" fmla="*/ 352 h 352"/>
                <a:gd name="T46" fmla="*/ 105 w 355"/>
                <a:gd name="T47" fmla="*/ 343 h 352"/>
                <a:gd name="T48" fmla="*/ 285 w 355"/>
                <a:gd name="T49" fmla="*/ 5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55" h="352">
                  <a:moveTo>
                    <a:pt x="285" y="57"/>
                  </a:moveTo>
                  <a:cubicBezTo>
                    <a:pt x="309" y="18"/>
                    <a:pt x="330" y="16"/>
                    <a:pt x="349" y="15"/>
                  </a:cubicBezTo>
                  <a:cubicBezTo>
                    <a:pt x="355" y="15"/>
                    <a:pt x="355" y="6"/>
                    <a:pt x="355" y="6"/>
                  </a:cubicBezTo>
                  <a:cubicBezTo>
                    <a:pt x="355" y="2"/>
                    <a:pt x="353" y="0"/>
                    <a:pt x="349" y="0"/>
                  </a:cubicBezTo>
                  <a:cubicBezTo>
                    <a:pt x="336" y="0"/>
                    <a:pt x="321" y="1"/>
                    <a:pt x="308" y="1"/>
                  </a:cubicBezTo>
                  <a:cubicBezTo>
                    <a:pt x="291" y="1"/>
                    <a:pt x="274" y="0"/>
                    <a:pt x="258" y="0"/>
                  </a:cubicBezTo>
                  <a:cubicBezTo>
                    <a:pt x="255" y="0"/>
                    <a:pt x="249" y="0"/>
                    <a:pt x="249" y="9"/>
                  </a:cubicBezTo>
                  <a:cubicBezTo>
                    <a:pt x="249" y="15"/>
                    <a:pt x="253" y="15"/>
                    <a:pt x="257" y="15"/>
                  </a:cubicBezTo>
                  <a:cubicBezTo>
                    <a:pt x="270" y="16"/>
                    <a:pt x="280" y="21"/>
                    <a:pt x="280" y="32"/>
                  </a:cubicBezTo>
                  <a:cubicBezTo>
                    <a:pt x="280" y="39"/>
                    <a:pt x="272" y="50"/>
                    <a:pt x="272" y="51"/>
                  </a:cubicBezTo>
                  <a:lnTo>
                    <a:pt x="119" y="294"/>
                  </a:lnTo>
                  <a:lnTo>
                    <a:pt x="85" y="30"/>
                  </a:lnTo>
                  <a:cubicBezTo>
                    <a:pt x="85" y="22"/>
                    <a:pt x="97" y="15"/>
                    <a:pt x="120" y="15"/>
                  </a:cubicBezTo>
                  <a:cubicBezTo>
                    <a:pt x="127" y="15"/>
                    <a:pt x="132" y="15"/>
                    <a:pt x="132" y="5"/>
                  </a:cubicBezTo>
                  <a:cubicBezTo>
                    <a:pt x="132" y="1"/>
                    <a:pt x="128" y="0"/>
                    <a:pt x="125" y="0"/>
                  </a:cubicBezTo>
                  <a:cubicBezTo>
                    <a:pt x="105" y="0"/>
                    <a:pt x="84" y="1"/>
                    <a:pt x="63" y="1"/>
                  </a:cubicBezTo>
                  <a:cubicBezTo>
                    <a:pt x="54" y="1"/>
                    <a:pt x="45" y="1"/>
                    <a:pt x="36" y="1"/>
                  </a:cubicBezTo>
                  <a:cubicBezTo>
                    <a:pt x="27" y="1"/>
                    <a:pt x="17" y="0"/>
                    <a:pt x="9" y="0"/>
                  </a:cubicBezTo>
                  <a:cubicBezTo>
                    <a:pt x="5" y="0"/>
                    <a:pt x="0" y="0"/>
                    <a:pt x="0" y="9"/>
                  </a:cubicBezTo>
                  <a:cubicBezTo>
                    <a:pt x="0" y="15"/>
                    <a:pt x="4" y="15"/>
                    <a:pt x="12" y="15"/>
                  </a:cubicBezTo>
                  <a:cubicBezTo>
                    <a:pt x="40" y="15"/>
                    <a:pt x="40" y="20"/>
                    <a:pt x="42" y="32"/>
                  </a:cubicBezTo>
                  <a:lnTo>
                    <a:pt x="81" y="340"/>
                  </a:lnTo>
                  <a:cubicBezTo>
                    <a:pt x="83" y="350"/>
                    <a:pt x="85" y="352"/>
                    <a:pt x="91" y="352"/>
                  </a:cubicBezTo>
                  <a:cubicBezTo>
                    <a:pt x="99" y="352"/>
                    <a:pt x="101" y="349"/>
                    <a:pt x="105" y="343"/>
                  </a:cubicBezTo>
                  <a:lnTo>
                    <a:pt x="285" y="5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5" name="Freeform 156">
              <a:extLst>
                <a:ext uri="{FF2B5EF4-FFF2-40B4-BE49-F238E27FC236}">
                  <a16:creationId xmlns:a16="http://schemas.microsoft.com/office/drawing/2014/main" id="{DB1B042C-FAC9-4C24-BE7A-DF96DAE9F814}"/>
                </a:ext>
              </a:extLst>
            </p:cNvPr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3798887" y="2540000"/>
              <a:ext cx="58738" cy="282575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2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4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2"/>
                  </a:cubicBezTo>
                  <a:cubicBezTo>
                    <a:pt x="45" y="419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4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6" name="Freeform 157">
              <a:extLst>
                <a:ext uri="{FF2B5EF4-FFF2-40B4-BE49-F238E27FC236}">
                  <a16:creationId xmlns:a16="http://schemas.microsoft.com/office/drawing/2014/main" id="{0699CDF5-222F-4A61-8EB1-F08EF51C134A}"/>
                </a:ext>
              </a:extLst>
            </p:cNvPr>
            <p:cNvSpPr>
              <a:spLocks noEditPoints="1"/>
            </p:cNvSpPr>
            <p:nvPr>
              <p:custDataLst>
                <p:tags r:id="rId113"/>
              </p:custDataLst>
            </p:nvPr>
          </p:nvSpPr>
          <p:spPr bwMode="auto">
            <a:xfrm>
              <a:off x="3878262" y="2625725"/>
              <a:ext cx="117475" cy="187325"/>
            </a:xfrm>
            <a:custGeom>
              <a:avLst/>
              <a:gdLst>
                <a:gd name="T0" fmla="*/ 1 w 235"/>
                <a:gd name="T1" fmla="*/ 307 h 328"/>
                <a:gd name="T2" fmla="*/ 0 w 235"/>
                <a:gd name="T3" fmla="*/ 315 h 328"/>
                <a:gd name="T4" fmla="*/ 14 w 235"/>
                <a:gd name="T5" fmla="*/ 328 h 328"/>
                <a:gd name="T6" fmla="*/ 31 w 235"/>
                <a:gd name="T7" fmla="*/ 318 h 328"/>
                <a:gd name="T8" fmla="*/ 63 w 235"/>
                <a:gd name="T9" fmla="*/ 193 h 328"/>
                <a:gd name="T10" fmla="*/ 112 w 235"/>
                <a:gd name="T11" fmla="*/ 226 h 328"/>
                <a:gd name="T12" fmla="*/ 235 w 235"/>
                <a:gd name="T13" fmla="*/ 81 h 328"/>
                <a:gd name="T14" fmla="*/ 166 w 235"/>
                <a:gd name="T15" fmla="*/ 0 h 328"/>
                <a:gd name="T16" fmla="*/ 50 w 235"/>
                <a:gd name="T17" fmla="*/ 111 h 328"/>
                <a:gd name="T18" fmla="*/ 1 w 235"/>
                <a:gd name="T19" fmla="*/ 307 h 328"/>
                <a:gd name="T20" fmla="*/ 112 w 235"/>
                <a:gd name="T21" fmla="*/ 215 h 328"/>
                <a:gd name="T22" fmla="*/ 69 w 235"/>
                <a:gd name="T23" fmla="*/ 171 h 328"/>
                <a:gd name="T24" fmla="*/ 73 w 235"/>
                <a:gd name="T25" fmla="*/ 152 h 328"/>
                <a:gd name="T26" fmla="*/ 103 w 235"/>
                <a:gd name="T27" fmla="*/ 58 h 328"/>
                <a:gd name="T28" fmla="*/ 165 w 235"/>
                <a:gd name="T29" fmla="*/ 11 h 328"/>
                <a:gd name="T30" fmla="*/ 199 w 235"/>
                <a:gd name="T31" fmla="*/ 60 h 328"/>
                <a:gd name="T32" fmla="*/ 171 w 235"/>
                <a:gd name="T33" fmla="*/ 168 h 328"/>
                <a:gd name="T34" fmla="*/ 112 w 235"/>
                <a:gd name="T35" fmla="*/ 2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328">
                  <a:moveTo>
                    <a:pt x="1" y="307"/>
                  </a:moveTo>
                  <a:cubicBezTo>
                    <a:pt x="0" y="313"/>
                    <a:pt x="0" y="314"/>
                    <a:pt x="0" y="315"/>
                  </a:cubicBezTo>
                  <a:cubicBezTo>
                    <a:pt x="0" y="322"/>
                    <a:pt x="5" y="328"/>
                    <a:pt x="14" y="328"/>
                  </a:cubicBezTo>
                  <a:cubicBezTo>
                    <a:pt x="24" y="328"/>
                    <a:pt x="30" y="319"/>
                    <a:pt x="31" y="318"/>
                  </a:cubicBezTo>
                  <a:cubicBezTo>
                    <a:pt x="34" y="313"/>
                    <a:pt x="49" y="246"/>
                    <a:pt x="63" y="193"/>
                  </a:cubicBezTo>
                  <a:cubicBezTo>
                    <a:pt x="73" y="213"/>
                    <a:pt x="89" y="226"/>
                    <a:pt x="112" y="226"/>
                  </a:cubicBezTo>
                  <a:cubicBezTo>
                    <a:pt x="171" y="226"/>
                    <a:pt x="235" y="156"/>
                    <a:pt x="235" y="81"/>
                  </a:cubicBezTo>
                  <a:cubicBezTo>
                    <a:pt x="235" y="29"/>
                    <a:pt x="202" y="0"/>
                    <a:pt x="166" y="0"/>
                  </a:cubicBezTo>
                  <a:cubicBezTo>
                    <a:pt x="117" y="0"/>
                    <a:pt x="65" y="50"/>
                    <a:pt x="50" y="111"/>
                  </a:cubicBezTo>
                  <a:lnTo>
                    <a:pt x="1" y="307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1"/>
                  </a:cubicBezTo>
                  <a:cubicBezTo>
                    <a:pt x="69" y="169"/>
                    <a:pt x="71" y="159"/>
                    <a:pt x="73" y="152"/>
                  </a:cubicBezTo>
                  <a:cubicBezTo>
                    <a:pt x="87" y="96"/>
                    <a:pt x="92" y="78"/>
                    <a:pt x="103" y="58"/>
                  </a:cubicBezTo>
                  <a:cubicBezTo>
                    <a:pt x="124" y="22"/>
                    <a:pt x="149" y="11"/>
                    <a:pt x="165" y="11"/>
                  </a:cubicBezTo>
                  <a:cubicBezTo>
                    <a:pt x="183" y="11"/>
                    <a:pt x="199" y="26"/>
                    <a:pt x="199" y="60"/>
                  </a:cubicBezTo>
                  <a:cubicBezTo>
                    <a:pt x="199" y="87"/>
                    <a:pt x="185" y="143"/>
                    <a:pt x="171" y="168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7" name="Freeform 158">
              <a:extLst>
                <a:ext uri="{FF2B5EF4-FFF2-40B4-BE49-F238E27FC236}">
                  <a16:creationId xmlns:a16="http://schemas.microsoft.com/office/drawing/2014/main" id="{1FB71DA4-E68B-4049-9DC5-072D9026DAE7}"/>
                </a:ext>
              </a:extLst>
            </p:cNvPr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4013200" y="2540000"/>
              <a:ext cx="58738" cy="282575"/>
            </a:xfrm>
            <a:custGeom>
              <a:avLst/>
              <a:gdLst>
                <a:gd name="T0" fmla="*/ 115 w 115"/>
                <a:gd name="T1" fmla="*/ 249 h 498"/>
                <a:gd name="T2" fmla="*/ 82 w 115"/>
                <a:gd name="T3" fmla="*/ 93 h 498"/>
                <a:gd name="T4" fmla="*/ 5 w 115"/>
                <a:gd name="T5" fmla="*/ 0 h 498"/>
                <a:gd name="T6" fmla="*/ 0 w 115"/>
                <a:gd name="T7" fmla="*/ 5 h 498"/>
                <a:gd name="T8" fmla="*/ 9 w 115"/>
                <a:gd name="T9" fmla="*/ 16 h 498"/>
                <a:gd name="T10" fmla="*/ 86 w 115"/>
                <a:gd name="T11" fmla="*/ 249 h 498"/>
                <a:gd name="T12" fmla="*/ 6 w 115"/>
                <a:gd name="T13" fmla="*/ 485 h 498"/>
                <a:gd name="T14" fmla="*/ 0 w 115"/>
                <a:gd name="T15" fmla="*/ 493 h 498"/>
                <a:gd name="T16" fmla="*/ 5 w 115"/>
                <a:gd name="T17" fmla="*/ 498 h 498"/>
                <a:gd name="T18" fmla="*/ 84 w 115"/>
                <a:gd name="T19" fmla="*/ 401 h 498"/>
                <a:gd name="T20" fmla="*/ 115 w 115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249"/>
                  </a:moveTo>
                  <a:cubicBezTo>
                    <a:pt x="115" y="210"/>
                    <a:pt x="110" y="150"/>
                    <a:pt x="82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5"/>
                    <a:pt x="86" y="145"/>
                    <a:pt x="86" y="249"/>
                  </a:cubicBezTo>
                  <a:cubicBezTo>
                    <a:pt x="86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30" name="TextBox 429">
            <a:extLst>
              <a:ext uri="{FF2B5EF4-FFF2-40B4-BE49-F238E27FC236}">
                <a16:creationId xmlns:a16="http://schemas.microsoft.com/office/drawing/2014/main" id="{4595CAB5-1E55-4734-BF87-66FCF2285989}"/>
              </a:ext>
            </a:extLst>
          </p:cNvPr>
          <p:cNvSpPr txBox="1"/>
          <p:nvPr/>
        </p:nvSpPr>
        <p:spPr>
          <a:xfrm>
            <a:off x="204454" y="2819017"/>
            <a:ext cx="2382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RHS now defines a flux:</a:t>
            </a:r>
          </a:p>
        </p:txBody>
      </p:sp>
      <p:grpSp>
        <p:nvGrpSpPr>
          <p:cNvPr id="653" name="Group 652">
            <a:extLst>
              <a:ext uri="{FF2B5EF4-FFF2-40B4-BE49-F238E27FC236}">
                <a16:creationId xmlns:a16="http://schemas.microsoft.com/office/drawing/2014/main" id="{BF5D02CB-FBA6-4878-B5F5-2BB8E3271383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398588" y="3245850"/>
            <a:ext cx="3262314" cy="620713"/>
            <a:chOff x="1398588" y="3051175"/>
            <a:chExt cx="3262314" cy="620713"/>
          </a:xfrm>
        </p:grpSpPr>
        <p:sp>
          <p:nvSpPr>
            <p:cNvPr id="614" name="Freeform 226">
              <a:extLst>
                <a:ext uri="{FF2B5EF4-FFF2-40B4-BE49-F238E27FC236}">
                  <a16:creationId xmlns:a16="http://schemas.microsoft.com/office/drawing/2014/main" id="{4C320E34-6AB4-4B2B-B08E-EB56FB292EF1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1398588" y="3257550"/>
              <a:ext cx="123825" cy="230188"/>
            </a:xfrm>
            <a:custGeom>
              <a:avLst/>
              <a:gdLst>
                <a:gd name="T0" fmla="*/ 156 w 249"/>
                <a:gd name="T1" fmla="*/ 152 h 454"/>
                <a:gd name="T2" fmla="*/ 199 w 249"/>
                <a:gd name="T3" fmla="*/ 152 h 454"/>
                <a:gd name="T4" fmla="*/ 214 w 249"/>
                <a:gd name="T5" fmla="*/ 142 h 454"/>
                <a:gd name="T6" fmla="*/ 201 w 249"/>
                <a:gd name="T7" fmla="*/ 137 h 454"/>
                <a:gd name="T8" fmla="*/ 159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5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4 h 454"/>
                <a:gd name="T22" fmla="*/ 249 w 249"/>
                <a:gd name="T23" fmla="*/ 34 h 454"/>
                <a:gd name="T24" fmla="*/ 205 w 249"/>
                <a:gd name="T25" fmla="*/ 0 h 454"/>
                <a:gd name="T26" fmla="*/ 142 w 249"/>
                <a:gd name="T27" fmla="*/ 58 h 454"/>
                <a:gd name="T28" fmla="*/ 125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5 w 249"/>
                <a:gd name="T39" fmla="*/ 349 h 454"/>
                <a:gd name="T40" fmla="*/ 42 w 249"/>
                <a:gd name="T41" fmla="*/ 443 h 454"/>
                <a:gd name="T42" fmla="*/ 18 w 249"/>
                <a:gd name="T43" fmla="*/ 434 h 454"/>
                <a:gd name="T44" fmla="*/ 46 w 249"/>
                <a:gd name="T45" fmla="*/ 407 h 454"/>
                <a:gd name="T46" fmla="*/ 27 w 249"/>
                <a:gd name="T47" fmla="*/ 390 h 454"/>
                <a:gd name="T48" fmla="*/ 0 w 249"/>
                <a:gd name="T49" fmla="*/ 420 h 454"/>
                <a:gd name="T50" fmla="*/ 42 w 249"/>
                <a:gd name="T51" fmla="*/ 454 h 454"/>
                <a:gd name="T52" fmla="*/ 98 w 249"/>
                <a:gd name="T53" fmla="*/ 406 h 454"/>
                <a:gd name="T54" fmla="*/ 126 w 249"/>
                <a:gd name="T55" fmla="*/ 310 h 454"/>
                <a:gd name="T56" fmla="*/ 156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6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7"/>
                    <a:pt x="209" y="137"/>
                    <a:pt x="201" y="137"/>
                  </a:cubicBezTo>
                  <a:lnTo>
                    <a:pt x="159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6" y="18"/>
                    <a:pt x="195" y="11"/>
                    <a:pt x="205" y="11"/>
                  </a:cubicBezTo>
                  <a:cubicBezTo>
                    <a:pt x="207" y="11"/>
                    <a:pt x="220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5" y="0"/>
                  </a:cubicBezTo>
                  <a:cubicBezTo>
                    <a:pt x="188" y="0"/>
                    <a:pt x="157" y="9"/>
                    <a:pt x="142" y="58"/>
                  </a:cubicBezTo>
                  <a:cubicBezTo>
                    <a:pt x="139" y="69"/>
                    <a:pt x="137" y="74"/>
                    <a:pt x="125" y="137"/>
                  </a:cubicBezTo>
                  <a:lnTo>
                    <a:pt x="91" y="137"/>
                  </a:lnTo>
                  <a:cubicBezTo>
                    <a:pt x="81" y="137"/>
                    <a:pt x="76" y="137"/>
                    <a:pt x="76" y="146"/>
                  </a:cubicBezTo>
                  <a:cubicBezTo>
                    <a:pt x="76" y="152"/>
                    <a:pt x="80" y="152"/>
                    <a:pt x="90" y="152"/>
                  </a:cubicBezTo>
                  <a:lnTo>
                    <a:pt x="123" y="152"/>
                  </a:lnTo>
                  <a:lnTo>
                    <a:pt x="85" y="349"/>
                  </a:lnTo>
                  <a:cubicBezTo>
                    <a:pt x="76" y="398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3"/>
                    <a:pt x="46" y="415"/>
                    <a:pt x="46" y="407"/>
                  </a:cubicBezTo>
                  <a:cubicBezTo>
                    <a:pt x="46" y="396"/>
                    <a:pt x="37" y="390"/>
                    <a:pt x="27" y="390"/>
                  </a:cubicBezTo>
                  <a:cubicBezTo>
                    <a:pt x="14" y="390"/>
                    <a:pt x="0" y="401"/>
                    <a:pt x="0" y="420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89" y="425"/>
                    <a:pt x="98" y="406"/>
                  </a:cubicBezTo>
                  <a:cubicBezTo>
                    <a:pt x="114" y="374"/>
                    <a:pt x="126" y="314"/>
                    <a:pt x="126" y="310"/>
                  </a:cubicBezTo>
                  <a:lnTo>
                    <a:pt x="156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5" name="Freeform 227">
              <a:extLst>
                <a:ext uri="{FF2B5EF4-FFF2-40B4-BE49-F238E27FC236}">
                  <a16:creationId xmlns:a16="http://schemas.microsoft.com/office/drawing/2014/main" id="{EC270042-5EB7-45A0-B4F6-0CE21490CA62}"/>
                </a:ext>
              </a:extLst>
            </p:cNvPr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1557338" y="3246438"/>
              <a:ext cx="58738" cy="252413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49 h 499"/>
                <a:gd name="T6" fmla="*/ 109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6" name="Freeform 228">
              <a:extLst>
                <a:ext uri="{FF2B5EF4-FFF2-40B4-BE49-F238E27FC236}">
                  <a16:creationId xmlns:a16="http://schemas.microsoft.com/office/drawing/2014/main" id="{E35C07F5-0C1E-41F9-B7E2-0C43F1D59843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1635126" y="3276600"/>
              <a:ext cx="76200" cy="16192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6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1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7" name="Freeform 229">
              <a:extLst>
                <a:ext uri="{FF2B5EF4-FFF2-40B4-BE49-F238E27FC236}">
                  <a16:creationId xmlns:a16="http://schemas.microsoft.com/office/drawing/2014/main" id="{A6DE7A9E-8F89-4665-A559-9C07675BCB70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1739901" y="3408363"/>
              <a:ext cx="28575" cy="7620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6 h 149"/>
                <a:gd name="T16" fmla="*/ 8 w 59"/>
                <a:gd name="T17" fmla="*/ 144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1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8" name="Freeform 230">
              <a:extLst>
                <a:ext uri="{FF2B5EF4-FFF2-40B4-BE49-F238E27FC236}">
                  <a16:creationId xmlns:a16="http://schemas.microsoft.com/office/drawing/2014/main" id="{101C0C3F-7AA2-409B-81D6-96E339C6DEFC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1835151" y="3324225"/>
              <a:ext cx="128588" cy="114300"/>
            </a:xfrm>
            <a:custGeom>
              <a:avLst/>
              <a:gdLst>
                <a:gd name="T0" fmla="*/ 161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7 h 226"/>
                <a:gd name="T20" fmla="*/ 223 w 257"/>
                <a:gd name="T21" fmla="*/ 53 h 226"/>
                <a:gd name="T22" fmla="*/ 231 w 257"/>
                <a:gd name="T23" fmla="*/ 19 h 226"/>
                <a:gd name="T24" fmla="*/ 216 w 257"/>
                <a:gd name="T25" fmla="*/ 6 h 226"/>
                <a:gd name="T26" fmla="*/ 197 w 257"/>
                <a:gd name="T27" fmla="*/ 23 h 226"/>
                <a:gd name="T28" fmla="*/ 159 w 257"/>
                <a:gd name="T29" fmla="*/ 173 h 226"/>
                <a:gd name="T30" fmla="*/ 103 w 257"/>
                <a:gd name="T31" fmla="*/ 215 h 226"/>
                <a:gd name="T32" fmla="*/ 72 w 257"/>
                <a:gd name="T33" fmla="*/ 174 h 226"/>
                <a:gd name="T34" fmla="*/ 99 w 257"/>
                <a:gd name="T35" fmla="*/ 73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8 h 226"/>
                <a:gd name="T50" fmla="*/ 69 w 257"/>
                <a:gd name="T51" fmla="*/ 62 h 226"/>
                <a:gd name="T52" fmla="*/ 40 w 257"/>
                <a:gd name="T53" fmla="*/ 166 h 226"/>
                <a:gd name="T54" fmla="*/ 101 w 257"/>
                <a:gd name="T55" fmla="*/ 226 h 226"/>
                <a:gd name="T56" fmla="*/ 161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1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5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7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9" y="175"/>
                    <a:pt x="139" y="215"/>
                    <a:pt x="103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6" y="107"/>
                    <a:pt x="99" y="73"/>
                  </a:cubicBezTo>
                  <a:cubicBezTo>
                    <a:pt x="105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9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30"/>
                    <a:pt x="46" y="11"/>
                    <a:pt x="65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2" y="54"/>
                    <a:pt x="69" y="62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1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9" name="Freeform 231">
              <a:extLst>
                <a:ext uri="{FF2B5EF4-FFF2-40B4-BE49-F238E27FC236}">
                  <a16:creationId xmlns:a16="http://schemas.microsoft.com/office/drawing/2014/main" id="{3033A262-0492-49B4-96DC-C1EE499F8634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1984376" y="3246438"/>
              <a:ext cx="57150" cy="252413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3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1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0" name="Freeform 232">
              <a:extLst>
                <a:ext uri="{FF2B5EF4-FFF2-40B4-BE49-F238E27FC236}">
                  <a16:creationId xmlns:a16="http://schemas.microsoft.com/office/drawing/2014/main" id="{2C49391B-09B3-46C0-A0A5-B25479243AC4}"/>
                </a:ext>
              </a:extLst>
            </p:cNvPr>
            <p:cNvSpPr>
              <a:spLocks noEditPoints="1"/>
            </p:cNvSpPr>
            <p:nvPr>
              <p:custDataLst>
                <p:tags r:id="rId74"/>
              </p:custDataLst>
            </p:nvPr>
          </p:nvSpPr>
          <p:spPr bwMode="auto">
            <a:xfrm>
              <a:off x="2147888" y="3343275"/>
              <a:ext cx="165100" cy="58738"/>
            </a:xfrm>
            <a:custGeom>
              <a:avLst/>
              <a:gdLst>
                <a:gd name="T0" fmla="*/ 315 w 332"/>
                <a:gd name="T1" fmla="*/ 20 h 116"/>
                <a:gd name="T2" fmla="*/ 332 w 332"/>
                <a:gd name="T3" fmla="*/ 10 h 116"/>
                <a:gd name="T4" fmla="*/ 315 w 332"/>
                <a:gd name="T5" fmla="*/ 0 h 116"/>
                <a:gd name="T6" fmla="*/ 16 w 332"/>
                <a:gd name="T7" fmla="*/ 0 h 116"/>
                <a:gd name="T8" fmla="*/ 0 w 332"/>
                <a:gd name="T9" fmla="*/ 10 h 116"/>
                <a:gd name="T10" fmla="*/ 17 w 332"/>
                <a:gd name="T11" fmla="*/ 20 h 116"/>
                <a:gd name="T12" fmla="*/ 315 w 332"/>
                <a:gd name="T13" fmla="*/ 20 h 116"/>
                <a:gd name="T14" fmla="*/ 315 w 332"/>
                <a:gd name="T15" fmla="*/ 116 h 116"/>
                <a:gd name="T16" fmla="*/ 332 w 332"/>
                <a:gd name="T17" fmla="*/ 106 h 116"/>
                <a:gd name="T18" fmla="*/ 315 w 332"/>
                <a:gd name="T19" fmla="*/ 96 h 116"/>
                <a:gd name="T20" fmla="*/ 17 w 332"/>
                <a:gd name="T21" fmla="*/ 96 h 116"/>
                <a:gd name="T22" fmla="*/ 0 w 332"/>
                <a:gd name="T23" fmla="*/ 106 h 116"/>
                <a:gd name="T24" fmla="*/ 16 w 332"/>
                <a:gd name="T25" fmla="*/ 116 h 116"/>
                <a:gd name="T26" fmla="*/ 315 w 332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6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6"/>
                  </a:moveTo>
                  <a:cubicBezTo>
                    <a:pt x="322" y="116"/>
                    <a:pt x="332" y="116"/>
                    <a:pt x="332" y="106"/>
                  </a:cubicBezTo>
                  <a:cubicBezTo>
                    <a:pt x="332" y="96"/>
                    <a:pt x="322" y="96"/>
                    <a:pt x="315" y="96"/>
                  </a:cubicBezTo>
                  <a:lnTo>
                    <a:pt x="17" y="96"/>
                  </a:lnTo>
                  <a:cubicBezTo>
                    <a:pt x="10" y="96"/>
                    <a:pt x="0" y="96"/>
                    <a:pt x="0" y="106"/>
                  </a:cubicBezTo>
                  <a:cubicBezTo>
                    <a:pt x="0" y="116"/>
                    <a:pt x="10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1" name="Freeform 233">
              <a:extLst>
                <a:ext uri="{FF2B5EF4-FFF2-40B4-BE49-F238E27FC236}">
                  <a16:creationId xmlns:a16="http://schemas.microsoft.com/office/drawing/2014/main" id="{388EDF2A-B1BB-4A24-BC10-883D3AFDA338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2416176" y="3367088"/>
              <a:ext cx="150813" cy="9525"/>
            </a:xfrm>
            <a:custGeom>
              <a:avLst/>
              <a:gdLst>
                <a:gd name="T0" fmla="*/ 287 w 305"/>
                <a:gd name="T1" fmla="*/ 20 h 20"/>
                <a:gd name="T2" fmla="*/ 305 w 305"/>
                <a:gd name="T3" fmla="*/ 10 h 20"/>
                <a:gd name="T4" fmla="*/ 287 w 305"/>
                <a:gd name="T5" fmla="*/ 0 h 20"/>
                <a:gd name="T6" fmla="*/ 18 w 305"/>
                <a:gd name="T7" fmla="*/ 0 h 20"/>
                <a:gd name="T8" fmla="*/ 0 w 305"/>
                <a:gd name="T9" fmla="*/ 10 h 20"/>
                <a:gd name="T10" fmla="*/ 18 w 305"/>
                <a:gd name="T11" fmla="*/ 20 h 20"/>
                <a:gd name="T12" fmla="*/ 287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7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7" y="0"/>
                  </a:cubicBezTo>
                  <a:lnTo>
                    <a:pt x="18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8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2" name="Freeform 234">
              <a:extLst>
                <a:ext uri="{FF2B5EF4-FFF2-40B4-BE49-F238E27FC236}">
                  <a16:creationId xmlns:a16="http://schemas.microsoft.com/office/drawing/2014/main" id="{4DE362A8-90D6-4A76-A1EA-DD2BD4F8CC3B}"/>
                </a:ext>
              </a:extLst>
            </p:cNvPr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2835276" y="3087688"/>
              <a:ext cx="157163" cy="176213"/>
            </a:xfrm>
            <a:custGeom>
              <a:avLst/>
              <a:gdLst>
                <a:gd name="T0" fmla="*/ 316 w 316"/>
                <a:gd name="T1" fmla="*/ 271 h 351"/>
                <a:gd name="T2" fmla="*/ 303 w 316"/>
                <a:gd name="T3" fmla="*/ 271 h 351"/>
                <a:gd name="T4" fmla="*/ 294 w 316"/>
                <a:gd name="T5" fmla="*/ 307 h 351"/>
                <a:gd name="T6" fmla="*/ 261 w 316"/>
                <a:gd name="T7" fmla="*/ 319 h 351"/>
                <a:gd name="T8" fmla="*/ 221 w 316"/>
                <a:gd name="T9" fmla="*/ 319 h 351"/>
                <a:gd name="T10" fmla="*/ 266 w 316"/>
                <a:gd name="T11" fmla="*/ 234 h 351"/>
                <a:gd name="T12" fmla="*/ 310 w 316"/>
                <a:gd name="T13" fmla="*/ 125 h 351"/>
                <a:gd name="T14" fmla="*/ 158 w 316"/>
                <a:gd name="T15" fmla="*/ 0 h 351"/>
                <a:gd name="T16" fmla="*/ 6 w 316"/>
                <a:gd name="T17" fmla="*/ 125 h 351"/>
                <a:gd name="T18" fmla="*/ 50 w 316"/>
                <a:gd name="T19" fmla="*/ 234 h 351"/>
                <a:gd name="T20" fmla="*/ 94 w 316"/>
                <a:gd name="T21" fmla="*/ 319 h 351"/>
                <a:gd name="T22" fmla="*/ 54 w 316"/>
                <a:gd name="T23" fmla="*/ 319 h 351"/>
                <a:gd name="T24" fmla="*/ 21 w 316"/>
                <a:gd name="T25" fmla="*/ 308 h 351"/>
                <a:gd name="T26" fmla="*/ 13 w 316"/>
                <a:gd name="T27" fmla="*/ 271 h 351"/>
                <a:gd name="T28" fmla="*/ 0 w 316"/>
                <a:gd name="T29" fmla="*/ 271 h 351"/>
                <a:gd name="T30" fmla="*/ 17 w 316"/>
                <a:gd name="T31" fmla="*/ 351 h 351"/>
                <a:gd name="T32" fmla="*/ 96 w 316"/>
                <a:gd name="T33" fmla="*/ 351 h 351"/>
                <a:gd name="T34" fmla="*/ 109 w 316"/>
                <a:gd name="T35" fmla="*/ 341 h 351"/>
                <a:gd name="T36" fmla="*/ 82 w 316"/>
                <a:gd name="T37" fmla="*/ 230 h 351"/>
                <a:gd name="T38" fmla="*/ 57 w 316"/>
                <a:gd name="T39" fmla="*/ 124 h 351"/>
                <a:gd name="T40" fmla="*/ 158 w 316"/>
                <a:gd name="T41" fmla="*/ 11 h 351"/>
                <a:gd name="T42" fmla="*/ 258 w 316"/>
                <a:gd name="T43" fmla="*/ 124 h 351"/>
                <a:gd name="T44" fmla="*/ 230 w 316"/>
                <a:gd name="T45" fmla="*/ 241 h 351"/>
                <a:gd name="T46" fmla="*/ 207 w 316"/>
                <a:gd name="T47" fmla="*/ 341 h 351"/>
                <a:gd name="T48" fmla="*/ 220 w 316"/>
                <a:gd name="T49" fmla="*/ 351 h 351"/>
                <a:gd name="T50" fmla="*/ 299 w 316"/>
                <a:gd name="T51" fmla="*/ 351 h 351"/>
                <a:gd name="T52" fmla="*/ 316 w 316"/>
                <a:gd name="T53" fmla="*/ 27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6" h="351">
                  <a:moveTo>
                    <a:pt x="316" y="271"/>
                  </a:moveTo>
                  <a:lnTo>
                    <a:pt x="303" y="271"/>
                  </a:lnTo>
                  <a:cubicBezTo>
                    <a:pt x="301" y="284"/>
                    <a:pt x="299" y="295"/>
                    <a:pt x="294" y="307"/>
                  </a:cubicBezTo>
                  <a:cubicBezTo>
                    <a:pt x="292" y="315"/>
                    <a:pt x="290" y="319"/>
                    <a:pt x="261" y="319"/>
                  </a:cubicBezTo>
                  <a:lnTo>
                    <a:pt x="221" y="319"/>
                  </a:lnTo>
                  <a:cubicBezTo>
                    <a:pt x="228" y="291"/>
                    <a:pt x="243" y="267"/>
                    <a:pt x="266" y="234"/>
                  </a:cubicBezTo>
                  <a:cubicBezTo>
                    <a:pt x="289" y="199"/>
                    <a:pt x="310" y="164"/>
                    <a:pt x="310" y="125"/>
                  </a:cubicBezTo>
                  <a:cubicBezTo>
                    <a:pt x="310" y="56"/>
                    <a:pt x="242" y="0"/>
                    <a:pt x="158" y="0"/>
                  </a:cubicBezTo>
                  <a:cubicBezTo>
                    <a:pt x="72" y="0"/>
                    <a:pt x="6" y="57"/>
                    <a:pt x="6" y="125"/>
                  </a:cubicBezTo>
                  <a:cubicBezTo>
                    <a:pt x="6" y="164"/>
                    <a:pt x="26" y="199"/>
                    <a:pt x="50" y="234"/>
                  </a:cubicBezTo>
                  <a:cubicBezTo>
                    <a:pt x="72" y="267"/>
                    <a:pt x="88" y="291"/>
                    <a:pt x="94" y="319"/>
                  </a:cubicBezTo>
                  <a:lnTo>
                    <a:pt x="54" y="319"/>
                  </a:lnTo>
                  <a:cubicBezTo>
                    <a:pt x="26" y="319"/>
                    <a:pt x="24" y="315"/>
                    <a:pt x="21" y="308"/>
                  </a:cubicBezTo>
                  <a:cubicBezTo>
                    <a:pt x="18" y="296"/>
                    <a:pt x="15" y="283"/>
                    <a:pt x="13" y="271"/>
                  </a:cubicBezTo>
                  <a:lnTo>
                    <a:pt x="0" y="271"/>
                  </a:lnTo>
                  <a:lnTo>
                    <a:pt x="17" y="351"/>
                  </a:lnTo>
                  <a:lnTo>
                    <a:pt x="96" y="351"/>
                  </a:lnTo>
                  <a:cubicBezTo>
                    <a:pt x="107" y="351"/>
                    <a:pt x="109" y="351"/>
                    <a:pt x="109" y="341"/>
                  </a:cubicBezTo>
                  <a:cubicBezTo>
                    <a:pt x="109" y="306"/>
                    <a:pt x="93" y="262"/>
                    <a:pt x="82" y="230"/>
                  </a:cubicBezTo>
                  <a:cubicBezTo>
                    <a:pt x="71" y="201"/>
                    <a:pt x="57" y="162"/>
                    <a:pt x="57" y="124"/>
                  </a:cubicBezTo>
                  <a:cubicBezTo>
                    <a:pt x="57" y="45"/>
                    <a:pt x="112" y="11"/>
                    <a:pt x="158" y="11"/>
                  </a:cubicBezTo>
                  <a:cubicBezTo>
                    <a:pt x="205" y="11"/>
                    <a:pt x="258" y="47"/>
                    <a:pt x="258" y="124"/>
                  </a:cubicBezTo>
                  <a:cubicBezTo>
                    <a:pt x="258" y="162"/>
                    <a:pt x="245" y="200"/>
                    <a:pt x="230" y="241"/>
                  </a:cubicBezTo>
                  <a:cubicBezTo>
                    <a:pt x="223" y="262"/>
                    <a:pt x="207" y="307"/>
                    <a:pt x="207" y="341"/>
                  </a:cubicBezTo>
                  <a:cubicBezTo>
                    <a:pt x="207" y="351"/>
                    <a:pt x="208" y="351"/>
                    <a:pt x="220" y="351"/>
                  </a:cubicBezTo>
                  <a:lnTo>
                    <a:pt x="299" y="351"/>
                  </a:lnTo>
                  <a:lnTo>
                    <a:pt x="316" y="27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3" name="Freeform 235">
              <a:extLst>
                <a:ext uri="{FF2B5EF4-FFF2-40B4-BE49-F238E27FC236}">
                  <a16:creationId xmlns:a16="http://schemas.microsoft.com/office/drawing/2014/main" id="{D0B96D47-DFFE-49D6-9680-A59D630E83A4}"/>
                </a:ext>
              </a:extLst>
            </p:cNvPr>
            <p:cNvSpPr>
              <a:spLocks noEditPoints="1"/>
            </p:cNvSpPr>
            <p:nvPr>
              <p:custDataLst>
                <p:tags r:id="rId77"/>
              </p:custDataLst>
            </p:nvPr>
          </p:nvSpPr>
          <p:spPr bwMode="auto">
            <a:xfrm>
              <a:off x="3014663" y="3179763"/>
              <a:ext cx="88900" cy="125413"/>
            </a:xfrm>
            <a:custGeom>
              <a:avLst/>
              <a:gdLst>
                <a:gd name="T0" fmla="*/ 178 w 179"/>
                <a:gd name="T1" fmla="*/ 11 h 246"/>
                <a:gd name="T2" fmla="*/ 179 w 179"/>
                <a:gd name="T3" fmla="*/ 5 h 246"/>
                <a:gd name="T4" fmla="*/ 174 w 179"/>
                <a:gd name="T5" fmla="*/ 0 h 246"/>
                <a:gd name="T6" fmla="*/ 129 w 179"/>
                <a:gd name="T7" fmla="*/ 4 h 246"/>
                <a:gd name="T8" fmla="*/ 121 w 179"/>
                <a:gd name="T9" fmla="*/ 12 h 246"/>
                <a:gd name="T10" fmla="*/ 131 w 179"/>
                <a:gd name="T11" fmla="*/ 17 h 246"/>
                <a:gd name="T12" fmla="*/ 147 w 179"/>
                <a:gd name="T13" fmla="*/ 22 h 246"/>
                <a:gd name="T14" fmla="*/ 146 w 179"/>
                <a:gd name="T15" fmla="*/ 30 h 246"/>
                <a:gd name="T16" fmla="*/ 126 w 179"/>
                <a:gd name="T17" fmla="*/ 109 h 246"/>
                <a:gd name="T18" fmla="*/ 90 w 179"/>
                <a:gd name="T19" fmla="*/ 88 h 246"/>
                <a:gd name="T20" fmla="*/ 0 w 179"/>
                <a:gd name="T21" fmla="*/ 188 h 246"/>
                <a:gd name="T22" fmla="*/ 53 w 179"/>
                <a:gd name="T23" fmla="*/ 246 h 246"/>
                <a:gd name="T24" fmla="*/ 102 w 179"/>
                <a:gd name="T25" fmla="*/ 221 h 246"/>
                <a:gd name="T26" fmla="*/ 138 w 179"/>
                <a:gd name="T27" fmla="*/ 246 h 246"/>
                <a:gd name="T28" fmla="*/ 166 w 179"/>
                <a:gd name="T29" fmla="*/ 227 h 246"/>
                <a:gd name="T30" fmla="*/ 178 w 179"/>
                <a:gd name="T31" fmla="*/ 192 h 246"/>
                <a:gd name="T32" fmla="*/ 172 w 179"/>
                <a:gd name="T33" fmla="*/ 188 h 246"/>
                <a:gd name="T34" fmla="*/ 165 w 179"/>
                <a:gd name="T35" fmla="*/ 199 h 246"/>
                <a:gd name="T36" fmla="*/ 139 w 179"/>
                <a:gd name="T37" fmla="*/ 236 h 246"/>
                <a:gd name="T38" fmla="*/ 128 w 179"/>
                <a:gd name="T39" fmla="*/ 219 h 246"/>
                <a:gd name="T40" fmla="*/ 129 w 179"/>
                <a:gd name="T41" fmla="*/ 205 h 246"/>
                <a:gd name="T42" fmla="*/ 178 w 179"/>
                <a:gd name="T43" fmla="*/ 11 h 246"/>
                <a:gd name="T44" fmla="*/ 104 w 179"/>
                <a:gd name="T45" fmla="*/ 199 h 246"/>
                <a:gd name="T46" fmla="*/ 86 w 179"/>
                <a:gd name="T47" fmla="*/ 222 h 246"/>
                <a:gd name="T48" fmla="*/ 54 w 179"/>
                <a:gd name="T49" fmla="*/ 236 h 246"/>
                <a:gd name="T50" fmla="*/ 28 w 179"/>
                <a:gd name="T51" fmla="*/ 202 h 246"/>
                <a:gd name="T52" fmla="*/ 47 w 179"/>
                <a:gd name="T53" fmla="*/ 131 h 246"/>
                <a:gd name="T54" fmla="*/ 90 w 179"/>
                <a:gd name="T55" fmla="*/ 98 h 246"/>
                <a:gd name="T56" fmla="*/ 121 w 179"/>
                <a:gd name="T57" fmla="*/ 129 h 246"/>
                <a:gd name="T58" fmla="*/ 120 w 179"/>
                <a:gd name="T59" fmla="*/ 133 h 246"/>
                <a:gd name="T60" fmla="*/ 104 w 179"/>
                <a:gd name="T61" fmla="*/ 19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246">
                  <a:moveTo>
                    <a:pt x="178" y="11"/>
                  </a:moveTo>
                  <a:cubicBezTo>
                    <a:pt x="178" y="10"/>
                    <a:pt x="179" y="5"/>
                    <a:pt x="179" y="5"/>
                  </a:cubicBezTo>
                  <a:cubicBezTo>
                    <a:pt x="179" y="3"/>
                    <a:pt x="178" y="0"/>
                    <a:pt x="174" y="0"/>
                  </a:cubicBezTo>
                  <a:cubicBezTo>
                    <a:pt x="167" y="0"/>
                    <a:pt x="138" y="3"/>
                    <a:pt x="129" y="4"/>
                  </a:cubicBezTo>
                  <a:cubicBezTo>
                    <a:pt x="126" y="4"/>
                    <a:pt x="121" y="4"/>
                    <a:pt x="121" y="12"/>
                  </a:cubicBezTo>
                  <a:cubicBezTo>
                    <a:pt x="121" y="17"/>
                    <a:pt x="126" y="17"/>
                    <a:pt x="131" y="17"/>
                  </a:cubicBezTo>
                  <a:cubicBezTo>
                    <a:pt x="147" y="17"/>
                    <a:pt x="147" y="19"/>
                    <a:pt x="147" y="22"/>
                  </a:cubicBezTo>
                  <a:cubicBezTo>
                    <a:pt x="147" y="24"/>
                    <a:pt x="147" y="26"/>
                    <a:pt x="146" y="30"/>
                  </a:cubicBezTo>
                  <a:lnTo>
                    <a:pt x="126" y="109"/>
                  </a:lnTo>
                  <a:cubicBezTo>
                    <a:pt x="119" y="98"/>
                    <a:pt x="107" y="88"/>
                    <a:pt x="90" y="88"/>
                  </a:cubicBezTo>
                  <a:cubicBezTo>
                    <a:pt x="45" y="88"/>
                    <a:pt x="0" y="138"/>
                    <a:pt x="0" y="188"/>
                  </a:cubicBezTo>
                  <a:cubicBezTo>
                    <a:pt x="0" y="222"/>
                    <a:pt x="23" y="246"/>
                    <a:pt x="53" y="246"/>
                  </a:cubicBezTo>
                  <a:cubicBezTo>
                    <a:pt x="72" y="246"/>
                    <a:pt x="88" y="235"/>
                    <a:pt x="102" y="221"/>
                  </a:cubicBezTo>
                  <a:cubicBezTo>
                    <a:pt x="109" y="242"/>
                    <a:pt x="129" y="246"/>
                    <a:pt x="138" y="246"/>
                  </a:cubicBezTo>
                  <a:cubicBezTo>
                    <a:pt x="151" y="246"/>
                    <a:pt x="159" y="238"/>
                    <a:pt x="166" y="227"/>
                  </a:cubicBezTo>
                  <a:cubicBezTo>
                    <a:pt x="173" y="214"/>
                    <a:pt x="178" y="194"/>
                    <a:pt x="178" y="192"/>
                  </a:cubicBezTo>
                  <a:cubicBezTo>
                    <a:pt x="178" y="188"/>
                    <a:pt x="173" y="188"/>
                    <a:pt x="172" y="188"/>
                  </a:cubicBezTo>
                  <a:cubicBezTo>
                    <a:pt x="167" y="188"/>
                    <a:pt x="167" y="189"/>
                    <a:pt x="165" y="199"/>
                  </a:cubicBezTo>
                  <a:cubicBezTo>
                    <a:pt x="161" y="215"/>
                    <a:pt x="154" y="236"/>
                    <a:pt x="139" y="236"/>
                  </a:cubicBezTo>
                  <a:cubicBezTo>
                    <a:pt x="130" y="236"/>
                    <a:pt x="128" y="228"/>
                    <a:pt x="128" y="219"/>
                  </a:cubicBezTo>
                  <a:cubicBezTo>
                    <a:pt x="128" y="212"/>
                    <a:pt x="128" y="209"/>
                    <a:pt x="129" y="205"/>
                  </a:cubicBezTo>
                  <a:lnTo>
                    <a:pt x="178" y="11"/>
                  </a:lnTo>
                  <a:close/>
                  <a:moveTo>
                    <a:pt x="104" y="199"/>
                  </a:moveTo>
                  <a:cubicBezTo>
                    <a:pt x="101" y="209"/>
                    <a:pt x="94" y="215"/>
                    <a:pt x="86" y="222"/>
                  </a:cubicBezTo>
                  <a:cubicBezTo>
                    <a:pt x="83" y="225"/>
                    <a:pt x="69" y="236"/>
                    <a:pt x="54" y="236"/>
                  </a:cubicBezTo>
                  <a:cubicBezTo>
                    <a:pt x="41" y="236"/>
                    <a:pt x="28" y="227"/>
                    <a:pt x="28" y="202"/>
                  </a:cubicBezTo>
                  <a:cubicBezTo>
                    <a:pt x="28" y="184"/>
                    <a:pt x="38" y="145"/>
                    <a:pt x="47" y="131"/>
                  </a:cubicBezTo>
                  <a:cubicBezTo>
                    <a:pt x="63" y="103"/>
                    <a:pt x="80" y="98"/>
                    <a:pt x="90" y="98"/>
                  </a:cubicBezTo>
                  <a:cubicBezTo>
                    <a:pt x="114" y="98"/>
                    <a:pt x="121" y="125"/>
                    <a:pt x="121" y="129"/>
                  </a:cubicBezTo>
                  <a:cubicBezTo>
                    <a:pt x="121" y="130"/>
                    <a:pt x="120" y="132"/>
                    <a:pt x="120" y="133"/>
                  </a:cubicBezTo>
                  <a:lnTo>
                    <a:pt x="104" y="1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5" name="Freeform 237">
              <a:extLst>
                <a:ext uri="{FF2B5EF4-FFF2-40B4-BE49-F238E27FC236}">
                  <a16:creationId xmlns:a16="http://schemas.microsoft.com/office/drawing/2014/main" id="{450D8683-F410-49FC-BBF4-5EC411CEC104}"/>
                </a:ext>
              </a:extLst>
            </p:cNvPr>
            <p:cNvSpPr>
              <a:spLocks noEditPoints="1"/>
            </p:cNvSpPr>
            <p:nvPr>
              <p:custDataLst>
                <p:tags r:id="rId78"/>
              </p:custDataLst>
            </p:nvPr>
          </p:nvSpPr>
          <p:spPr bwMode="auto">
            <a:xfrm>
              <a:off x="2627313" y="3432175"/>
              <a:ext cx="117475" cy="179388"/>
            </a:xfrm>
            <a:custGeom>
              <a:avLst/>
              <a:gdLst>
                <a:gd name="T0" fmla="*/ 238 w 238"/>
                <a:gd name="T1" fmla="*/ 6 h 352"/>
                <a:gd name="T2" fmla="*/ 231 w 238"/>
                <a:gd name="T3" fmla="*/ 0 h 352"/>
                <a:gd name="T4" fmla="*/ 168 w 238"/>
                <a:gd name="T5" fmla="*/ 6 h 352"/>
                <a:gd name="T6" fmla="*/ 161 w 238"/>
                <a:gd name="T7" fmla="*/ 15 h 352"/>
                <a:gd name="T8" fmla="*/ 173 w 238"/>
                <a:gd name="T9" fmla="*/ 21 h 352"/>
                <a:gd name="T10" fmla="*/ 198 w 238"/>
                <a:gd name="T11" fmla="*/ 30 h 352"/>
                <a:gd name="T12" fmla="*/ 196 w 238"/>
                <a:gd name="T13" fmla="*/ 40 h 352"/>
                <a:gd name="T14" fmla="*/ 166 w 238"/>
                <a:gd name="T15" fmla="*/ 158 h 352"/>
                <a:gd name="T16" fmla="*/ 120 w 238"/>
                <a:gd name="T17" fmla="*/ 126 h 352"/>
                <a:gd name="T18" fmla="*/ 0 w 238"/>
                <a:gd name="T19" fmla="*/ 272 h 352"/>
                <a:gd name="T20" fmla="*/ 66 w 238"/>
                <a:gd name="T21" fmla="*/ 352 h 352"/>
                <a:gd name="T22" fmla="*/ 131 w 238"/>
                <a:gd name="T23" fmla="*/ 315 h 352"/>
                <a:gd name="T24" fmla="*/ 177 w 238"/>
                <a:gd name="T25" fmla="*/ 352 h 352"/>
                <a:gd name="T26" fmla="*/ 214 w 238"/>
                <a:gd name="T27" fmla="*/ 325 h 352"/>
                <a:gd name="T28" fmla="*/ 229 w 238"/>
                <a:gd name="T29" fmla="*/ 275 h 352"/>
                <a:gd name="T30" fmla="*/ 223 w 238"/>
                <a:gd name="T31" fmla="*/ 270 h 352"/>
                <a:gd name="T32" fmla="*/ 216 w 238"/>
                <a:gd name="T33" fmla="*/ 279 h 352"/>
                <a:gd name="T34" fmla="*/ 178 w 238"/>
                <a:gd name="T35" fmla="*/ 341 h 352"/>
                <a:gd name="T36" fmla="*/ 163 w 238"/>
                <a:gd name="T37" fmla="*/ 318 h 352"/>
                <a:gd name="T38" fmla="*/ 166 w 238"/>
                <a:gd name="T39" fmla="*/ 294 h 352"/>
                <a:gd name="T40" fmla="*/ 238 w 238"/>
                <a:gd name="T41" fmla="*/ 6 h 352"/>
                <a:gd name="T42" fmla="*/ 134 w 238"/>
                <a:gd name="T43" fmla="*/ 287 h 352"/>
                <a:gd name="T44" fmla="*/ 124 w 238"/>
                <a:gd name="T45" fmla="*/ 306 h 352"/>
                <a:gd name="T46" fmla="*/ 67 w 238"/>
                <a:gd name="T47" fmla="*/ 341 h 352"/>
                <a:gd name="T48" fmla="*/ 36 w 238"/>
                <a:gd name="T49" fmla="*/ 294 h 352"/>
                <a:gd name="T50" fmla="*/ 63 w 238"/>
                <a:gd name="T51" fmla="*/ 185 h 352"/>
                <a:gd name="T52" fmla="*/ 121 w 238"/>
                <a:gd name="T53" fmla="*/ 137 h 352"/>
                <a:gd name="T54" fmla="*/ 160 w 238"/>
                <a:gd name="T55" fmla="*/ 181 h 352"/>
                <a:gd name="T56" fmla="*/ 159 w 238"/>
                <a:gd name="T57" fmla="*/ 190 h 352"/>
                <a:gd name="T58" fmla="*/ 134 w 238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8" h="352">
                  <a:moveTo>
                    <a:pt x="238" y="6"/>
                  </a:moveTo>
                  <a:cubicBezTo>
                    <a:pt x="238" y="5"/>
                    <a:pt x="238" y="0"/>
                    <a:pt x="231" y="0"/>
                  </a:cubicBezTo>
                  <a:cubicBezTo>
                    <a:pt x="224" y="0"/>
                    <a:pt x="176" y="5"/>
                    <a:pt x="168" y="6"/>
                  </a:cubicBezTo>
                  <a:cubicBezTo>
                    <a:pt x="164" y="6"/>
                    <a:pt x="161" y="9"/>
                    <a:pt x="161" y="15"/>
                  </a:cubicBezTo>
                  <a:cubicBezTo>
                    <a:pt x="161" y="21"/>
                    <a:pt x="165" y="21"/>
                    <a:pt x="173" y="21"/>
                  </a:cubicBezTo>
                  <a:cubicBezTo>
                    <a:pt x="197" y="21"/>
                    <a:pt x="198" y="25"/>
                    <a:pt x="198" y="30"/>
                  </a:cubicBezTo>
                  <a:lnTo>
                    <a:pt x="196" y="40"/>
                  </a:lnTo>
                  <a:lnTo>
                    <a:pt x="166" y="158"/>
                  </a:lnTo>
                  <a:cubicBezTo>
                    <a:pt x="157" y="140"/>
                    <a:pt x="143" y="126"/>
                    <a:pt x="120" y="126"/>
                  </a:cubicBezTo>
                  <a:cubicBezTo>
                    <a:pt x="62" y="126"/>
                    <a:pt x="0" y="200"/>
                    <a:pt x="0" y="272"/>
                  </a:cubicBezTo>
                  <a:cubicBezTo>
                    <a:pt x="0" y="319"/>
                    <a:pt x="28" y="352"/>
                    <a:pt x="66" y="352"/>
                  </a:cubicBezTo>
                  <a:cubicBezTo>
                    <a:pt x="76" y="352"/>
                    <a:pt x="101" y="350"/>
                    <a:pt x="131" y="315"/>
                  </a:cubicBezTo>
                  <a:cubicBezTo>
                    <a:pt x="135" y="336"/>
                    <a:pt x="153" y="352"/>
                    <a:pt x="177" y="352"/>
                  </a:cubicBezTo>
                  <a:cubicBezTo>
                    <a:pt x="194" y="352"/>
                    <a:pt x="206" y="341"/>
                    <a:pt x="214" y="325"/>
                  </a:cubicBezTo>
                  <a:cubicBezTo>
                    <a:pt x="222" y="307"/>
                    <a:pt x="229" y="276"/>
                    <a:pt x="229" y="275"/>
                  </a:cubicBezTo>
                  <a:cubicBezTo>
                    <a:pt x="229" y="270"/>
                    <a:pt x="224" y="270"/>
                    <a:pt x="223" y="270"/>
                  </a:cubicBezTo>
                  <a:cubicBezTo>
                    <a:pt x="218" y="270"/>
                    <a:pt x="217" y="272"/>
                    <a:pt x="216" y="279"/>
                  </a:cubicBezTo>
                  <a:cubicBezTo>
                    <a:pt x="207" y="312"/>
                    <a:pt x="198" y="341"/>
                    <a:pt x="178" y="341"/>
                  </a:cubicBezTo>
                  <a:cubicBezTo>
                    <a:pt x="164" y="341"/>
                    <a:pt x="163" y="328"/>
                    <a:pt x="163" y="318"/>
                  </a:cubicBezTo>
                  <a:cubicBezTo>
                    <a:pt x="163" y="306"/>
                    <a:pt x="164" y="303"/>
                    <a:pt x="166" y="294"/>
                  </a:cubicBezTo>
                  <a:lnTo>
                    <a:pt x="238" y="6"/>
                  </a:lnTo>
                  <a:close/>
                  <a:moveTo>
                    <a:pt x="134" y="287"/>
                  </a:moveTo>
                  <a:cubicBezTo>
                    <a:pt x="131" y="296"/>
                    <a:pt x="131" y="297"/>
                    <a:pt x="124" y="306"/>
                  </a:cubicBezTo>
                  <a:cubicBezTo>
                    <a:pt x="102" y="333"/>
                    <a:pt x="81" y="341"/>
                    <a:pt x="67" y="341"/>
                  </a:cubicBezTo>
                  <a:cubicBezTo>
                    <a:pt x="43" y="341"/>
                    <a:pt x="36" y="314"/>
                    <a:pt x="36" y="294"/>
                  </a:cubicBezTo>
                  <a:cubicBezTo>
                    <a:pt x="36" y="269"/>
                    <a:pt x="51" y="208"/>
                    <a:pt x="63" y="185"/>
                  </a:cubicBezTo>
                  <a:cubicBezTo>
                    <a:pt x="78" y="156"/>
                    <a:pt x="101" y="137"/>
                    <a:pt x="121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9" y="190"/>
                  </a:cubicBezTo>
                  <a:lnTo>
                    <a:pt x="134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6" name="Freeform 238">
              <a:extLst>
                <a:ext uri="{FF2B5EF4-FFF2-40B4-BE49-F238E27FC236}">
                  <a16:creationId xmlns:a16="http://schemas.microsoft.com/office/drawing/2014/main" id="{A1B6BE1A-D441-445E-93F2-9A0174328A22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2770188" y="3419475"/>
              <a:ext cx="57150" cy="252413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49 h 499"/>
                <a:gd name="T6" fmla="*/ 109 w 115"/>
                <a:gd name="T7" fmla="*/ 13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49 h 499"/>
                <a:gd name="T16" fmla="*/ 33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2"/>
                    <a:pt x="115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1" y="33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5" y="499"/>
                    <a:pt x="110" y="499"/>
                  </a:cubicBezTo>
                  <a:cubicBezTo>
                    <a:pt x="113" y="499"/>
                    <a:pt x="115" y="497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7" name="Freeform 239">
              <a:extLst>
                <a:ext uri="{FF2B5EF4-FFF2-40B4-BE49-F238E27FC236}">
                  <a16:creationId xmlns:a16="http://schemas.microsoft.com/office/drawing/2014/main" id="{06CBB56D-4241-460B-B5A5-42103B311C59}"/>
                </a:ext>
              </a:extLst>
            </p:cNvPr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2854326" y="3440113"/>
              <a:ext cx="98425" cy="168275"/>
            </a:xfrm>
            <a:custGeom>
              <a:avLst/>
              <a:gdLst>
                <a:gd name="T0" fmla="*/ 38 w 199"/>
                <a:gd name="T1" fmla="*/ 294 h 333"/>
                <a:gd name="T2" fmla="*/ 91 w 199"/>
                <a:gd name="T3" fmla="*/ 243 h 333"/>
                <a:gd name="T4" fmla="*/ 199 w 199"/>
                <a:gd name="T5" fmla="*/ 97 h 333"/>
                <a:gd name="T6" fmla="*/ 93 w 199"/>
                <a:gd name="T7" fmla="*/ 0 h 333"/>
                <a:gd name="T8" fmla="*/ 0 w 199"/>
                <a:gd name="T9" fmla="*/ 91 h 333"/>
                <a:gd name="T10" fmla="*/ 26 w 199"/>
                <a:gd name="T11" fmla="*/ 119 h 333"/>
                <a:gd name="T12" fmla="*/ 52 w 199"/>
                <a:gd name="T13" fmla="*/ 92 h 333"/>
                <a:gd name="T14" fmla="*/ 26 w 199"/>
                <a:gd name="T15" fmla="*/ 66 h 333"/>
                <a:gd name="T16" fmla="*/ 19 w 199"/>
                <a:gd name="T17" fmla="*/ 67 h 333"/>
                <a:gd name="T18" fmla="*/ 87 w 199"/>
                <a:gd name="T19" fmla="*/ 16 h 333"/>
                <a:gd name="T20" fmla="*/ 154 w 199"/>
                <a:gd name="T21" fmla="*/ 97 h 333"/>
                <a:gd name="T22" fmla="*/ 101 w 199"/>
                <a:gd name="T23" fmla="*/ 208 h 333"/>
                <a:gd name="T24" fmla="*/ 6 w 199"/>
                <a:gd name="T25" fmla="*/ 314 h 333"/>
                <a:gd name="T26" fmla="*/ 0 w 199"/>
                <a:gd name="T27" fmla="*/ 333 h 333"/>
                <a:gd name="T28" fmla="*/ 185 w 199"/>
                <a:gd name="T29" fmla="*/ 333 h 333"/>
                <a:gd name="T30" fmla="*/ 199 w 199"/>
                <a:gd name="T31" fmla="*/ 246 h 333"/>
                <a:gd name="T32" fmla="*/ 187 w 199"/>
                <a:gd name="T33" fmla="*/ 246 h 333"/>
                <a:gd name="T34" fmla="*/ 176 w 199"/>
                <a:gd name="T35" fmla="*/ 290 h 333"/>
                <a:gd name="T36" fmla="*/ 128 w 199"/>
                <a:gd name="T37" fmla="*/ 294 h 333"/>
                <a:gd name="T38" fmla="*/ 38 w 199"/>
                <a:gd name="T39" fmla="*/ 29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" h="333">
                  <a:moveTo>
                    <a:pt x="38" y="294"/>
                  </a:moveTo>
                  <a:lnTo>
                    <a:pt x="91" y="243"/>
                  </a:lnTo>
                  <a:cubicBezTo>
                    <a:pt x="169" y="174"/>
                    <a:pt x="199" y="147"/>
                    <a:pt x="199" y="97"/>
                  </a:cubicBezTo>
                  <a:cubicBezTo>
                    <a:pt x="199" y="40"/>
                    <a:pt x="154" y="0"/>
                    <a:pt x="93" y="0"/>
                  </a:cubicBezTo>
                  <a:cubicBezTo>
                    <a:pt x="37" y="0"/>
                    <a:pt x="0" y="46"/>
                    <a:pt x="0" y="91"/>
                  </a:cubicBezTo>
                  <a:cubicBezTo>
                    <a:pt x="0" y="119"/>
                    <a:pt x="25" y="119"/>
                    <a:pt x="26" y="119"/>
                  </a:cubicBezTo>
                  <a:cubicBezTo>
                    <a:pt x="35" y="119"/>
                    <a:pt x="52" y="113"/>
                    <a:pt x="52" y="92"/>
                  </a:cubicBezTo>
                  <a:cubicBezTo>
                    <a:pt x="52" y="79"/>
                    <a:pt x="43" y="66"/>
                    <a:pt x="26" y="66"/>
                  </a:cubicBezTo>
                  <a:cubicBezTo>
                    <a:pt x="22" y="66"/>
                    <a:pt x="21" y="66"/>
                    <a:pt x="19" y="67"/>
                  </a:cubicBezTo>
                  <a:cubicBezTo>
                    <a:pt x="31" y="34"/>
                    <a:pt x="58" y="16"/>
                    <a:pt x="87" y="16"/>
                  </a:cubicBezTo>
                  <a:cubicBezTo>
                    <a:pt x="132" y="16"/>
                    <a:pt x="154" y="56"/>
                    <a:pt x="154" y="97"/>
                  </a:cubicBezTo>
                  <a:cubicBezTo>
                    <a:pt x="154" y="137"/>
                    <a:pt x="129" y="177"/>
                    <a:pt x="101" y="208"/>
                  </a:cubicBezTo>
                  <a:lnTo>
                    <a:pt x="6" y="314"/>
                  </a:lnTo>
                  <a:cubicBezTo>
                    <a:pt x="0" y="320"/>
                    <a:pt x="0" y="321"/>
                    <a:pt x="0" y="333"/>
                  </a:cubicBezTo>
                  <a:lnTo>
                    <a:pt x="185" y="333"/>
                  </a:lnTo>
                  <a:lnTo>
                    <a:pt x="199" y="246"/>
                  </a:lnTo>
                  <a:lnTo>
                    <a:pt x="187" y="246"/>
                  </a:lnTo>
                  <a:cubicBezTo>
                    <a:pt x="184" y="261"/>
                    <a:pt x="181" y="283"/>
                    <a:pt x="176" y="290"/>
                  </a:cubicBezTo>
                  <a:cubicBezTo>
                    <a:pt x="172" y="294"/>
                    <a:pt x="139" y="294"/>
                    <a:pt x="128" y="294"/>
                  </a:cubicBezTo>
                  <a:lnTo>
                    <a:pt x="38" y="2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8" name="Freeform 240">
              <a:extLst>
                <a:ext uri="{FF2B5EF4-FFF2-40B4-BE49-F238E27FC236}">
                  <a16:creationId xmlns:a16="http://schemas.microsoft.com/office/drawing/2014/main" id="{613F9BBC-C3DC-444A-B837-B31C4EC55076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2971801" y="3500438"/>
              <a:ext cx="133350" cy="111125"/>
            </a:xfrm>
            <a:custGeom>
              <a:avLst/>
              <a:gdLst>
                <a:gd name="T0" fmla="*/ 118 w 269"/>
                <a:gd name="T1" fmla="*/ 29 h 220"/>
                <a:gd name="T2" fmla="*/ 175 w 269"/>
                <a:gd name="T3" fmla="*/ 29 h 220"/>
                <a:gd name="T4" fmla="*/ 154 w 269"/>
                <a:gd name="T5" fmla="*/ 157 h 220"/>
                <a:gd name="T6" fmla="*/ 158 w 269"/>
                <a:gd name="T7" fmla="*/ 195 h 220"/>
                <a:gd name="T8" fmla="*/ 176 w 269"/>
                <a:gd name="T9" fmla="*/ 220 h 220"/>
                <a:gd name="T10" fmla="*/ 196 w 269"/>
                <a:gd name="T11" fmla="*/ 201 h 220"/>
                <a:gd name="T12" fmla="*/ 193 w 269"/>
                <a:gd name="T13" fmla="*/ 190 h 220"/>
                <a:gd name="T14" fmla="*/ 179 w 269"/>
                <a:gd name="T15" fmla="*/ 108 h 220"/>
                <a:gd name="T16" fmla="*/ 188 w 269"/>
                <a:gd name="T17" fmla="*/ 29 h 220"/>
                <a:gd name="T18" fmla="*/ 245 w 269"/>
                <a:gd name="T19" fmla="*/ 29 h 220"/>
                <a:gd name="T20" fmla="*/ 269 w 269"/>
                <a:gd name="T21" fmla="*/ 12 h 220"/>
                <a:gd name="T22" fmla="*/ 249 w 269"/>
                <a:gd name="T23" fmla="*/ 0 h 220"/>
                <a:gd name="T24" fmla="*/ 82 w 269"/>
                <a:gd name="T25" fmla="*/ 0 h 220"/>
                <a:gd name="T26" fmla="*/ 30 w 269"/>
                <a:gd name="T27" fmla="*/ 23 h 220"/>
                <a:gd name="T28" fmla="*/ 0 w 269"/>
                <a:gd name="T29" fmla="*/ 68 h 220"/>
                <a:gd name="T30" fmla="*/ 6 w 269"/>
                <a:gd name="T31" fmla="*/ 73 h 220"/>
                <a:gd name="T32" fmla="*/ 14 w 269"/>
                <a:gd name="T33" fmla="*/ 67 h 220"/>
                <a:gd name="T34" fmla="*/ 77 w 269"/>
                <a:gd name="T35" fmla="*/ 29 h 220"/>
                <a:gd name="T36" fmla="*/ 105 w 269"/>
                <a:gd name="T37" fmla="*/ 29 h 220"/>
                <a:gd name="T38" fmla="*/ 42 w 269"/>
                <a:gd name="T39" fmla="*/ 195 h 220"/>
                <a:gd name="T40" fmla="*/ 38 w 269"/>
                <a:gd name="T41" fmla="*/ 207 h 220"/>
                <a:gd name="T42" fmla="*/ 52 w 269"/>
                <a:gd name="T43" fmla="*/ 220 h 220"/>
                <a:gd name="T44" fmla="*/ 77 w 269"/>
                <a:gd name="T45" fmla="*/ 188 h 220"/>
                <a:gd name="T46" fmla="*/ 90 w 269"/>
                <a:gd name="T47" fmla="*/ 139 h 220"/>
                <a:gd name="T48" fmla="*/ 118 w 269"/>
                <a:gd name="T49" fmla="*/ 2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9" h="220">
                  <a:moveTo>
                    <a:pt x="118" y="29"/>
                  </a:moveTo>
                  <a:lnTo>
                    <a:pt x="175" y="29"/>
                  </a:lnTo>
                  <a:cubicBezTo>
                    <a:pt x="158" y="103"/>
                    <a:pt x="154" y="124"/>
                    <a:pt x="154" y="157"/>
                  </a:cubicBezTo>
                  <a:cubicBezTo>
                    <a:pt x="154" y="165"/>
                    <a:pt x="154" y="178"/>
                    <a:pt x="158" y="195"/>
                  </a:cubicBezTo>
                  <a:cubicBezTo>
                    <a:pt x="163" y="217"/>
                    <a:pt x="168" y="220"/>
                    <a:pt x="176" y="220"/>
                  </a:cubicBezTo>
                  <a:cubicBezTo>
                    <a:pt x="186" y="220"/>
                    <a:pt x="196" y="211"/>
                    <a:pt x="196" y="201"/>
                  </a:cubicBezTo>
                  <a:cubicBezTo>
                    <a:pt x="196" y="198"/>
                    <a:pt x="196" y="197"/>
                    <a:pt x="193" y="190"/>
                  </a:cubicBezTo>
                  <a:cubicBezTo>
                    <a:pt x="179" y="154"/>
                    <a:pt x="179" y="122"/>
                    <a:pt x="179" y="108"/>
                  </a:cubicBezTo>
                  <a:cubicBezTo>
                    <a:pt x="179" y="82"/>
                    <a:pt x="182" y="55"/>
                    <a:pt x="188" y="29"/>
                  </a:cubicBezTo>
                  <a:lnTo>
                    <a:pt x="245" y="29"/>
                  </a:lnTo>
                  <a:cubicBezTo>
                    <a:pt x="251" y="29"/>
                    <a:pt x="269" y="29"/>
                    <a:pt x="269" y="12"/>
                  </a:cubicBezTo>
                  <a:cubicBezTo>
                    <a:pt x="269" y="0"/>
                    <a:pt x="258" y="0"/>
                    <a:pt x="249" y="0"/>
                  </a:cubicBezTo>
                  <a:lnTo>
                    <a:pt x="82" y="0"/>
                  </a:lnTo>
                  <a:cubicBezTo>
                    <a:pt x="71" y="0"/>
                    <a:pt x="52" y="0"/>
                    <a:pt x="30" y="23"/>
                  </a:cubicBezTo>
                  <a:cubicBezTo>
                    <a:pt x="13" y="43"/>
                    <a:pt x="0" y="66"/>
                    <a:pt x="0" y="68"/>
                  </a:cubicBezTo>
                  <a:cubicBezTo>
                    <a:pt x="0" y="69"/>
                    <a:pt x="0" y="73"/>
                    <a:pt x="6" y="73"/>
                  </a:cubicBezTo>
                  <a:cubicBezTo>
                    <a:pt x="10" y="73"/>
                    <a:pt x="11" y="71"/>
                    <a:pt x="14" y="67"/>
                  </a:cubicBezTo>
                  <a:cubicBezTo>
                    <a:pt x="38" y="29"/>
                    <a:pt x="67" y="29"/>
                    <a:pt x="77" y="29"/>
                  </a:cubicBezTo>
                  <a:lnTo>
                    <a:pt x="105" y="29"/>
                  </a:lnTo>
                  <a:cubicBezTo>
                    <a:pt x="89" y="89"/>
                    <a:pt x="63" y="149"/>
                    <a:pt x="42" y="195"/>
                  </a:cubicBezTo>
                  <a:cubicBezTo>
                    <a:pt x="38" y="202"/>
                    <a:pt x="38" y="203"/>
                    <a:pt x="38" y="207"/>
                  </a:cubicBezTo>
                  <a:cubicBezTo>
                    <a:pt x="38" y="216"/>
                    <a:pt x="46" y="220"/>
                    <a:pt x="52" y="220"/>
                  </a:cubicBezTo>
                  <a:cubicBezTo>
                    <a:pt x="67" y="220"/>
                    <a:pt x="71" y="206"/>
                    <a:pt x="77" y="188"/>
                  </a:cubicBezTo>
                  <a:cubicBezTo>
                    <a:pt x="84" y="165"/>
                    <a:pt x="84" y="164"/>
                    <a:pt x="90" y="139"/>
                  </a:cubicBezTo>
                  <a:lnTo>
                    <a:pt x="118" y="2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9" name="Freeform 241">
              <a:extLst>
                <a:ext uri="{FF2B5EF4-FFF2-40B4-BE49-F238E27FC236}">
                  <a16:creationId xmlns:a16="http://schemas.microsoft.com/office/drawing/2014/main" id="{C71FA0E0-62E3-45F0-A416-A4DB86C644D7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3128963" y="3419475"/>
              <a:ext cx="57150" cy="252413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3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1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0" name="Freeform 242">
              <a:extLst>
                <a:ext uri="{FF2B5EF4-FFF2-40B4-BE49-F238E27FC236}">
                  <a16:creationId xmlns:a16="http://schemas.microsoft.com/office/drawing/2014/main" id="{4BC6D396-990C-463C-A2F3-0FCD8441CA7B}"/>
                </a:ext>
              </a:extLst>
            </p:cNvPr>
            <p:cNvSpPr>
              <a:spLocks noEditPoints="1"/>
            </p:cNvSpPr>
            <p:nvPr>
              <p:custDataLst>
                <p:tags r:id="rId83"/>
              </p:custDataLst>
            </p:nvPr>
          </p:nvSpPr>
          <p:spPr bwMode="auto">
            <a:xfrm>
              <a:off x="3221038" y="3413125"/>
              <a:ext cx="88900" cy="123825"/>
            </a:xfrm>
            <a:custGeom>
              <a:avLst/>
              <a:gdLst>
                <a:gd name="T0" fmla="*/ 178 w 179"/>
                <a:gd name="T1" fmla="*/ 10 h 245"/>
                <a:gd name="T2" fmla="*/ 179 w 179"/>
                <a:gd name="T3" fmla="*/ 5 h 245"/>
                <a:gd name="T4" fmla="*/ 174 w 179"/>
                <a:gd name="T5" fmla="*/ 0 h 245"/>
                <a:gd name="T6" fmla="*/ 129 w 179"/>
                <a:gd name="T7" fmla="*/ 3 h 245"/>
                <a:gd name="T8" fmla="*/ 121 w 179"/>
                <a:gd name="T9" fmla="*/ 11 h 245"/>
                <a:gd name="T10" fmla="*/ 130 w 179"/>
                <a:gd name="T11" fmla="*/ 16 h 245"/>
                <a:gd name="T12" fmla="*/ 147 w 179"/>
                <a:gd name="T13" fmla="*/ 21 h 245"/>
                <a:gd name="T14" fmla="*/ 146 w 179"/>
                <a:gd name="T15" fmla="*/ 29 h 245"/>
                <a:gd name="T16" fmla="*/ 126 w 179"/>
                <a:gd name="T17" fmla="*/ 109 h 245"/>
                <a:gd name="T18" fmla="*/ 90 w 179"/>
                <a:gd name="T19" fmla="*/ 88 h 245"/>
                <a:gd name="T20" fmla="*/ 0 w 179"/>
                <a:gd name="T21" fmla="*/ 187 h 245"/>
                <a:gd name="T22" fmla="*/ 53 w 179"/>
                <a:gd name="T23" fmla="*/ 245 h 245"/>
                <a:gd name="T24" fmla="*/ 102 w 179"/>
                <a:gd name="T25" fmla="*/ 221 h 245"/>
                <a:gd name="T26" fmla="*/ 138 w 179"/>
                <a:gd name="T27" fmla="*/ 245 h 245"/>
                <a:gd name="T28" fmla="*/ 166 w 179"/>
                <a:gd name="T29" fmla="*/ 227 h 245"/>
                <a:gd name="T30" fmla="*/ 178 w 179"/>
                <a:gd name="T31" fmla="*/ 192 h 245"/>
                <a:gd name="T32" fmla="*/ 172 w 179"/>
                <a:gd name="T33" fmla="*/ 187 h 245"/>
                <a:gd name="T34" fmla="*/ 165 w 179"/>
                <a:gd name="T35" fmla="*/ 198 h 245"/>
                <a:gd name="T36" fmla="*/ 139 w 179"/>
                <a:gd name="T37" fmla="*/ 236 h 245"/>
                <a:gd name="T38" fmla="*/ 128 w 179"/>
                <a:gd name="T39" fmla="*/ 218 h 245"/>
                <a:gd name="T40" fmla="*/ 129 w 179"/>
                <a:gd name="T41" fmla="*/ 204 h 245"/>
                <a:gd name="T42" fmla="*/ 178 w 179"/>
                <a:gd name="T43" fmla="*/ 10 h 245"/>
                <a:gd name="T44" fmla="*/ 104 w 179"/>
                <a:gd name="T45" fmla="*/ 198 h 245"/>
                <a:gd name="T46" fmla="*/ 86 w 179"/>
                <a:gd name="T47" fmla="*/ 222 h 245"/>
                <a:gd name="T48" fmla="*/ 54 w 179"/>
                <a:gd name="T49" fmla="*/ 236 h 245"/>
                <a:gd name="T50" fmla="*/ 28 w 179"/>
                <a:gd name="T51" fmla="*/ 202 h 245"/>
                <a:gd name="T52" fmla="*/ 46 w 179"/>
                <a:gd name="T53" fmla="*/ 131 h 245"/>
                <a:gd name="T54" fmla="*/ 90 w 179"/>
                <a:gd name="T55" fmla="*/ 98 h 245"/>
                <a:gd name="T56" fmla="*/ 121 w 179"/>
                <a:gd name="T57" fmla="*/ 128 h 245"/>
                <a:gd name="T58" fmla="*/ 120 w 179"/>
                <a:gd name="T59" fmla="*/ 133 h 245"/>
                <a:gd name="T60" fmla="*/ 104 w 179"/>
                <a:gd name="T61" fmla="*/ 19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245">
                  <a:moveTo>
                    <a:pt x="178" y="10"/>
                  </a:moveTo>
                  <a:cubicBezTo>
                    <a:pt x="178" y="9"/>
                    <a:pt x="179" y="5"/>
                    <a:pt x="179" y="5"/>
                  </a:cubicBezTo>
                  <a:cubicBezTo>
                    <a:pt x="179" y="3"/>
                    <a:pt x="178" y="0"/>
                    <a:pt x="174" y="0"/>
                  </a:cubicBezTo>
                  <a:cubicBezTo>
                    <a:pt x="167" y="0"/>
                    <a:pt x="138" y="2"/>
                    <a:pt x="129" y="3"/>
                  </a:cubicBezTo>
                  <a:cubicBezTo>
                    <a:pt x="126" y="3"/>
                    <a:pt x="121" y="4"/>
                    <a:pt x="121" y="11"/>
                  </a:cubicBezTo>
                  <a:cubicBezTo>
                    <a:pt x="121" y="16"/>
                    <a:pt x="126" y="16"/>
                    <a:pt x="130" y="16"/>
                  </a:cubicBezTo>
                  <a:cubicBezTo>
                    <a:pt x="147" y="16"/>
                    <a:pt x="147" y="18"/>
                    <a:pt x="147" y="21"/>
                  </a:cubicBezTo>
                  <a:cubicBezTo>
                    <a:pt x="147" y="24"/>
                    <a:pt x="146" y="26"/>
                    <a:pt x="146" y="29"/>
                  </a:cubicBezTo>
                  <a:lnTo>
                    <a:pt x="126" y="109"/>
                  </a:lnTo>
                  <a:cubicBezTo>
                    <a:pt x="119" y="97"/>
                    <a:pt x="107" y="88"/>
                    <a:pt x="90" y="88"/>
                  </a:cubicBezTo>
                  <a:cubicBezTo>
                    <a:pt x="45" y="88"/>
                    <a:pt x="0" y="137"/>
                    <a:pt x="0" y="187"/>
                  </a:cubicBezTo>
                  <a:cubicBezTo>
                    <a:pt x="0" y="221"/>
                    <a:pt x="23" y="245"/>
                    <a:pt x="53" y="245"/>
                  </a:cubicBezTo>
                  <a:cubicBezTo>
                    <a:pt x="72" y="245"/>
                    <a:pt x="88" y="234"/>
                    <a:pt x="102" y="221"/>
                  </a:cubicBezTo>
                  <a:cubicBezTo>
                    <a:pt x="109" y="242"/>
                    <a:pt x="129" y="245"/>
                    <a:pt x="138" y="245"/>
                  </a:cubicBezTo>
                  <a:cubicBezTo>
                    <a:pt x="151" y="245"/>
                    <a:pt x="159" y="238"/>
                    <a:pt x="166" y="227"/>
                  </a:cubicBezTo>
                  <a:cubicBezTo>
                    <a:pt x="173" y="213"/>
                    <a:pt x="178" y="193"/>
                    <a:pt x="178" y="192"/>
                  </a:cubicBezTo>
                  <a:cubicBezTo>
                    <a:pt x="178" y="187"/>
                    <a:pt x="173" y="187"/>
                    <a:pt x="172" y="187"/>
                  </a:cubicBezTo>
                  <a:cubicBezTo>
                    <a:pt x="167" y="187"/>
                    <a:pt x="167" y="189"/>
                    <a:pt x="165" y="198"/>
                  </a:cubicBezTo>
                  <a:cubicBezTo>
                    <a:pt x="160" y="215"/>
                    <a:pt x="154" y="236"/>
                    <a:pt x="139" y="236"/>
                  </a:cubicBezTo>
                  <a:cubicBezTo>
                    <a:pt x="130" y="236"/>
                    <a:pt x="128" y="228"/>
                    <a:pt x="128" y="218"/>
                  </a:cubicBezTo>
                  <a:cubicBezTo>
                    <a:pt x="128" y="212"/>
                    <a:pt x="128" y="209"/>
                    <a:pt x="129" y="204"/>
                  </a:cubicBezTo>
                  <a:lnTo>
                    <a:pt x="178" y="10"/>
                  </a:lnTo>
                  <a:close/>
                  <a:moveTo>
                    <a:pt x="104" y="198"/>
                  </a:moveTo>
                  <a:cubicBezTo>
                    <a:pt x="101" y="208"/>
                    <a:pt x="93" y="215"/>
                    <a:pt x="86" y="222"/>
                  </a:cubicBezTo>
                  <a:cubicBezTo>
                    <a:pt x="83" y="224"/>
                    <a:pt x="69" y="236"/>
                    <a:pt x="54" y="236"/>
                  </a:cubicBezTo>
                  <a:cubicBezTo>
                    <a:pt x="41" y="236"/>
                    <a:pt x="28" y="226"/>
                    <a:pt x="28" y="202"/>
                  </a:cubicBezTo>
                  <a:cubicBezTo>
                    <a:pt x="28" y="183"/>
                    <a:pt x="38" y="145"/>
                    <a:pt x="46" y="131"/>
                  </a:cubicBezTo>
                  <a:cubicBezTo>
                    <a:pt x="62" y="103"/>
                    <a:pt x="80" y="98"/>
                    <a:pt x="90" y="98"/>
                  </a:cubicBezTo>
                  <a:cubicBezTo>
                    <a:pt x="114" y="98"/>
                    <a:pt x="121" y="124"/>
                    <a:pt x="121" y="128"/>
                  </a:cubicBezTo>
                  <a:cubicBezTo>
                    <a:pt x="121" y="129"/>
                    <a:pt x="120" y="132"/>
                    <a:pt x="120" y="133"/>
                  </a:cubicBezTo>
                  <a:lnTo>
                    <a:pt x="104" y="1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1" name="Freeform 243">
              <a:extLst>
                <a:ext uri="{FF2B5EF4-FFF2-40B4-BE49-F238E27FC236}">
                  <a16:creationId xmlns:a16="http://schemas.microsoft.com/office/drawing/2014/main" id="{DE65C8BF-35DE-46BD-A9C0-DCED8AFA9170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3505201" y="3074988"/>
              <a:ext cx="57150" cy="252413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50 h 499"/>
                <a:gd name="T6" fmla="*/ 110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8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10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8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2" name="Freeform 244">
              <a:extLst>
                <a:ext uri="{FF2B5EF4-FFF2-40B4-BE49-F238E27FC236}">
                  <a16:creationId xmlns:a16="http://schemas.microsoft.com/office/drawing/2014/main" id="{08CA43BA-E66F-44FC-A598-2288E60F4D93}"/>
                </a:ext>
              </a:extLst>
            </p:cNvPr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3584576" y="3084513"/>
              <a:ext cx="155575" cy="179388"/>
            </a:xfrm>
            <a:custGeom>
              <a:avLst/>
              <a:gdLst>
                <a:gd name="T0" fmla="*/ 168 w 313"/>
                <a:gd name="T1" fmla="*/ 11 h 357"/>
                <a:gd name="T2" fmla="*/ 157 w 313"/>
                <a:gd name="T3" fmla="*/ 0 h 357"/>
                <a:gd name="T4" fmla="*/ 145 w 313"/>
                <a:gd name="T5" fmla="*/ 11 h 357"/>
                <a:gd name="T6" fmla="*/ 50 w 313"/>
                <a:gd name="T7" fmla="*/ 308 h 357"/>
                <a:gd name="T8" fmla="*/ 0 w 313"/>
                <a:gd name="T9" fmla="*/ 342 h 357"/>
                <a:gd name="T10" fmla="*/ 0 w 313"/>
                <a:gd name="T11" fmla="*/ 357 h 357"/>
                <a:gd name="T12" fmla="*/ 46 w 313"/>
                <a:gd name="T13" fmla="*/ 356 h 357"/>
                <a:gd name="T14" fmla="*/ 102 w 313"/>
                <a:gd name="T15" fmla="*/ 357 h 357"/>
                <a:gd name="T16" fmla="*/ 102 w 313"/>
                <a:gd name="T17" fmla="*/ 342 h 357"/>
                <a:gd name="T18" fmla="*/ 64 w 313"/>
                <a:gd name="T19" fmla="*/ 316 h 357"/>
                <a:gd name="T20" fmla="*/ 67 w 313"/>
                <a:gd name="T21" fmla="*/ 305 h 357"/>
                <a:gd name="T22" fmla="*/ 141 w 313"/>
                <a:gd name="T23" fmla="*/ 73 h 357"/>
                <a:gd name="T24" fmla="*/ 220 w 313"/>
                <a:gd name="T25" fmla="*/ 318 h 357"/>
                <a:gd name="T26" fmla="*/ 223 w 313"/>
                <a:gd name="T27" fmla="*/ 327 h 357"/>
                <a:gd name="T28" fmla="*/ 180 w 313"/>
                <a:gd name="T29" fmla="*/ 342 h 357"/>
                <a:gd name="T30" fmla="*/ 180 w 313"/>
                <a:gd name="T31" fmla="*/ 357 h 357"/>
                <a:gd name="T32" fmla="*/ 252 w 313"/>
                <a:gd name="T33" fmla="*/ 356 h 357"/>
                <a:gd name="T34" fmla="*/ 313 w 313"/>
                <a:gd name="T35" fmla="*/ 357 h 357"/>
                <a:gd name="T36" fmla="*/ 313 w 313"/>
                <a:gd name="T37" fmla="*/ 342 h 357"/>
                <a:gd name="T38" fmla="*/ 268 w 313"/>
                <a:gd name="T39" fmla="*/ 321 h 357"/>
                <a:gd name="T40" fmla="*/ 168 w 313"/>
                <a:gd name="T41" fmla="*/ 11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3" h="357">
                  <a:moveTo>
                    <a:pt x="168" y="11"/>
                  </a:moveTo>
                  <a:cubicBezTo>
                    <a:pt x="165" y="1"/>
                    <a:pt x="162" y="0"/>
                    <a:pt x="157" y="0"/>
                  </a:cubicBezTo>
                  <a:cubicBezTo>
                    <a:pt x="149" y="0"/>
                    <a:pt x="148" y="2"/>
                    <a:pt x="145" y="11"/>
                  </a:cubicBezTo>
                  <a:lnTo>
                    <a:pt x="50" y="308"/>
                  </a:lnTo>
                  <a:cubicBezTo>
                    <a:pt x="45" y="323"/>
                    <a:pt x="35" y="342"/>
                    <a:pt x="0" y="342"/>
                  </a:cubicBezTo>
                  <a:lnTo>
                    <a:pt x="0" y="357"/>
                  </a:lnTo>
                  <a:cubicBezTo>
                    <a:pt x="16" y="356"/>
                    <a:pt x="42" y="356"/>
                    <a:pt x="46" y="356"/>
                  </a:cubicBezTo>
                  <a:cubicBezTo>
                    <a:pt x="61" y="356"/>
                    <a:pt x="87" y="357"/>
                    <a:pt x="102" y="357"/>
                  </a:cubicBezTo>
                  <a:lnTo>
                    <a:pt x="102" y="342"/>
                  </a:lnTo>
                  <a:cubicBezTo>
                    <a:pt x="76" y="342"/>
                    <a:pt x="64" y="328"/>
                    <a:pt x="64" y="316"/>
                  </a:cubicBezTo>
                  <a:cubicBezTo>
                    <a:pt x="64" y="314"/>
                    <a:pt x="64" y="312"/>
                    <a:pt x="67" y="305"/>
                  </a:cubicBezTo>
                  <a:lnTo>
                    <a:pt x="141" y="73"/>
                  </a:lnTo>
                  <a:lnTo>
                    <a:pt x="220" y="318"/>
                  </a:lnTo>
                  <a:cubicBezTo>
                    <a:pt x="223" y="325"/>
                    <a:pt x="223" y="326"/>
                    <a:pt x="223" y="327"/>
                  </a:cubicBezTo>
                  <a:cubicBezTo>
                    <a:pt x="223" y="342"/>
                    <a:pt x="193" y="342"/>
                    <a:pt x="180" y="342"/>
                  </a:cubicBezTo>
                  <a:lnTo>
                    <a:pt x="180" y="357"/>
                  </a:lnTo>
                  <a:cubicBezTo>
                    <a:pt x="198" y="356"/>
                    <a:pt x="233" y="356"/>
                    <a:pt x="252" y="356"/>
                  </a:cubicBezTo>
                  <a:cubicBezTo>
                    <a:pt x="272" y="356"/>
                    <a:pt x="294" y="357"/>
                    <a:pt x="313" y="357"/>
                  </a:cubicBezTo>
                  <a:lnTo>
                    <a:pt x="313" y="342"/>
                  </a:lnTo>
                  <a:cubicBezTo>
                    <a:pt x="276" y="342"/>
                    <a:pt x="274" y="339"/>
                    <a:pt x="268" y="321"/>
                  </a:cubicBezTo>
                  <a:lnTo>
                    <a:pt x="168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3" name="Freeform 245">
              <a:extLst>
                <a:ext uri="{FF2B5EF4-FFF2-40B4-BE49-F238E27FC236}">
                  <a16:creationId xmlns:a16="http://schemas.microsoft.com/office/drawing/2014/main" id="{EB9D69FC-BAE8-46E3-A144-0EDF1797FB05}"/>
                </a:ext>
              </a:extLst>
            </p:cNvPr>
            <p:cNvSpPr>
              <a:spLocks noEditPoints="1"/>
            </p:cNvSpPr>
            <p:nvPr>
              <p:custDataLst>
                <p:tags r:id="rId86"/>
              </p:custDataLst>
            </p:nvPr>
          </p:nvSpPr>
          <p:spPr bwMode="auto">
            <a:xfrm>
              <a:off x="3759201" y="3152775"/>
              <a:ext cx="95250" cy="114300"/>
            </a:xfrm>
            <a:custGeom>
              <a:avLst/>
              <a:gdLst>
                <a:gd name="T0" fmla="*/ 70 w 191"/>
                <a:gd name="T1" fmla="*/ 105 h 226"/>
                <a:gd name="T2" fmla="*/ 146 w 191"/>
                <a:gd name="T3" fmla="*/ 94 h 226"/>
                <a:gd name="T4" fmla="*/ 184 w 191"/>
                <a:gd name="T5" fmla="*/ 42 h 226"/>
                <a:gd name="T6" fmla="*/ 130 w 191"/>
                <a:gd name="T7" fmla="*/ 0 h 226"/>
                <a:gd name="T8" fmla="*/ 0 w 191"/>
                <a:gd name="T9" fmla="*/ 136 h 226"/>
                <a:gd name="T10" fmla="*/ 78 w 191"/>
                <a:gd name="T11" fmla="*/ 226 h 226"/>
                <a:gd name="T12" fmla="*/ 191 w 191"/>
                <a:gd name="T13" fmla="*/ 167 h 226"/>
                <a:gd name="T14" fmla="*/ 185 w 191"/>
                <a:gd name="T15" fmla="*/ 161 h 226"/>
                <a:gd name="T16" fmla="*/ 179 w 191"/>
                <a:gd name="T17" fmla="*/ 166 h 226"/>
                <a:gd name="T18" fmla="*/ 79 w 191"/>
                <a:gd name="T19" fmla="*/ 215 h 226"/>
                <a:gd name="T20" fmla="*/ 36 w 191"/>
                <a:gd name="T21" fmla="*/ 157 h 226"/>
                <a:gd name="T22" fmla="*/ 44 w 191"/>
                <a:gd name="T23" fmla="*/ 105 h 226"/>
                <a:gd name="T24" fmla="*/ 70 w 191"/>
                <a:gd name="T25" fmla="*/ 105 h 226"/>
                <a:gd name="T26" fmla="*/ 47 w 191"/>
                <a:gd name="T27" fmla="*/ 94 h 226"/>
                <a:gd name="T28" fmla="*/ 130 w 191"/>
                <a:gd name="T29" fmla="*/ 11 h 226"/>
                <a:gd name="T30" fmla="*/ 167 w 191"/>
                <a:gd name="T31" fmla="*/ 42 h 226"/>
                <a:gd name="T32" fmla="*/ 67 w 191"/>
                <a:gd name="T33" fmla="*/ 94 h 226"/>
                <a:gd name="T34" fmla="*/ 47 w 191"/>
                <a:gd name="T35" fmla="*/ 9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1" h="226">
                  <a:moveTo>
                    <a:pt x="70" y="105"/>
                  </a:moveTo>
                  <a:cubicBezTo>
                    <a:pt x="84" y="105"/>
                    <a:pt x="121" y="104"/>
                    <a:pt x="146" y="94"/>
                  </a:cubicBezTo>
                  <a:cubicBezTo>
                    <a:pt x="181" y="79"/>
                    <a:pt x="184" y="49"/>
                    <a:pt x="184" y="42"/>
                  </a:cubicBezTo>
                  <a:cubicBezTo>
                    <a:pt x="184" y="20"/>
                    <a:pt x="165" y="0"/>
                    <a:pt x="130" y="0"/>
                  </a:cubicBezTo>
                  <a:cubicBezTo>
                    <a:pt x="75" y="0"/>
                    <a:pt x="0" y="48"/>
                    <a:pt x="0" y="136"/>
                  </a:cubicBezTo>
                  <a:cubicBezTo>
                    <a:pt x="0" y="187"/>
                    <a:pt x="29" y="226"/>
                    <a:pt x="78" y="226"/>
                  </a:cubicBezTo>
                  <a:cubicBezTo>
                    <a:pt x="149" y="226"/>
                    <a:pt x="191" y="173"/>
                    <a:pt x="191" y="167"/>
                  </a:cubicBezTo>
                  <a:cubicBezTo>
                    <a:pt x="191" y="164"/>
                    <a:pt x="188" y="161"/>
                    <a:pt x="185" y="161"/>
                  </a:cubicBezTo>
                  <a:cubicBezTo>
                    <a:pt x="183" y="161"/>
                    <a:pt x="182" y="162"/>
                    <a:pt x="179" y="166"/>
                  </a:cubicBezTo>
                  <a:cubicBezTo>
                    <a:pt x="139" y="215"/>
                    <a:pt x="85" y="215"/>
                    <a:pt x="79" y="215"/>
                  </a:cubicBezTo>
                  <a:cubicBezTo>
                    <a:pt x="40" y="215"/>
                    <a:pt x="36" y="173"/>
                    <a:pt x="36" y="157"/>
                  </a:cubicBezTo>
                  <a:cubicBezTo>
                    <a:pt x="36" y="151"/>
                    <a:pt x="36" y="136"/>
                    <a:pt x="44" y="105"/>
                  </a:cubicBezTo>
                  <a:lnTo>
                    <a:pt x="70" y="105"/>
                  </a:lnTo>
                  <a:close/>
                  <a:moveTo>
                    <a:pt x="47" y="94"/>
                  </a:moveTo>
                  <a:cubicBezTo>
                    <a:pt x="66" y="18"/>
                    <a:pt x="117" y="11"/>
                    <a:pt x="130" y="11"/>
                  </a:cubicBezTo>
                  <a:cubicBezTo>
                    <a:pt x="154" y="11"/>
                    <a:pt x="167" y="25"/>
                    <a:pt x="167" y="42"/>
                  </a:cubicBezTo>
                  <a:cubicBezTo>
                    <a:pt x="167" y="94"/>
                    <a:pt x="87" y="94"/>
                    <a:pt x="67" y="94"/>
                  </a:cubicBezTo>
                  <a:lnTo>
                    <a:pt x="47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4" name="Freeform 246">
              <a:extLst>
                <a:ext uri="{FF2B5EF4-FFF2-40B4-BE49-F238E27FC236}">
                  <a16:creationId xmlns:a16="http://schemas.microsoft.com/office/drawing/2014/main" id="{2EF34BE1-81C7-4507-9E5A-E834E5189A3E}"/>
                </a:ext>
              </a:extLst>
            </p:cNvPr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3881438" y="3125788"/>
              <a:ext cx="117475" cy="7938"/>
            </a:xfrm>
            <a:custGeom>
              <a:avLst/>
              <a:gdLst>
                <a:gd name="T0" fmla="*/ 222 w 236"/>
                <a:gd name="T1" fmla="*/ 17 h 17"/>
                <a:gd name="T2" fmla="*/ 236 w 236"/>
                <a:gd name="T3" fmla="*/ 8 h 17"/>
                <a:gd name="T4" fmla="*/ 222 w 236"/>
                <a:gd name="T5" fmla="*/ 0 h 17"/>
                <a:gd name="T6" fmla="*/ 14 w 236"/>
                <a:gd name="T7" fmla="*/ 0 h 17"/>
                <a:gd name="T8" fmla="*/ 0 w 236"/>
                <a:gd name="T9" fmla="*/ 8 h 17"/>
                <a:gd name="T10" fmla="*/ 14 w 236"/>
                <a:gd name="T11" fmla="*/ 17 h 17"/>
                <a:gd name="T12" fmla="*/ 222 w 236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7">
                  <a:moveTo>
                    <a:pt x="222" y="17"/>
                  </a:moveTo>
                  <a:cubicBezTo>
                    <a:pt x="228" y="17"/>
                    <a:pt x="236" y="17"/>
                    <a:pt x="236" y="8"/>
                  </a:cubicBezTo>
                  <a:cubicBezTo>
                    <a:pt x="236" y="0"/>
                    <a:pt x="228" y="0"/>
                    <a:pt x="222" y="0"/>
                  </a:cubicBezTo>
                  <a:lnTo>
                    <a:pt x="14" y="0"/>
                  </a:lnTo>
                  <a:cubicBezTo>
                    <a:pt x="9" y="0"/>
                    <a:pt x="0" y="0"/>
                    <a:pt x="0" y="8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22" y="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5" name="Freeform 247">
              <a:extLst>
                <a:ext uri="{FF2B5EF4-FFF2-40B4-BE49-F238E27FC236}">
                  <a16:creationId xmlns:a16="http://schemas.microsoft.com/office/drawing/2014/main" id="{DCBBD6D1-6FBD-4D84-83A6-65DEFF8F4B05}"/>
                </a:ext>
              </a:extLst>
            </p:cNvPr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4024313" y="3062288"/>
              <a:ext cx="58738" cy="112713"/>
            </a:xfrm>
            <a:custGeom>
              <a:avLst/>
              <a:gdLst>
                <a:gd name="T0" fmla="*/ 71 w 118"/>
                <a:gd name="T1" fmla="*/ 81 h 222"/>
                <a:gd name="T2" fmla="*/ 106 w 118"/>
                <a:gd name="T3" fmla="*/ 81 h 222"/>
                <a:gd name="T4" fmla="*/ 118 w 118"/>
                <a:gd name="T5" fmla="*/ 73 h 222"/>
                <a:gd name="T6" fmla="*/ 107 w 118"/>
                <a:gd name="T7" fmla="*/ 68 h 222"/>
                <a:gd name="T8" fmla="*/ 74 w 118"/>
                <a:gd name="T9" fmla="*/ 68 h 222"/>
                <a:gd name="T10" fmla="*/ 87 w 118"/>
                <a:gd name="T11" fmla="*/ 17 h 222"/>
                <a:gd name="T12" fmla="*/ 88 w 118"/>
                <a:gd name="T13" fmla="*/ 12 h 222"/>
                <a:gd name="T14" fmla="*/ 76 w 118"/>
                <a:gd name="T15" fmla="*/ 0 h 222"/>
                <a:gd name="T16" fmla="*/ 60 w 118"/>
                <a:gd name="T17" fmla="*/ 15 h 222"/>
                <a:gd name="T18" fmla="*/ 46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0 w 118"/>
                <a:gd name="T25" fmla="*/ 81 h 222"/>
                <a:gd name="T26" fmla="*/ 43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9 h 222"/>
                <a:gd name="T36" fmla="*/ 110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6" y="81"/>
                  </a:lnTo>
                  <a:cubicBezTo>
                    <a:pt x="113" y="81"/>
                    <a:pt x="118" y="81"/>
                    <a:pt x="118" y="73"/>
                  </a:cubicBezTo>
                  <a:cubicBezTo>
                    <a:pt x="118" y="68"/>
                    <a:pt x="113" y="68"/>
                    <a:pt x="107" y="68"/>
                  </a:cubicBezTo>
                  <a:lnTo>
                    <a:pt x="74" y="68"/>
                  </a:lnTo>
                  <a:lnTo>
                    <a:pt x="87" y="17"/>
                  </a:lnTo>
                  <a:cubicBezTo>
                    <a:pt x="87" y="15"/>
                    <a:pt x="88" y="13"/>
                    <a:pt x="88" y="12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7" y="0"/>
                    <a:pt x="62" y="6"/>
                    <a:pt x="60" y="15"/>
                  </a:cubicBezTo>
                  <a:cubicBezTo>
                    <a:pt x="57" y="24"/>
                    <a:pt x="62" y="7"/>
                    <a:pt x="46" y="68"/>
                  </a:cubicBezTo>
                  <a:lnTo>
                    <a:pt x="11" y="68"/>
                  </a:lnTo>
                  <a:cubicBezTo>
                    <a:pt x="4" y="68"/>
                    <a:pt x="0" y="68"/>
                    <a:pt x="0" y="76"/>
                  </a:cubicBezTo>
                  <a:cubicBezTo>
                    <a:pt x="0" y="81"/>
                    <a:pt x="4" y="81"/>
                    <a:pt x="10" y="81"/>
                  </a:cubicBezTo>
                  <a:lnTo>
                    <a:pt x="43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9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5" y="165"/>
                    <a:pt x="103" y="171"/>
                  </a:cubicBezTo>
                  <a:cubicBezTo>
                    <a:pt x="93" y="193"/>
                    <a:pt x="75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2"/>
                    <a:pt x="45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6" name="Freeform 248">
              <a:extLst>
                <a:ext uri="{FF2B5EF4-FFF2-40B4-BE49-F238E27FC236}">
                  <a16:creationId xmlns:a16="http://schemas.microsoft.com/office/drawing/2014/main" id="{60906D46-20B8-4D7E-ABB8-56D1D9BA5B8C}"/>
                </a:ext>
              </a:extLst>
            </p:cNvPr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4117976" y="3074988"/>
              <a:ext cx="58738" cy="252413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7 h 499"/>
                <a:gd name="T10" fmla="*/ 87 w 116"/>
                <a:gd name="T11" fmla="*/ 250 h 499"/>
                <a:gd name="T12" fmla="*/ 6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7" name="Freeform 249">
              <a:extLst>
                <a:ext uri="{FF2B5EF4-FFF2-40B4-BE49-F238E27FC236}">
                  <a16:creationId xmlns:a16="http://schemas.microsoft.com/office/drawing/2014/main" id="{A5B0E4AE-46AE-4CDE-82FB-0494FB86209E}"/>
                </a:ext>
              </a:extLst>
            </p:cNvPr>
            <p:cNvSpPr>
              <a:spLocks noEditPoints="1"/>
            </p:cNvSpPr>
            <p:nvPr>
              <p:custDataLst>
                <p:tags r:id="rId90"/>
              </p:custDataLst>
            </p:nvPr>
          </p:nvSpPr>
          <p:spPr bwMode="auto">
            <a:xfrm>
              <a:off x="4210051" y="3051175"/>
              <a:ext cx="90488" cy="123825"/>
            </a:xfrm>
            <a:custGeom>
              <a:avLst/>
              <a:gdLst>
                <a:gd name="T0" fmla="*/ 178 w 180"/>
                <a:gd name="T1" fmla="*/ 11 h 246"/>
                <a:gd name="T2" fmla="*/ 180 w 180"/>
                <a:gd name="T3" fmla="*/ 5 h 246"/>
                <a:gd name="T4" fmla="*/ 174 w 180"/>
                <a:gd name="T5" fmla="*/ 0 h 246"/>
                <a:gd name="T6" fmla="*/ 129 w 180"/>
                <a:gd name="T7" fmla="*/ 4 h 246"/>
                <a:gd name="T8" fmla="*/ 122 w 180"/>
                <a:gd name="T9" fmla="*/ 12 h 246"/>
                <a:gd name="T10" fmla="*/ 131 w 180"/>
                <a:gd name="T11" fmla="*/ 17 h 246"/>
                <a:gd name="T12" fmla="*/ 148 w 180"/>
                <a:gd name="T13" fmla="*/ 22 h 246"/>
                <a:gd name="T14" fmla="*/ 146 w 180"/>
                <a:gd name="T15" fmla="*/ 30 h 246"/>
                <a:gd name="T16" fmla="*/ 126 w 180"/>
                <a:gd name="T17" fmla="*/ 109 h 246"/>
                <a:gd name="T18" fmla="*/ 90 w 180"/>
                <a:gd name="T19" fmla="*/ 89 h 246"/>
                <a:gd name="T20" fmla="*/ 0 w 180"/>
                <a:gd name="T21" fmla="*/ 188 h 246"/>
                <a:gd name="T22" fmla="*/ 53 w 180"/>
                <a:gd name="T23" fmla="*/ 246 h 246"/>
                <a:gd name="T24" fmla="*/ 103 w 180"/>
                <a:gd name="T25" fmla="*/ 222 h 246"/>
                <a:gd name="T26" fmla="*/ 138 w 180"/>
                <a:gd name="T27" fmla="*/ 246 h 246"/>
                <a:gd name="T28" fmla="*/ 166 w 180"/>
                <a:gd name="T29" fmla="*/ 228 h 246"/>
                <a:gd name="T30" fmla="*/ 178 w 180"/>
                <a:gd name="T31" fmla="*/ 193 h 246"/>
                <a:gd name="T32" fmla="*/ 173 w 180"/>
                <a:gd name="T33" fmla="*/ 188 h 246"/>
                <a:gd name="T34" fmla="*/ 165 w 180"/>
                <a:gd name="T35" fmla="*/ 199 h 246"/>
                <a:gd name="T36" fmla="*/ 140 w 180"/>
                <a:gd name="T37" fmla="*/ 236 h 246"/>
                <a:gd name="T38" fmla="*/ 128 w 180"/>
                <a:gd name="T39" fmla="*/ 219 h 246"/>
                <a:gd name="T40" fmla="*/ 130 w 180"/>
                <a:gd name="T41" fmla="*/ 205 h 246"/>
                <a:gd name="T42" fmla="*/ 178 w 180"/>
                <a:gd name="T43" fmla="*/ 11 h 246"/>
                <a:gd name="T44" fmla="*/ 104 w 180"/>
                <a:gd name="T45" fmla="*/ 199 h 246"/>
                <a:gd name="T46" fmla="*/ 86 w 180"/>
                <a:gd name="T47" fmla="*/ 222 h 246"/>
                <a:gd name="T48" fmla="*/ 54 w 180"/>
                <a:gd name="T49" fmla="*/ 236 h 246"/>
                <a:gd name="T50" fmla="*/ 29 w 180"/>
                <a:gd name="T51" fmla="*/ 202 h 246"/>
                <a:gd name="T52" fmla="*/ 47 w 180"/>
                <a:gd name="T53" fmla="*/ 132 h 246"/>
                <a:gd name="T54" fmla="*/ 90 w 180"/>
                <a:gd name="T55" fmla="*/ 98 h 246"/>
                <a:gd name="T56" fmla="*/ 121 w 180"/>
                <a:gd name="T57" fmla="*/ 129 h 246"/>
                <a:gd name="T58" fmla="*/ 120 w 180"/>
                <a:gd name="T59" fmla="*/ 134 h 246"/>
                <a:gd name="T60" fmla="*/ 104 w 180"/>
                <a:gd name="T61" fmla="*/ 19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246">
                  <a:moveTo>
                    <a:pt x="178" y="11"/>
                  </a:moveTo>
                  <a:cubicBezTo>
                    <a:pt x="179" y="10"/>
                    <a:pt x="180" y="6"/>
                    <a:pt x="180" y="5"/>
                  </a:cubicBezTo>
                  <a:cubicBezTo>
                    <a:pt x="180" y="4"/>
                    <a:pt x="178" y="0"/>
                    <a:pt x="174" y="0"/>
                  </a:cubicBezTo>
                  <a:cubicBezTo>
                    <a:pt x="167" y="0"/>
                    <a:pt x="138" y="3"/>
                    <a:pt x="129" y="4"/>
                  </a:cubicBezTo>
                  <a:cubicBezTo>
                    <a:pt x="127" y="4"/>
                    <a:pt x="122" y="5"/>
                    <a:pt x="122" y="12"/>
                  </a:cubicBezTo>
                  <a:cubicBezTo>
                    <a:pt x="122" y="17"/>
                    <a:pt x="127" y="17"/>
                    <a:pt x="131" y="17"/>
                  </a:cubicBezTo>
                  <a:cubicBezTo>
                    <a:pt x="148" y="17"/>
                    <a:pt x="148" y="19"/>
                    <a:pt x="148" y="22"/>
                  </a:cubicBezTo>
                  <a:cubicBezTo>
                    <a:pt x="148" y="24"/>
                    <a:pt x="147" y="27"/>
                    <a:pt x="146" y="30"/>
                  </a:cubicBezTo>
                  <a:lnTo>
                    <a:pt x="126" y="109"/>
                  </a:lnTo>
                  <a:cubicBezTo>
                    <a:pt x="119" y="98"/>
                    <a:pt x="107" y="89"/>
                    <a:pt x="90" y="89"/>
                  </a:cubicBezTo>
                  <a:cubicBezTo>
                    <a:pt x="46" y="89"/>
                    <a:pt x="0" y="138"/>
                    <a:pt x="0" y="188"/>
                  </a:cubicBezTo>
                  <a:cubicBezTo>
                    <a:pt x="0" y="222"/>
                    <a:pt x="23" y="246"/>
                    <a:pt x="53" y="246"/>
                  </a:cubicBezTo>
                  <a:cubicBezTo>
                    <a:pt x="72" y="246"/>
                    <a:pt x="89" y="235"/>
                    <a:pt x="103" y="222"/>
                  </a:cubicBezTo>
                  <a:cubicBezTo>
                    <a:pt x="109" y="243"/>
                    <a:pt x="129" y="246"/>
                    <a:pt x="138" y="246"/>
                  </a:cubicBezTo>
                  <a:cubicBezTo>
                    <a:pt x="151" y="246"/>
                    <a:pt x="160" y="238"/>
                    <a:pt x="166" y="228"/>
                  </a:cubicBezTo>
                  <a:cubicBezTo>
                    <a:pt x="174" y="214"/>
                    <a:pt x="178" y="194"/>
                    <a:pt x="178" y="193"/>
                  </a:cubicBezTo>
                  <a:cubicBezTo>
                    <a:pt x="178" y="188"/>
                    <a:pt x="174" y="188"/>
                    <a:pt x="173" y="188"/>
                  </a:cubicBezTo>
                  <a:cubicBezTo>
                    <a:pt x="168" y="188"/>
                    <a:pt x="167" y="190"/>
                    <a:pt x="165" y="199"/>
                  </a:cubicBezTo>
                  <a:cubicBezTo>
                    <a:pt x="161" y="216"/>
                    <a:pt x="154" y="236"/>
                    <a:pt x="140" y="236"/>
                  </a:cubicBezTo>
                  <a:cubicBezTo>
                    <a:pt x="130" y="236"/>
                    <a:pt x="128" y="229"/>
                    <a:pt x="128" y="219"/>
                  </a:cubicBezTo>
                  <a:cubicBezTo>
                    <a:pt x="128" y="213"/>
                    <a:pt x="129" y="209"/>
                    <a:pt x="130" y="205"/>
                  </a:cubicBezTo>
                  <a:lnTo>
                    <a:pt x="178" y="11"/>
                  </a:lnTo>
                  <a:close/>
                  <a:moveTo>
                    <a:pt x="104" y="199"/>
                  </a:moveTo>
                  <a:cubicBezTo>
                    <a:pt x="102" y="209"/>
                    <a:pt x="94" y="216"/>
                    <a:pt x="86" y="222"/>
                  </a:cubicBezTo>
                  <a:cubicBezTo>
                    <a:pt x="83" y="225"/>
                    <a:pt x="69" y="236"/>
                    <a:pt x="54" y="236"/>
                  </a:cubicBezTo>
                  <a:cubicBezTo>
                    <a:pt x="41" y="236"/>
                    <a:pt x="29" y="227"/>
                    <a:pt x="29" y="202"/>
                  </a:cubicBezTo>
                  <a:cubicBezTo>
                    <a:pt x="29" y="184"/>
                    <a:pt x="39" y="146"/>
                    <a:pt x="47" y="132"/>
                  </a:cubicBezTo>
                  <a:cubicBezTo>
                    <a:pt x="63" y="104"/>
                    <a:pt x="81" y="98"/>
                    <a:pt x="90" y="98"/>
                  </a:cubicBezTo>
                  <a:cubicBezTo>
                    <a:pt x="115" y="98"/>
                    <a:pt x="121" y="125"/>
                    <a:pt x="121" y="129"/>
                  </a:cubicBezTo>
                  <a:cubicBezTo>
                    <a:pt x="121" y="130"/>
                    <a:pt x="121" y="133"/>
                    <a:pt x="120" y="134"/>
                  </a:cubicBezTo>
                  <a:lnTo>
                    <a:pt x="104" y="1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8" name="Freeform 250">
              <a:extLst>
                <a:ext uri="{FF2B5EF4-FFF2-40B4-BE49-F238E27FC236}">
                  <a16:creationId xmlns:a16="http://schemas.microsoft.com/office/drawing/2014/main" id="{452A0BF7-58F0-4E80-B89B-A9C0E4E68915}"/>
                </a:ext>
              </a:extLst>
            </p:cNvPr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4314826" y="3063875"/>
              <a:ext cx="128588" cy="130175"/>
            </a:xfrm>
            <a:custGeom>
              <a:avLst/>
              <a:gdLst>
                <a:gd name="T0" fmla="*/ 137 w 257"/>
                <a:gd name="T1" fmla="*/ 137 h 257"/>
                <a:gd name="T2" fmla="*/ 244 w 257"/>
                <a:gd name="T3" fmla="*/ 137 h 257"/>
                <a:gd name="T4" fmla="*/ 257 w 257"/>
                <a:gd name="T5" fmla="*/ 128 h 257"/>
                <a:gd name="T6" fmla="*/ 244 w 257"/>
                <a:gd name="T7" fmla="*/ 120 h 257"/>
                <a:gd name="T8" fmla="*/ 137 w 257"/>
                <a:gd name="T9" fmla="*/ 120 h 257"/>
                <a:gd name="T10" fmla="*/ 137 w 257"/>
                <a:gd name="T11" fmla="*/ 12 h 257"/>
                <a:gd name="T12" fmla="*/ 129 w 257"/>
                <a:gd name="T13" fmla="*/ 0 h 257"/>
                <a:gd name="T14" fmla="*/ 120 w 257"/>
                <a:gd name="T15" fmla="*/ 12 h 257"/>
                <a:gd name="T16" fmla="*/ 120 w 257"/>
                <a:gd name="T17" fmla="*/ 120 h 257"/>
                <a:gd name="T18" fmla="*/ 13 w 257"/>
                <a:gd name="T19" fmla="*/ 120 h 257"/>
                <a:gd name="T20" fmla="*/ 0 w 257"/>
                <a:gd name="T21" fmla="*/ 128 h 257"/>
                <a:gd name="T22" fmla="*/ 13 w 257"/>
                <a:gd name="T23" fmla="*/ 137 h 257"/>
                <a:gd name="T24" fmla="*/ 120 w 257"/>
                <a:gd name="T25" fmla="*/ 137 h 257"/>
                <a:gd name="T26" fmla="*/ 120 w 257"/>
                <a:gd name="T27" fmla="*/ 244 h 257"/>
                <a:gd name="T28" fmla="*/ 128 w 257"/>
                <a:gd name="T29" fmla="*/ 257 h 257"/>
                <a:gd name="T30" fmla="*/ 137 w 257"/>
                <a:gd name="T31" fmla="*/ 244 h 257"/>
                <a:gd name="T32" fmla="*/ 137 w 257"/>
                <a:gd name="T33" fmla="*/ 13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7">
                  <a:moveTo>
                    <a:pt x="137" y="137"/>
                  </a:moveTo>
                  <a:lnTo>
                    <a:pt x="244" y="137"/>
                  </a:lnTo>
                  <a:cubicBezTo>
                    <a:pt x="248" y="137"/>
                    <a:pt x="257" y="137"/>
                    <a:pt x="257" y="128"/>
                  </a:cubicBezTo>
                  <a:cubicBezTo>
                    <a:pt x="257" y="120"/>
                    <a:pt x="249" y="120"/>
                    <a:pt x="244" y="120"/>
                  </a:cubicBezTo>
                  <a:lnTo>
                    <a:pt x="137" y="120"/>
                  </a:lnTo>
                  <a:lnTo>
                    <a:pt x="137" y="12"/>
                  </a:lnTo>
                  <a:cubicBezTo>
                    <a:pt x="137" y="8"/>
                    <a:pt x="137" y="0"/>
                    <a:pt x="129" y="0"/>
                  </a:cubicBezTo>
                  <a:cubicBezTo>
                    <a:pt x="120" y="0"/>
                    <a:pt x="120" y="8"/>
                    <a:pt x="120" y="12"/>
                  </a:cubicBezTo>
                  <a:lnTo>
                    <a:pt x="120" y="120"/>
                  </a:lnTo>
                  <a:lnTo>
                    <a:pt x="13" y="120"/>
                  </a:lnTo>
                  <a:cubicBezTo>
                    <a:pt x="8" y="120"/>
                    <a:pt x="0" y="120"/>
                    <a:pt x="0" y="128"/>
                  </a:cubicBezTo>
                  <a:cubicBezTo>
                    <a:pt x="0" y="137"/>
                    <a:pt x="8" y="137"/>
                    <a:pt x="13" y="137"/>
                  </a:cubicBezTo>
                  <a:lnTo>
                    <a:pt x="120" y="137"/>
                  </a:lnTo>
                  <a:lnTo>
                    <a:pt x="120" y="244"/>
                  </a:lnTo>
                  <a:cubicBezTo>
                    <a:pt x="120" y="248"/>
                    <a:pt x="120" y="257"/>
                    <a:pt x="128" y="257"/>
                  </a:cubicBezTo>
                  <a:cubicBezTo>
                    <a:pt x="137" y="257"/>
                    <a:pt x="137" y="249"/>
                    <a:pt x="137" y="244"/>
                  </a:cubicBezTo>
                  <a:lnTo>
                    <a:pt x="137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9" name="Freeform 251">
              <a:extLst>
                <a:ext uri="{FF2B5EF4-FFF2-40B4-BE49-F238E27FC236}">
                  <a16:creationId xmlns:a16="http://schemas.microsoft.com/office/drawing/2014/main" id="{3F6CE3CC-2C5B-416C-80FE-7949D93C908F}"/>
                </a:ext>
              </a:extLst>
            </p:cNvPr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4465638" y="3055938"/>
              <a:ext cx="76200" cy="117475"/>
            </a:xfrm>
            <a:custGeom>
              <a:avLst/>
              <a:gdLst>
                <a:gd name="T0" fmla="*/ 154 w 154"/>
                <a:gd name="T1" fmla="*/ 168 h 232"/>
                <a:gd name="T2" fmla="*/ 143 w 154"/>
                <a:gd name="T3" fmla="*/ 168 h 232"/>
                <a:gd name="T4" fmla="*/ 133 w 154"/>
                <a:gd name="T5" fmla="*/ 200 h 232"/>
                <a:gd name="T6" fmla="*/ 99 w 154"/>
                <a:gd name="T7" fmla="*/ 202 h 232"/>
                <a:gd name="T8" fmla="*/ 35 w 154"/>
                <a:gd name="T9" fmla="*/ 202 h 232"/>
                <a:gd name="T10" fmla="*/ 105 w 154"/>
                <a:gd name="T11" fmla="*/ 143 h 232"/>
                <a:gd name="T12" fmla="*/ 154 w 154"/>
                <a:gd name="T13" fmla="*/ 68 h 232"/>
                <a:gd name="T14" fmla="*/ 73 w 154"/>
                <a:gd name="T15" fmla="*/ 0 h 232"/>
                <a:gd name="T16" fmla="*/ 0 w 154"/>
                <a:gd name="T17" fmla="*/ 62 h 232"/>
                <a:gd name="T18" fmla="*/ 19 w 154"/>
                <a:gd name="T19" fmla="*/ 82 h 232"/>
                <a:gd name="T20" fmla="*/ 37 w 154"/>
                <a:gd name="T21" fmla="*/ 63 h 232"/>
                <a:gd name="T22" fmla="*/ 17 w 154"/>
                <a:gd name="T23" fmla="*/ 45 h 232"/>
                <a:gd name="T24" fmla="*/ 68 w 154"/>
                <a:gd name="T25" fmla="*/ 12 h 232"/>
                <a:gd name="T26" fmla="*/ 121 w 154"/>
                <a:gd name="T27" fmla="*/ 68 h 232"/>
                <a:gd name="T28" fmla="*/ 88 w 154"/>
                <a:gd name="T29" fmla="*/ 135 h 232"/>
                <a:gd name="T30" fmla="*/ 4 w 154"/>
                <a:gd name="T31" fmla="*/ 218 h 232"/>
                <a:gd name="T32" fmla="*/ 0 w 154"/>
                <a:gd name="T33" fmla="*/ 232 h 232"/>
                <a:gd name="T34" fmla="*/ 144 w 154"/>
                <a:gd name="T35" fmla="*/ 232 h 232"/>
                <a:gd name="T36" fmla="*/ 154 w 154"/>
                <a:gd name="T37" fmla="*/ 1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2">
                  <a:moveTo>
                    <a:pt x="154" y="168"/>
                  </a:moveTo>
                  <a:lnTo>
                    <a:pt x="143" y="168"/>
                  </a:lnTo>
                  <a:cubicBezTo>
                    <a:pt x="142" y="176"/>
                    <a:pt x="138" y="196"/>
                    <a:pt x="133" y="200"/>
                  </a:cubicBezTo>
                  <a:cubicBezTo>
                    <a:pt x="131" y="202"/>
                    <a:pt x="104" y="202"/>
                    <a:pt x="99" y="202"/>
                  </a:cubicBezTo>
                  <a:lnTo>
                    <a:pt x="35" y="202"/>
                  </a:lnTo>
                  <a:cubicBezTo>
                    <a:pt x="71" y="169"/>
                    <a:pt x="84" y="160"/>
                    <a:pt x="105" y="143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3" y="0"/>
                  </a:cubicBezTo>
                  <a:cubicBezTo>
                    <a:pt x="30" y="0"/>
                    <a:pt x="0" y="30"/>
                    <a:pt x="0" y="62"/>
                  </a:cubicBezTo>
                  <a:cubicBezTo>
                    <a:pt x="0" y="80"/>
                    <a:pt x="15" y="82"/>
                    <a:pt x="19" y="82"/>
                  </a:cubicBezTo>
                  <a:cubicBezTo>
                    <a:pt x="27" y="82"/>
                    <a:pt x="37" y="76"/>
                    <a:pt x="37" y="63"/>
                  </a:cubicBezTo>
                  <a:cubicBezTo>
                    <a:pt x="37" y="57"/>
                    <a:pt x="35" y="45"/>
                    <a:pt x="17" y="45"/>
                  </a:cubicBezTo>
                  <a:cubicBezTo>
                    <a:pt x="27" y="20"/>
                    <a:pt x="51" y="12"/>
                    <a:pt x="68" y="12"/>
                  </a:cubicBezTo>
                  <a:cubicBezTo>
                    <a:pt x="102" y="12"/>
                    <a:pt x="121" y="40"/>
                    <a:pt x="121" y="68"/>
                  </a:cubicBezTo>
                  <a:cubicBezTo>
                    <a:pt x="121" y="98"/>
                    <a:pt x="99" y="122"/>
                    <a:pt x="88" y="135"/>
                  </a:cubicBezTo>
                  <a:lnTo>
                    <a:pt x="4" y="218"/>
                  </a:lnTo>
                  <a:cubicBezTo>
                    <a:pt x="0" y="221"/>
                    <a:pt x="0" y="222"/>
                    <a:pt x="0" y="232"/>
                  </a:cubicBezTo>
                  <a:lnTo>
                    <a:pt x="144" y="232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1" name="Freeform 253">
              <a:extLst>
                <a:ext uri="{FF2B5EF4-FFF2-40B4-BE49-F238E27FC236}">
                  <a16:creationId xmlns:a16="http://schemas.microsoft.com/office/drawing/2014/main" id="{3786CF78-493E-49F8-BFE1-4AEFF4D1EC19}"/>
                </a:ext>
              </a:extLst>
            </p:cNvPr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3409951" y="3419475"/>
              <a:ext cx="57150" cy="252413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49 h 499"/>
                <a:gd name="T6" fmla="*/ 109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2" name="Freeform 254">
              <a:extLst>
                <a:ext uri="{FF2B5EF4-FFF2-40B4-BE49-F238E27FC236}">
                  <a16:creationId xmlns:a16="http://schemas.microsoft.com/office/drawing/2014/main" id="{26C080CA-C67D-4CFE-9601-022AEEEFF40D}"/>
                </a:ext>
              </a:extLst>
            </p:cNvPr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3489326" y="3427413"/>
              <a:ext cx="155575" cy="180975"/>
            </a:xfrm>
            <a:custGeom>
              <a:avLst/>
              <a:gdLst>
                <a:gd name="T0" fmla="*/ 169 w 314"/>
                <a:gd name="T1" fmla="*/ 10 h 357"/>
                <a:gd name="T2" fmla="*/ 157 w 314"/>
                <a:gd name="T3" fmla="*/ 0 h 357"/>
                <a:gd name="T4" fmla="*/ 146 w 314"/>
                <a:gd name="T5" fmla="*/ 10 h 357"/>
                <a:gd name="T6" fmla="*/ 50 w 314"/>
                <a:gd name="T7" fmla="*/ 307 h 357"/>
                <a:gd name="T8" fmla="*/ 0 w 314"/>
                <a:gd name="T9" fmla="*/ 341 h 357"/>
                <a:gd name="T10" fmla="*/ 0 w 314"/>
                <a:gd name="T11" fmla="*/ 357 h 357"/>
                <a:gd name="T12" fmla="*/ 47 w 314"/>
                <a:gd name="T13" fmla="*/ 355 h 357"/>
                <a:gd name="T14" fmla="*/ 103 w 314"/>
                <a:gd name="T15" fmla="*/ 357 h 357"/>
                <a:gd name="T16" fmla="*/ 103 w 314"/>
                <a:gd name="T17" fmla="*/ 341 h 357"/>
                <a:gd name="T18" fmla="*/ 65 w 314"/>
                <a:gd name="T19" fmla="*/ 315 h 357"/>
                <a:gd name="T20" fmla="*/ 67 w 314"/>
                <a:gd name="T21" fmla="*/ 304 h 357"/>
                <a:gd name="T22" fmla="*/ 142 w 314"/>
                <a:gd name="T23" fmla="*/ 72 h 357"/>
                <a:gd name="T24" fmla="*/ 221 w 314"/>
                <a:gd name="T25" fmla="*/ 317 h 357"/>
                <a:gd name="T26" fmla="*/ 223 w 314"/>
                <a:gd name="T27" fmla="*/ 326 h 357"/>
                <a:gd name="T28" fmla="*/ 181 w 314"/>
                <a:gd name="T29" fmla="*/ 341 h 357"/>
                <a:gd name="T30" fmla="*/ 181 w 314"/>
                <a:gd name="T31" fmla="*/ 357 h 357"/>
                <a:gd name="T32" fmla="*/ 253 w 314"/>
                <a:gd name="T33" fmla="*/ 355 h 357"/>
                <a:gd name="T34" fmla="*/ 314 w 314"/>
                <a:gd name="T35" fmla="*/ 357 h 357"/>
                <a:gd name="T36" fmla="*/ 314 w 314"/>
                <a:gd name="T37" fmla="*/ 341 h 357"/>
                <a:gd name="T38" fmla="*/ 269 w 314"/>
                <a:gd name="T39" fmla="*/ 320 h 357"/>
                <a:gd name="T40" fmla="*/ 169 w 314"/>
                <a:gd name="T41" fmla="*/ 1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4" h="357">
                  <a:moveTo>
                    <a:pt x="169" y="10"/>
                  </a:moveTo>
                  <a:cubicBezTo>
                    <a:pt x="166" y="1"/>
                    <a:pt x="163" y="0"/>
                    <a:pt x="157" y="0"/>
                  </a:cubicBezTo>
                  <a:cubicBezTo>
                    <a:pt x="149" y="0"/>
                    <a:pt x="148" y="2"/>
                    <a:pt x="146" y="10"/>
                  </a:cubicBezTo>
                  <a:lnTo>
                    <a:pt x="50" y="307"/>
                  </a:lnTo>
                  <a:cubicBezTo>
                    <a:pt x="45" y="322"/>
                    <a:pt x="35" y="341"/>
                    <a:pt x="0" y="341"/>
                  </a:cubicBezTo>
                  <a:lnTo>
                    <a:pt x="0" y="357"/>
                  </a:lnTo>
                  <a:cubicBezTo>
                    <a:pt x="17" y="356"/>
                    <a:pt x="42" y="355"/>
                    <a:pt x="47" y="355"/>
                  </a:cubicBezTo>
                  <a:cubicBezTo>
                    <a:pt x="61" y="355"/>
                    <a:pt x="88" y="356"/>
                    <a:pt x="103" y="357"/>
                  </a:cubicBezTo>
                  <a:lnTo>
                    <a:pt x="103" y="341"/>
                  </a:lnTo>
                  <a:cubicBezTo>
                    <a:pt x="76" y="341"/>
                    <a:pt x="65" y="327"/>
                    <a:pt x="65" y="315"/>
                  </a:cubicBezTo>
                  <a:cubicBezTo>
                    <a:pt x="65" y="313"/>
                    <a:pt x="65" y="311"/>
                    <a:pt x="67" y="304"/>
                  </a:cubicBezTo>
                  <a:lnTo>
                    <a:pt x="142" y="72"/>
                  </a:lnTo>
                  <a:lnTo>
                    <a:pt x="221" y="317"/>
                  </a:lnTo>
                  <a:cubicBezTo>
                    <a:pt x="223" y="324"/>
                    <a:pt x="223" y="325"/>
                    <a:pt x="223" y="326"/>
                  </a:cubicBezTo>
                  <a:cubicBezTo>
                    <a:pt x="223" y="341"/>
                    <a:pt x="194" y="341"/>
                    <a:pt x="181" y="341"/>
                  </a:cubicBezTo>
                  <a:lnTo>
                    <a:pt x="181" y="357"/>
                  </a:lnTo>
                  <a:cubicBezTo>
                    <a:pt x="198" y="355"/>
                    <a:pt x="234" y="355"/>
                    <a:pt x="253" y="355"/>
                  </a:cubicBezTo>
                  <a:cubicBezTo>
                    <a:pt x="272" y="355"/>
                    <a:pt x="294" y="356"/>
                    <a:pt x="314" y="357"/>
                  </a:cubicBezTo>
                  <a:lnTo>
                    <a:pt x="314" y="341"/>
                  </a:lnTo>
                  <a:cubicBezTo>
                    <a:pt x="276" y="341"/>
                    <a:pt x="275" y="338"/>
                    <a:pt x="269" y="320"/>
                  </a:cubicBezTo>
                  <a:lnTo>
                    <a:pt x="16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3" name="Freeform 255">
              <a:extLst>
                <a:ext uri="{FF2B5EF4-FFF2-40B4-BE49-F238E27FC236}">
                  <a16:creationId xmlns:a16="http://schemas.microsoft.com/office/drawing/2014/main" id="{6E514CB5-CCDD-4464-9A6B-D8D7CD103B19}"/>
                </a:ext>
              </a:extLst>
            </p:cNvPr>
            <p:cNvSpPr>
              <a:spLocks noEditPoints="1"/>
            </p:cNvSpPr>
            <p:nvPr>
              <p:custDataLst>
                <p:tags r:id="rId95"/>
              </p:custDataLst>
            </p:nvPr>
          </p:nvSpPr>
          <p:spPr bwMode="auto">
            <a:xfrm>
              <a:off x="3663951" y="3497263"/>
              <a:ext cx="95250" cy="114300"/>
            </a:xfrm>
            <a:custGeom>
              <a:avLst/>
              <a:gdLst>
                <a:gd name="T0" fmla="*/ 71 w 192"/>
                <a:gd name="T1" fmla="*/ 106 h 226"/>
                <a:gd name="T2" fmla="*/ 147 w 192"/>
                <a:gd name="T3" fmla="*/ 94 h 226"/>
                <a:gd name="T4" fmla="*/ 184 w 192"/>
                <a:gd name="T5" fmla="*/ 43 h 226"/>
                <a:gd name="T6" fmla="*/ 131 w 192"/>
                <a:gd name="T7" fmla="*/ 0 h 226"/>
                <a:gd name="T8" fmla="*/ 0 w 192"/>
                <a:gd name="T9" fmla="*/ 136 h 226"/>
                <a:gd name="T10" fmla="*/ 79 w 192"/>
                <a:gd name="T11" fmla="*/ 226 h 226"/>
                <a:gd name="T12" fmla="*/ 192 w 192"/>
                <a:gd name="T13" fmla="*/ 167 h 226"/>
                <a:gd name="T14" fmla="*/ 186 w 192"/>
                <a:gd name="T15" fmla="*/ 161 h 226"/>
                <a:gd name="T16" fmla="*/ 179 w 192"/>
                <a:gd name="T17" fmla="*/ 166 h 226"/>
                <a:gd name="T18" fmla="*/ 80 w 192"/>
                <a:gd name="T19" fmla="*/ 215 h 226"/>
                <a:gd name="T20" fmla="*/ 36 w 192"/>
                <a:gd name="T21" fmla="*/ 157 h 226"/>
                <a:gd name="T22" fmla="*/ 44 w 192"/>
                <a:gd name="T23" fmla="*/ 106 h 226"/>
                <a:gd name="T24" fmla="*/ 71 w 192"/>
                <a:gd name="T25" fmla="*/ 106 h 226"/>
                <a:gd name="T26" fmla="*/ 47 w 192"/>
                <a:gd name="T27" fmla="*/ 95 h 226"/>
                <a:gd name="T28" fmla="*/ 131 w 192"/>
                <a:gd name="T29" fmla="*/ 11 h 226"/>
                <a:gd name="T30" fmla="*/ 168 w 192"/>
                <a:gd name="T31" fmla="*/ 43 h 226"/>
                <a:gd name="T32" fmla="*/ 68 w 192"/>
                <a:gd name="T33" fmla="*/ 95 h 226"/>
                <a:gd name="T34" fmla="*/ 47 w 192"/>
                <a:gd name="T35" fmla="*/ 9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226">
                  <a:moveTo>
                    <a:pt x="71" y="106"/>
                  </a:moveTo>
                  <a:cubicBezTo>
                    <a:pt x="85" y="106"/>
                    <a:pt x="122" y="105"/>
                    <a:pt x="147" y="94"/>
                  </a:cubicBezTo>
                  <a:cubicBezTo>
                    <a:pt x="182" y="79"/>
                    <a:pt x="184" y="50"/>
                    <a:pt x="184" y="43"/>
                  </a:cubicBezTo>
                  <a:cubicBezTo>
                    <a:pt x="184" y="21"/>
                    <a:pt x="165" y="0"/>
                    <a:pt x="131" y="0"/>
                  </a:cubicBezTo>
                  <a:cubicBezTo>
                    <a:pt x="76" y="0"/>
                    <a:pt x="0" y="49"/>
                    <a:pt x="0" y="136"/>
                  </a:cubicBezTo>
                  <a:cubicBezTo>
                    <a:pt x="0" y="187"/>
                    <a:pt x="30" y="226"/>
                    <a:pt x="79" y="226"/>
                  </a:cubicBezTo>
                  <a:cubicBezTo>
                    <a:pt x="150" y="226"/>
                    <a:pt x="192" y="173"/>
                    <a:pt x="192" y="167"/>
                  </a:cubicBezTo>
                  <a:cubicBezTo>
                    <a:pt x="192" y="164"/>
                    <a:pt x="189" y="161"/>
                    <a:pt x="186" y="161"/>
                  </a:cubicBezTo>
                  <a:cubicBezTo>
                    <a:pt x="183" y="161"/>
                    <a:pt x="182" y="162"/>
                    <a:pt x="179" y="166"/>
                  </a:cubicBezTo>
                  <a:cubicBezTo>
                    <a:pt x="140" y="215"/>
                    <a:pt x="86" y="215"/>
                    <a:pt x="80" y="215"/>
                  </a:cubicBezTo>
                  <a:cubicBezTo>
                    <a:pt x="41" y="215"/>
                    <a:pt x="36" y="173"/>
                    <a:pt x="36" y="157"/>
                  </a:cubicBezTo>
                  <a:cubicBezTo>
                    <a:pt x="36" y="151"/>
                    <a:pt x="37" y="136"/>
                    <a:pt x="44" y="106"/>
                  </a:cubicBezTo>
                  <a:lnTo>
                    <a:pt x="71" y="106"/>
                  </a:lnTo>
                  <a:close/>
                  <a:moveTo>
                    <a:pt x="47" y="95"/>
                  </a:moveTo>
                  <a:cubicBezTo>
                    <a:pt x="67" y="19"/>
                    <a:pt x="118" y="11"/>
                    <a:pt x="131" y="11"/>
                  </a:cubicBezTo>
                  <a:cubicBezTo>
                    <a:pt x="154" y="11"/>
                    <a:pt x="168" y="26"/>
                    <a:pt x="168" y="43"/>
                  </a:cubicBezTo>
                  <a:cubicBezTo>
                    <a:pt x="168" y="95"/>
                    <a:pt x="88" y="95"/>
                    <a:pt x="68" y="95"/>
                  </a:cubicBezTo>
                  <a:lnTo>
                    <a:pt x="47" y="9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4" name="Freeform 256">
              <a:extLst>
                <a:ext uri="{FF2B5EF4-FFF2-40B4-BE49-F238E27FC236}">
                  <a16:creationId xmlns:a16="http://schemas.microsoft.com/office/drawing/2014/main" id="{93F3AFAB-C193-4A09-9B5F-855B6080F53A}"/>
                </a:ext>
              </a:extLst>
            </p:cNvPr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3787776" y="3487738"/>
              <a:ext cx="115888" cy="7938"/>
            </a:xfrm>
            <a:custGeom>
              <a:avLst/>
              <a:gdLst>
                <a:gd name="T0" fmla="*/ 222 w 236"/>
                <a:gd name="T1" fmla="*/ 17 h 17"/>
                <a:gd name="T2" fmla="*/ 236 w 236"/>
                <a:gd name="T3" fmla="*/ 9 h 17"/>
                <a:gd name="T4" fmla="*/ 222 w 236"/>
                <a:gd name="T5" fmla="*/ 0 h 17"/>
                <a:gd name="T6" fmla="*/ 14 w 236"/>
                <a:gd name="T7" fmla="*/ 0 h 17"/>
                <a:gd name="T8" fmla="*/ 0 w 236"/>
                <a:gd name="T9" fmla="*/ 8 h 17"/>
                <a:gd name="T10" fmla="*/ 14 w 236"/>
                <a:gd name="T11" fmla="*/ 17 h 17"/>
                <a:gd name="T12" fmla="*/ 222 w 236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7">
                  <a:moveTo>
                    <a:pt x="222" y="17"/>
                  </a:moveTo>
                  <a:cubicBezTo>
                    <a:pt x="227" y="17"/>
                    <a:pt x="236" y="17"/>
                    <a:pt x="236" y="9"/>
                  </a:cubicBezTo>
                  <a:cubicBezTo>
                    <a:pt x="236" y="0"/>
                    <a:pt x="228" y="0"/>
                    <a:pt x="222" y="0"/>
                  </a:cubicBezTo>
                  <a:lnTo>
                    <a:pt x="14" y="0"/>
                  </a:lnTo>
                  <a:cubicBezTo>
                    <a:pt x="8" y="0"/>
                    <a:pt x="0" y="0"/>
                    <a:pt x="0" y="8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22" y="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5" name="Freeform 257">
              <a:extLst>
                <a:ext uri="{FF2B5EF4-FFF2-40B4-BE49-F238E27FC236}">
                  <a16:creationId xmlns:a16="http://schemas.microsoft.com/office/drawing/2014/main" id="{D0477F8C-47D2-41C0-86B5-8FD8CED98AB6}"/>
                </a:ext>
              </a:extLst>
            </p:cNvPr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3930651" y="3425825"/>
              <a:ext cx="58738" cy="111125"/>
            </a:xfrm>
            <a:custGeom>
              <a:avLst/>
              <a:gdLst>
                <a:gd name="T0" fmla="*/ 71 w 118"/>
                <a:gd name="T1" fmla="*/ 80 h 221"/>
                <a:gd name="T2" fmla="*/ 107 w 118"/>
                <a:gd name="T3" fmla="*/ 80 h 221"/>
                <a:gd name="T4" fmla="*/ 118 w 118"/>
                <a:gd name="T5" fmla="*/ 72 h 221"/>
                <a:gd name="T6" fmla="*/ 108 w 118"/>
                <a:gd name="T7" fmla="*/ 67 h 221"/>
                <a:gd name="T8" fmla="*/ 74 w 118"/>
                <a:gd name="T9" fmla="*/ 67 h 221"/>
                <a:gd name="T10" fmla="*/ 87 w 118"/>
                <a:gd name="T11" fmla="*/ 16 h 221"/>
                <a:gd name="T12" fmla="*/ 88 w 118"/>
                <a:gd name="T13" fmla="*/ 11 h 221"/>
                <a:gd name="T14" fmla="*/ 77 w 118"/>
                <a:gd name="T15" fmla="*/ 0 h 221"/>
                <a:gd name="T16" fmla="*/ 60 w 118"/>
                <a:gd name="T17" fmla="*/ 15 h 221"/>
                <a:gd name="T18" fmla="*/ 47 w 118"/>
                <a:gd name="T19" fmla="*/ 67 h 221"/>
                <a:gd name="T20" fmla="*/ 11 w 118"/>
                <a:gd name="T21" fmla="*/ 67 h 221"/>
                <a:gd name="T22" fmla="*/ 0 w 118"/>
                <a:gd name="T23" fmla="*/ 75 h 221"/>
                <a:gd name="T24" fmla="*/ 11 w 118"/>
                <a:gd name="T25" fmla="*/ 80 h 221"/>
                <a:gd name="T26" fmla="*/ 44 w 118"/>
                <a:gd name="T27" fmla="*/ 80 h 221"/>
                <a:gd name="T28" fmla="*/ 23 w 118"/>
                <a:gd name="T29" fmla="*/ 162 h 221"/>
                <a:gd name="T30" fmla="*/ 18 w 118"/>
                <a:gd name="T31" fmla="*/ 188 h 221"/>
                <a:gd name="T32" fmla="*/ 55 w 118"/>
                <a:gd name="T33" fmla="*/ 221 h 221"/>
                <a:gd name="T34" fmla="*/ 116 w 118"/>
                <a:gd name="T35" fmla="*/ 168 h 221"/>
                <a:gd name="T36" fmla="*/ 110 w 118"/>
                <a:gd name="T37" fmla="*/ 163 h 221"/>
                <a:gd name="T38" fmla="*/ 103 w 118"/>
                <a:gd name="T39" fmla="*/ 170 h 221"/>
                <a:gd name="T40" fmla="*/ 56 w 118"/>
                <a:gd name="T41" fmla="*/ 212 h 221"/>
                <a:gd name="T42" fmla="*/ 44 w 118"/>
                <a:gd name="T43" fmla="*/ 194 h 221"/>
                <a:gd name="T44" fmla="*/ 46 w 118"/>
                <a:gd name="T45" fmla="*/ 180 h 221"/>
                <a:gd name="T46" fmla="*/ 71 w 118"/>
                <a:gd name="T47" fmla="*/ 8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1">
                  <a:moveTo>
                    <a:pt x="71" y="80"/>
                  </a:moveTo>
                  <a:lnTo>
                    <a:pt x="107" y="80"/>
                  </a:lnTo>
                  <a:cubicBezTo>
                    <a:pt x="114" y="80"/>
                    <a:pt x="118" y="80"/>
                    <a:pt x="118" y="72"/>
                  </a:cubicBezTo>
                  <a:cubicBezTo>
                    <a:pt x="118" y="67"/>
                    <a:pt x="114" y="67"/>
                    <a:pt x="108" y="67"/>
                  </a:cubicBezTo>
                  <a:lnTo>
                    <a:pt x="74" y="67"/>
                  </a:lnTo>
                  <a:lnTo>
                    <a:pt x="87" y="16"/>
                  </a:lnTo>
                  <a:cubicBezTo>
                    <a:pt x="88" y="14"/>
                    <a:pt x="88" y="12"/>
                    <a:pt x="88" y="11"/>
                  </a:cubicBezTo>
                  <a:cubicBezTo>
                    <a:pt x="88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3"/>
                    <a:pt x="62" y="7"/>
                    <a:pt x="47" y="67"/>
                  </a:cubicBezTo>
                  <a:lnTo>
                    <a:pt x="11" y="67"/>
                  </a:lnTo>
                  <a:cubicBezTo>
                    <a:pt x="5" y="67"/>
                    <a:pt x="0" y="67"/>
                    <a:pt x="0" y="75"/>
                  </a:cubicBezTo>
                  <a:cubicBezTo>
                    <a:pt x="0" y="80"/>
                    <a:pt x="4" y="80"/>
                    <a:pt x="11" y="80"/>
                  </a:cubicBezTo>
                  <a:lnTo>
                    <a:pt x="44" y="80"/>
                  </a:lnTo>
                  <a:lnTo>
                    <a:pt x="23" y="162"/>
                  </a:lnTo>
                  <a:cubicBezTo>
                    <a:pt x="21" y="171"/>
                    <a:pt x="18" y="184"/>
                    <a:pt x="18" y="188"/>
                  </a:cubicBezTo>
                  <a:cubicBezTo>
                    <a:pt x="18" y="209"/>
                    <a:pt x="35" y="221"/>
                    <a:pt x="55" y="221"/>
                  </a:cubicBezTo>
                  <a:cubicBezTo>
                    <a:pt x="94" y="221"/>
                    <a:pt x="116" y="172"/>
                    <a:pt x="116" y="168"/>
                  </a:cubicBezTo>
                  <a:cubicBezTo>
                    <a:pt x="116" y="163"/>
                    <a:pt x="111" y="163"/>
                    <a:pt x="110" y="163"/>
                  </a:cubicBezTo>
                  <a:cubicBezTo>
                    <a:pt x="106" y="163"/>
                    <a:pt x="106" y="164"/>
                    <a:pt x="103" y="170"/>
                  </a:cubicBezTo>
                  <a:cubicBezTo>
                    <a:pt x="93" y="192"/>
                    <a:pt x="76" y="212"/>
                    <a:pt x="56" y="212"/>
                  </a:cubicBezTo>
                  <a:cubicBezTo>
                    <a:pt x="49" y="212"/>
                    <a:pt x="44" y="207"/>
                    <a:pt x="44" y="194"/>
                  </a:cubicBezTo>
                  <a:cubicBezTo>
                    <a:pt x="44" y="191"/>
                    <a:pt x="46" y="184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6" name="Freeform 258">
              <a:extLst>
                <a:ext uri="{FF2B5EF4-FFF2-40B4-BE49-F238E27FC236}">
                  <a16:creationId xmlns:a16="http://schemas.microsoft.com/office/drawing/2014/main" id="{E3F9D807-E1D5-450F-B076-6EE387C4E24D}"/>
                </a:ext>
              </a:extLst>
            </p:cNvPr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4024313" y="3419475"/>
              <a:ext cx="57150" cy="252413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3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1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7" name="Freeform 259">
              <a:extLst>
                <a:ext uri="{FF2B5EF4-FFF2-40B4-BE49-F238E27FC236}">
                  <a16:creationId xmlns:a16="http://schemas.microsoft.com/office/drawing/2014/main" id="{E4946A56-A1B4-428F-B028-E7E1B71E93D9}"/>
                </a:ext>
              </a:extLst>
            </p:cNvPr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4116388" y="3417888"/>
              <a:ext cx="77788" cy="117475"/>
            </a:xfrm>
            <a:custGeom>
              <a:avLst/>
              <a:gdLst>
                <a:gd name="T0" fmla="*/ 154 w 154"/>
                <a:gd name="T1" fmla="*/ 168 h 232"/>
                <a:gd name="T2" fmla="*/ 142 w 154"/>
                <a:gd name="T3" fmla="*/ 168 h 232"/>
                <a:gd name="T4" fmla="*/ 133 w 154"/>
                <a:gd name="T5" fmla="*/ 200 h 232"/>
                <a:gd name="T6" fmla="*/ 99 w 154"/>
                <a:gd name="T7" fmla="*/ 202 h 232"/>
                <a:gd name="T8" fmla="*/ 34 w 154"/>
                <a:gd name="T9" fmla="*/ 202 h 232"/>
                <a:gd name="T10" fmla="*/ 104 w 154"/>
                <a:gd name="T11" fmla="*/ 144 h 232"/>
                <a:gd name="T12" fmla="*/ 154 w 154"/>
                <a:gd name="T13" fmla="*/ 68 h 232"/>
                <a:gd name="T14" fmla="*/ 72 w 154"/>
                <a:gd name="T15" fmla="*/ 0 h 232"/>
                <a:gd name="T16" fmla="*/ 0 w 154"/>
                <a:gd name="T17" fmla="*/ 63 h 232"/>
                <a:gd name="T18" fmla="*/ 18 w 154"/>
                <a:gd name="T19" fmla="*/ 82 h 232"/>
                <a:gd name="T20" fmla="*/ 37 w 154"/>
                <a:gd name="T21" fmla="*/ 64 h 232"/>
                <a:gd name="T22" fmla="*/ 16 w 154"/>
                <a:gd name="T23" fmla="*/ 45 h 232"/>
                <a:gd name="T24" fmla="*/ 67 w 154"/>
                <a:gd name="T25" fmla="*/ 13 h 232"/>
                <a:gd name="T26" fmla="*/ 120 w 154"/>
                <a:gd name="T27" fmla="*/ 68 h 232"/>
                <a:gd name="T28" fmla="*/ 87 w 154"/>
                <a:gd name="T29" fmla="*/ 135 h 232"/>
                <a:gd name="T30" fmla="*/ 3 w 154"/>
                <a:gd name="T31" fmla="*/ 218 h 232"/>
                <a:gd name="T32" fmla="*/ 0 w 154"/>
                <a:gd name="T33" fmla="*/ 232 h 232"/>
                <a:gd name="T34" fmla="*/ 143 w 154"/>
                <a:gd name="T35" fmla="*/ 232 h 232"/>
                <a:gd name="T36" fmla="*/ 154 w 154"/>
                <a:gd name="T37" fmla="*/ 1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2">
                  <a:moveTo>
                    <a:pt x="154" y="168"/>
                  </a:moveTo>
                  <a:lnTo>
                    <a:pt x="142" y="168"/>
                  </a:lnTo>
                  <a:cubicBezTo>
                    <a:pt x="141" y="176"/>
                    <a:pt x="138" y="197"/>
                    <a:pt x="133" y="200"/>
                  </a:cubicBezTo>
                  <a:cubicBezTo>
                    <a:pt x="130" y="202"/>
                    <a:pt x="103" y="202"/>
                    <a:pt x="99" y="202"/>
                  </a:cubicBezTo>
                  <a:lnTo>
                    <a:pt x="34" y="202"/>
                  </a:lnTo>
                  <a:cubicBezTo>
                    <a:pt x="71" y="170"/>
                    <a:pt x="83" y="160"/>
                    <a:pt x="104" y="144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2" y="0"/>
                  </a:cubicBezTo>
                  <a:cubicBezTo>
                    <a:pt x="29" y="0"/>
                    <a:pt x="0" y="30"/>
                    <a:pt x="0" y="63"/>
                  </a:cubicBezTo>
                  <a:cubicBezTo>
                    <a:pt x="0" y="80"/>
                    <a:pt x="15" y="82"/>
                    <a:pt x="18" y="82"/>
                  </a:cubicBezTo>
                  <a:cubicBezTo>
                    <a:pt x="27" y="82"/>
                    <a:pt x="37" y="76"/>
                    <a:pt x="37" y="64"/>
                  </a:cubicBezTo>
                  <a:cubicBezTo>
                    <a:pt x="37" y="57"/>
                    <a:pt x="34" y="45"/>
                    <a:pt x="16" y="45"/>
                  </a:cubicBezTo>
                  <a:cubicBezTo>
                    <a:pt x="27" y="20"/>
                    <a:pt x="51" y="13"/>
                    <a:pt x="67" y="13"/>
                  </a:cubicBezTo>
                  <a:cubicBezTo>
                    <a:pt x="102" y="13"/>
                    <a:pt x="120" y="40"/>
                    <a:pt x="120" y="68"/>
                  </a:cubicBezTo>
                  <a:cubicBezTo>
                    <a:pt x="120" y="99"/>
                    <a:pt x="99" y="123"/>
                    <a:pt x="87" y="135"/>
                  </a:cubicBezTo>
                  <a:lnTo>
                    <a:pt x="3" y="218"/>
                  </a:lnTo>
                  <a:cubicBezTo>
                    <a:pt x="0" y="221"/>
                    <a:pt x="0" y="222"/>
                    <a:pt x="0" y="232"/>
                  </a:cubicBezTo>
                  <a:lnTo>
                    <a:pt x="143" y="232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8" name="Freeform 260">
              <a:extLst>
                <a:ext uri="{FF2B5EF4-FFF2-40B4-BE49-F238E27FC236}">
                  <a16:creationId xmlns:a16="http://schemas.microsoft.com/office/drawing/2014/main" id="{1DB44D61-74CB-42BA-8D54-A9C86BABD8D4}"/>
                </a:ext>
              </a:extLst>
            </p:cNvPr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4286251" y="3460750"/>
              <a:ext cx="163513" cy="168275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6 w 332"/>
                <a:gd name="T19" fmla="*/ 156 h 332"/>
                <a:gd name="T20" fmla="*/ 0 w 332"/>
                <a:gd name="T21" fmla="*/ 166 h 332"/>
                <a:gd name="T22" fmla="*/ 16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9" name="Freeform 261">
              <a:extLst>
                <a:ext uri="{FF2B5EF4-FFF2-40B4-BE49-F238E27FC236}">
                  <a16:creationId xmlns:a16="http://schemas.microsoft.com/office/drawing/2014/main" id="{1D6392EF-200E-446E-B4AC-DE9230487739}"/>
                </a:ext>
              </a:extLst>
            </p:cNvPr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4525963" y="3497263"/>
              <a:ext cx="127000" cy="114300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5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7 h 226"/>
                <a:gd name="T20" fmla="*/ 222 w 256"/>
                <a:gd name="T21" fmla="*/ 53 h 226"/>
                <a:gd name="T22" fmla="*/ 230 w 256"/>
                <a:gd name="T23" fmla="*/ 19 h 226"/>
                <a:gd name="T24" fmla="*/ 215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3 h 226"/>
                <a:gd name="T36" fmla="*/ 106 w 256"/>
                <a:gd name="T37" fmla="*/ 41 h 226"/>
                <a:gd name="T38" fmla="*/ 65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6 w 256"/>
                <a:gd name="T49" fmla="*/ 28 h 226"/>
                <a:gd name="T50" fmla="*/ 68 w 256"/>
                <a:gd name="T51" fmla="*/ 62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1" y="226"/>
                    <a:pt x="233" y="215"/>
                    <a:pt x="241" y="199"/>
                  </a:cubicBezTo>
                  <a:cubicBezTo>
                    <a:pt x="249" y="181"/>
                    <a:pt x="256" y="150"/>
                    <a:pt x="256" y="149"/>
                  </a:cubicBezTo>
                  <a:cubicBezTo>
                    <a:pt x="256" y="144"/>
                    <a:pt x="251" y="144"/>
                    <a:pt x="250" y="144"/>
                  </a:cubicBezTo>
                  <a:cubicBezTo>
                    <a:pt x="245" y="144"/>
                    <a:pt x="244" y="146"/>
                    <a:pt x="243" y="153"/>
                  </a:cubicBezTo>
                  <a:cubicBezTo>
                    <a:pt x="236" y="181"/>
                    <a:pt x="226" y="215"/>
                    <a:pt x="205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7"/>
                  </a:lnTo>
                  <a:cubicBezTo>
                    <a:pt x="215" y="79"/>
                    <a:pt x="220" y="60"/>
                    <a:pt x="222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5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3"/>
                  </a:cubicBezTo>
                  <a:cubicBezTo>
                    <a:pt x="104" y="58"/>
                    <a:pt x="106" y="51"/>
                    <a:pt x="106" y="41"/>
                  </a:cubicBezTo>
                  <a:cubicBezTo>
                    <a:pt x="106" y="19"/>
                    <a:pt x="90" y="0"/>
                    <a:pt x="65" y="0"/>
                  </a:cubicBezTo>
                  <a:cubicBezTo>
                    <a:pt x="18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30"/>
                    <a:pt x="45" y="11"/>
                    <a:pt x="64" y="11"/>
                  </a:cubicBezTo>
                  <a:cubicBezTo>
                    <a:pt x="68" y="11"/>
                    <a:pt x="76" y="12"/>
                    <a:pt x="76" y="28"/>
                  </a:cubicBezTo>
                  <a:cubicBezTo>
                    <a:pt x="76" y="40"/>
                    <a:pt x="71" y="54"/>
                    <a:pt x="68" y="62"/>
                  </a:cubicBezTo>
                  <a:cubicBezTo>
                    <a:pt x="49" y="111"/>
                    <a:pt x="39" y="142"/>
                    <a:pt x="39" y="166"/>
                  </a:cubicBezTo>
                  <a:cubicBezTo>
                    <a:pt x="39" y="214"/>
                    <a:pt x="73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1" name="Freeform: Shape 650">
              <a:extLst>
                <a:ext uri="{FF2B5EF4-FFF2-40B4-BE49-F238E27FC236}">
                  <a16:creationId xmlns:a16="http://schemas.microsoft.com/office/drawing/2014/main" id="{8DDA8EED-C51E-420F-A6C7-35A05A283456}"/>
                </a:ext>
              </a:extLst>
            </p:cNvPr>
            <p:cNvSpPr/>
            <p:nvPr>
              <p:custDataLst>
                <p:tags r:id="rId102"/>
              </p:custDataLst>
            </p:nvPr>
          </p:nvSpPr>
          <p:spPr>
            <a:xfrm>
              <a:off x="2617788" y="3367088"/>
              <a:ext cx="708026" cy="9526"/>
            </a:xfrm>
            <a:custGeom>
              <a:avLst/>
              <a:gdLst/>
              <a:ahLst/>
              <a:cxnLst/>
              <a:rect l="0" t="0" r="0" b="0"/>
              <a:pathLst>
                <a:path w="708026" h="9526">
                  <a:moveTo>
                    <a:pt x="0" y="9525"/>
                  </a:moveTo>
                  <a:lnTo>
                    <a:pt x="708025" y="9525"/>
                  </a:lnTo>
                  <a:lnTo>
                    <a:pt x="7080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652" name="Freeform: Shape 651">
              <a:extLst>
                <a:ext uri="{FF2B5EF4-FFF2-40B4-BE49-F238E27FC236}">
                  <a16:creationId xmlns:a16="http://schemas.microsoft.com/office/drawing/2014/main" id="{C7CB6D23-C585-4E6F-B269-FB9BBC247DF8}"/>
                </a:ext>
              </a:extLst>
            </p:cNvPr>
            <p:cNvSpPr/>
            <p:nvPr>
              <p:custDataLst>
                <p:tags r:id="rId103"/>
              </p:custDataLst>
            </p:nvPr>
          </p:nvSpPr>
          <p:spPr>
            <a:xfrm>
              <a:off x="3386138" y="3367088"/>
              <a:ext cx="1274764" cy="9526"/>
            </a:xfrm>
            <a:custGeom>
              <a:avLst/>
              <a:gdLst/>
              <a:ahLst/>
              <a:cxnLst/>
              <a:rect l="0" t="0" r="0" b="0"/>
              <a:pathLst>
                <a:path w="1274764" h="9526">
                  <a:moveTo>
                    <a:pt x="0" y="9525"/>
                  </a:moveTo>
                  <a:lnTo>
                    <a:pt x="1274763" y="9525"/>
                  </a:lnTo>
                  <a:lnTo>
                    <a:pt x="12747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557" name="Arrow: Right 556">
            <a:extLst>
              <a:ext uri="{FF2B5EF4-FFF2-40B4-BE49-F238E27FC236}">
                <a16:creationId xmlns:a16="http://schemas.microsoft.com/office/drawing/2014/main" id="{7FCFA0CA-C560-4095-85D9-FE8EC56B9BBB}"/>
              </a:ext>
            </a:extLst>
          </p:cNvPr>
          <p:cNvSpPr/>
          <p:nvPr/>
        </p:nvSpPr>
        <p:spPr>
          <a:xfrm>
            <a:off x="5079825" y="3458576"/>
            <a:ext cx="455788" cy="201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814A201D-FA4F-427D-8F0B-14A9905E331C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5989638" y="3368088"/>
            <a:ext cx="2028825" cy="296862"/>
            <a:chOff x="5989638" y="3173413"/>
            <a:chExt cx="2028825" cy="296862"/>
          </a:xfrm>
        </p:grpSpPr>
        <p:sp>
          <p:nvSpPr>
            <p:cNvPr id="578" name="Freeform 206">
              <a:extLst>
                <a:ext uri="{FF2B5EF4-FFF2-40B4-BE49-F238E27FC236}">
                  <a16:creationId xmlns:a16="http://schemas.microsoft.com/office/drawing/2014/main" id="{3DFEA576-FF14-4067-9EC8-130D6F662456}"/>
                </a:ext>
              </a:extLst>
            </p:cNvPr>
            <p:cNvSpPr>
              <a:spLocks noEditPoints="1"/>
            </p:cNvSpPr>
            <p:nvPr>
              <p:custDataLst>
                <p:tags r:id="rId54"/>
              </p:custDataLst>
            </p:nvPr>
          </p:nvSpPr>
          <p:spPr bwMode="auto">
            <a:xfrm>
              <a:off x="5989638" y="3182938"/>
              <a:ext cx="131763" cy="207962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79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8 h 368"/>
                <a:gd name="T16" fmla="*/ 79 w 263"/>
                <a:gd name="T17" fmla="*/ 96 h 368"/>
                <a:gd name="T18" fmla="*/ 105 w 263"/>
                <a:gd name="T19" fmla="*/ 69 h 368"/>
                <a:gd name="T20" fmla="*/ 82 w 263"/>
                <a:gd name="T21" fmla="*/ 52 h 368"/>
                <a:gd name="T22" fmla="*/ 154 w 263"/>
                <a:gd name="T23" fmla="*/ 12 h 368"/>
                <a:gd name="T24" fmla="*/ 225 w 263"/>
                <a:gd name="T25" fmla="*/ 102 h 368"/>
                <a:gd name="T26" fmla="*/ 212 w 263"/>
                <a:gd name="T27" fmla="*/ 188 h 368"/>
                <a:gd name="T28" fmla="*/ 211 w 263"/>
                <a:gd name="T29" fmla="*/ 188 h 368"/>
                <a:gd name="T30" fmla="*/ 93 w 263"/>
                <a:gd name="T31" fmla="*/ 354 h 368"/>
                <a:gd name="T32" fmla="*/ 39 w 263"/>
                <a:gd name="T33" fmla="*/ 297 h 368"/>
                <a:gd name="T34" fmla="*/ 72 w 263"/>
                <a:gd name="T35" fmla="*/ 184 h 368"/>
                <a:gd name="T36" fmla="*/ 147 w 263"/>
                <a:gd name="T37" fmla="*/ 140 h 368"/>
                <a:gd name="T38" fmla="*/ 202 w 263"/>
                <a:gd name="T39" fmla="*/ 205 h 368"/>
                <a:gd name="T40" fmla="*/ 93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4" y="217"/>
                    <a:pt x="0" y="263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1" y="368"/>
                    <a:pt x="263" y="200"/>
                    <a:pt x="263" y="129"/>
                  </a:cubicBezTo>
                  <a:cubicBezTo>
                    <a:pt x="263" y="49"/>
                    <a:pt x="216" y="0"/>
                    <a:pt x="155" y="0"/>
                  </a:cubicBezTo>
                  <a:cubicBezTo>
                    <a:pt x="83" y="0"/>
                    <a:pt x="60" y="64"/>
                    <a:pt x="60" y="78"/>
                  </a:cubicBezTo>
                  <a:cubicBezTo>
                    <a:pt x="60" y="85"/>
                    <a:pt x="64" y="96"/>
                    <a:pt x="79" y="96"/>
                  </a:cubicBezTo>
                  <a:cubicBezTo>
                    <a:pt x="95" y="96"/>
                    <a:pt x="105" y="81"/>
                    <a:pt x="105" y="69"/>
                  </a:cubicBezTo>
                  <a:cubicBezTo>
                    <a:pt x="105" y="52"/>
                    <a:pt x="90" y="52"/>
                    <a:pt x="82" y="52"/>
                  </a:cubicBezTo>
                  <a:cubicBezTo>
                    <a:pt x="104" y="15"/>
                    <a:pt x="139" y="12"/>
                    <a:pt x="154" y="12"/>
                  </a:cubicBezTo>
                  <a:cubicBezTo>
                    <a:pt x="190" y="12"/>
                    <a:pt x="225" y="38"/>
                    <a:pt x="225" y="102"/>
                  </a:cubicBezTo>
                  <a:cubicBezTo>
                    <a:pt x="225" y="122"/>
                    <a:pt x="222" y="147"/>
                    <a:pt x="212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9" y="354"/>
                    <a:pt x="39" y="302"/>
                    <a:pt x="39" y="297"/>
                  </a:cubicBezTo>
                  <a:cubicBezTo>
                    <a:pt x="39" y="284"/>
                    <a:pt x="51" y="214"/>
                    <a:pt x="72" y="184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5"/>
                    <a:pt x="202" y="205"/>
                  </a:cubicBezTo>
                  <a:cubicBezTo>
                    <a:pt x="202" y="241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9" name="Freeform 207">
              <a:extLst>
                <a:ext uri="{FF2B5EF4-FFF2-40B4-BE49-F238E27FC236}">
                  <a16:creationId xmlns:a16="http://schemas.microsoft.com/office/drawing/2014/main" id="{D3144B04-F126-4FE4-B4FB-D31319EA6F3E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6119813" y="3303588"/>
              <a:ext cx="57150" cy="125412"/>
            </a:xfrm>
            <a:custGeom>
              <a:avLst/>
              <a:gdLst>
                <a:gd name="T0" fmla="*/ 71 w 117"/>
                <a:gd name="T1" fmla="*/ 80 h 222"/>
                <a:gd name="T2" fmla="*/ 106 w 117"/>
                <a:gd name="T3" fmla="*/ 80 h 222"/>
                <a:gd name="T4" fmla="*/ 117 w 117"/>
                <a:gd name="T5" fmla="*/ 73 h 222"/>
                <a:gd name="T6" fmla="*/ 107 w 117"/>
                <a:gd name="T7" fmla="*/ 68 h 222"/>
                <a:gd name="T8" fmla="*/ 74 w 117"/>
                <a:gd name="T9" fmla="*/ 68 h 222"/>
                <a:gd name="T10" fmla="*/ 87 w 117"/>
                <a:gd name="T11" fmla="*/ 16 h 222"/>
                <a:gd name="T12" fmla="*/ 88 w 117"/>
                <a:gd name="T13" fmla="*/ 11 h 222"/>
                <a:gd name="T14" fmla="*/ 76 w 117"/>
                <a:gd name="T15" fmla="*/ 0 h 222"/>
                <a:gd name="T16" fmla="*/ 60 w 117"/>
                <a:gd name="T17" fmla="*/ 15 h 222"/>
                <a:gd name="T18" fmla="*/ 46 w 117"/>
                <a:gd name="T19" fmla="*/ 68 h 222"/>
                <a:gd name="T20" fmla="*/ 11 w 117"/>
                <a:gd name="T21" fmla="*/ 68 h 222"/>
                <a:gd name="T22" fmla="*/ 0 w 117"/>
                <a:gd name="T23" fmla="*/ 76 h 222"/>
                <a:gd name="T24" fmla="*/ 10 w 117"/>
                <a:gd name="T25" fmla="*/ 80 h 222"/>
                <a:gd name="T26" fmla="*/ 43 w 117"/>
                <a:gd name="T27" fmla="*/ 80 h 222"/>
                <a:gd name="T28" fmla="*/ 23 w 117"/>
                <a:gd name="T29" fmla="*/ 163 h 222"/>
                <a:gd name="T30" fmla="*/ 17 w 117"/>
                <a:gd name="T31" fmla="*/ 189 h 222"/>
                <a:gd name="T32" fmla="*/ 55 w 117"/>
                <a:gd name="T33" fmla="*/ 222 h 222"/>
                <a:gd name="T34" fmla="*/ 115 w 117"/>
                <a:gd name="T35" fmla="*/ 168 h 222"/>
                <a:gd name="T36" fmla="*/ 110 w 117"/>
                <a:gd name="T37" fmla="*/ 164 h 222"/>
                <a:gd name="T38" fmla="*/ 102 w 117"/>
                <a:gd name="T39" fmla="*/ 170 h 222"/>
                <a:gd name="T40" fmla="*/ 56 w 117"/>
                <a:gd name="T41" fmla="*/ 212 h 222"/>
                <a:gd name="T42" fmla="*/ 44 w 117"/>
                <a:gd name="T43" fmla="*/ 195 h 222"/>
                <a:gd name="T44" fmla="*/ 46 w 117"/>
                <a:gd name="T45" fmla="*/ 181 h 222"/>
                <a:gd name="T46" fmla="*/ 71 w 117"/>
                <a:gd name="T47" fmla="*/ 8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7" h="222">
                  <a:moveTo>
                    <a:pt x="71" y="80"/>
                  </a:moveTo>
                  <a:lnTo>
                    <a:pt x="106" y="80"/>
                  </a:lnTo>
                  <a:cubicBezTo>
                    <a:pt x="113" y="80"/>
                    <a:pt x="117" y="80"/>
                    <a:pt x="117" y="73"/>
                  </a:cubicBezTo>
                  <a:cubicBezTo>
                    <a:pt x="117" y="68"/>
                    <a:pt x="113" y="68"/>
                    <a:pt x="107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7" y="15"/>
                    <a:pt x="88" y="13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7" y="0"/>
                    <a:pt x="62" y="6"/>
                    <a:pt x="60" y="15"/>
                  </a:cubicBezTo>
                  <a:cubicBezTo>
                    <a:pt x="57" y="24"/>
                    <a:pt x="62" y="7"/>
                    <a:pt x="46" y="68"/>
                  </a:cubicBezTo>
                  <a:lnTo>
                    <a:pt x="11" y="68"/>
                  </a:lnTo>
                  <a:cubicBezTo>
                    <a:pt x="4" y="68"/>
                    <a:pt x="0" y="68"/>
                    <a:pt x="0" y="76"/>
                  </a:cubicBezTo>
                  <a:cubicBezTo>
                    <a:pt x="0" y="80"/>
                    <a:pt x="4" y="80"/>
                    <a:pt x="10" y="80"/>
                  </a:cubicBezTo>
                  <a:lnTo>
                    <a:pt x="43" y="80"/>
                  </a:lnTo>
                  <a:lnTo>
                    <a:pt x="23" y="163"/>
                  </a:lnTo>
                  <a:cubicBezTo>
                    <a:pt x="20" y="171"/>
                    <a:pt x="17" y="184"/>
                    <a:pt x="17" y="189"/>
                  </a:cubicBezTo>
                  <a:cubicBezTo>
                    <a:pt x="17" y="209"/>
                    <a:pt x="35" y="222"/>
                    <a:pt x="55" y="222"/>
                  </a:cubicBezTo>
                  <a:cubicBezTo>
                    <a:pt x="93" y="222"/>
                    <a:pt x="115" y="173"/>
                    <a:pt x="115" y="168"/>
                  </a:cubicBezTo>
                  <a:cubicBezTo>
                    <a:pt x="115" y="164"/>
                    <a:pt x="111" y="164"/>
                    <a:pt x="110" y="164"/>
                  </a:cubicBezTo>
                  <a:cubicBezTo>
                    <a:pt x="106" y="164"/>
                    <a:pt x="105" y="164"/>
                    <a:pt x="102" y="170"/>
                  </a:cubicBezTo>
                  <a:cubicBezTo>
                    <a:pt x="93" y="192"/>
                    <a:pt x="75" y="212"/>
                    <a:pt x="56" y="212"/>
                  </a:cubicBezTo>
                  <a:cubicBezTo>
                    <a:pt x="48" y="212"/>
                    <a:pt x="44" y="207"/>
                    <a:pt x="44" y="195"/>
                  </a:cubicBezTo>
                  <a:cubicBezTo>
                    <a:pt x="44" y="191"/>
                    <a:pt x="45" y="184"/>
                    <a:pt x="46" y="181"/>
                  </a:cubicBezTo>
                  <a:lnTo>
                    <a:pt x="71" y="8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0" name="Freeform 208">
              <a:extLst>
                <a:ext uri="{FF2B5EF4-FFF2-40B4-BE49-F238E27FC236}">
                  <a16:creationId xmlns:a16="http://schemas.microsoft.com/office/drawing/2014/main" id="{C4CF511E-25D5-44B6-9DA9-19862EC9F698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6207126" y="3259138"/>
              <a:ext cx="127000" cy="128587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3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8 h 226"/>
                <a:gd name="T50" fmla="*/ 68 w 256"/>
                <a:gd name="T51" fmla="*/ 61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30"/>
                    <a:pt x="45" y="11"/>
                    <a:pt x="64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4" y="226"/>
                    <a:pt x="101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1" name="Freeform 209">
              <a:extLst>
                <a:ext uri="{FF2B5EF4-FFF2-40B4-BE49-F238E27FC236}">
                  <a16:creationId xmlns:a16="http://schemas.microsoft.com/office/drawing/2014/main" id="{1D453FAE-290C-4763-B0C1-4344560D1428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6410326" y="3219450"/>
              <a:ext cx="165100" cy="188912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5 h 332"/>
                <a:gd name="T28" fmla="*/ 166 w 332"/>
                <a:gd name="T29" fmla="*/ 332 h 332"/>
                <a:gd name="T30" fmla="*/ 176 w 332"/>
                <a:gd name="T31" fmla="*/ 315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2" name="Freeform 210">
              <a:extLst>
                <a:ext uri="{FF2B5EF4-FFF2-40B4-BE49-F238E27FC236}">
                  <a16:creationId xmlns:a16="http://schemas.microsoft.com/office/drawing/2014/main" id="{84F74B9F-B6B0-4852-8731-5F6364A2A179}"/>
                </a:ext>
              </a:extLst>
            </p:cNvPr>
            <p:cNvSpPr>
              <a:spLocks noEditPoints="1"/>
            </p:cNvSpPr>
            <p:nvPr>
              <p:custDataLst>
                <p:tags r:id="rId58"/>
              </p:custDataLst>
            </p:nvPr>
          </p:nvSpPr>
          <p:spPr bwMode="auto">
            <a:xfrm>
              <a:off x="6654801" y="3182938"/>
              <a:ext cx="130175" cy="207962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4 w 262"/>
                <a:gd name="T5" fmla="*/ 176 h 368"/>
                <a:gd name="T6" fmla="*/ 0 w 262"/>
                <a:gd name="T7" fmla="*/ 279 h 368"/>
                <a:gd name="T8" fmla="*/ 91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8 h 368"/>
                <a:gd name="T16" fmla="*/ 78 w 262"/>
                <a:gd name="T17" fmla="*/ 96 h 368"/>
                <a:gd name="T18" fmla="*/ 105 w 262"/>
                <a:gd name="T19" fmla="*/ 69 h 368"/>
                <a:gd name="T20" fmla="*/ 81 w 262"/>
                <a:gd name="T21" fmla="*/ 52 h 368"/>
                <a:gd name="T22" fmla="*/ 153 w 262"/>
                <a:gd name="T23" fmla="*/ 12 h 368"/>
                <a:gd name="T24" fmla="*/ 224 w 262"/>
                <a:gd name="T25" fmla="*/ 102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7 h 368"/>
                <a:gd name="T34" fmla="*/ 71 w 262"/>
                <a:gd name="T35" fmla="*/ 184 h 368"/>
                <a:gd name="T36" fmla="*/ 146 w 262"/>
                <a:gd name="T37" fmla="*/ 140 h 368"/>
                <a:gd name="T38" fmla="*/ 202 w 262"/>
                <a:gd name="T39" fmla="*/ 205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3" y="137"/>
                    <a:pt x="44" y="176"/>
                  </a:cubicBezTo>
                  <a:cubicBezTo>
                    <a:pt x="3" y="217"/>
                    <a:pt x="0" y="263"/>
                    <a:pt x="0" y="279"/>
                  </a:cubicBezTo>
                  <a:cubicBezTo>
                    <a:pt x="0" y="310"/>
                    <a:pt x="22" y="368"/>
                    <a:pt x="91" y="368"/>
                  </a:cubicBezTo>
                  <a:cubicBezTo>
                    <a:pt x="210" y="368"/>
                    <a:pt x="262" y="200"/>
                    <a:pt x="262" y="129"/>
                  </a:cubicBezTo>
                  <a:cubicBezTo>
                    <a:pt x="262" y="49"/>
                    <a:pt x="216" y="0"/>
                    <a:pt x="154" y="0"/>
                  </a:cubicBezTo>
                  <a:cubicBezTo>
                    <a:pt x="82" y="0"/>
                    <a:pt x="59" y="64"/>
                    <a:pt x="59" y="78"/>
                  </a:cubicBezTo>
                  <a:cubicBezTo>
                    <a:pt x="59" y="85"/>
                    <a:pt x="63" y="96"/>
                    <a:pt x="78" y="96"/>
                  </a:cubicBezTo>
                  <a:cubicBezTo>
                    <a:pt x="94" y="96"/>
                    <a:pt x="105" y="81"/>
                    <a:pt x="105" y="69"/>
                  </a:cubicBezTo>
                  <a:cubicBezTo>
                    <a:pt x="105" y="52"/>
                    <a:pt x="89" y="52"/>
                    <a:pt x="81" y="52"/>
                  </a:cubicBezTo>
                  <a:cubicBezTo>
                    <a:pt x="103" y="15"/>
                    <a:pt x="139" y="12"/>
                    <a:pt x="153" y="12"/>
                  </a:cubicBezTo>
                  <a:cubicBezTo>
                    <a:pt x="190" y="12"/>
                    <a:pt x="224" y="38"/>
                    <a:pt x="224" y="102"/>
                  </a:cubicBezTo>
                  <a:cubicBezTo>
                    <a:pt x="224" y="122"/>
                    <a:pt x="221" y="147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2"/>
                    <a:pt x="38" y="297"/>
                  </a:cubicBezTo>
                  <a:cubicBezTo>
                    <a:pt x="38" y="284"/>
                    <a:pt x="50" y="214"/>
                    <a:pt x="71" y="184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5"/>
                    <a:pt x="202" y="205"/>
                  </a:cubicBezTo>
                  <a:cubicBezTo>
                    <a:pt x="202" y="241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3" name="Freeform 211">
              <a:extLst>
                <a:ext uri="{FF2B5EF4-FFF2-40B4-BE49-F238E27FC236}">
                  <a16:creationId xmlns:a16="http://schemas.microsoft.com/office/drawing/2014/main" id="{68614327-E347-4D13-9D3F-ABF13D51ADF8}"/>
                </a:ext>
              </a:extLst>
            </p:cNvPr>
            <p:cNvSpPr>
              <a:spLocks noEditPoints="1"/>
            </p:cNvSpPr>
            <p:nvPr>
              <p:custDataLst>
                <p:tags r:id="rId59"/>
              </p:custDataLst>
            </p:nvPr>
          </p:nvSpPr>
          <p:spPr bwMode="auto">
            <a:xfrm>
              <a:off x="6784976" y="3340100"/>
              <a:ext cx="88900" cy="130175"/>
            </a:xfrm>
            <a:custGeom>
              <a:avLst/>
              <a:gdLst>
                <a:gd name="T0" fmla="*/ 1 w 178"/>
                <a:gd name="T1" fmla="*/ 210 h 229"/>
                <a:gd name="T2" fmla="*/ 0 w 178"/>
                <a:gd name="T3" fmla="*/ 218 h 229"/>
                <a:gd name="T4" fmla="*/ 11 w 178"/>
                <a:gd name="T5" fmla="*/ 229 h 229"/>
                <a:gd name="T6" fmla="*/ 29 w 178"/>
                <a:gd name="T7" fmla="*/ 207 h 229"/>
                <a:gd name="T8" fmla="*/ 47 w 178"/>
                <a:gd name="T9" fmla="*/ 136 h 229"/>
                <a:gd name="T10" fmla="*/ 86 w 178"/>
                <a:gd name="T11" fmla="*/ 158 h 229"/>
                <a:gd name="T12" fmla="*/ 178 w 178"/>
                <a:gd name="T13" fmla="*/ 59 h 229"/>
                <a:gd name="T14" fmla="*/ 122 w 178"/>
                <a:gd name="T15" fmla="*/ 0 h 229"/>
                <a:gd name="T16" fmla="*/ 34 w 178"/>
                <a:gd name="T17" fmla="*/ 80 h 229"/>
                <a:gd name="T18" fmla="*/ 1 w 178"/>
                <a:gd name="T19" fmla="*/ 210 h 229"/>
                <a:gd name="T20" fmla="*/ 85 w 178"/>
                <a:gd name="T21" fmla="*/ 148 h 229"/>
                <a:gd name="T22" fmla="*/ 52 w 178"/>
                <a:gd name="T23" fmla="*/ 118 h 229"/>
                <a:gd name="T24" fmla="*/ 55 w 178"/>
                <a:gd name="T25" fmla="*/ 105 h 229"/>
                <a:gd name="T26" fmla="*/ 78 w 178"/>
                <a:gd name="T27" fmla="*/ 39 h 229"/>
                <a:gd name="T28" fmla="*/ 122 w 178"/>
                <a:gd name="T29" fmla="*/ 10 h 229"/>
                <a:gd name="T30" fmla="*/ 149 w 178"/>
                <a:gd name="T31" fmla="*/ 45 h 229"/>
                <a:gd name="T32" fmla="*/ 130 w 178"/>
                <a:gd name="T33" fmla="*/ 118 h 229"/>
                <a:gd name="T34" fmla="*/ 85 w 178"/>
                <a:gd name="T35" fmla="*/ 14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8" h="229">
                  <a:moveTo>
                    <a:pt x="1" y="210"/>
                  </a:moveTo>
                  <a:cubicBezTo>
                    <a:pt x="0" y="216"/>
                    <a:pt x="0" y="217"/>
                    <a:pt x="0" y="218"/>
                  </a:cubicBezTo>
                  <a:cubicBezTo>
                    <a:pt x="0" y="225"/>
                    <a:pt x="6" y="229"/>
                    <a:pt x="11" y="229"/>
                  </a:cubicBezTo>
                  <a:cubicBezTo>
                    <a:pt x="24" y="229"/>
                    <a:pt x="27" y="218"/>
                    <a:pt x="29" y="207"/>
                  </a:cubicBezTo>
                  <a:cubicBezTo>
                    <a:pt x="34" y="189"/>
                    <a:pt x="44" y="149"/>
                    <a:pt x="47" y="136"/>
                  </a:cubicBezTo>
                  <a:cubicBezTo>
                    <a:pt x="50" y="141"/>
                    <a:pt x="62" y="158"/>
                    <a:pt x="86" y="158"/>
                  </a:cubicBezTo>
                  <a:cubicBezTo>
                    <a:pt x="130" y="158"/>
                    <a:pt x="178" y="110"/>
                    <a:pt x="178" y="59"/>
                  </a:cubicBezTo>
                  <a:cubicBezTo>
                    <a:pt x="178" y="22"/>
                    <a:pt x="153" y="0"/>
                    <a:pt x="122" y="0"/>
                  </a:cubicBezTo>
                  <a:cubicBezTo>
                    <a:pt x="88" y="0"/>
                    <a:pt x="46" y="30"/>
                    <a:pt x="34" y="80"/>
                  </a:cubicBezTo>
                  <a:lnTo>
                    <a:pt x="1" y="210"/>
                  </a:lnTo>
                  <a:close/>
                  <a:moveTo>
                    <a:pt x="85" y="148"/>
                  </a:moveTo>
                  <a:cubicBezTo>
                    <a:pt x="59" y="148"/>
                    <a:pt x="52" y="122"/>
                    <a:pt x="52" y="118"/>
                  </a:cubicBezTo>
                  <a:cubicBezTo>
                    <a:pt x="52" y="117"/>
                    <a:pt x="54" y="109"/>
                    <a:pt x="55" y="105"/>
                  </a:cubicBezTo>
                  <a:cubicBezTo>
                    <a:pt x="65" y="62"/>
                    <a:pt x="68" y="54"/>
                    <a:pt x="78" y="39"/>
                  </a:cubicBezTo>
                  <a:cubicBezTo>
                    <a:pt x="90" y="20"/>
                    <a:pt x="108" y="10"/>
                    <a:pt x="122" y="10"/>
                  </a:cubicBezTo>
                  <a:cubicBezTo>
                    <a:pt x="136" y="10"/>
                    <a:pt x="149" y="20"/>
                    <a:pt x="149" y="45"/>
                  </a:cubicBezTo>
                  <a:cubicBezTo>
                    <a:pt x="149" y="61"/>
                    <a:pt x="140" y="100"/>
                    <a:pt x="130" y="118"/>
                  </a:cubicBezTo>
                  <a:cubicBezTo>
                    <a:pt x="114" y="142"/>
                    <a:pt x="96" y="148"/>
                    <a:pt x="85" y="14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4" name="Freeform 212">
              <a:extLst>
                <a:ext uri="{FF2B5EF4-FFF2-40B4-BE49-F238E27FC236}">
                  <a16:creationId xmlns:a16="http://schemas.microsoft.com/office/drawing/2014/main" id="{50EBD55F-7C2A-4F2A-88CF-0AEA0C93087D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6904038" y="3186113"/>
              <a:ext cx="123825" cy="257175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7 h 454"/>
                <a:gd name="T8" fmla="*/ 160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2 w 249"/>
                <a:gd name="T27" fmla="*/ 58 h 454"/>
                <a:gd name="T28" fmla="*/ 126 w 249"/>
                <a:gd name="T29" fmla="*/ 137 h 454"/>
                <a:gd name="T30" fmla="*/ 91 w 249"/>
                <a:gd name="T31" fmla="*/ 137 h 454"/>
                <a:gd name="T32" fmla="*/ 77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3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89 h 454"/>
                <a:gd name="T48" fmla="*/ 0 w 249"/>
                <a:gd name="T49" fmla="*/ 419 h 454"/>
                <a:gd name="T50" fmla="*/ 43 w 249"/>
                <a:gd name="T51" fmla="*/ 454 h 454"/>
                <a:gd name="T52" fmla="*/ 99 w 249"/>
                <a:gd name="T53" fmla="*/ 405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7"/>
                    <a:pt x="210" y="137"/>
                    <a:pt x="201" y="137"/>
                  </a:cubicBezTo>
                  <a:lnTo>
                    <a:pt x="160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2" y="64"/>
                  </a:cubicBezTo>
                  <a:cubicBezTo>
                    <a:pt x="235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2" y="58"/>
                  </a:cubicBezTo>
                  <a:cubicBezTo>
                    <a:pt x="139" y="69"/>
                    <a:pt x="138" y="74"/>
                    <a:pt x="126" y="137"/>
                  </a:cubicBezTo>
                  <a:lnTo>
                    <a:pt x="91" y="137"/>
                  </a:lnTo>
                  <a:cubicBezTo>
                    <a:pt x="82" y="137"/>
                    <a:pt x="77" y="137"/>
                    <a:pt x="77" y="146"/>
                  </a:cubicBezTo>
                  <a:cubicBezTo>
                    <a:pt x="77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7"/>
                    <a:pt x="69" y="443"/>
                    <a:pt x="43" y="443"/>
                  </a:cubicBezTo>
                  <a:cubicBezTo>
                    <a:pt x="41" y="443"/>
                    <a:pt x="28" y="443"/>
                    <a:pt x="19" y="434"/>
                  </a:cubicBezTo>
                  <a:cubicBezTo>
                    <a:pt x="42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8" y="389"/>
                  </a:cubicBezTo>
                  <a:cubicBezTo>
                    <a:pt x="15" y="389"/>
                    <a:pt x="0" y="400"/>
                    <a:pt x="0" y="419"/>
                  </a:cubicBezTo>
                  <a:cubicBezTo>
                    <a:pt x="0" y="442"/>
                    <a:pt x="22" y="454"/>
                    <a:pt x="43" y="454"/>
                  </a:cubicBezTo>
                  <a:cubicBezTo>
                    <a:pt x="70" y="454"/>
                    <a:pt x="90" y="424"/>
                    <a:pt x="99" y="405"/>
                  </a:cubicBezTo>
                  <a:cubicBezTo>
                    <a:pt x="115" y="374"/>
                    <a:pt x="126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5" name="Freeform 213">
              <a:extLst>
                <a:ext uri="{FF2B5EF4-FFF2-40B4-BE49-F238E27FC236}">
                  <a16:creationId xmlns:a16="http://schemas.microsoft.com/office/drawing/2014/main" id="{CFD943D2-BBEA-4525-8384-4DAAF58AAFF1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7064376" y="3173413"/>
              <a:ext cx="57150" cy="282575"/>
            </a:xfrm>
            <a:custGeom>
              <a:avLst/>
              <a:gdLst>
                <a:gd name="T0" fmla="*/ 115 w 115"/>
                <a:gd name="T1" fmla="*/ 493 h 498"/>
                <a:gd name="T2" fmla="*/ 107 w 115"/>
                <a:gd name="T3" fmla="*/ 482 h 498"/>
                <a:gd name="T4" fmla="*/ 28 w 115"/>
                <a:gd name="T5" fmla="*/ 249 h 498"/>
                <a:gd name="T6" fmla="*/ 109 w 115"/>
                <a:gd name="T7" fmla="*/ 13 h 498"/>
                <a:gd name="T8" fmla="*/ 115 w 115"/>
                <a:gd name="T9" fmla="*/ 5 h 498"/>
                <a:gd name="T10" fmla="*/ 110 w 115"/>
                <a:gd name="T11" fmla="*/ 0 h 498"/>
                <a:gd name="T12" fmla="*/ 31 w 115"/>
                <a:gd name="T13" fmla="*/ 97 h 498"/>
                <a:gd name="T14" fmla="*/ 0 w 115"/>
                <a:gd name="T15" fmla="*/ 249 h 498"/>
                <a:gd name="T16" fmla="*/ 32 w 115"/>
                <a:gd name="T17" fmla="*/ 404 h 498"/>
                <a:gd name="T18" fmla="*/ 110 w 115"/>
                <a:gd name="T19" fmla="*/ 498 h 498"/>
                <a:gd name="T20" fmla="*/ 115 w 115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493"/>
                  </a:moveTo>
                  <a:cubicBezTo>
                    <a:pt x="115" y="492"/>
                    <a:pt x="115" y="491"/>
                    <a:pt x="107" y="482"/>
                  </a:cubicBezTo>
                  <a:cubicBezTo>
                    <a:pt x="44" y="419"/>
                    <a:pt x="28" y="325"/>
                    <a:pt x="28" y="249"/>
                  </a:cubicBezTo>
                  <a:cubicBezTo>
                    <a:pt x="28" y="162"/>
                    <a:pt x="47" y="75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0" y="33"/>
                    <a:pt x="31" y="97"/>
                  </a:cubicBezTo>
                  <a:cubicBezTo>
                    <a:pt x="5" y="152"/>
                    <a:pt x="0" y="207"/>
                    <a:pt x="0" y="249"/>
                  </a:cubicBezTo>
                  <a:cubicBezTo>
                    <a:pt x="0" y="288"/>
                    <a:pt x="5" y="348"/>
                    <a:pt x="32" y="404"/>
                  </a:cubicBezTo>
                  <a:cubicBezTo>
                    <a:pt x="62" y="466"/>
                    <a:pt x="105" y="498"/>
                    <a:pt x="110" y="498"/>
                  </a:cubicBezTo>
                  <a:cubicBezTo>
                    <a:pt x="113" y="498"/>
                    <a:pt x="115" y="497"/>
                    <a:pt x="115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6" name="Freeform 214">
              <a:extLst>
                <a:ext uri="{FF2B5EF4-FFF2-40B4-BE49-F238E27FC236}">
                  <a16:creationId xmlns:a16="http://schemas.microsoft.com/office/drawing/2014/main" id="{4B13E67C-C7B9-4C04-BC4E-B1C237893B6D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7140576" y="3206750"/>
              <a:ext cx="76200" cy="18097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5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1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7 w 153"/>
                <a:gd name="T25" fmla="*/ 113 h 318"/>
                <a:gd name="T26" fmla="*/ 20 w 153"/>
                <a:gd name="T27" fmla="*/ 272 h 318"/>
                <a:gd name="T28" fmla="*/ 65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6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5" y="17"/>
                    <a:pt x="115" y="14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1"/>
                    <a:pt x="81" y="18"/>
                  </a:cubicBezTo>
                  <a:lnTo>
                    <a:pt x="61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7" y="113"/>
                  </a:lnTo>
                  <a:cubicBezTo>
                    <a:pt x="21" y="255"/>
                    <a:pt x="20" y="263"/>
                    <a:pt x="20" y="272"/>
                  </a:cubicBezTo>
                  <a:cubicBezTo>
                    <a:pt x="20" y="299"/>
                    <a:pt x="38" y="318"/>
                    <a:pt x="65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8"/>
                    <a:pt x="131" y="243"/>
                  </a:cubicBezTo>
                  <a:cubicBezTo>
                    <a:pt x="110" y="295"/>
                    <a:pt x="83" y="307"/>
                    <a:pt x="66" y="307"/>
                  </a:cubicBezTo>
                  <a:cubicBezTo>
                    <a:pt x="56" y="307"/>
                    <a:pt x="51" y="301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7" name="Freeform 215">
              <a:extLst>
                <a:ext uri="{FF2B5EF4-FFF2-40B4-BE49-F238E27FC236}">
                  <a16:creationId xmlns:a16="http://schemas.microsoft.com/office/drawing/2014/main" id="{4DD0119F-5F37-43D1-9B6A-E69DF08C979E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7246938" y="3355975"/>
              <a:ext cx="28575" cy="84137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8" name="Freeform 216">
              <a:extLst>
                <a:ext uri="{FF2B5EF4-FFF2-40B4-BE49-F238E27FC236}">
                  <a16:creationId xmlns:a16="http://schemas.microsoft.com/office/drawing/2014/main" id="{92C0B00D-F992-4586-94BB-7C560385CC47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7342188" y="3259138"/>
              <a:ext cx="127000" cy="128587"/>
            </a:xfrm>
            <a:custGeom>
              <a:avLst/>
              <a:gdLst>
                <a:gd name="T0" fmla="*/ 160 w 256"/>
                <a:gd name="T1" fmla="*/ 193 h 226"/>
                <a:gd name="T2" fmla="*/ 205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1 w 256"/>
                <a:gd name="T17" fmla="*/ 140 h 226"/>
                <a:gd name="T18" fmla="*/ 215 w 256"/>
                <a:gd name="T19" fmla="*/ 86 h 226"/>
                <a:gd name="T20" fmla="*/ 223 w 256"/>
                <a:gd name="T21" fmla="*/ 53 h 226"/>
                <a:gd name="T22" fmla="*/ 230 w 256"/>
                <a:gd name="T23" fmla="*/ 19 h 226"/>
                <a:gd name="T24" fmla="*/ 216 w 256"/>
                <a:gd name="T25" fmla="*/ 6 h 226"/>
                <a:gd name="T26" fmla="*/ 197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8 h 226"/>
                <a:gd name="T50" fmla="*/ 68 w 256"/>
                <a:gd name="T51" fmla="*/ 61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6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30"/>
                    <a:pt x="45" y="11"/>
                    <a:pt x="64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9" name="Freeform 217">
              <a:extLst>
                <a:ext uri="{FF2B5EF4-FFF2-40B4-BE49-F238E27FC236}">
                  <a16:creationId xmlns:a16="http://schemas.microsoft.com/office/drawing/2014/main" id="{BF48E2F7-2CD2-4036-AB11-1F0DFCFF4386}"/>
                </a:ext>
              </a:extLst>
            </p:cNvPr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7491413" y="3173413"/>
              <a:ext cx="57150" cy="282575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9 w 116"/>
                <a:gd name="T9" fmla="*/ 16 h 498"/>
                <a:gd name="T10" fmla="*/ 87 w 116"/>
                <a:gd name="T11" fmla="*/ 249 h 498"/>
                <a:gd name="T12" fmla="*/ 6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5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0" name="Freeform 218">
              <a:extLst>
                <a:ext uri="{FF2B5EF4-FFF2-40B4-BE49-F238E27FC236}">
                  <a16:creationId xmlns:a16="http://schemas.microsoft.com/office/drawing/2014/main" id="{952B8E70-A677-4903-9CBC-61994D75EBCB}"/>
                </a:ext>
              </a:extLst>
            </p:cNvPr>
            <p:cNvSpPr>
              <a:spLocks noEditPoints="1"/>
            </p:cNvSpPr>
            <p:nvPr>
              <p:custDataLst>
                <p:tags r:id="rId66"/>
              </p:custDataLst>
            </p:nvPr>
          </p:nvSpPr>
          <p:spPr bwMode="auto">
            <a:xfrm>
              <a:off x="7656513" y="3281363"/>
              <a:ext cx="165100" cy="66675"/>
            </a:xfrm>
            <a:custGeom>
              <a:avLst/>
              <a:gdLst>
                <a:gd name="T0" fmla="*/ 314 w 331"/>
                <a:gd name="T1" fmla="*/ 19 h 116"/>
                <a:gd name="T2" fmla="*/ 331 w 331"/>
                <a:gd name="T3" fmla="*/ 10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10 h 116"/>
                <a:gd name="T10" fmla="*/ 17 w 331"/>
                <a:gd name="T11" fmla="*/ 19 h 116"/>
                <a:gd name="T12" fmla="*/ 314 w 331"/>
                <a:gd name="T13" fmla="*/ 19 h 116"/>
                <a:gd name="T14" fmla="*/ 315 w 331"/>
                <a:gd name="T15" fmla="*/ 116 h 116"/>
                <a:gd name="T16" fmla="*/ 331 w 331"/>
                <a:gd name="T17" fmla="*/ 106 h 116"/>
                <a:gd name="T18" fmla="*/ 314 w 331"/>
                <a:gd name="T19" fmla="*/ 96 h 116"/>
                <a:gd name="T20" fmla="*/ 17 w 331"/>
                <a:gd name="T21" fmla="*/ 96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4" y="19"/>
                  </a:moveTo>
                  <a:cubicBezTo>
                    <a:pt x="322" y="19"/>
                    <a:pt x="331" y="19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19"/>
                    <a:pt x="9" y="19"/>
                    <a:pt x="17" y="19"/>
                  </a:cubicBezTo>
                  <a:lnTo>
                    <a:pt x="314" y="19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6"/>
                    <a:pt x="322" y="96"/>
                    <a:pt x="314" y="96"/>
                  </a:cubicBezTo>
                  <a:lnTo>
                    <a:pt x="17" y="96"/>
                  </a:lnTo>
                  <a:cubicBezTo>
                    <a:pt x="9" y="96"/>
                    <a:pt x="0" y="96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1" name="Freeform 219">
              <a:extLst>
                <a:ext uri="{FF2B5EF4-FFF2-40B4-BE49-F238E27FC236}">
                  <a16:creationId xmlns:a16="http://schemas.microsoft.com/office/drawing/2014/main" id="{39B374F9-69AE-42FA-BB09-38E102A173E4}"/>
                </a:ext>
              </a:extLst>
            </p:cNvPr>
            <p:cNvSpPr>
              <a:spLocks noEditPoints="1"/>
            </p:cNvSpPr>
            <p:nvPr>
              <p:custDataLst>
                <p:tags r:id="rId67"/>
              </p:custDataLst>
            </p:nvPr>
          </p:nvSpPr>
          <p:spPr bwMode="auto">
            <a:xfrm>
              <a:off x="7913688" y="3195638"/>
              <a:ext cx="104775" cy="195262"/>
            </a:xfrm>
            <a:custGeom>
              <a:avLst/>
              <a:gdLst>
                <a:gd name="T0" fmla="*/ 210 w 210"/>
                <a:gd name="T1" fmla="*/ 173 h 344"/>
                <a:gd name="T2" fmla="*/ 190 w 210"/>
                <a:gd name="T3" fmla="*/ 56 h 344"/>
                <a:gd name="T4" fmla="*/ 106 w 210"/>
                <a:gd name="T5" fmla="*/ 0 h 344"/>
                <a:gd name="T6" fmla="*/ 19 w 210"/>
                <a:gd name="T7" fmla="*/ 60 h 344"/>
                <a:gd name="T8" fmla="*/ 0 w 210"/>
                <a:gd name="T9" fmla="*/ 173 h 344"/>
                <a:gd name="T10" fmla="*/ 23 w 210"/>
                <a:gd name="T11" fmla="*/ 293 h 344"/>
                <a:gd name="T12" fmla="*/ 105 w 210"/>
                <a:gd name="T13" fmla="*/ 344 h 344"/>
                <a:gd name="T14" fmla="*/ 192 w 210"/>
                <a:gd name="T15" fmla="*/ 286 h 344"/>
                <a:gd name="T16" fmla="*/ 210 w 210"/>
                <a:gd name="T17" fmla="*/ 173 h 344"/>
                <a:gd name="T18" fmla="*/ 105 w 210"/>
                <a:gd name="T19" fmla="*/ 333 h 344"/>
                <a:gd name="T20" fmla="*/ 47 w 210"/>
                <a:gd name="T21" fmla="*/ 272 h 344"/>
                <a:gd name="T22" fmla="*/ 42 w 210"/>
                <a:gd name="T23" fmla="*/ 167 h 344"/>
                <a:gd name="T24" fmla="*/ 46 w 210"/>
                <a:gd name="T25" fmla="*/ 75 h 344"/>
                <a:gd name="T26" fmla="*/ 105 w 210"/>
                <a:gd name="T27" fmla="*/ 11 h 344"/>
                <a:gd name="T28" fmla="*/ 164 w 210"/>
                <a:gd name="T29" fmla="*/ 70 h 344"/>
                <a:gd name="T30" fmla="*/ 169 w 210"/>
                <a:gd name="T31" fmla="*/ 167 h 344"/>
                <a:gd name="T32" fmla="*/ 163 w 210"/>
                <a:gd name="T33" fmla="*/ 270 h 344"/>
                <a:gd name="T34" fmla="*/ 105 w 210"/>
                <a:gd name="T35" fmla="*/ 33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4">
                  <a:moveTo>
                    <a:pt x="210" y="173"/>
                  </a:moveTo>
                  <a:cubicBezTo>
                    <a:pt x="210" y="133"/>
                    <a:pt x="208" y="93"/>
                    <a:pt x="190" y="56"/>
                  </a:cubicBezTo>
                  <a:cubicBezTo>
                    <a:pt x="167" y="8"/>
                    <a:pt x="127" y="0"/>
                    <a:pt x="106" y="0"/>
                  </a:cubicBezTo>
                  <a:cubicBezTo>
                    <a:pt x="76" y="0"/>
                    <a:pt x="39" y="13"/>
                    <a:pt x="19" y="60"/>
                  </a:cubicBezTo>
                  <a:cubicBezTo>
                    <a:pt x="3" y="94"/>
                    <a:pt x="0" y="133"/>
                    <a:pt x="0" y="173"/>
                  </a:cubicBezTo>
                  <a:cubicBezTo>
                    <a:pt x="0" y="210"/>
                    <a:pt x="2" y="255"/>
                    <a:pt x="23" y="293"/>
                  </a:cubicBezTo>
                  <a:cubicBezTo>
                    <a:pt x="44" y="334"/>
                    <a:pt x="81" y="344"/>
                    <a:pt x="105" y="344"/>
                  </a:cubicBezTo>
                  <a:cubicBezTo>
                    <a:pt x="132" y="344"/>
                    <a:pt x="170" y="333"/>
                    <a:pt x="192" y="286"/>
                  </a:cubicBezTo>
                  <a:cubicBezTo>
                    <a:pt x="208" y="251"/>
                    <a:pt x="210" y="212"/>
                    <a:pt x="210" y="173"/>
                  </a:cubicBezTo>
                  <a:close/>
                  <a:moveTo>
                    <a:pt x="105" y="333"/>
                  </a:moveTo>
                  <a:cubicBezTo>
                    <a:pt x="86" y="333"/>
                    <a:pt x="56" y="320"/>
                    <a:pt x="47" y="272"/>
                  </a:cubicBezTo>
                  <a:cubicBezTo>
                    <a:pt x="42" y="242"/>
                    <a:pt x="42" y="196"/>
                    <a:pt x="42" y="167"/>
                  </a:cubicBezTo>
                  <a:cubicBezTo>
                    <a:pt x="42" y="135"/>
                    <a:pt x="42" y="102"/>
                    <a:pt x="46" y="75"/>
                  </a:cubicBezTo>
                  <a:cubicBezTo>
                    <a:pt x="55" y="16"/>
                    <a:pt x="93" y="11"/>
                    <a:pt x="105" y="11"/>
                  </a:cubicBezTo>
                  <a:cubicBezTo>
                    <a:pt x="122" y="11"/>
                    <a:pt x="154" y="20"/>
                    <a:pt x="164" y="70"/>
                  </a:cubicBezTo>
                  <a:cubicBezTo>
                    <a:pt x="169" y="98"/>
                    <a:pt x="169" y="136"/>
                    <a:pt x="169" y="167"/>
                  </a:cubicBezTo>
                  <a:cubicBezTo>
                    <a:pt x="169" y="204"/>
                    <a:pt x="169" y="238"/>
                    <a:pt x="163" y="270"/>
                  </a:cubicBezTo>
                  <a:cubicBezTo>
                    <a:pt x="156" y="318"/>
                    <a:pt x="127" y="333"/>
                    <a:pt x="105" y="33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92" name="Group 691">
            <a:extLst>
              <a:ext uri="{FF2B5EF4-FFF2-40B4-BE49-F238E27FC236}">
                <a16:creationId xmlns:a16="http://schemas.microsoft.com/office/drawing/2014/main" id="{E4362967-8690-44C4-9938-67A27A00CA23}"/>
              </a:ext>
            </a:extLst>
          </p:cNvPr>
          <p:cNvGrpSpPr/>
          <p:nvPr/>
        </p:nvGrpSpPr>
        <p:grpSpPr>
          <a:xfrm>
            <a:off x="8488618" y="3280675"/>
            <a:ext cx="2747316" cy="414537"/>
            <a:chOff x="8461458" y="3109713"/>
            <a:chExt cx="2747316" cy="414537"/>
          </a:xfrm>
        </p:grpSpPr>
        <p:sp>
          <p:nvSpPr>
            <p:cNvPr id="690" name="TextBox 689">
              <a:extLst>
                <a:ext uri="{FF2B5EF4-FFF2-40B4-BE49-F238E27FC236}">
                  <a16:creationId xmlns:a16="http://schemas.microsoft.com/office/drawing/2014/main" id="{DBE71A90-62BB-4A05-9F02-645FD229E511}"/>
                </a:ext>
              </a:extLst>
            </p:cNvPr>
            <p:cNvSpPr txBox="1"/>
            <p:nvPr/>
          </p:nvSpPr>
          <p:spPr>
            <a:xfrm>
              <a:off x="8461458" y="3129240"/>
              <a:ext cx="27473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Standard conservative form</a:t>
              </a:r>
            </a:p>
          </p:txBody>
        </p:sp>
        <p:sp>
          <p:nvSpPr>
            <p:cNvPr id="691" name="Rectangle: Rounded Corners 690">
              <a:extLst>
                <a:ext uri="{FF2B5EF4-FFF2-40B4-BE49-F238E27FC236}">
                  <a16:creationId xmlns:a16="http://schemas.microsoft.com/office/drawing/2014/main" id="{F56119F3-2DB8-4EA3-BEFC-2CFA18F88A79}"/>
                </a:ext>
              </a:extLst>
            </p:cNvPr>
            <p:cNvSpPr/>
            <p:nvPr/>
          </p:nvSpPr>
          <p:spPr>
            <a:xfrm>
              <a:off x="8487768" y="3109713"/>
              <a:ext cx="2721006" cy="414537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93" name="TextBox 692">
            <a:extLst>
              <a:ext uri="{FF2B5EF4-FFF2-40B4-BE49-F238E27FC236}">
                <a16:creationId xmlns:a16="http://schemas.microsoft.com/office/drawing/2014/main" id="{2319BA8D-33F9-4156-B6F8-9C6F7731E49E}"/>
              </a:ext>
            </a:extLst>
          </p:cNvPr>
          <p:cNvSpPr txBox="1"/>
          <p:nvPr/>
        </p:nvSpPr>
        <p:spPr>
          <a:xfrm>
            <a:off x="211388" y="4293456"/>
            <a:ext cx="2974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Initial &amp; Boundary conditions:</a:t>
            </a:r>
          </a:p>
        </p:txBody>
      </p:sp>
      <p:grpSp>
        <p:nvGrpSpPr>
          <p:cNvPr id="720" name="Group 719">
            <a:extLst>
              <a:ext uri="{FF2B5EF4-FFF2-40B4-BE49-F238E27FC236}">
                <a16:creationId xmlns:a16="http://schemas.microsoft.com/office/drawing/2014/main" id="{A54A82A5-5D02-4742-B665-9116DD1B8F97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730250" y="4879674"/>
            <a:ext cx="2932113" cy="309563"/>
            <a:chOff x="2541588" y="2540000"/>
            <a:chExt cx="2932113" cy="309563"/>
          </a:xfrm>
        </p:grpSpPr>
        <p:sp>
          <p:nvSpPr>
            <p:cNvPr id="701" name="Freeform 268">
              <a:extLst>
                <a:ext uri="{FF2B5EF4-FFF2-40B4-BE49-F238E27FC236}">
                  <a16:creationId xmlns:a16="http://schemas.microsoft.com/office/drawing/2014/main" id="{EEBC1497-5821-446D-889D-9D2E98756D85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2541588" y="2659063"/>
              <a:ext cx="128588" cy="125413"/>
            </a:xfrm>
            <a:custGeom>
              <a:avLst/>
              <a:gdLst>
                <a:gd name="T0" fmla="*/ 160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6 h 226"/>
                <a:gd name="T20" fmla="*/ 223 w 257"/>
                <a:gd name="T21" fmla="*/ 52 h 226"/>
                <a:gd name="T22" fmla="*/ 231 w 257"/>
                <a:gd name="T23" fmla="*/ 19 h 226"/>
                <a:gd name="T24" fmla="*/ 216 w 257"/>
                <a:gd name="T25" fmla="*/ 6 h 226"/>
                <a:gd name="T26" fmla="*/ 197 w 257"/>
                <a:gd name="T27" fmla="*/ 23 h 226"/>
                <a:gd name="T28" fmla="*/ 159 w 257"/>
                <a:gd name="T29" fmla="*/ 173 h 226"/>
                <a:gd name="T30" fmla="*/ 103 w 257"/>
                <a:gd name="T31" fmla="*/ 215 h 226"/>
                <a:gd name="T32" fmla="*/ 72 w 257"/>
                <a:gd name="T33" fmla="*/ 174 h 226"/>
                <a:gd name="T34" fmla="*/ 99 w 257"/>
                <a:gd name="T35" fmla="*/ 72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7 h 226"/>
                <a:gd name="T50" fmla="*/ 69 w 257"/>
                <a:gd name="T51" fmla="*/ 61 h 226"/>
                <a:gd name="T52" fmla="*/ 40 w 257"/>
                <a:gd name="T53" fmla="*/ 166 h 226"/>
                <a:gd name="T54" fmla="*/ 101 w 257"/>
                <a:gd name="T55" fmla="*/ 226 h 226"/>
                <a:gd name="T56" fmla="*/ 160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5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3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6" y="107"/>
                    <a:pt x="99" y="72"/>
                  </a:cubicBezTo>
                  <a:cubicBezTo>
                    <a:pt x="105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29"/>
                    <a:pt x="46" y="11"/>
                    <a:pt x="65" y="11"/>
                  </a:cubicBezTo>
                  <a:cubicBezTo>
                    <a:pt x="69" y="11"/>
                    <a:pt x="77" y="12"/>
                    <a:pt x="77" y="27"/>
                  </a:cubicBezTo>
                  <a:cubicBezTo>
                    <a:pt x="77" y="39"/>
                    <a:pt x="72" y="54"/>
                    <a:pt x="69" y="61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2" name="Freeform 269">
              <a:extLst>
                <a:ext uri="{FF2B5EF4-FFF2-40B4-BE49-F238E27FC236}">
                  <a16:creationId xmlns:a16="http://schemas.microsoft.com/office/drawing/2014/main" id="{48379D88-581D-43E7-A723-A252BA1F6FD9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2701926" y="2574925"/>
              <a:ext cx="57150" cy="274638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8 h 499"/>
                <a:gd name="T14" fmla="*/ 0 w 115"/>
                <a:gd name="T15" fmla="*/ 250 h 499"/>
                <a:gd name="T16" fmla="*/ 33 w 115"/>
                <a:gd name="T17" fmla="*/ 406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5" y="421"/>
                    <a:pt x="29" y="326"/>
                    <a:pt x="29" y="250"/>
                  </a:cubicBezTo>
                  <a:cubicBezTo>
                    <a:pt x="29" y="163"/>
                    <a:pt x="47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0" y="34"/>
                    <a:pt x="31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5" y="349"/>
                    <a:pt x="33" y="406"/>
                  </a:cubicBezTo>
                  <a:cubicBezTo>
                    <a:pt x="62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3" name="Freeform 270">
              <a:extLst>
                <a:ext uri="{FF2B5EF4-FFF2-40B4-BE49-F238E27FC236}">
                  <a16:creationId xmlns:a16="http://schemas.microsoft.com/office/drawing/2014/main" id="{DEC62B61-59CD-4882-AA65-762978D4B37B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2778126" y="2608263"/>
              <a:ext cx="77788" cy="176213"/>
            </a:xfrm>
            <a:custGeom>
              <a:avLst/>
              <a:gdLst>
                <a:gd name="T0" fmla="*/ 92 w 154"/>
                <a:gd name="T1" fmla="*/ 113 h 318"/>
                <a:gd name="T2" fmla="*/ 139 w 154"/>
                <a:gd name="T3" fmla="*/ 113 h 318"/>
                <a:gd name="T4" fmla="*/ 154 w 154"/>
                <a:gd name="T5" fmla="*/ 103 h 318"/>
                <a:gd name="T6" fmla="*/ 140 w 154"/>
                <a:gd name="T7" fmla="*/ 98 h 318"/>
                <a:gd name="T8" fmla="*/ 96 w 154"/>
                <a:gd name="T9" fmla="*/ 98 h 318"/>
                <a:gd name="T10" fmla="*/ 116 w 154"/>
                <a:gd name="T11" fmla="*/ 14 h 318"/>
                <a:gd name="T12" fmla="*/ 102 w 154"/>
                <a:gd name="T13" fmla="*/ 0 h 318"/>
                <a:gd name="T14" fmla="*/ 82 w 154"/>
                <a:gd name="T15" fmla="*/ 18 h 318"/>
                <a:gd name="T16" fmla="*/ 62 w 154"/>
                <a:gd name="T17" fmla="*/ 98 h 318"/>
                <a:gd name="T18" fmla="*/ 15 w 154"/>
                <a:gd name="T19" fmla="*/ 98 h 318"/>
                <a:gd name="T20" fmla="*/ 0 w 154"/>
                <a:gd name="T21" fmla="*/ 107 h 318"/>
                <a:gd name="T22" fmla="*/ 14 w 154"/>
                <a:gd name="T23" fmla="*/ 113 h 318"/>
                <a:gd name="T24" fmla="*/ 58 w 154"/>
                <a:gd name="T25" fmla="*/ 113 h 318"/>
                <a:gd name="T26" fmla="*/ 20 w 154"/>
                <a:gd name="T27" fmla="*/ 272 h 318"/>
                <a:gd name="T28" fmla="*/ 66 w 154"/>
                <a:gd name="T29" fmla="*/ 318 h 318"/>
                <a:gd name="T30" fmla="*/ 146 w 154"/>
                <a:gd name="T31" fmla="*/ 241 h 318"/>
                <a:gd name="T32" fmla="*/ 140 w 154"/>
                <a:gd name="T33" fmla="*/ 236 h 318"/>
                <a:gd name="T34" fmla="*/ 132 w 154"/>
                <a:gd name="T35" fmla="*/ 243 h 318"/>
                <a:gd name="T36" fmla="*/ 67 w 154"/>
                <a:gd name="T37" fmla="*/ 307 h 318"/>
                <a:gd name="T38" fmla="*/ 52 w 154"/>
                <a:gd name="T39" fmla="*/ 284 h 318"/>
                <a:gd name="T40" fmla="*/ 55 w 154"/>
                <a:gd name="T41" fmla="*/ 260 h 318"/>
                <a:gd name="T42" fmla="*/ 92 w 154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318">
                  <a:moveTo>
                    <a:pt x="92" y="113"/>
                  </a:moveTo>
                  <a:lnTo>
                    <a:pt x="139" y="113"/>
                  </a:lnTo>
                  <a:cubicBezTo>
                    <a:pt x="149" y="113"/>
                    <a:pt x="154" y="113"/>
                    <a:pt x="154" y="103"/>
                  </a:cubicBezTo>
                  <a:cubicBezTo>
                    <a:pt x="154" y="98"/>
                    <a:pt x="149" y="98"/>
                    <a:pt x="140" y="98"/>
                  </a:cubicBezTo>
                  <a:lnTo>
                    <a:pt x="96" y="98"/>
                  </a:lnTo>
                  <a:cubicBezTo>
                    <a:pt x="114" y="27"/>
                    <a:pt x="116" y="17"/>
                    <a:pt x="116" y="14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1"/>
                    <a:pt x="82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6" y="245"/>
                    <a:pt x="146" y="241"/>
                  </a:cubicBezTo>
                  <a:cubicBezTo>
                    <a:pt x="146" y="236"/>
                    <a:pt x="142" y="236"/>
                    <a:pt x="140" y="236"/>
                  </a:cubicBezTo>
                  <a:cubicBezTo>
                    <a:pt x="135" y="236"/>
                    <a:pt x="135" y="238"/>
                    <a:pt x="132" y="243"/>
                  </a:cubicBezTo>
                  <a:cubicBezTo>
                    <a:pt x="111" y="295"/>
                    <a:pt x="84" y="307"/>
                    <a:pt x="67" y="307"/>
                  </a:cubicBezTo>
                  <a:cubicBezTo>
                    <a:pt x="57" y="307"/>
                    <a:pt x="52" y="301"/>
                    <a:pt x="52" y="284"/>
                  </a:cubicBezTo>
                  <a:cubicBezTo>
                    <a:pt x="52" y="272"/>
                    <a:pt x="53" y="269"/>
                    <a:pt x="55" y="260"/>
                  </a:cubicBezTo>
                  <a:lnTo>
                    <a:pt x="92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4" name="Freeform 271">
              <a:extLst>
                <a:ext uri="{FF2B5EF4-FFF2-40B4-BE49-F238E27FC236}">
                  <a16:creationId xmlns:a16="http://schemas.microsoft.com/office/drawing/2014/main" id="{F86A1152-1F8D-49CF-B38D-2E5EC5DA2772}"/>
                </a:ext>
              </a:extLst>
            </p:cNvPr>
            <p:cNvSpPr>
              <a:spLocks noEditPoints="1"/>
            </p:cNvSpPr>
            <p:nvPr>
              <p:custDataLst>
                <p:tags r:id="rId39"/>
              </p:custDataLst>
            </p:nvPr>
          </p:nvSpPr>
          <p:spPr bwMode="auto">
            <a:xfrm>
              <a:off x="2946401" y="2679700"/>
              <a:ext cx="165100" cy="65088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5" name="Freeform 272">
              <a:extLst>
                <a:ext uri="{FF2B5EF4-FFF2-40B4-BE49-F238E27FC236}">
                  <a16:creationId xmlns:a16="http://schemas.microsoft.com/office/drawing/2014/main" id="{197CD4B5-F88C-46F2-9AEC-6D869ACEE180}"/>
                </a:ext>
              </a:extLst>
            </p:cNvPr>
            <p:cNvSpPr>
              <a:spLocks noEditPoints="1"/>
            </p:cNvSpPr>
            <p:nvPr>
              <p:custDataLst>
                <p:tags r:id="rId40"/>
              </p:custDataLst>
            </p:nvPr>
          </p:nvSpPr>
          <p:spPr bwMode="auto">
            <a:xfrm>
              <a:off x="3205163" y="2597150"/>
              <a:ext cx="104775" cy="190500"/>
            </a:xfrm>
            <a:custGeom>
              <a:avLst/>
              <a:gdLst>
                <a:gd name="T0" fmla="*/ 210 w 210"/>
                <a:gd name="T1" fmla="*/ 173 h 344"/>
                <a:gd name="T2" fmla="*/ 190 w 210"/>
                <a:gd name="T3" fmla="*/ 56 h 344"/>
                <a:gd name="T4" fmla="*/ 105 w 210"/>
                <a:gd name="T5" fmla="*/ 0 h 344"/>
                <a:gd name="T6" fmla="*/ 18 w 210"/>
                <a:gd name="T7" fmla="*/ 60 h 344"/>
                <a:gd name="T8" fmla="*/ 0 w 210"/>
                <a:gd name="T9" fmla="*/ 173 h 344"/>
                <a:gd name="T10" fmla="*/ 22 w 210"/>
                <a:gd name="T11" fmla="*/ 293 h 344"/>
                <a:gd name="T12" fmla="*/ 104 w 210"/>
                <a:gd name="T13" fmla="*/ 344 h 344"/>
                <a:gd name="T14" fmla="*/ 191 w 210"/>
                <a:gd name="T15" fmla="*/ 286 h 344"/>
                <a:gd name="T16" fmla="*/ 210 w 210"/>
                <a:gd name="T17" fmla="*/ 173 h 344"/>
                <a:gd name="T18" fmla="*/ 104 w 210"/>
                <a:gd name="T19" fmla="*/ 333 h 344"/>
                <a:gd name="T20" fmla="*/ 47 w 210"/>
                <a:gd name="T21" fmla="*/ 272 h 344"/>
                <a:gd name="T22" fmla="*/ 41 w 210"/>
                <a:gd name="T23" fmla="*/ 167 h 344"/>
                <a:gd name="T24" fmla="*/ 45 w 210"/>
                <a:gd name="T25" fmla="*/ 75 h 344"/>
                <a:gd name="T26" fmla="*/ 104 w 210"/>
                <a:gd name="T27" fmla="*/ 11 h 344"/>
                <a:gd name="T28" fmla="*/ 163 w 210"/>
                <a:gd name="T29" fmla="*/ 70 h 344"/>
                <a:gd name="T30" fmla="*/ 168 w 210"/>
                <a:gd name="T31" fmla="*/ 167 h 344"/>
                <a:gd name="T32" fmla="*/ 163 w 210"/>
                <a:gd name="T33" fmla="*/ 270 h 344"/>
                <a:gd name="T34" fmla="*/ 104 w 210"/>
                <a:gd name="T35" fmla="*/ 33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4">
                  <a:moveTo>
                    <a:pt x="210" y="173"/>
                  </a:moveTo>
                  <a:cubicBezTo>
                    <a:pt x="210" y="133"/>
                    <a:pt x="207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8" y="60"/>
                  </a:cubicBezTo>
                  <a:cubicBezTo>
                    <a:pt x="2" y="94"/>
                    <a:pt x="0" y="133"/>
                    <a:pt x="0" y="173"/>
                  </a:cubicBezTo>
                  <a:cubicBezTo>
                    <a:pt x="0" y="210"/>
                    <a:pt x="2" y="255"/>
                    <a:pt x="22" y="293"/>
                  </a:cubicBezTo>
                  <a:cubicBezTo>
                    <a:pt x="44" y="334"/>
                    <a:pt x="80" y="344"/>
                    <a:pt x="104" y="344"/>
                  </a:cubicBezTo>
                  <a:cubicBezTo>
                    <a:pt x="131" y="344"/>
                    <a:pt x="169" y="333"/>
                    <a:pt x="191" y="286"/>
                  </a:cubicBezTo>
                  <a:cubicBezTo>
                    <a:pt x="207" y="251"/>
                    <a:pt x="210" y="212"/>
                    <a:pt x="210" y="173"/>
                  </a:cubicBezTo>
                  <a:close/>
                  <a:moveTo>
                    <a:pt x="104" y="333"/>
                  </a:moveTo>
                  <a:cubicBezTo>
                    <a:pt x="85" y="333"/>
                    <a:pt x="56" y="320"/>
                    <a:pt x="47" y="272"/>
                  </a:cubicBezTo>
                  <a:cubicBezTo>
                    <a:pt x="41" y="242"/>
                    <a:pt x="41" y="196"/>
                    <a:pt x="41" y="167"/>
                  </a:cubicBezTo>
                  <a:cubicBezTo>
                    <a:pt x="41" y="135"/>
                    <a:pt x="41" y="102"/>
                    <a:pt x="45" y="75"/>
                  </a:cubicBezTo>
                  <a:cubicBezTo>
                    <a:pt x="54" y="16"/>
                    <a:pt x="92" y="11"/>
                    <a:pt x="104" y="11"/>
                  </a:cubicBezTo>
                  <a:cubicBezTo>
                    <a:pt x="121" y="11"/>
                    <a:pt x="154" y="20"/>
                    <a:pt x="163" y="70"/>
                  </a:cubicBezTo>
                  <a:cubicBezTo>
                    <a:pt x="168" y="98"/>
                    <a:pt x="168" y="135"/>
                    <a:pt x="168" y="167"/>
                  </a:cubicBezTo>
                  <a:cubicBezTo>
                    <a:pt x="168" y="204"/>
                    <a:pt x="168" y="238"/>
                    <a:pt x="163" y="270"/>
                  </a:cubicBezTo>
                  <a:cubicBezTo>
                    <a:pt x="155" y="318"/>
                    <a:pt x="127" y="333"/>
                    <a:pt x="104" y="33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6" name="Freeform 273">
              <a:extLst>
                <a:ext uri="{FF2B5EF4-FFF2-40B4-BE49-F238E27FC236}">
                  <a16:creationId xmlns:a16="http://schemas.microsoft.com/office/drawing/2014/main" id="{47F8705B-2B38-47D9-9CCC-940F8B3A4413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3333751" y="2574925"/>
              <a:ext cx="57150" cy="274638"/>
            </a:xfrm>
            <a:custGeom>
              <a:avLst/>
              <a:gdLst>
                <a:gd name="T0" fmla="*/ 115 w 115"/>
                <a:gd name="T1" fmla="*/ 250 h 499"/>
                <a:gd name="T2" fmla="*/ 83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7 h 499"/>
                <a:gd name="T10" fmla="*/ 87 w 115"/>
                <a:gd name="T11" fmla="*/ 250 h 499"/>
                <a:gd name="T12" fmla="*/ 6 w 115"/>
                <a:gd name="T13" fmla="*/ 486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2 h 499"/>
                <a:gd name="T20" fmla="*/ 115 w 115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50"/>
                  </a:moveTo>
                  <a:cubicBezTo>
                    <a:pt x="115" y="211"/>
                    <a:pt x="110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6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09" y="347"/>
                    <a:pt x="115" y="292"/>
                    <a:pt x="115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7" name="Freeform 274">
              <a:extLst>
                <a:ext uri="{FF2B5EF4-FFF2-40B4-BE49-F238E27FC236}">
                  <a16:creationId xmlns:a16="http://schemas.microsoft.com/office/drawing/2014/main" id="{22875A6E-07F8-4A85-9A34-EED27394FF77}"/>
                </a:ext>
              </a:extLst>
            </p:cNvPr>
            <p:cNvSpPr>
              <a:spLocks noEditPoints="1"/>
            </p:cNvSpPr>
            <p:nvPr>
              <p:custDataLst>
                <p:tags r:id="rId42"/>
              </p:custDataLst>
            </p:nvPr>
          </p:nvSpPr>
          <p:spPr bwMode="auto">
            <a:xfrm>
              <a:off x="3500438" y="2679700"/>
              <a:ext cx="165100" cy="65088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6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6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6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6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8" name="Freeform 275">
              <a:extLst>
                <a:ext uri="{FF2B5EF4-FFF2-40B4-BE49-F238E27FC236}">
                  <a16:creationId xmlns:a16="http://schemas.microsoft.com/office/drawing/2014/main" id="{09F4CCC7-BB57-414F-8D3A-7E68C9A31B17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3762376" y="2590800"/>
              <a:ext cx="122238" cy="193675"/>
            </a:xfrm>
            <a:custGeom>
              <a:avLst/>
              <a:gdLst>
                <a:gd name="T0" fmla="*/ 151 w 246"/>
                <a:gd name="T1" fmla="*/ 201 h 353"/>
                <a:gd name="T2" fmla="*/ 204 w 246"/>
                <a:gd name="T3" fmla="*/ 341 h 353"/>
                <a:gd name="T4" fmla="*/ 230 w 246"/>
                <a:gd name="T5" fmla="*/ 352 h 353"/>
                <a:gd name="T6" fmla="*/ 241 w 246"/>
                <a:gd name="T7" fmla="*/ 352 h 353"/>
                <a:gd name="T8" fmla="*/ 246 w 246"/>
                <a:gd name="T9" fmla="*/ 347 h 353"/>
                <a:gd name="T10" fmla="*/ 244 w 246"/>
                <a:gd name="T11" fmla="*/ 343 h 353"/>
                <a:gd name="T12" fmla="*/ 233 w 246"/>
                <a:gd name="T13" fmla="*/ 320 h 353"/>
                <a:gd name="T14" fmla="*/ 131 w 246"/>
                <a:gd name="T15" fmla="*/ 36 h 353"/>
                <a:gd name="T16" fmla="*/ 70 w 246"/>
                <a:gd name="T17" fmla="*/ 0 h 353"/>
                <a:gd name="T18" fmla="*/ 61 w 246"/>
                <a:gd name="T19" fmla="*/ 6 h 353"/>
                <a:gd name="T20" fmla="*/ 65 w 246"/>
                <a:gd name="T21" fmla="*/ 11 h 353"/>
                <a:gd name="T22" fmla="*/ 98 w 246"/>
                <a:gd name="T23" fmla="*/ 51 h 353"/>
                <a:gd name="T24" fmla="*/ 146 w 246"/>
                <a:gd name="T25" fmla="*/ 186 h 353"/>
                <a:gd name="T26" fmla="*/ 9 w 246"/>
                <a:gd name="T27" fmla="*/ 323 h 353"/>
                <a:gd name="T28" fmla="*/ 0 w 246"/>
                <a:gd name="T29" fmla="*/ 339 h 353"/>
                <a:gd name="T30" fmla="*/ 15 w 246"/>
                <a:gd name="T31" fmla="*/ 353 h 353"/>
                <a:gd name="T32" fmla="*/ 31 w 246"/>
                <a:gd name="T33" fmla="*/ 343 h 353"/>
                <a:gd name="T34" fmla="*/ 151 w 246"/>
                <a:gd name="T35" fmla="*/ 20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6" h="353">
                  <a:moveTo>
                    <a:pt x="151" y="201"/>
                  </a:moveTo>
                  <a:cubicBezTo>
                    <a:pt x="172" y="253"/>
                    <a:pt x="196" y="330"/>
                    <a:pt x="204" y="341"/>
                  </a:cubicBezTo>
                  <a:cubicBezTo>
                    <a:pt x="212" y="352"/>
                    <a:pt x="217" y="352"/>
                    <a:pt x="230" y="352"/>
                  </a:cubicBezTo>
                  <a:lnTo>
                    <a:pt x="241" y="352"/>
                  </a:lnTo>
                  <a:cubicBezTo>
                    <a:pt x="246" y="352"/>
                    <a:pt x="246" y="349"/>
                    <a:pt x="246" y="347"/>
                  </a:cubicBezTo>
                  <a:cubicBezTo>
                    <a:pt x="246" y="346"/>
                    <a:pt x="245" y="345"/>
                    <a:pt x="244" y="343"/>
                  </a:cubicBezTo>
                  <a:cubicBezTo>
                    <a:pt x="239" y="337"/>
                    <a:pt x="236" y="330"/>
                    <a:pt x="233" y="320"/>
                  </a:cubicBezTo>
                  <a:lnTo>
                    <a:pt x="131" y="36"/>
                  </a:lnTo>
                  <a:cubicBezTo>
                    <a:pt x="120" y="7"/>
                    <a:pt x="93" y="0"/>
                    <a:pt x="70" y="0"/>
                  </a:cubicBezTo>
                  <a:cubicBezTo>
                    <a:pt x="67" y="0"/>
                    <a:pt x="61" y="0"/>
                    <a:pt x="61" y="6"/>
                  </a:cubicBezTo>
                  <a:cubicBezTo>
                    <a:pt x="61" y="10"/>
                    <a:pt x="65" y="11"/>
                    <a:pt x="65" y="11"/>
                  </a:cubicBezTo>
                  <a:cubicBezTo>
                    <a:pt x="82" y="14"/>
                    <a:pt x="85" y="17"/>
                    <a:pt x="98" y="51"/>
                  </a:cubicBezTo>
                  <a:lnTo>
                    <a:pt x="146" y="186"/>
                  </a:lnTo>
                  <a:lnTo>
                    <a:pt x="9" y="323"/>
                  </a:lnTo>
                  <a:cubicBezTo>
                    <a:pt x="3" y="329"/>
                    <a:pt x="0" y="332"/>
                    <a:pt x="0" y="339"/>
                  </a:cubicBezTo>
                  <a:cubicBezTo>
                    <a:pt x="0" y="347"/>
                    <a:pt x="7" y="353"/>
                    <a:pt x="15" y="353"/>
                  </a:cubicBezTo>
                  <a:cubicBezTo>
                    <a:pt x="23" y="353"/>
                    <a:pt x="27" y="348"/>
                    <a:pt x="31" y="343"/>
                  </a:cubicBezTo>
                  <a:lnTo>
                    <a:pt x="151" y="20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9" name="Freeform 276">
              <a:extLst>
                <a:ext uri="{FF2B5EF4-FFF2-40B4-BE49-F238E27FC236}">
                  <a16:creationId xmlns:a16="http://schemas.microsoft.com/office/drawing/2014/main" id="{49F69F24-F576-4D37-8042-81D84C04BA57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3905251" y="2695575"/>
              <a:ext cx="76200" cy="127000"/>
            </a:xfrm>
            <a:custGeom>
              <a:avLst/>
              <a:gdLst>
                <a:gd name="T0" fmla="*/ 154 w 154"/>
                <a:gd name="T1" fmla="*/ 168 h 232"/>
                <a:gd name="T2" fmla="*/ 142 w 154"/>
                <a:gd name="T3" fmla="*/ 168 h 232"/>
                <a:gd name="T4" fmla="*/ 133 w 154"/>
                <a:gd name="T5" fmla="*/ 200 h 232"/>
                <a:gd name="T6" fmla="*/ 99 w 154"/>
                <a:gd name="T7" fmla="*/ 202 h 232"/>
                <a:gd name="T8" fmla="*/ 34 w 154"/>
                <a:gd name="T9" fmla="*/ 202 h 232"/>
                <a:gd name="T10" fmla="*/ 104 w 154"/>
                <a:gd name="T11" fmla="*/ 143 h 232"/>
                <a:gd name="T12" fmla="*/ 154 w 154"/>
                <a:gd name="T13" fmla="*/ 68 h 232"/>
                <a:gd name="T14" fmla="*/ 72 w 154"/>
                <a:gd name="T15" fmla="*/ 0 h 232"/>
                <a:gd name="T16" fmla="*/ 0 w 154"/>
                <a:gd name="T17" fmla="*/ 62 h 232"/>
                <a:gd name="T18" fmla="*/ 18 w 154"/>
                <a:gd name="T19" fmla="*/ 82 h 232"/>
                <a:gd name="T20" fmla="*/ 37 w 154"/>
                <a:gd name="T21" fmla="*/ 63 h 232"/>
                <a:gd name="T22" fmla="*/ 16 w 154"/>
                <a:gd name="T23" fmla="*/ 45 h 232"/>
                <a:gd name="T24" fmla="*/ 67 w 154"/>
                <a:gd name="T25" fmla="*/ 12 h 232"/>
                <a:gd name="T26" fmla="*/ 120 w 154"/>
                <a:gd name="T27" fmla="*/ 68 h 232"/>
                <a:gd name="T28" fmla="*/ 87 w 154"/>
                <a:gd name="T29" fmla="*/ 135 h 232"/>
                <a:gd name="T30" fmla="*/ 3 w 154"/>
                <a:gd name="T31" fmla="*/ 218 h 232"/>
                <a:gd name="T32" fmla="*/ 0 w 154"/>
                <a:gd name="T33" fmla="*/ 232 h 232"/>
                <a:gd name="T34" fmla="*/ 144 w 154"/>
                <a:gd name="T35" fmla="*/ 232 h 232"/>
                <a:gd name="T36" fmla="*/ 154 w 154"/>
                <a:gd name="T37" fmla="*/ 1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2">
                  <a:moveTo>
                    <a:pt x="154" y="168"/>
                  </a:moveTo>
                  <a:lnTo>
                    <a:pt x="142" y="168"/>
                  </a:lnTo>
                  <a:cubicBezTo>
                    <a:pt x="141" y="176"/>
                    <a:pt x="138" y="196"/>
                    <a:pt x="133" y="200"/>
                  </a:cubicBezTo>
                  <a:cubicBezTo>
                    <a:pt x="130" y="202"/>
                    <a:pt x="103" y="202"/>
                    <a:pt x="99" y="202"/>
                  </a:cubicBezTo>
                  <a:lnTo>
                    <a:pt x="34" y="202"/>
                  </a:lnTo>
                  <a:cubicBezTo>
                    <a:pt x="71" y="169"/>
                    <a:pt x="83" y="160"/>
                    <a:pt x="104" y="143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2" y="0"/>
                  </a:cubicBezTo>
                  <a:cubicBezTo>
                    <a:pt x="29" y="0"/>
                    <a:pt x="0" y="30"/>
                    <a:pt x="0" y="62"/>
                  </a:cubicBezTo>
                  <a:cubicBezTo>
                    <a:pt x="0" y="80"/>
                    <a:pt x="15" y="82"/>
                    <a:pt x="18" y="82"/>
                  </a:cubicBezTo>
                  <a:cubicBezTo>
                    <a:pt x="27" y="82"/>
                    <a:pt x="37" y="76"/>
                    <a:pt x="37" y="63"/>
                  </a:cubicBezTo>
                  <a:cubicBezTo>
                    <a:pt x="37" y="57"/>
                    <a:pt x="34" y="45"/>
                    <a:pt x="16" y="45"/>
                  </a:cubicBezTo>
                  <a:cubicBezTo>
                    <a:pt x="27" y="20"/>
                    <a:pt x="51" y="12"/>
                    <a:pt x="67" y="12"/>
                  </a:cubicBezTo>
                  <a:cubicBezTo>
                    <a:pt x="102" y="12"/>
                    <a:pt x="120" y="40"/>
                    <a:pt x="120" y="68"/>
                  </a:cubicBezTo>
                  <a:cubicBezTo>
                    <a:pt x="120" y="98"/>
                    <a:pt x="99" y="122"/>
                    <a:pt x="87" y="135"/>
                  </a:cubicBezTo>
                  <a:lnTo>
                    <a:pt x="3" y="218"/>
                  </a:lnTo>
                  <a:cubicBezTo>
                    <a:pt x="0" y="221"/>
                    <a:pt x="0" y="222"/>
                    <a:pt x="0" y="232"/>
                  </a:cubicBezTo>
                  <a:lnTo>
                    <a:pt x="144" y="232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0" name="Freeform 277">
              <a:extLst>
                <a:ext uri="{FF2B5EF4-FFF2-40B4-BE49-F238E27FC236}">
                  <a16:creationId xmlns:a16="http://schemas.microsoft.com/office/drawing/2014/main" id="{D7865501-37C4-48DB-9190-216A195975A6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4075113" y="2620963"/>
              <a:ext cx="165100" cy="182563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1" name="Freeform 278">
              <a:extLst>
                <a:ext uri="{FF2B5EF4-FFF2-40B4-BE49-F238E27FC236}">
                  <a16:creationId xmlns:a16="http://schemas.microsoft.com/office/drawing/2014/main" id="{BC6D1918-45A7-42E8-AF0D-CDA0668AC204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4322763" y="2590800"/>
              <a:ext cx="123825" cy="193675"/>
            </a:xfrm>
            <a:custGeom>
              <a:avLst/>
              <a:gdLst>
                <a:gd name="T0" fmla="*/ 151 w 247"/>
                <a:gd name="T1" fmla="*/ 201 h 353"/>
                <a:gd name="T2" fmla="*/ 204 w 247"/>
                <a:gd name="T3" fmla="*/ 341 h 353"/>
                <a:gd name="T4" fmla="*/ 230 w 247"/>
                <a:gd name="T5" fmla="*/ 352 h 353"/>
                <a:gd name="T6" fmla="*/ 241 w 247"/>
                <a:gd name="T7" fmla="*/ 352 h 353"/>
                <a:gd name="T8" fmla="*/ 247 w 247"/>
                <a:gd name="T9" fmla="*/ 347 h 353"/>
                <a:gd name="T10" fmla="*/ 244 w 247"/>
                <a:gd name="T11" fmla="*/ 343 h 353"/>
                <a:gd name="T12" fmla="*/ 233 w 247"/>
                <a:gd name="T13" fmla="*/ 320 h 353"/>
                <a:gd name="T14" fmla="*/ 131 w 247"/>
                <a:gd name="T15" fmla="*/ 36 h 353"/>
                <a:gd name="T16" fmla="*/ 70 w 247"/>
                <a:gd name="T17" fmla="*/ 0 h 353"/>
                <a:gd name="T18" fmla="*/ 61 w 247"/>
                <a:gd name="T19" fmla="*/ 6 h 353"/>
                <a:gd name="T20" fmla="*/ 66 w 247"/>
                <a:gd name="T21" fmla="*/ 11 h 353"/>
                <a:gd name="T22" fmla="*/ 98 w 247"/>
                <a:gd name="T23" fmla="*/ 51 h 353"/>
                <a:gd name="T24" fmla="*/ 146 w 247"/>
                <a:gd name="T25" fmla="*/ 186 h 353"/>
                <a:gd name="T26" fmla="*/ 9 w 247"/>
                <a:gd name="T27" fmla="*/ 323 h 353"/>
                <a:gd name="T28" fmla="*/ 0 w 247"/>
                <a:gd name="T29" fmla="*/ 339 h 353"/>
                <a:gd name="T30" fmla="*/ 15 w 247"/>
                <a:gd name="T31" fmla="*/ 353 h 353"/>
                <a:gd name="T32" fmla="*/ 31 w 247"/>
                <a:gd name="T33" fmla="*/ 343 h 353"/>
                <a:gd name="T34" fmla="*/ 151 w 247"/>
                <a:gd name="T35" fmla="*/ 20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7" h="353">
                  <a:moveTo>
                    <a:pt x="151" y="201"/>
                  </a:moveTo>
                  <a:cubicBezTo>
                    <a:pt x="172" y="253"/>
                    <a:pt x="196" y="330"/>
                    <a:pt x="204" y="341"/>
                  </a:cubicBezTo>
                  <a:cubicBezTo>
                    <a:pt x="212" y="352"/>
                    <a:pt x="217" y="352"/>
                    <a:pt x="230" y="352"/>
                  </a:cubicBezTo>
                  <a:lnTo>
                    <a:pt x="241" y="352"/>
                  </a:lnTo>
                  <a:cubicBezTo>
                    <a:pt x="246" y="352"/>
                    <a:pt x="247" y="349"/>
                    <a:pt x="247" y="347"/>
                  </a:cubicBezTo>
                  <a:cubicBezTo>
                    <a:pt x="247" y="346"/>
                    <a:pt x="246" y="345"/>
                    <a:pt x="244" y="343"/>
                  </a:cubicBezTo>
                  <a:cubicBezTo>
                    <a:pt x="239" y="337"/>
                    <a:pt x="236" y="330"/>
                    <a:pt x="233" y="320"/>
                  </a:cubicBezTo>
                  <a:lnTo>
                    <a:pt x="131" y="36"/>
                  </a:lnTo>
                  <a:cubicBezTo>
                    <a:pt x="121" y="7"/>
                    <a:pt x="94" y="0"/>
                    <a:pt x="70" y="0"/>
                  </a:cubicBezTo>
                  <a:cubicBezTo>
                    <a:pt x="68" y="0"/>
                    <a:pt x="61" y="0"/>
                    <a:pt x="61" y="6"/>
                  </a:cubicBezTo>
                  <a:cubicBezTo>
                    <a:pt x="61" y="10"/>
                    <a:pt x="65" y="11"/>
                    <a:pt x="66" y="11"/>
                  </a:cubicBezTo>
                  <a:cubicBezTo>
                    <a:pt x="82" y="14"/>
                    <a:pt x="86" y="17"/>
                    <a:pt x="98" y="51"/>
                  </a:cubicBezTo>
                  <a:lnTo>
                    <a:pt x="146" y="186"/>
                  </a:lnTo>
                  <a:lnTo>
                    <a:pt x="9" y="323"/>
                  </a:lnTo>
                  <a:cubicBezTo>
                    <a:pt x="3" y="329"/>
                    <a:pt x="0" y="332"/>
                    <a:pt x="0" y="339"/>
                  </a:cubicBezTo>
                  <a:cubicBezTo>
                    <a:pt x="0" y="347"/>
                    <a:pt x="7" y="353"/>
                    <a:pt x="15" y="353"/>
                  </a:cubicBezTo>
                  <a:cubicBezTo>
                    <a:pt x="23" y="353"/>
                    <a:pt x="27" y="348"/>
                    <a:pt x="31" y="343"/>
                  </a:cubicBezTo>
                  <a:lnTo>
                    <a:pt x="151" y="20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2" name="Freeform 279">
              <a:extLst>
                <a:ext uri="{FF2B5EF4-FFF2-40B4-BE49-F238E27FC236}">
                  <a16:creationId xmlns:a16="http://schemas.microsoft.com/office/drawing/2014/main" id="{F99E73D0-B283-4FDB-9D1E-A006CB4F8F57}"/>
                </a:ext>
              </a:extLst>
            </p:cNvPr>
            <p:cNvSpPr>
              <a:spLocks noEditPoints="1"/>
            </p:cNvSpPr>
            <p:nvPr>
              <p:custDataLst>
                <p:tags r:id="rId47"/>
              </p:custDataLst>
            </p:nvPr>
          </p:nvSpPr>
          <p:spPr bwMode="auto">
            <a:xfrm>
              <a:off x="4462463" y="2692400"/>
              <a:ext cx="84138" cy="130175"/>
            </a:xfrm>
            <a:custGeom>
              <a:avLst/>
              <a:gdLst>
                <a:gd name="T0" fmla="*/ 170 w 170"/>
                <a:gd name="T1" fmla="*/ 178 h 236"/>
                <a:gd name="T2" fmla="*/ 170 w 170"/>
                <a:gd name="T3" fmla="*/ 166 h 236"/>
                <a:gd name="T4" fmla="*/ 132 w 170"/>
                <a:gd name="T5" fmla="*/ 166 h 236"/>
                <a:gd name="T6" fmla="*/ 132 w 170"/>
                <a:gd name="T7" fmla="*/ 10 h 236"/>
                <a:gd name="T8" fmla="*/ 124 w 170"/>
                <a:gd name="T9" fmla="*/ 0 h 236"/>
                <a:gd name="T10" fmla="*/ 115 w 170"/>
                <a:gd name="T11" fmla="*/ 5 h 236"/>
                <a:gd name="T12" fmla="*/ 0 w 170"/>
                <a:gd name="T13" fmla="*/ 166 h 236"/>
                <a:gd name="T14" fmla="*/ 0 w 170"/>
                <a:gd name="T15" fmla="*/ 178 h 236"/>
                <a:gd name="T16" fmla="*/ 102 w 170"/>
                <a:gd name="T17" fmla="*/ 178 h 236"/>
                <a:gd name="T18" fmla="*/ 102 w 170"/>
                <a:gd name="T19" fmla="*/ 207 h 236"/>
                <a:gd name="T20" fmla="*/ 74 w 170"/>
                <a:gd name="T21" fmla="*/ 223 h 236"/>
                <a:gd name="T22" fmla="*/ 64 w 170"/>
                <a:gd name="T23" fmla="*/ 223 h 236"/>
                <a:gd name="T24" fmla="*/ 64 w 170"/>
                <a:gd name="T25" fmla="*/ 236 h 236"/>
                <a:gd name="T26" fmla="*/ 117 w 170"/>
                <a:gd name="T27" fmla="*/ 234 h 236"/>
                <a:gd name="T28" fmla="*/ 169 w 170"/>
                <a:gd name="T29" fmla="*/ 236 h 236"/>
                <a:gd name="T30" fmla="*/ 169 w 170"/>
                <a:gd name="T31" fmla="*/ 223 h 236"/>
                <a:gd name="T32" fmla="*/ 160 w 170"/>
                <a:gd name="T33" fmla="*/ 223 h 236"/>
                <a:gd name="T34" fmla="*/ 132 w 170"/>
                <a:gd name="T35" fmla="*/ 207 h 236"/>
                <a:gd name="T36" fmla="*/ 132 w 170"/>
                <a:gd name="T37" fmla="*/ 178 h 236"/>
                <a:gd name="T38" fmla="*/ 170 w 170"/>
                <a:gd name="T39" fmla="*/ 178 h 236"/>
                <a:gd name="T40" fmla="*/ 105 w 170"/>
                <a:gd name="T41" fmla="*/ 38 h 236"/>
                <a:gd name="T42" fmla="*/ 105 w 170"/>
                <a:gd name="T43" fmla="*/ 166 h 236"/>
                <a:gd name="T44" fmla="*/ 12 w 170"/>
                <a:gd name="T45" fmla="*/ 166 h 236"/>
                <a:gd name="T46" fmla="*/ 105 w 170"/>
                <a:gd name="T47" fmla="*/ 3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36">
                  <a:moveTo>
                    <a:pt x="170" y="178"/>
                  </a:moveTo>
                  <a:lnTo>
                    <a:pt x="170" y="166"/>
                  </a:lnTo>
                  <a:lnTo>
                    <a:pt x="132" y="166"/>
                  </a:lnTo>
                  <a:lnTo>
                    <a:pt x="132" y="10"/>
                  </a:lnTo>
                  <a:cubicBezTo>
                    <a:pt x="132" y="3"/>
                    <a:pt x="132" y="0"/>
                    <a:pt x="124" y="0"/>
                  </a:cubicBezTo>
                  <a:cubicBezTo>
                    <a:pt x="120" y="0"/>
                    <a:pt x="118" y="0"/>
                    <a:pt x="115" y="5"/>
                  </a:cubicBezTo>
                  <a:lnTo>
                    <a:pt x="0" y="166"/>
                  </a:lnTo>
                  <a:lnTo>
                    <a:pt x="0" y="178"/>
                  </a:lnTo>
                  <a:lnTo>
                    <a:pt x="102" y="178"/>
                  </a:lnTo>
                  <a:lnTo>
                    <a:pt x="102" y="207"/>
                  </a:lnTo>
                  <a:cubicBezTo>
                    <a:pt x="102" y="219"/>
                    <a:pt x="102" y="223"/>
                    <a:pt x="74" y="223"/>
                  </a:cubicBezTo>
                  <a:lnTo>
                    <a:pt x="64" y="223"/>
                  </a:lnTo>
                  <a:lnTo>
                    <a:pt x="64" y="236"/>
                  </a:lnTo>
                  <a:cubicBezTo>
                    <a:pt x="82" y="235"/>
                    <a:pt x="104" y="234"/>
                    <a:pt x="117" y="234"/>
                  </a:cubicBezTo>
                  <a:cubicBezTo>
                    <a:pt x="130" y="234"/>
                    <a:pt x="152" y="235"/>
                    <a:pt x="169" y="236"/>
                  </a:cubicBezTo>
                  <a:lnTo>
                    <a:pt x="169" y="223"/>
                  </a:lnTo>
                  <a:lnTo>
                    <a:pt x="160" y="223"/>
                  </a:lnTo>
                  <a:cubicBezTo>
                    <a:pt x="132" y="223"/>
                    <a:pt x="132" y="219"/>
                    <a:pt x="132" y="207"/>
                  </a:cubicBezTo>
                  <a:lnTo>
                    <a:pt x="132" y="178"/>
                  </a:lnTo>
                  <a:lnTo>
                    <a:pt x="170" y="178"/>
                  </a:lnTo>
                  <a:close/>
                  <a:moveTo>
                    <a:pt x="105" y="38"/>
                  </a:moveTo>
                  <a:lnTo>
                    <a:pt x="105" y="166"/>
                  </a:lnTo>
                  <a:lnTo>
                    <a:pt x="12" y="166"/>
                  </a:lnTo>
                  <a:lnTo>
                    <a:pt x="105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3" name="Freeform 280">
              <a:extLst>
                <a:ext uri="{FF2B5EF4-FFF2-40B4-BE49-F238E27FC236}">
                  <a16:creationId xmlns:a16="http://schemas.microsoft.com/office/drawing/2014/main" id="{42384016-A10A-495F-AC36-2E3000391CCF}"/>
                </a:ext>
              </a:extLst>
            </p:cNvPr>
            <p:cNvSpPr>
              <a:spLocks noEditPoints="1"/>
            </p:cNvSpPr>
            <p:nvPr>
              <p:custDataLst>
                <p:tags r:id="rId48"/>
              </p:custDataLst>
            </p:nvPr>
          </p:nvSpPr>
          <p:spPr bwMode="auto">
            <a:xfrm>
              <a:off x="4575176" y="2659063"/>
              <a:ext cx="117475" cy="180975"/>
            </a:xfrm>
            <a:custGeom>
              <a:avLst/>
              <a:gdLst>
                <a:gd name="T0" fmla="*/ 1 w 235"/>
                <a:gd name="T1" fmla="*/ 307 h 328"/>
                <a:gd name="T2" fmla="*/ 0 w 235"/>
                <a:gd name="T3" fmla="*/ 315 h 328"/>
                <a:gd name="T4" fmla="*/ 13 w 235"/>
                <a:gd name="T5" fmla="*/ 328 h 328"/>
                <a:gd name="T6" fmla="*/ 31 w 235"/>
                <a:gd name="T7" fmla="*/ 318 h 328"/>
                <a:gd name="T8" fmla="*/ 63 w 235"/>
                <a:gd name="T9" fmla="*/ 193 h 328"/>
                <a:gd name="T10" fmla="*/ 112 w 235"/>
                <a:gd name="T11" fmla="*/ 226 h 328"/>
                <a:gd name="T12" fmla="*/ 235 w 235"/>
                <a:gd name="T13" fmla="*/ 81 h 328"/>
                <a:gd name="T14" fmla="*/ 166 w 235"/>
                <a:gd name="T15" fmla="*/ 0 h 328"/>
                <a:gd name="T16" fmla="*/ 50 w 235"/>
                <a:gd name="T17" fmla="*/ 111 h 328"/>
                <a:gd name="T18" fmla="*/ 1 w 235"/>
                <a:gd name="T19" fmla="*/ 307 h 328"/>
                <a:gd name="T20" fmla="*/ 112 w 235"/>
                <a:gd name="T21" fmla="*/ 215 h 328"/>
                <a:gd name="T22" fmla="*/ 69 w 235"/>
                <a:gd name="T23" fmla="*/ 171 h 328"/>
                <a:gd name="T24" fmla="*/ 73 w 235"/>
                <a:gd name="T25" fmla="*/ 152 h 328"/>
                <a:gd name="T26" fmla="*/ 103 w 235"/>
                <a:gd name="T27" fmla="*/ 58 h 328"/>
                <a:gd name="T28" fmla="*/ 165 w 235"/>
                <a:gd name="T29" fmla="*/ 11 h 328"/>
                <a:gd name="T30" fmla="*/ 199 w 235"/>
                <a:gd name="T31" fmla="*/ 60 h 328"/>
                <a:gd name="T32" fmla="*/ 171 w 235"/>
                <a:gd name="T33" fmla="*/ 168 h 328"/>
                <a:gd name="T34" fmla="*/ 112 w 235"/>
                <a:gd name="T35" fmla="*/ 2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328">
                  <a:moveTo>
                    <a:pt x="1" y="307"/>
                  </a:moveTo>
                  <a:cubicBezTo>
                    <a:pt x="0" y="313"/>
                    <a:pt x="0" y="314"/>
                    <a:pt x="0" y="315"/>
                  </a:cubicBezTo>
                  <a:cubicBezTo>
                    <a:pt x="0" y="322"/>
                    <a:pt x="5" y="328"/>
                    <a:pt x="13" y="328"/>
                  </a:cubicBezTo>
                  <a:cubicBezTo>
                    <a:pt x="24" y="328"/>
                    <a:pt x="30" y="319"/>
                    <a:pt x="31" y="318"/>
                  </a:cubicBezTo>
                  <a:cubicBezTo>
                    <a:pt x="33" y="313"/>
                    <a:pt x="49" y="247"/>
                    <a:pt x="63" y="193"/>
                  </a:cubicBezTo>
                  <a:cubicBezTo>
                    <a:pt x="73" y="213"/>
                    <a:pt x="89" y="226"/>
                    <a:pt x="112" y="226"/>
                  </a:cubicBezTo>
                  <a:cubicBezTo>
                    <a:pt x="171" y="226"/>
                    <a:pt x="235" y="156"/>
                    <a:pt x="235" y="81"/>
                  </a:cubicBezTo>
                  <a:cubicBezTo>
                    <a:pt x="235" y="28"/>
                    <a:pt x="202" y="0"/>
                    <a:pt x="166" y="0"/>
                  </a:cubicBezTo>
                  <a:cubicBezTo>
                    <a:pt x="117" y="0"/>
                    <a:pt x="65" y="50"/>
                    <a:pt x="50" y="111"/>
                  </a:cubicBezTo>
                  <a:lnTo>
                    <a:pt x="1" y="307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1"/>
                  </a:cubicBezTo>
                  <a:cubicBezTo>
                    <a:pt x="69" y="169"/>
                    <a:pt x="71" y="159"/>
                    <a:pt x="73" y="152"/>
                  </a:cubicBezTo>
                  <a:cubicBezTo>
                    <a:pt x="87" y="96"/>
                    <a:pt x="92" y="78"/>
                    <a:pt x="103" y="58"/>
                  </a:cubicBezTo>
                  <a:cubicBezTo>
                    <a:pt x="124" y="22"/>
                    <a:pt x="149" y="11"/>
                    <a:pt x="165" y="11"/>
                  </a:cubicBezTo>
                  <a:cubicBezTo>
                    <a:pt x="183" y="11"/>
                    <a:pt x="199" y="25"/>
                    <a:pt x="199" y="60"/>
                  </a:cubicBezTo>
                  <a:cubicBezTo>
                    <a:pt x="199" y="87"/>
                    <a:pt x="185" y="143"/>
                    <a:pt x="171" y="168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4" name="Freeform 281">
              <a:extLst>
                <a:ext uri="{FF2B5EF4-FFF2-40B4-BE49-F238E27FC236}">
                  <a16:creationId xmlns:a16="http://schemas.microsoft.com/office/drawing/2014/main" id="{F5420EE3-C111-42AE-AA3E-54386C36CF44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4765676" y="2620963"/>
              <a:ext cx="165100" cy="182563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6 h 332"/>
                <a:gd name="T28" fmla="*/ 166 w 331"/>
                <a:gd name="T29" fmla="*/ 332 h 332"/>
                <a:gd name="T30" fmla="*/ 176 w 331"/>
                <a:gd name="T31" fmla="*/ 316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5" name="Freeform 282">
              <a:extLst>
                <a:ext uri="{FF2B5EF4-FFF2-40B4-BE49-F238E27FC236}">
                  <a16:creationId xmlns:a16="http://schemas.microsoft.com/office/drawing/2014/main" id="{E31BF563-9667-4AB8-9AF1-368387F62270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5013326" y="2590800"/>
              <a:ext cx="122238" cy="193675"/>
            </a:xfrm>
            <a:custGeom>
              <a:avLst/>
              <a:gdLst>
                <a:gd name="T0" fmla="*/ 152 w 247"/>
                <a:gd name="T1" fmla="*/ 201 h 353"/>
                <a:gd name="T2" fmla="*/ 204 w 247"/>
                <a:gd name="T3" fmla="*/ 341 h 353"/>
                <a:gd name="T4" fmla="*/ 231 w 247"/>
                <a:gd name="T5" fmla="*/ 352 h 353"/>
                <a:gd name="T6" fmla="*/ 242 w 247"/>
                <a:gd name="T7" fmla="*/ 352 h 353"/>
                <a:gd name="T8" fmla="*/ 247 w 247"/>
                <a:gd name="T9" fmla="*/ 347 h 353"/>
                <a:gd name="T10" fmla="*/ 245 w 247"/>
                <a:gd name="T11" fmla="*/ 343 h 353"/>
                <a:gd name="T12" fmla="*/ 233 w 247"/>
                <a:gd name="T13" fmla="*/ 320 h 353"/>
                <a:gd name="T14" fmla="*/ 132 w 247"/>
                <a:gd name="T15" fmla="*/ 36 h 353"/>
                <a:gd name="T16" fmla="*/ 71 w 247"/>
                <a:gd name="T17" fmla="*/ 0 h 353"/>
                <a:gd name="T18" fmla="*/ 62 w 247"/>
                <a:gd name="T19" fmla="*/ 6 h 353"/>
                <a:gd name="T20" fmla="*/ 66 w 247"/>
                <a:gd name="T21" fmla="*/ 11 h 353"/>
                <a:gd name="T22" fmla="*/ 99 w 247"/>
                <a:gd name="T23" fmla="*/ 51 h 353"/>
                <a:gd name="T24" fmla="*/ 147 w 247"/>
                <a:gd name="T25" fmla="*/ 186 h 353"/>
                <a:gd name="T26" fmla="*/ 9 w 247"/>
                <a:gd name="T27" fmla="*/ 323 h 353"/>
                <a:gd name="T28" fmla="*/ 0 w 247"/>
                <a:gd name="T29" fmla="*/ 339 h 353"/>
                <a:gd name="T30" fmla="*/ 15 w 247"/>
                <a:gd name="T31" fmla="*/ 353 h 353"/>
                <a:gd name="T32" fmla="*/ 32 w 247"/>
                <a:gd name="T33" fmla="*/ 343 h 353"/>
                <a:gd name="T34" fmla="*/ 152 w 247"/>
                <a:gd name="T35" fmla="*/ 20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7" h="353">
                  <a:moveTo>
                    <a:pt x="152" y="201"/>
                  </a:moveTo>
                  <a:cubicBezTo>
                    <a:pt x="173" y="253"/>
                    <a:pt x="196" y="330"/>
                    <a:pt x="204" y="341"/>
                  </a:cubicBezTo>
                  <a:cubicBezTo>
                    <a:pt x="212" y="352"/>
                    <a:pt x="217" y="352"/>
                    <a:pt x="231" y="352"/>
                  </a:cubicBezTo>
                  <a:lnTo>
                    <a:pt x="242" y="352"/>
                  </a:lnTo>
                  <a:cubicBezTo>
                    <a:pt x="247" y="352"/>
                    <a:pt x="247" y="349"/>
                    <a:pt x="247" y="347"/>
                  </a:cubicBezTo>
                  <a:cubicBezTo>
                    <a:pt x="247" y="346"/>
                    <a:pt x="246" y="345"/>
                    <a:pt x="245" y="343"/>
                  </a:cubicBezTo>
                  <a:cubicBezTo>
                    <a:pt x="240" y="337"/>
                    <a:pt x="237" y="330"/>
                    <a:pt x="233" y="320"/>
                  </a:cubicBezTo>
                  <a:lnTo>
                    <a:pt x="132" y="36"/>
                  </a:lnTo>
                  <a:cubicBezTo>
                    <a:pt x="121" y="7"/>
                    <a:pt x="94" y="0"/>
                    <a:pt x="71" y="0"/>
                  </a:cubicBezTo>
                  <a:cubicBezTo>
                    <a:pt x="68" y="0"/>
                    <a:pt x="62" y="0"/>
                    <a:pt x="62" y="6"/>
                  </a:cubicBezTo>
                  <a:cubicBezTo>
                    <a:pt x="62" y="10"/>
                    <a:pt x="66" y="11"/>
                    <a:pt x="66" y="11"/>
                  </a:cubicBezTo>
                  <a:cubicBezTo>
                    <a:pt x="83" y="14"/>
                    <a:pt x="86" y="17"/>
                    <a:pt x="99" y="51"/>
                  </a:cubicBezTo>
                  <a:lnTo>
                    <a:pt x="147" y="186"/>
                  </a:lnTo>
                  <a:lnTo>
                    <a:pt x="9" y="323"/>
                  </a:lnTo>
                  <a:cubicBezTo>
                    <a:pt x="3" y="329"/>
                    <a:pt x="0" y="332"/>
                    <a:pt x="0" y="339"/>
                  </a:cubicBezTo>
                  <a:cubicBezTo>
                    <a:pt x="0" y="347"/>
                    <a:pt x="7" y="353"/>
                    <a:pt x="15" y="353"/>
                  </a:cubicBezTo>
                  <a:cubicBezTo>
                    <a:pt x="23" y="353"/>
                    <a:pt x="28" y="348"/>
                    <a:pt x="32" y="343"/>
                  </a:cubicBezTo>
                  <a:lnTo>
                    <a:pt x="152" y="20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6" name="Freeform 283">
              <a:extLst>
                <a:ext uri="{FF2B5EF4-FFF2-40B4-BE49-F238E27FC236}">
                  <a16:creationId xmlns:a16="http://schemas.microsoft.com/office/drawing/2014/main" id="{1F3D6944-EF96-4C4E-89CA-210B04BA195A}"/>
                </a:ext>
              </a:extLst>
            </p:cNvPr>
            <p:cNvSpPr>
              <a:spLocks noEditPoints="1"/>
            </p:cNvSpPr>
            <p:nvPr>
              <p:custDataLst>
                <p:tags r:id="rId51"/>
              </p:custDataLst>
            </p:nvPr>
          </p:nvSpPr>
          <p:spPr bwMode="auto">
            <a:xfrm>
              <a:off x="5154613" y="2695575"/>
              <a:ext cx="79375" cy="130175"/>
            </a:xfrm>
            <a:custGeom>
              <a:avLst/>
              <a:gdLst>
                <a:gd name="T0" fmla="*/ 34 w 161"/>
                <a:gd name="T1" fmla="*/ 117 h 238"/>
                <a:gd name="T2" fmla="*/ 50 w 161"/>
                <a:gd name="T3" fmla="*/ 42 h 238"/>
                <a:gd name="T4" fmla="*/ 103 w 161"/>
                <a:gd name="T5" fmla="*/ 10 h 238"/>
                <a:gd name="T6" fmla="*/ 134 w 161"/>
                <a:gd name="T7" fmla="*/ 22 h 238"/>
                <a:gd name="T8" fmla="*/ 118 w 161"/>
                <a:gd name="T9" fmla="*/ 39 h 238"/>
                <a:gd name="T10" fmla="*/ 134 w 161"/>
                <a:gd name="T11" fmla="*/ 55 h 238"/>
                <a:gd name="T12" fmla="*/ 151 w 161"/>
                <a:gd name="T13" fmla="*/ 38 h 238"/>
                <a:gd name="T14" fmla="*/ 102 w 161"/>
                <a:gd name="T15" fmla="*/ 0 h 238"/>
                <a:gd name="T16" fmla="*/ 0 w 161"/>
                <a:gd name="T17" fmla="*/ 121 h 238"/>
                <a:gd name="T18" fmla="*/ 81 w 161"/>
                <a:gd name="T19" fmla="*/ 238 h 238"/>
                <a:gd name="T20" fmla="*/ 161 w 161"/>
                <a:gd name="T21" fmla="*/ 160 h 238"/>
                <a:gd name="T22" fmla="*/ 85 w 161"/>
                <a:gd name="T23" fmla="*/ 83 h 238"/>
                <a:gd name="T24" fmla="*/ 34 w 161"/>
                <a:gd name="T25" fmla="*/ 117 h 238"/>
                <a:gd name="T26" fmla="*/ 81 w 161"/>
                <a:gd name="T27" fmla="*/ 227 h 238"/>
                <a:gd name="T28" fmla="*/ 43 w 161"/>
                <a:gd name="T29" fmla="*/ 202 h 238"/>
                <a:gd name="T30" fmla="*/ 35 w 161"/>
                <a:gd name="T31" fmla="*/ 153 h 238"/>
                <a:gd name="T32" fmla="*/ 83 w 161"/>
                <a:gd name="T33" fmla="*/ 93 h 238"/>
                <a:gd name="T34" fmla="*/ 119 w 161"/>
                <a:gd name="T35" fmla="*/ 112 h 238"/>
                <a:gd name="T36" fmla="*/ 127 w 161"/>
                <a:gd name="T37" fmla="*/ 160 h 238"/>
                <a:gd name="T38" fmla="*/ 118 w 161"/>
                <a:gd name="T39" fmla="*/ 208 h 238"/>
                <a:gd name="T40" fmla="*/ 81 w 161"/>
                <a:gd name="T41" fmla="*/ 22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238">
                  <a:moveTo>
                    <a:pt x="34" y="117"/>
                  </a:moveTo>
                  <a:cubicBezTo>
                    <a:pt x="34" y="89"/>
                    <a:pt x="36" y="63"/>
                    <a:pt x="50" y="42"/>
                  </a:cubicBezTo>
                  <a:cubicBezTo>
                    <a:pt x="61" y="23"/>
                    <a:pt x="80" y="10"/>
                    <a:pt x="103" y="10"/>
                  </a:cubicBezTo>
                  <a:cubicBezTo>
                    <a:pt x="113" y="10"/>
                    <a:pt x="127" y="13"/>
                    <a:pt x="134" y="22"/>
                  </a:cubicBezTo>
                  <a:cubicBezTo>
                    <a:pt x="125" y="23"/>
                    <a:pt x="118" y="29"/>
                    <a:pt x="118" y="39"/>
                  </a:cubicBezTo>
                  <a:cubicBezTo>
                    <a:pt x="118" y="48"/>
                    <a:pt x="124" y="55"/>
                    <a:pt x="134" y="55"/>
                  </a:cubicBezTo>
                  <a:cubicBezTo>
                    <a:pt x="145" y="55"/>
                    <a:pt x="151" y="48"/>
                    <a:pt x="151" y="38"/>
                  </a:cubicBezTo>
                  <a:cubicBezTo>
                    <a:pt x="151" y="18"/>
                    <a:pt x="136" y="0"/>
                    <a:pt x="102" y="0"/>
                  </a:cubicBezTo>
                  <a:cubicBezTo>
                    <a:pt x="52" y="0"/>
                    <a:pt x="0" y="46"/>
                    <a:pt x="0" y="121"/>
                  </a:cubicBezTo>
                  <a:cubicBezTo>
                    <a:pt x="0" y="211"/>
                    <a:pt x="43" y="238"/>
                    <a:pt x="81" y="238"/>
                  </a:cubicBezTo>
                  <a:cubicBezTo>
                    <a:pt x="124" y="238"/>
                    <a:pt x="161" y="206"/>
                    <a:pt x="161" y="160"/>
                  </a:cubicBezTo>
                  <a:cubicBezTo>
                    <a:pt x="161" y="116"/>
                    <a:pt x="126" y="83"/>
                    <a:pt x="85" y="83"/>
                  </a:cubicBezTo>
                  <a:cubicBezTo>
                    <a:pt x="57" y="83"/>
                    <a:pt x="42" y="102"/>
                    <a:pt x="34" y="117"/>
                  </a:cubicBezTo>
                  <a:close/>
                  <a:moveTo>
                    <a:pt x="81" y="227"/>
                  </a:moveTo>
                  <a:cubicBezTo>
                    <a:pt x="64" y="227"/>
                    <a:pt x="50" y="217"/>
                    <a:pt x="43" y="202"/>
                  </a:cubicBezTo>
                  <a:cubicBezTo>
                    <a:pt x="38" y="191"/>
                    <a:pt x="35" y="174"/>
                    <a:pt x="35" y="153"/>
                  </a:cubicBezTo>
                  <a:cubicBezTo>
                    <a:pt x="35" y="119"/>
                    <a:pt x="55" y="93"/>
                    <a:pt x="83" y="93"/>
                  </a:cubicBezTo>
                  <a:cubicBezTo>
                    <a:pt x="99" y="93"/>
                    <a:pt x="110" y="99"/>
                    <a:pt x="119" y="112"/>
                  </a:cubicBezTo>
                  <a:cubicBezTo>
                    <a:pt x="127" y="125"/>
                    <a:pt x="127" y="140"/>
                    <a:pt x="127" y="160"/>
                  </a:cubicBezTo>
                  <a:cubicBezTo>
                    <a:pt x="127" y="180"/>
                    <a:pt x="127" y="195"/>
                    <a:pt x="118" y="208"/>
                  </a:cubicBezTo>
                  <a:cubicBezTo>
                    <a:pt x="110" y="221"/>
                    <a:pt x="98" y="227"/>
                    <a:pt x="81" y="22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7" name="Freeform 284">
              <a:extLst>
                <a:ext uri="{FF2B5EF4-FFF2-40B4-BE49-F238E27FC236}">
                  <a16:creationId xmlns:a16="http://schemas.microsoft.com/office/drawing/2014/main" id="{289374BA-1123-40D9-869A-0B375E827419}"/>
                </a:ext>
              </a:extLst>
            </p:cNvPr>
            <p:cNvSpPr>
              <a:spLocks noEditPoints="1"/>
            </p:cNvSpPr>
            <p:nvPr>
              <p:custDataLst>
                <p:tags r:id="rId52"/>
              </p:custDataLst>
            </p:nvPr>
          </p:nvSpPr>
          <p:spPr bwMode="auto">
            <a:xfrm>
              <a:off x="5264151" y="2659063"/>
              <a:ext cx="117475" cy="180975"/>
            </a:xfrm>
            <a:custGeom>
              <a:avLst/>
              <a:gdLst>
                <a:gd name="T0" fmla="*/ 2 w 236"/>
                <a:gd name="T1" fmla="*/ 307 h 328"/>
                <a:gd name="T2" fmla="*/ 0 w 236"/>
                <a:gd name="T3" fmla="*/ 315 h 328"/>
                <a:gd name="T4" fmla="*/ 14 w 236"/>
                <a:gd name="T5" fmla="*/ 328 h 328"/>
                <a:gd name="T6" fmla="*/ 32 w 236"/>
                <a:gd name="T7" fmla="*/ 318 h 328"/>
                <a:gd name="T8" fmla="*/ 63 w 236"/>
                <a:gd name="T9" fmla="*/ 193 h 328"/>
                <a:gd name="T10" fmla="*/ 113 w 236"/>
                <a:gd name="T11" fmla="*/ 226 h 328"/>
                <a:gd name="T12" fmla="*/ 236 w 236"/>
                <a:gd name="T13" fmla="*/ 81 h 328"/>
                <a:gd name="T14" fmla="*/ 166 w 236"/>
                <a:gd name="T15" fmla="*/ 0 h 328"/>
                <a:gd name="T16" fmla="*/ 50 w 236"/>
                <a:gd name="T17" fmla="*/ 111 h 328"/>
                <a:gd name="T18" fmla="*/ 2 w 236"/>
                <a:gd name="T19" fmla="*/ 307 h 328"/>
                <a:gd name="T20" fmla="*/ 112 w 236"/>
                <a:gd name="T21" fmla="*/ 215 h 328"/>
                <a:gd name="T22" fmla="*/ 69 w 236"/>
                <a:gd name="T23" fmla="*/ 171 h 328"/>
                <a:gd name="T24" fmla="*/ 73 w 236"/>
                <a:gd name="T25" fmla="*/ 152 h 328"/>
                <a:gd name="T26" fmla="*/ 103 w 236"/>
                <a:gd name="T27" fmla="*/ 58 h 328"/>
                <a:gd name="T28" fmla="*/ 165 w 236"/>
                <a:gd name="T29" fmla="*/ 11 h 328"/>
                <a:gd name="T30" fmla="*/ 200 w 236"/>
                <a:gd name="T31" fmla="*/ 60 h 328"/>
                <a:gd name="T32" fmla="*/ 172 w 236"/>
                <a:gd name="T33" fmla="*/ 168 h 328"/>
                <a:gd name="T34" fmla="*/ 112 w 236"/>
                <a:gd name="T35" fmla="*/ 2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6" h="328">
                  <a:moveTo>
                    <a:pt x="2" y="307"/>
                  </a:moveTo>
                  <a:cubicBezTo>
                    <a:pt x="0" y="313"/>
                    <a:pt x="0" y="314"/>
                    <a:pt x="0" y="315"/>
                  </a:cubicBezTo>
                  <a:cubicBezTo>
                    <a:pt x="0" y="322"/>
                    <a:pt x="6" y="328"/>
                    <a:pt x="14" y="328"/>
                  </a:cubicBezTo>
                  <a:cubicBezTo>
                    <a:pt x="25" y="328"/>
                    <a:pt x="31" y="319"/>
                    <a:pt x="32" y="318"/>
                  </a:cubicBezTo>
                  <a:cubicBezTo>
                    <a:pt x="34" y="313"/>
                    <a:pt x="50" y="247"/>
                    <a:pt x="63" y="193"/>
                  </a:cubicBezTo>
                  <a:cubicBezTo>
                    <a:pt x="73" y="213"/>
                    <a:pt x="89" y="226"/>
                    <a:pt x="113" y="226"/>
                  </a:cubicBezTo>
                  <a:cubicBezTo>
                    <a:pt x="171" y="226"/>
                    <a:pt x="236" y="156"/>
                    <a:pt x="236" y="81"/>
                  </a:cubicBezTo>
                  <a:cubicBezTo>
                    <a:pt x="236" y="28"/>
                    <a:pt x="203" y="0"/>
                    <a:pt x="166" y="0"/>
                  </a:cubicBezTo>
                  <a:cubicBezTo>
                    <a:pt x="118" y="0"/>
                    <a:pt x="65" y="50"/>
                    <a:pt x="50" y="111"/>
                  </a:cubicBezTo>
                  <a:lnTo>
                    <a:pt x="2" y="307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1"/>
                  </a:cubicBezTo>
                  <a:cubicBezTo>
                    <a:pt x="69" y="169"/>
                    <a:pt x="72" y="159"/>
                    <a:pt x="73" y="152"/>
                  </a:cubicBezTo>
                  <a:cubicBezTo>
                    <a:pt x="87" y="96"/>
                    <a:pt x="92" y="78"/>
                    <a:pt x="103" y="58"/>
                  </a:cubicBezTo>
                  <a:cubicBezTo>
                    <a:pt x="125" y="22"/>
                    <a:pt x="150" y="11"/>
                    <a:pt x="165" y="11"/>
                  </a:cubicBezTo>
                  <a:cubicBezTo>
                    <a:pt x="184" y="11"/>
                    <a:pt x="200" y="25"/>
                    <a:pt x="200" y="60"/>
                  </a:cubicBezTo>
                  <a:cubicBezTo>
                    <a:pt x="200" y="87"/>
                    <a:pt x="185" y="143"/>
                    <a:pt x="172" y="168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8" name="Freeform 285">
              <a:extLst>
                <a:ext uri="{FF2B5EF4-FFF2-40B4-BE49-F238E27FC236}">
                  <a16:creationId xmlns:a16="http://schemas.microsoft.com/office/drawing/2014/main" id="{B19637A0-67E8-49EC-9A68-11784DF5F2A6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5395913" y="2540000"/>
              <a:ext cx="77788" cy="128588"/>
            </a:xfrm>
            <a:custGeom>
              <a:avLst/>
              <a:gdLst>
                <a:gd name="T0" fmla="*/ 154 w 154"/>
                <a:gd name="T1" fmla="*/ 168 h 232"/>
                <a:gd name="T2" fmla="*/ 142 w 154"/>
                <a:gd name="T3" fmla="*/ 168 h 232"/>
                <a:gd name="T4" fmla="*/ 133 w 154"/>
                <a:gd name="T5" fmla="*/ 200 h 232"/>
                <a:gd name="T6" fmla="*/ 98 w 154"/>
                <a:gd name="T7" fmla="*/ 202 h 232"/>
                <a:gd name="T8" fmla="*/ 34 w 154"/>
                <a:gd name="T9" fmla="*/ 202 h 232"/>
                <a:gd name="T10" fmla="*/ 104 w 154"/>
                <a:gd name="T11" fmla="*/ 143 h 232"/>
                <a:gd name="T12" fmla="*/ 154 w 154"/>
                <a:gd name="T13" fmla="*/ 68 h 232"/>
                <a:gd name="T14" fmla="*/ 72 w 154"/>
                <a:gd name="T15" fmla="*/ 0 h 232"/>
                <a:gd name="T16" fmla="*/ 0 w 154"/>
                <a:gd name="T17" fmla="*/ 62 h 232"/>
                <a:gd name="T18" fmla="*/ 18 w 154"/>
                <a:gd name="T19" fmla="*/ 82 h 232"/>
                <a:gd name="T20" fmla="*/ 37 w 154"/>
                <a:gd name="T21" fmla="*/ 63 h 232"/>
                <a:gd name="T22" fmla="*/ 16 w 154"/>
                <a:gd name="T23" fmla="*/ 45 h 232"/>
                <a:gd name="T24" fmla="*/ 67 w 154"/>
                <a:gd name="T25" fmla="*/ 13 h 232"/>
                <a:gd name="T26" fmla="*/ 120 w 154"/>
                <a:gd name="T27" fmla="*/ 68 h 232"/>
                <a:gd name="T28" fmla="*/ 87 w 154"/>
                <a:gd name="T29" fmla="*/ 135 h 232"/>
                <a:gd name="T30" fmla="*/ 3 w 154"/>
                <a:gd name="T31" fmla="*/ 218 h 232"/>
                <a:gd name="T32" fmla="*/ 0 w 154"/>
                <a:gd name="T33" fmla="*/ 232 h 232"/>
                <a:gd name="T34" fmla="*/ 143 w 154"/>
                <a:gd name="T35" fmla="*/ 232 h 232"/>
                <a:gd name="T36" fmla="*/ 154 w 154"/>
                <a:gd name="T37" fmla="*/ 1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2">
                  <a:moveTo>
                    <a:pt x="154" y="168"/>
                  </a:moveTo>
                  <a:lnTo>
                    <a:pt x="142" y="168"/>
                  </a:lnTo>
                  <a:cubicBezTo>
                    <a:pt x="141" y="176"/>
                    <a:pt x="137" y="196"/>
                    <a:pt x="133" y="200"/>
                  </a:cubicBezTo>
                  <a:cubicBezTo>
                    <a:pt x="130" y="202"/>
                    <a:pt x="103" y="202"/>
                    <a:pt x="98" y="202"/>
                  </a:cubicBezTo>
                  <a:lnTo>
                    <a:pt x="34" y="202"/>
                  </a:lnTo>
                  <a:cubicBezTo>
                    <a:pt x="71" y="170"/>
                    <a:pt x="83" y="160"/>
                    <a:pt x="104" y="143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2" y="0"/>
                  </a:cubicBezTo>
                  <a:cubicBezTo>
                    <a:pt x="29" y="0"/>
                    <a:pt x="0" y="30"/>
                    <a:pt x="0" y="62"/>
                  </a:cubicBezTo>
                  <a:cubicBezTo>
                    <a:pt x="0" y="80"/>
                    <a:pt x="15" y="82"/>
                    <a:pt x="18" y="82"/>
                  </a:cubicBezTo>
                  <a:cubicBezTo>
                    <a:pt x="27" y="82"/>
                    <a:pt x="37" y="76"/>
                    <a:pt x="37" y="63"/>
                  </a:cubicBezTo>
                  <a:cubicBezTo>
                    <a:pt x="37" y="57"/>
                    <a:pt x="34" y="45"/>
                    <a:pt x="16" y="45"/>
                  </a:cubicBezTo>
                  <a:cubicBezTo>
                    <a:pt x="27" y="20"/>
                    <a:pt x="51" y="13"/>
                    <a:pt x="67" y="13"/>
                  </a:cubicBezTo>
                  <a:cubicBezTo>
                    <a:pt x="102" y="13"/>
                    <a:pt x="120" y="40"/>
                    <a:pt x="120" y="68"/>
                  </a:cubicBezTo>
                  <a:cubicBezTo>
                    <a:pt x="120" y="98"/>
                    <a:pt x="98" y="122"/>
                    <a:pt x="87" y="135"/>
                  </a:cubicBezTo>
                  <a:lnTo>
                    <a:pt x="3" y="218"/>
                  </a:lnTo>
                  <a:cubicBezTo>
                    <a:pt x="0" y="221"/>
                    <a:pt x="0" y="222"/>
                    <a:pt x="0" y="232"/>
                  </a:cubicBezTo>
                  <a:lnTo>
                    <a:pt x="143" y="232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39" name="Group 738">
            <a:extLst>
              <a:ext uri="{FF2B5EF4-FFF2-40B4-BE49-F238E27FC236}">
                <a16:creationId xmlns:a16="http://schemas.microsoft.com/office/drawing/2014/main" id="{1CF0E5B8-953B-4630-B5A4-7493B2ADFD0A}"/>
              </a:ext>
            </a:extLst>
          </p:cNvPr>
          <p:cNvGrpSpPr>
            <a:grpSpLocks noChangeAspect="1"/>
          </p:cNvGrpSpPr>
          <p:nvPr>
            <p:custDataLst>
              <p:tags r:id="rId6"/>
            </p:custDataLst>
          </p:nvPr>
        </p:nvGrpSpPr>
        <p:grpSpPr>
          <a:xfrm>
            <a:off x="10528299" y="5283246"/>
            <a:ext cx="1393826" cy="269875"/>
            <a:chOff x="2540000" y="2540000"/>
            <a:chExt cx="1393826" cy="269875"/>
          </a:xfrm>
        </p:grpSpPr>
        <p:sp>
          <p:nvSpPr>
            <p:cNvPr id="728" name="Freeform 292">
              <a:extLst>
                <a:ext uri="{FF2B5EF4-FFF2-40B4-BE49-F238E27FC236}">
                  <a16:creationId xmlns:a16="http://schemas.microsoft.com/office/drawing/2014/main" id="{5EF5AB72-166D-4704-B66C-E3F2FBEC9C22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2576513" y="2551113"/>
              <a:ext cx="66675" cy="41275"/>
            </a:xfrm>
            <a:custGeom>
              <a:avLst/>
              <a:gdLst>
                <a:gd name="T0" fmla="*/ 67 w 133"/>
                <a:gd name="T1" fmla="*/ 0 h 77"/>
                <a:gd name="T2" fmla="*/ 0 w 133"/>
                <a:gd name="T3" fmla="*/ 68 h 77"/>
                <a:gd name="T4" fmla="*/ 9 w 133"/>
                <a:gd name="T5" fmla="*/ 77 h 77"/>
                <a:gd name="T6" fmla="*/ 67 w 133"/>
                <a:gd name="T7" fmla="*/ 26 h 77"/>
                <a:gd name="T8" fmla="*/ 124 w 133"/>
                <a:gd name="T9" fmla="*/ 77 h 77"/>
                <a:gd name="T10" fmla="*/ 133 w 133"/>
                <a:gd name="T11" fmla="*/ 68 h 77"/>
                <a:gd name="T12" fmla="*/ 67 w 133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7">
                  <a:moveTo>
                    <a:pt x="67" y="0"/>
                  </a:moveTo>
                  <a:lnTo>
                    <a:pt x="0" y="68"/>
                  </a:lnTo>
                  <a:lnTo>
                    <a:pt x="9" y="77"/>
                  </a:lnTo>
                  <a:lnTo>
                    <a:pt x="67" y="26"/>
                  </a:lnTo>
                  <a:lnTo>
                    <a:pt x="124" y="77"/>
                  </a:lnTo>
                  <a:lnTo>
                    <a:pt x="133" y="68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9" name="Freeform 293">
              <a:extLst>
                <a:ext uri="{FF2B5EF4-FFF2-40B4-BE49-F238E27FC236}">
                  <a16:creationId xmlns:a16="http://schemas.microsoft.com/office/drawing/2014/main" id="{D485A0A8-BB97-4489-AC8B-2333BD0B07D1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2540000" y="2620963"/>
              <a:ext cx="144463" cy="122238"/>
            </a:xfrm>
            <a:custGeom>
              <a:avLst/>
              <a:gdLst>
                <a:gd name="T0" fmla="*/ 34 w 284"/>
                <a:gd name="T1" fmla="*/ 47 h 225"/>
                <a:gd name="T2" fmla="*/ 34 w 284"/>
                <a:gd name="T3" fmla="*/ 201 h 225"/>
                <a:gd name="T4" fmla="*/ 0 w 284"/>
                <a:gd name="T5" fmla="*/ 201 h 225"/>
                <a:gd name="T6" fmla="*/ 0 w 284"/>
                <a:gd name="T7" fmla="*/ 225 h 225"/>
                <a:gd name="T8" fmla="*/ 63 w 284"/>
                <a:gd name="T9" fmla="*/ 223 h 225"/>
                <a:gd name="T10" fmla="*/ 126 w 284"/>
                <a:gd name="T11" fmla="*/ 225 h 225"/>
                <a:gd name="T12" fmla="*/ 126 w 284"/>
                <a:gd name="T13" fmla="*/ 201 h 225"/>
                <a:gd name="T14" fmla="*/ 91 w 284"/>
                <a:gd name="T15" fmla="*/ 201 h 225"/>
                <a:gd name="T16" fmla="*/ 91 w 284"/>
                <a:gd name="T17" fmla="*/ 97 h 225"/>
                <a:gd name="T18" fmla="*/ 165 w 284"/>
                <a:gd name="T19" fmla="*/ 18 h 225"/>
                <a:gd name="T20" fmla="*/ 193 w 284"/>
                <a:gd name="T21" fmla="*/ 67 h 225"/>
                <a:gd name="T22" fmla="*/ 193 w 284"/>
                <a:gd name="T23" fmla="*/ 201 h 225"/>
                <a:gd name="T24" fmla="*/ 158 w 284"/>
                <a:gd name="T25" fmla="*/ 201 h 225"/>
                <a:gd name="T26" fmla="*/ 158 w 284"/>
                <a:gd name="T27" fmla="*/ 225 h 225"/>
                <a:gd name="T28" fmla="*/ 221 w 284"/>
                <a:gd name="T29" fmla="*/ 223 h 225"/>
                <a:gd name="T30" fmla="*/ 284 w 284"/>
                <a:gd name="T31" fmla="*/ 225 h 225"/>
                <a:gd name="T32" fmla="*/ 284 w 284"/>
                <a:gd name="T33" fmla="*/ 201 h 225"/>
                <a:gd name="T34" fmla="*/ 250 w 284"/>
                <a:gd name="T35" fmla="*/ 201 h 225"/>
                <a:gd name="T36" fmla="*/ 250 w 284"/>
                <a:gd name="T37" fmla="*/ 72 h 225"/>
                <a:gd name="T38" fmla="*/ 173 w 284"/>
                <a:gd name="T39" fmla="*/ 0 h 225"/>
                <a:gd name="T40" fmla="*/ 86 w 284"/>
                <a:gd name="T41" fmla="*/ 54 h 225"/>
                <a:gd name="T42" fmla="*/ 86 w 284"/>
                <a:gd name="T43" fmla="*/ 0 h 225"/>
                <a:gd name="T44" fmla="*/ 0 w 284"/>
                <a:gd name="T45" fmla="*/ 4 h 225"/>
                <a:gd name="T46" fmla="*/ 0 w 284"/>
                <a:gd name="T47" fmla="*/ 28 h 225"/>
                <a:gd name="T48" fmla="*/ 34 w 284"/>
                <a:gd name="T49" fmla="*/ 47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4" h="225">
                  <a:moveTo>
                    <a:pt x="34" y="47"/>
                  </a:moveTo>
                  <a:lnTo>
                    <a:pt x="34" y="201"/>
                  </a:lnTo>
                  <a:lnTo>
                    <a:pt x="0" y="201"/>
                  </a:lnTo>
                  <a:lnTo>
                    <a:pt x="0" y="225"/>
                  </a:lnTo>
                  <a:cubicBezTo>
                    <a:pt x="14" y="224"/>
                    <a:pt x="44" y="223"/>
                    <a:pt x="63" y="223"/>
                  </a:cubicBezTo>
                  <a:cubicBezTo>
                    <a:pt x="82" y="223"/>
                    <a:pt x="112" y="224"/>
                    <a:pt x="126" y="225"/>
                  </a:cubicBezTo>
                  <a:lnTo>
                    <a:pt x="126" y="201"/>
                  </a:lnTo>
                  <a:lnTo>
                    <a:pt x="91" y="201"/>
                  </a:lnTo>
                  <a:lnTo>
                    <a:pt x="91" y="97"/>
                  </a:lnTo>
                  <a:cubicBezTo>
                    <a:pt x="91" y="43"/>
                    <a:pt x="134" y="18"/>
                    <a:pt x="165" y="18"/>
                  </a:cubicBezTo>
                  <a:cubicBezTo>
                    <a:pt x="182" y="18"/>
                    <a:pt x="193" y="29"/>
                    <a:pt x="193" y="67"/>
                  </a:cubicBezTo>
                  <a:lnTo>
                    <a:pt x="193" y="201"/>
                  </a:lnTo>
                  <a:lnTo>
                    <a:pt x="158" y="201"/>
                  </a:lnTo>
                  <a:lnTo>
                    <a:pt x="158" y="225"/>
                  </a:lnTo>
                  <a:cubicBezTo>
                    <a:pt x="172" y="224"/>
                    <a:pt x="202" y="223"/>
                    <a:pt x="221" y="223"/>
                  </a:cubicBezTo>
                  <a:cubicBezTo>
                    <a:pt x="241" y="223"/>
                    <a:pt x="270" y="224"/>
                    <a:pt x="284" y="225"/>
                  </a:cubicBezTo>
                  <a:lnTo>
                    <a:pt x="284" y="201"/>
                  </a:lnTo>
                  <a:lnTo>
                    <a:pt x="250" y="201"/>
                  </a:lnTo>
                  <a:lnTo>
                    <a:pt x="250" y="72"/>
                  </a:lnTo>
                  <a:cubicBezTo>
                    <a:pt x="250" y="20"/>
                    <a:pt x="223" y="0"/>
                    <a:pt x="173" y="0"/>
                  </a:cubicBezTo>
                  <a:cubicBezTo>
                    <a:pt x="125" y="0"/>
                    <a:pt x="99" y="29"/>
                    <a:pt x="86" y="54"/>
                  </a:cubicBezTo>
                  <a:lnTo>
                    <a:pt x="86" y="0"/>
                  </a:lnTo>
                  <a:lnTo>
                    <a:pt x="0" y="4"/>
                  </a:lnTo>
                  <a:lnTo>
                    <a:pt x="0" y="28"/>
                  </a:lnTo>
                  <a:cubicBezTo>
                    <a:pt x="31" y="28"/>
                    <a:pt x="34" y="28"/>
                    <a:pt x="34" y="4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0" name="Oval 294">
              <a:extLst>
                <a:ext uri="{FF2B5EF4-FFF2-40B4-BE49-F238E27FC236}">
                  <a16:creationId xmlns:a16="http://schemas.microsoft.com/office/drawing/2014/main" id="{66191C8E-5E43-4F9D-ADEB-E6E6565662E1}"/>
                </a:ext>
              </a:extLst>
            </p:cNvPr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2767013" y="2660650"/>
              <a:ext cx="26988" cy="28575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1" name="Freeform 295">
              <a:extLst>
                <a:ext uri="{FF2B5EF4-FFF2-40B4-BE49-F238E27FC236}">
                  <a16:creationId xmlns:a16="http://schemas.microsoft.com/office/drawing/2014/main" id="{B6E40F1C-A2C8-421E-AB03-795F162E1017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2897188" y="2540000"/>
              <a:ext cx="57150" cy="269875"/>
            </a:xfrm>
            <a:custGeom>
              <a:avLst/>
              <a:gdLst>
                <a:gd name="T0" fmla="*/ 115 w 115"/>
                <a:gd name="T1" fmla="*/ 493 h 498"/>
                <a:gd name="T2" fmla="*/ 107 w 115"/>
                <a:gd name="T3" fmla="*/ 482 h 498"/>
                <a:gd name="T4" fmla="*/ 29 w 115"/>
                <a:gd name="T5" fmla="*/ 249 h 498"/>
                <a:gd name="T6" fmla="*/ 109 w 115"/>
                <a:gd name="T7" fmla="*/ 13 h 498"/>
                <a:gd name="T8" fmla="*/ 115 w 115"/>
                <a:gd name="T9" fmla="*/ 5 h 498"/>
                <a:gd name="T10" fmla="*/ 110 w 115"/>
                <a:gd name="T11" fmla="*/ 0 h 498"/>
                <a:gd name="T12" fmla="*/ 31 w 115"/>
                <a:gd name="T13" fmla="*/ 97 h 498"/>
                <a:gd name="T14" fmla="*/ 0 w 115"/>
                <a:gd name="T15" fmla="*/ 249 h 498"/>
                <a:gd name="T16" fmla="*/ 33 w 115"/>
                <a:gd name="T17" fmla="*/ 405 h 498"/>
                <a:gd name="T18" fmla="*/ 110 w 115"/>
                <a:gd name="T19" fmla="*/ 498 h 498"/>
                <a:gd name="T20" fmla="*/ 115 w 115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493"/>
                  </a:moveTo>
                  <a:cubicBezTo>
                    <a:pt x="115" y="492"/>
                    <a:pt x="115" y="491"/>
                    <a:pt x="107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6" y="0"/>
                    <a:pt x="61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6" y="498"/>
                    <a:pt x="110" y="498"/>
                  </a:cubicBezTo>
                  <a:cubicBezTo>
                    <a:pt x="113" y="498"/>
                    <a:pt x="115" y="497"/>
                    <a:pt x="115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2" name="Freeform 296">
              <a:extLst>
                <a:ext uri="{FF2B5EF4-FFF2-40B4-BE49-F238E27FC236}">
                  <a16:creationId xmlns:a16="http://schemas.microsoft.com/office/drawing/2014/main" id="{8BE8C8CB-07B8-4461-AE2E-E8ACE5145486}"/>
                </a:ext>
              </a:extLst>
            </p:cNvPr>
            <p:cNvSpPr>
              <a:spLocks noEditPoints="1"/>
            </p:cNvSpPr>
            <p:nvPr>
              <p:custDataLst>
                <p:tags r:id="rId30"/>
              </p:custDataLst>
            </p:nvPr>
          </p:nvSpPr>
          <p:spPr bwMode="auto">
            <a:xfrm>
              <a:off x="2979738" y="2547938"/>
              <a:ext cx="131763" cy="201613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79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8 h 368"/>
                <a:gd name="T16" fmla="*/ 79 w 263"/>
                <a:gd name="T17" fmla="*/ 96 h 368"/>
                <a:gd name="T18" fmla="*/ 106 w 263"/>
                <a:gd name="T19" fmla="*/ 70 h 368"/>
                <a:gd name="T20" fmla="*/ 82 w 263"/>
                <a:gd name="T21" fmla="*/ 52 h 368"/>
                <a:gd name="T22" fmla="*/ 154 w 263"/>
                <a:gd name="T23" fmla="*/ 12 h 368"/>
                <a:gd name="T24" fmla="*/ 225 w 263"/>
                <a:gd name="T25" fmla="*/ 102 h 368"/>
                <a:gd name="T26" fmla="*/ 212 w 263"/>
                <a:gd name="T27" fmla="*/ 188 h 368"/>
                <a:gd name="T28" fmla="*/ 211 w 263"/>
                <a:gd name="T29" fmla="*/ 188 h 368"/>
                <a:gd name="T30" fmla="*/ 94 w 263"/>
                <a:gd name="T31" fmla="*/ 354 h 368"/>
                <a:gd name="T32" fmla="*/ 39 w 263"/>
                <a:gd name="T33" fmla="*/ 297 h 368"/>
                <a:gd name="T34" fmla="*/ 72 w 263"/>
                <a:gd name="T35" fmla="*/ 184 h 368"/>
                <a:gd name="T36" fmla="*/ 147 w 263"/>
                <a:gd name="T37" fmla="*/ 140 h 368"/>
                <a:gd name="T38" fmla="*/ 202 w 263"/>
                <a:gd name="T39" fmla="*/ 206 h 368"/>
                <a:gd name="T40" fmla="*/ 94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4" y="217"/>
                    <a:pt x="0" y="263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1" y="368"/>
                    <a:pt x="263" y="200"/>
                    <a:pt x="263" y="129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8"/>
                  </a:cubicBezTo>
                  <a:cubicBezTo>
                    <a:pt x="60" y="85"/>
                    <a:pt x="64" y="96"/>
                    <a:pt x="79" y="96"/>
                  </a:cubicBezTo>
                  <a:cubicBezTo>
                    <a:pt x="95" y="96"/>
                    <a:pt x="106" y="81"/>
                    <a:pt x="106" y="70"/>
                  </a:cubicBezTo>
                  <a:cubicBezTo>
                    <a:pt x="106" y="52"/>
                    <a:pt x="90" y="52"/>
                    <a:pt x="82" y="52"/>
                  </a:cubicBezTo>
                  <a:cubicBezTo>
                    <a:pt x="104" y="15"/>
                    <a:pt x="139" y="12"/>
                    <a:pt x="154" y="12"/>
                  </a:cubicBezTo>
                  <a:cubicBezTo>
                    <a:pt x="190" y="12"/>
                    <a:pt x="225" y="38"/>
                    <a:pt x="225" y="102"/>
                  </a:cubicBezTo>
                  <a:cubicBezTo>
                    <a:pt x="225" y="122"/>
                    <a:pt x="222" y="147"/>
                    <a:pt x="212" y="188"/>
                  </a:cubicBezTo>
                  <a:lnTo>
                    <a:pt x="211" y="188"/>
                  </a:lnTo>
                  <a:close/>
                  <a:moveTo>
                    <a:pt x="94" y="354"/>
                  </a:moveTo>
                  <a:cubicBezTo>
                    <a:pt x="39" y="354"/>
                    <a:pt x="39" y="302"/>
                    <a:pt x="39" y="297"/>
                  </a:cubicBezTo>
                  <a:cubicBezTo>
                    <a:pt x="39" y="284"/>
                    <a:pt x="51" y="214"/>
                    <a:pt x="72" y="184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4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3" name="Freeform 297">
              <a:extLst>
                <a:ext uri="{FF2B5EF4-FFF2-40B4-BE49-F238E27FC236}">
                  <a16:creationId xmlns:a16="http://schemas.microsoft.com/office/drawing/2014/main" id="{EB84E210-0FCB-43A2-8E06-386E9CE7F811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111500" y="2700338"/>
              <a:ext cx="101600" cy="85725"/>
            </a:xfrm>
            <a:custGeom>
              <a:avLst/>
              <a:gdLst>
                <a:gd name="T0" fmla="*/ 131 w 203"/>
                <a:gd name="T1" fmla="*/ 97 h 157"/>
                <a:gd name="T2" fmla="*/ 126 w 203"/>
                <a:gd name="T3" fmla="*/ 117 h 157"/>
                <a:gd name="T4" fmla="*/ 83 w 203"/>
                <a:gd name="T5" fmla="*/ 147 h 157"/>
                <a:gd name="T6" fmla="*/ 59 w 203"/>
                <a:gd name="T7" fmla="*/ 118 h 157"/>
                <a:gd name="T8" fmla="*/ 79 w 203"/>
                <a:gd name="T9" fmla="*/ 47 h 157"/>
                <a:gd name="T10" fmla="*/ 84 w 203"/>
                <a:gd name="T11" fmla="*/ 30 h 157"/>
                <a:gd name="T12" fmla="*/ 51 w 203"/>
                <a:gd name="T13" fmla="*/ 0 h 157"/>
                <a:gd name="T14" fmla="*/ 0 w 203"/>
                <a:gd name="T15" fmla="*/ 53 h 157"/>
                <a:gd name="T16" fmla="*/ 6 w 203"/>
                <a:gd name="T17" fmla="*/ 57 h 157"/>
                <a:gd name="T18" fmla="*/ 12 w 203"/>
                <a:gd name="T19" fmla="*/ 52 h 157"/>
                <a:gd name="T20" fmla="*/ 50 w 203"/>
                <a:gd name="T21" fmla="*/ 9 h 157"/>
                <a:gd name="T22" fmla="*/ 58 w 203"/>
                <a:gd name="T23" fmla="*/ 22 h 157"/>
                <a:gd name="T24" fmla="*/ 52 w 203"/>
                <a:gd name="T25" fmla="*/ 45 h 157"/>
                <a:gd name="T26" fmla="*/ 33 w 203"/>
                <a:gd name="T27" fmla="*/ 113 h 157"/>
                <a:gd name="T28" fmla="*/ 46 w 203"/>
                <a:gd name="T29" fmla="*/ 146 h 157"/>
                <a:gd name="T30" fmla="*/ 82 w 203"/>
                <a:gd name="T31" fmla="*/ 157 h 157"/>
                <a:gd name="T32" fmla="*/ 127 w 203"/>
                <a:gd name="T33" fmla="*/ 134 h 157"/>
                <a:gd name="T34" fmla="*/ 163 w 203"/>
                <a:gd name="T35" fmla="*/ 157 h 157"/>
                <a:gd name="T36" fmla="*/ 190 w 203"/>
                <a:gd name="T37" fmla="*/ 138 h 157"/>
                <a:gd name="T38" fmla="*/ 203 w 203"/>
                <a:gd name="T39" fmla="*/ 104 h 157"/>
                <a:gd name="T40" fmla="*/ 197 w 203"/>
                <a:gd name="T41" fmla="*/ 99 h 157"/>
                <a:gd name="T42" fmla="*/ 189 w 203"/>
                <a:gd name="T43" fmla="*/ 110 h 157"/>
                <a:gd name="T44" fmla="*/ 164 w 203"/>
                <a:gd name="T45" fmla="*/ 147 h 157"/>
                <a:gd name="T46" fmla="*/ 152 w 203"/>
                <a:gd name="T47" fmla="*/ 130 h 157"/>
                <a:gd name="T48" fmla="*/ 157 w 203"/>
                <a:gd name="T49" fmla="*/ 102 h 157"/>
                <a:gd name="T50" fmla="*/ 165 w 203"/>
                <a:gd name="T51" fmla="*/ 71 h 157"/>
                <a:gd name="T52" fmla="*/ 173 w 203"/>
                <a:gd name="T53" fmla="*/ 40 h 157"/>
                <a:gd name="T54" fmla="*/ 179 w 203"/>
                <a:gd name="T55" fmla="*/ 14 h 157"/>
                <a:gd name="T56" fmla="*/ 168 w 203"/>
                <a:gd name="T57" fmla="*/ 3 h 157"/>
                <a:gd name="T58" fmla="*/ 149 w 203"/>
                <a:gd name="T59" fmla="*/ 24 h 157"/>
                <a:gd name="T60" fmla="*/ 131 w 203"/>
                <a:gd name="T61" fmla="*/ 9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3" h="157">
                  <a:moveTo>
                    <a:pt x="131" y="97"/>
                  </a:moveTo>
                  <a:cubicBezTo>
                    <a:pt x="130" y="104"/>
                    <a:pt x="126" y="117"/>
                    <a:pt x="126" y="117"/>
                  </a:cubicBezTo>
                  <a:cubicBezTo>
                    <a:pt x="119" y="128"/>
                    <a:pt x="105" y="147"/>
                    <a:pt x="83" y="147"/>
                  </a:cubicBezTo>
                  <a:cubicBezTo>
                    <a:pt x="59" y="147"/>
                    <a:pt x="59" y="124"/>
                    <a:pt x="59" y="118"/>
                  </a:cubicBezTo>
                  <a:cubicBezTo>
                    <a:pt x="59" y="98"/>
                    <a:pt x="69" y="73"/>
                    <a:pt x="79" y="47"/>
                  </a:cubicBezTo>
                  <a:cubicBezTo>
                    <a:pt x="82" y="40"/>
                    <a:pt x="84" y="35"/>
                    <a:pt x="84" y="30"/>
                  </a:cubicBezTo>
                  <a:cubicBezTo>
                    <a:pt x="84" y="11"/>
                    <a:pt x="69" y="0"/>
                    <a:pt x="51" y="0"/>
                  </a:cubicBezTo>
                  <a:cubicBezTo>
                    <a:pt x="16" y="0"/>
                    <a:pt x="0" y="47"/>
                    <a:pt x="0" y="53"/>
                  </a:cubicBezTo>
                  <a:cubicBezTo>
                    <a:pt x="0" y="57"/>
                    <a:pt x="5" y="57"/>
                    <a:pt x="6" y="57"/>
                  </a:cubicBezTo>
                  <a:cubicBezTo>
                    <a:pt x="11" y="57"/>
                    <a:pt x="11" y="56"/>
                    <a:pt x="12" y="52"/>
                  </a:cubicBezTo>
                  <a:cubicBezTo>
                    <a:pt x="21" y="23"/>
                    <a:pt x="36" y="9"/>
                    <a:pt x="50" y="9"/>
                  </a:cubicBezTo>
                  <a:cubicBezTo>
                    <a:pt x="56" y="9"/>
                    <a:pt x="58" y="13"/>
                    <a:pt x="58" y="22"/>
                  </a:cubicBezTo>
                  <a:cubicBezTo>
                    <a:pt x="58" y="30"/>
                    <a:pt x="56" y="37"/>
                    <a:pt x="52" y="45"/>
                  </a:cubicBezTo>
                  <a:cubicBezTo>
                    <a:pt x="33" y="93"/>
                    <a:pt x="33" y="103"/>
                    <a:pt x="33" y="113"/>
                  </a:cubicBezTo>
                  <a:cubicBezTo>
                    <a:pt x="33" y="118"/>
                    <a:pt x="33" y="135"/>
                    <a:pt x="46" y="146"/>
                  </a:cubicBezTo>
                  <a:cubicBezTo>
                    <a:pt x="56" y="154"/>
                    <a:pt x="70" y="157"/>
                    <a:pt x="82" y="157"/>
                  </a:cubicBezTo>
                  <a:cubicBezTo>
                    <a:pt x="104" y="157"/>
                    <a:pt x="116" y="145"/>
                    <a:pt x="127" y="134"/>
                  </a:cubicBezTo>
                  <a:cubicBezTo>
                    <a:pt x="135" y="156"/>
                    <a:pt x="158" y="157"/>
                    <a:pt x="163" y="157"/>
                  </a:cubicBezTo>
                  <a:cubicBezTo>
                    <a:pt x="175" y="157"/>
                    <a:pt x="184" y="150"/>
                    <a:pt x="190" y="138"/>
                  </a:cubicBezTo>
                  <a:cubicBezTo>
                    <a:pt x="198" y="125"/>
                    <a:pt x="203" y="105"/>
                    <a:pt x="203" y="104"/>
                  </a:cubicBezTo>
                  <a:cubicBezTo>
                    <a:pt x="203" y="99"/>
                    <a:pt x="198" y="99"/>
                    <a:pt x="197" y="99"/>
                  </a:cubicBezTo>
                  <a:cubicBezTo>
                    <a:pt x="192" y="99"/>
                    <a:pt x="192" y="100"/>
                    <a:pt x="189" y="110"/>
                  </a:cubicBezTo>
                  <a:cubicBezTo>
                    <a:pt x="185" y="126"/>
                    <a:pt x="178" y="147"/>
                    <a:pt x="164" y="147"/>
                  </a:cubicBezTo>
                  <a:cubicBezTo>
                    <a:pt x="155" y="147"/>
                    <a:pt x="152" y="139"/>
                    <a:pt x="152" y="130"/>
                  </a:cubicBezTo>
                  <a:cubicBezTo>
                    <a:pt x="152" y="124"/>
                    <a:pt x="155" y="112"/>
                    <a:pt x="157" y="102"/>
                  </a:cubicBezTo>
                  <a:cubicBezTo>
                    <a:pt x="160" y="93"/>
                    <a:pt x="163" y="79"/>
                    <a:pt x="165" y="71"/>
                  </a:cubicBezTo>
                  <a:lnTo>
                    <a:pt x="173" y="40"/>
                  </a:lnTo>
                  <a:cubicBezTo>
                    <a:pt x="175" y="31"/>
                    <a:pt x="179" y="16"/>
                    <a:pt x="179" y="14"/>
                  </a:cubicBezTo>
                  <a:cubicBezTo>
                    <a:pt x="179" y="7"/>
                    <a:pt x="173" y="3"/>
                    <a:pt x="168" y="3"/>
                  </a:cubicBezTo>
                  <a:cubicBezTo>
                    <a:pt x="155" y="3"/>
                    <a:pt x="152" y="13"/>
                    <a:pt x="149" y="24"/>
                  </a:cubicBezTo>
                  <a:lnTo>
                    <a:pt x="131" y="9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4" name="Freeform 298">
              <a:extLst>
                <a:ext uri="{FF2B5EF4-FFF2-40B4-BE49-F238E27FC236}">
                  <a16:creationId xmlns:a16="http://schemas.microsoft.com/office/drawing/2014/main" id="{B014091B-2AB5-41B5-AD9C-95AF64488FEC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248025" y="2551113"/>
              <a:ext cx="125413" cy="247650"/>
            </a:xfrm>
            <a:custGeom>
              <a:avLst/>
              <a:gdLst>
                <a:gd name="T0" fmla="*/ 156 w 249"/>
                <a:gd name="T1" fmla="*/ 152 h 454"/>
                <a:gd name="T2" fmla="*/ 199 w 249"/>
                <a:gd name="T3" fmla="*/ 152 h 454"/>
                <a:gd name="T4" fmla="*/ 214 w 249"/>
                <a:gd name="T5" fmla="*/ 142 h 454"/>
                <a:gd name="T6" fmla="*/ 201 w 249"/>
                <a:gd name="T7" fmla="*/ 137 h 454"/>
                <a:gd name="T8" fmla="*/ 159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5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5 h 454"/>
                <a:gd name="T22" fmla="*/ 249 w 249"/>
                <a:gd name="T23" fmla="*/ 35 h 454"/>
                <a:gd name="T24" fmla="*/ 205 w 249"/>
                <a:gd name="T25" fmla="*/ 0 h 454"/>
                <a:gd name="T26" fmla="*/ 142 w 249"/>
                <a:gd name="T27" fmla="*/ 59 h 454"/>
                <a:gd name="T28" fmla="*/ 125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5 w 249"/>
                <a:gd name="T39" fmla="*/ 349 h 454"/>
                <a:gd name="T40" fmla="*/ 42 w 249"/>
                <a:gd name="T41" fmla="*/ 443 h 454"/>
                <a:gd name="T42" fmla="*/ 18 w 249"/>
                <a:gd name="T43" fmla="*/ 434 h 454"/>
                <a:gd name="T44" fmla="*/ 46 w 249"/>
                <a:gd name="T45" fmla="*/ 407 h 454"/>
                <a:gd name="T46" fmla="*/ 27 w 249"/>
                <a:gd name="T47" fmla="*/ 390 h 454"/>
                <a:gd name="T48" fmla="*/ 0 w 249"/>
                <a:gd name="T49" fmla="*/ 420 h 454"/>
                <a:gd name="T50" fmla="*/ 42 w 249"/>
                <a:gd name="T51" fmla="*/ 454 h 454"/>
                <a:gd name="T52" fmla="*/ 98 w 249"/>
                <a:gd name="T53" fmla="*/ 406 h 454"/>
                <a:gd name="T54" fmla="*/ 126 w 249"/>
                <a:gd name="T55" fmla="*/ 310 h 454"/>
                <a:gd name="T56" fmla="*/ 156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6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7"/>
                    <a:pt x="209" y="137"/>
                    <a:pt x="201" y="137"/>
                  </a:cubicBezTo>
                  <a:lnTo>
                    <a:pt x="159" y="137"/>
                  </a:lnTo>
                  <a:lnTo>
                    <a:pt x="170" y="80"/>
                  </a:lnTo>
                  <a:cubicBezTo>
                    <a:pt x="172" y="70"/>
                    <a:pt x="179" y="34"/>
                    <a:pt x="182" y="28"/>
                  </a:cubicBezTo>
                  <a:cubicBezTo>
                    <a:pt x="186" y="19"/>
                    <a:pt x="195" y="11"/>
                    <a:pt x="205" y="11"/>
                  </a:cubicBezTo>
                  <a:cubicBezTo>
                    <a:pt x="207" y="11"/>
                    <a:pt x="220" y="11"/>
                    <a:pt x="230" y="20"/>
                  </a:cubicBezTo>
                  <a:cubicBezTo>
                    <a:pt x="208" y="22"/>
                    <a:pt x="203" y="40"/>
                    <a:pt x="203" y="47"/>
                  </a:cubicBezTo>
                  <a:cubicBezTo>
                    <a:pt x="203" y="59"/>
                    <a:pt x="212" y="65"/>
                    <a:pt x="221" y="65"/>
                  </a:cubicBezTo>
                  <a:cubicBezTo>
                    <a:pt x="234" y="65"/>
                    <a:pt x="249" y="54"/>
                    <a:pt x="249" y="35"/>
                  </a:cubicBezTo>
                  <a:cubicBezTo>
                    <a:pt x="249" y="12"/>
                    <a:pt x="226" y="0"/>
                    <a:pt x="205" y="0"/>
                  </a:cubicBezTo>
                  <a:cubicBezTo>
                    <a:pt x="188" y="0"/>
                    <a:pt x="157" y="9"/>
                    <a:pt x="142" y="59"/>
                  </a:cubicBezTo>
                  <a:cubicBezTo>
                    <a:pt x="139" y="69"/>
                    <a:pt x="137" y="74"/>
                    <a:pt x="125" y="137"/>
                  </a:cubicBezTo>
                  <a:lnTo>
                    <a:pt x="91" y="137"/>
                  </a:lnTo>
                  <a:cubicBezTo>
                    <a:pt x="81" y="137"/>
                    <a:pt x="76" y="137"/>
                    <a:pt x="76" y="146"/>
                  </a:cubicBezTo>
                  <a:cubicBezTo>
                    <a:pt x="76" y="152"/>
                    <a:pt x="80" y="152"/>
                    <a:pt x="90" y="152"/>
                  </a:cubicBezTo>
                  <a:lnTo>
                    <a:pt x="123" y="152"/>
                  </a:lnTo>
                  <a:lnTo>
                    <a:pt x="85" y="349"/>
                  </a:lnTo>
                  <a:cubicBezTo>
                    <a:pt x="76" y="398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2"/>
                    <a:pt x="46" y="415"/>
                    <a:pt x="46" y="407"/>
                  </a:cubicBezTo>
                  <a:cubicBezTo>
                    <a:pt x="46" y="396"/>
                    <a:pt x="37" y="390"/>
                    <a:pt x="27" y="390"/>
                  </a:cubicBezTo>
                  <a:cubicBezTo>
                    <a:pt x="14" y="390"/>
                    <a:pt x="0" y="401"/>
                    <a:pt x="0" y="420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69" y="454"/>
                    <a:pt x="89" y="425"/>
                    <a:pt x="98" y="406"/>
                  </a:cubicBezTo>
                  <a:cubicBezTo>
                    <a:pt x="114" y="374"/>
                    <a:pt x="126" y="314"/>
                    <a:pt x="126" y="310"/>
                  </a:cubicBezTo>
                  <a:lnTo>
                    <a:pt x="156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5" name="Freeform 299">
              <a:extLst>
                <a:ext uri="{FF2B5EF4-FFF2-40B4-BE49-F238E27FC236}">
                  <a16:creationId xmlns:a16="http://schemas.microsoft.com/office/drawing/2014/main" id="{D8424A15-6AB4-40DF-B710-8147CD3486B6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3398838" y="2540000"/>
              <a:ext cx="58738" cy="269875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4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6" name="Freeform 300">
              <a:extLst>
                <a:ext uri="{FF2B5EF4-FFF2-40B4-BE49-F238E27FC236}">
                  <a16:creationId xmlns:a16="http://schemas.microsoft.com/office/drawing/2014/main" id="{A197A8FC-1C0B-4962-893F-1AC90D3140C5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573463" y="2595563"/>
              <a:ext cx="153988" cy="158750"/>
            </a:xfrm>
            <a:custGeom>
              <a:avLst/>
              <a:gdLst>
                <a:gd name="T0" fmla="*/ 295 w 305"/>
                <a:gd name="T1" fmla="*/ 21 h 290"/>
                <a:gd name="T2" fmla="*/ 305 w 305"/>
                <a:gd name="T3" fmla="*/ 10 h 290"/>
                <a:gd name="T4" fmla="*/ 295 w 305"/>
                <a:gd name="T5" fmla="*/ 0 h 290"/>
                <a:gd name="T6" fmla="*/ 286 w 305"/>
                <a:gd name="T7" fmla="*/ 4 h 290"/>
                <a:gd name="T8" fmla="*/ 10 w 305"/>
                <a:gd name="T9" fmla="*/ 134 h 290"/>
                <a:gd name="T10" fmla="*/ 0 w 305"/>
                <a:gd name="T11" fmla="*/ 145 h 290"/>
                <a:gd name="T12" fmla="*/ 10 w 305"/>
                <a:gd name="T13" fmla="*/ 156 h 290"/>
                <a:gd name="T14" fmla="*/ 286 w 305"/>
                <a:gd name="T15" fmla="*/ 286 h 290"/>
                <a:gd name="T16" fmla="*/ 295 w 305"/>
                <a:gd name="T17" fmla="*/ 290 h 290"/>
                <a:gd name="T18" fmla="*/ 305 w 305"/>
                <a:gd name="T19" fmla="*/ 280 h 290"/>
                <a:gd name="T20" fmla="*/ 295 w 305"/>
                <a:gd name="T21" fmla="*/ 269 h 290"/>
                <a:gd name="T22" fmla="*/ 34 w 305"/>
                <a:gd name="T23" fmla="*/ 145 h 290"/>
                <a:gd name="T24" fmla="*/ 295 w 305"/>
                <a:gd name="T25" fmla="*/ 21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5" h="290">
                  <a:moveTo>
                    <a:pt x="295" y="21"/>
                  </a:moveTo>
                  <a:cubicBezTo>
                    <a:pt x="301" y="18"/>
                    <a:pt x="305" y="16"/>
                    <a:pt x="305" y="10"/>
                  </a:cubicBezTo>
                  <a:cubicBezTo>
                    <a:pt x="305" y="5"/>
                    <a:pt x="300" y="0"/>
                    <a:pt x="295" y="0"/>
                  </a:cubicBezTo>
                  <a:cubicBezTo>
                    <a:pt x="293" y="0"/>
                    <a:pt x="292" y="0"/>
                    <a:pt x="286" y="4"/>
                  </a:cubicBezTo>
                  <a:lnTo>
                    <a:pt x="10" y="134"/>
                  </a:lnTo>
                  <a:cubicBezTo>
                    <a:pt x="4" y="137"/>
                    <a:pt x="0" y="139"/>
                    <a:pt x="0" y="145"/>
                  </a:cubicBezTo>
                  <a:cubicBezTo>
                    <a:pt x="0" y="151"/>
                    <a:pt x="4" y="154"/>
                    <a:pt x="10" y="156"/>
                  </a:cubicBezTo>
                  <a:lnTo>
                    <a:pt x="286" y="286"/>
                  </a:lnTo>
                  <a:cubicBezTo>
                    <a:pt x="292" y="290"/>
                    <a:pt x="293" y="290"/>
                    <a:pt x="295" y="290"/>
                  </a:cubicBezTo>
                  <a:cubicBezTo>
                    <a:pt x="300" y="290"/>
                    <a:pt x="305" y="285"/>
                    <a:pt x="305" y="280"/>
                  </a:cubicBezTo>
                  <a:cubicBezTo>
                    <a:pt x="305" y="274"/>
                    <a:pt x="301" y="272"/>
                    <a:pt x="295" y="269"/>
                  </a:cubicBezTo>
                  <a:lnTo>
                    <a:pt x="34" y="145"/>
                  </a:lnTo>
                  <a:lnTo>
                    <a:pt x="295" y="2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7" name="Freeform 301">
              <a:extLst>
                <a:ext uri="{FF2B5EF4-FFF2-40B4-BE49-F238E27FC236}">
                  <a16:creationId xmlns:a16="http://schemas.microsoft.com/office/drawing/2014/main" id="{A8CA57C4-F1F8-41E4-BEFB-A7934FA6B504}"/>
                </a:ext>
              </a:extLst>
            </p:cNvPr>
            <p:cNvSpPr>
              <a:spLocks noEditPoints="1"/>
            </p:cNvSpPr>
            <p:nvPr>
              <p:custDataLst>
                <p:tags r:id="rId35"/>
              </p:custDataLst>
            </p:nvPr>
          </p:nvSpPr>
          <p:spPr bwMode="auto">
            <a:xfrm>
              <a:off x="3827463" y="2562225"/>
              <a:ext cx="106363" cy="187325"/>
            </a:xfrm>
            <a:custGeom>
              <a:avLst/>
              <a:gdLst>
                <a:gd name="T0" fmla="*/ 210 w 210"/>
                <a:gd name="T1" fmla="*/ 172 h 343"/>
                <a:gd name="T2" fmla="*/ 190 w 210"/>
                <a:gd name="T3" fmla="*/ 55 h 343"/>
                <a:gd name="T4" fmla="*/ 106 w 210"/>
                <a:gd name="T5" fmla="*/ 0 h 343"/>
                <a:gd name="T6" fmla="*/ 19 w 210"/>
                <a:gd name="T7" fmla="*/ 59 h 343"/>
                <a:gd name="T8" fmla="*/ 0 w 210"/>
                <a:gd name="T9" fmla="*/ 172 h 343"/>
                <a:gd name="T10" fmla="*/ 23 w 210"/>
                <a:gd name="T11" fmla="*/ 292 h 343"/>
                <a:gd name="T12" fmla="*/ 105 w 210"/>
                <a:gd name="T13" fmla="*/ 343 h 343"/>
                <a:gd name="T14" fmla="*/ 192 w 210"/>
                <a:gd name="T15" fmla="*/ 285 h 343"/>
                <a:gd name="T16" fmla="*/ 210 w 210"/>
                <a:gd name="T17" fmla="*/ 172 h 343"/>
                <a:gd name="T18" fmla="*/ 105 w 210"/>
                <a:gd name="T19" fmla="*/ 332 h 343"/>
                <a:gd name="T20" fmla="*/ 47 w 210"/>
                <a:gd name="T21" fmla="*/ 271 h 343"/>
                <a:gd name="T22" fmla="*/ 42 w 210"/>
                <a:gd name="T23" fmla="*/ 166 h 343"/>
                <a:gd name="T24" fmla="*/ 46 w 210"/>
                <a:gd name="T25" fmla="*/ 74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6 h 343"/>
                <a:gd name="T32" fmla="*/ 163 w 210"/>
                <a:gd name="T33" fmla="*/ 269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2"/>
                  </a:moveTo>
                  <a:cubicBezTo>
                    <a:pt x="210" y="132"/>
                    <a:pt x="208" y="92"/>
                    <a:pt x="190" y="55"/>
                  </a:cubicBezTo>
                  <a:cubicBezTo>
                    <a:pt x="167" y="8"/>
                    <a:pt x="126" y="0"/>
                    <a:pt x="106" y="0"/>
                  </a:cubicBezTo>
                  <a:cubicBezTo>
                    <a:pt x="76" y="0"/>
                    <a:pt x="39" y="13"/>
                    <a:pt x="19" y="59"/>
                  </a:cubicBezTo>
                  <a:cubicBezTo>
                    <a:pt x="3" y="93"/>
                    <a:pt x="0" y="132"/>
                    <a:pt x="0" y="172"/>
                  </a:cubicBezTo>
                  <a:cubicBezTo>
                    <a:pt x="0" y="210"/>
                    <a:pt x="2" y="254"/>
                    <a:pt x="23" y="292"/>
                  </a:cubicBezTo>
                  <a:cubicBezTo>
                    <a:pt x="44" y="333"/>
                    <a:pt x="81" y="343"/>
                    <a:pt x="105" y="343"/>
                  </a:cubicBezTo>
                  <a:cubicBezTo>
                    <a:pt x="132" y="343"/>
                    <a:pt x="170" y="332"/>
                    <a:pt x="192" y="285"/>
                  </a:cubicBezTo>
                  <a:cubicBezTo>
                    <a:pt x="208" y="250"/>
                    <a:pt x="210" y="212"/>
                    <a:pt x="210" y="172"/>
                  </a:cubicBezTo>
                  <a:close/>
                  <a:moveTo>
                    <a:pt x="105" y="332"/>
                  </a:moveTo>
                  <a:cubicBezTo>
                    <a:pt x="86" y="332"/>
                    <a:pt x="56" y="319"/>
                    <a:pt x="47" y="271"/>
                  </a:cubicBezTo>
                  <a:cubicBezTo>
                    <a:pt x="42" y="241"/>
                    <a:pt x="42" y="196"/>
                    <a:pt x="42" y="166"/>
                  </a:cubicBezTo>
                  <a:cubicBezTo>
                    <a:pt x="42" y="134"/>
                    <a:pt x="42" y="101"/>
                    <a:pt x="46" y="74"/>
                  </a:cubicBezTo>
                  <a:cubicBezTo>
                    <a:pt x="55" y="15"/>
                    <a:pt x="93" y="11"/>
                    <a:pt x="105" y="11"/>
                  </a:cubicBezTo>
                  <a:cubicBezTo>
                    <a:pt x="121" y="11"/>
                    <a:pt x="154" y="20"/>
                    <a:pt x="164" y="69"/>
                  </a:cubicBezTo>
                  <a:cubicBezTo>
                    <a:pt x="169" y="97"/>
                    <a:pt x="169" y="135"/>
                    <a:pt x="169" y="166"/>
                  </a:cubicBezTo>
                  <a:cubicBezTo>
                    <a:pt x="169" y="204"/>
                    <a:pt x="169" y="237"/>
                    <a:pt x="163" y="269"/>
                  </a:cubicBezTo>
                  <a:cubicBezTo>
                    <a:pt x="156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6D986A4-0609-4DD3-AD98-3DCF098F03F4}"/>
              </a:ext>
            </a:extLst>
          </p:cNvPr>
          <p:cNvGrpSpPr/>
          <p:nvPr/>
        </p:nvGrpSpPr>
        <p:grpSpPr>
          <a:xfrm>
            <a:off x="5581006" y="4667677"/>
            <a:ext cx="6266203" cy="646331"/>
            <a:chOff x="5581006" y="4667677"/>
            <a:chExt cx="6266203" cy="646331"/>
          </a:xfrm>
        </p:grpSpPr>
        <p:sp>
          <p:nvSpPr>
            <p:cNvPr id="740" name="TextBox 739">
              <a:extLst>
                <a:ext uri="{FF2B5EF4-FFF2-40B4-BE49-F238E27FC236}">
                  <a16:creationId xmlns:a16="http://schemas.microsoft.com/office/drawing/2014/main" id="{AE865F47-0CA7-4A61-9F0C-FF2325D3F6FD}"/>
                </a:ext>
              </a:extLst>
            </p:cNvPr>
            <p:cNvSpPr txBox="1"/>
            <p:nvPr/>
          </p:nvSpPr>
          <p:spPr>
            <a:xfrm>
              <a:off x="5581006" y="4667677"/>
              <a:ext cx="626620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We require a solution 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dirty="0"/>
                <a:t>Boundary conditions required for inflow boundary conditions </a:t>
              </a:r>
            </a:p>
          </p:txBody>
        </p:sp>
        <p:grpSp>
          <p:nvGrpSpPr>
            <p:cNvPr id="802" name="Group 801">
              <a:extLst>
                <a:ext uri="{FF2B5EF4-FFF2-40B4-BE49-F238E27FC236}">
                  <a16:creationId xmlns:a16="http://schemas.microsoft.com/office/drawing/2014/main" id="{175C98A5-B34E-4679-BA5D-B03EAB5FF8B9}"/>
                </a:ext>
              </a:extLst>
            </p:cNvPr>
            <p:cNvGrpSpPr>
              <a:grpSpLocks noChangeAspect="1"/>
            </p:cNvGrpSpPr>
            <p:nvPr>
              <p:custDataLst>
                <p:tags r:id="rId15"/>
              </p:custDataLst>
            </p:nvPr>
          </p:nvGrpSpPr>
          <p:grpSpPr>
            <a:xfrm>
              <a:off x="8406069" y="4702323"/>
              <a:ext cx="1230313" cy="269875"/>
              <a:chOff x="8418516" y="4694238"/>
              <a:chExt cx="1230313" cy="269875"/>
            </a:xfrm>
          </p:grpSpPr>
          <p:sp>
            <p:nvSpPr>
              <p:cNvPr id="791" name="Freeform 337">
                <a:extLst>
                  <a:ext uri="{FF2B5EF4-FFF2-40B4-BE49-F238E27FC236}">
                    <a16:creationId xmlns:a16="http://schemas.microsoft.com/office/drawing/2014/main" id="{60F57C5C-89D4-43AD-8820-3E0D6108BBCB}"/>
                  </a:ext>
                </a:extLst>
              </p:cNvPr>
              <p:cNvSpPr>
                <a:spLocks noEditPoint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8418516" y="4776788"/>
                <a:ext cx="119063" cy="179388"/>
              </a:xfrm>
              <a:custGeom>
                <a:avLst/>
                <a:gdLst>
                  <a:gd name="T0" fmla="*/ 2 w 236"/>
                  <a:gd name="T1" fmla="*/ 307 h 328"/>
                  <a:gd name="T2" fmla="*/ 0 w 236"/>
                  <a:gd name="T3" fmla="*/ 315 h 328"/>
                  <a:gd name="T4" fmla="*/ 14 w 236"/>
                  <a:gd name="T5" fmla="*/ 328 h 328"/>
                  <a:gd name="T6" fmla="*/ 32 w 236"/>
                  <a:gd name="T7" fmla="*/ 318 h 328"/>
                  <a:gd name="T8" fmla="*/ 63 w 236"/>
                  <a:gd name="T9" fmla="*/ 193 h 328"/>
                  <a:gd name="T10" fmla="*/ 113 w 236"/>
                  <a:gd name="T11" fmla="*/ 226 h 328"/>
                  <a:gd name="T12" fmla="*/ 236 w 236"/>
                  <a:gd name="T13" fmla="*/ 82 h 328"/>
                  <a:gd name="T14" fmla="*/ 166 w 236"/>
                  <a:gd name="T15" fmla="*/ 0 h 328"/>
                  <a:gd name="T16" fmla="*/ 50 w 236"/>
                  <a:gd name="T17" fmla="*/ 111 h 328"/>
                  <a:gd name="T18" fmla="*/ 2 w 236"/>
                  <a:gd name="T19" fmla="*/ 307 h 328"/>
                  <a:gd name="T20" fmla="*/ 112 w 236"/>
                  <a:gd name="T21" fmla="*/ 215 h 328"/>
                  <a:gd name="T22" fmla="*/ 69 w 236"/>
                  <a:gd name="T23" fmla="*/ 171 h 328"/>
                  <a:gd name="T24" fmla="*/ 73 w 236"/>
                  <a:gd name="T25" fmla="*/ 152 h 328"/>
                  <a:gd name="T26" fmla="*/ 103 w 236"/>
                  <a:gd name="T27" fmla="*/ 59 h 328"/>
                  <a:gd name="T28" fmla="*/ 165 w 236"/>
                  <a:gd name="T29" fmla="*/ 11 h 328"/>
                  <a:gd name="T30" fmla="*/ 200 w 236"/>
                  <a:gd name="T31" fmla="*/ 60 h 328"/>
                  <a:gd name="T32" fmla="*/ 172 w 236"/>
                  <a:gd name="T33" fmla="*/ 168 h 328"/>
                  <a:gd name="T34" fmla="*/ 112 w 236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6" h="328">
                    <a:moveTo>
                      <a:pt x="2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6" y="328"/>
                      <a:pt x="14" y="328"/>
                    </a:cubicBezTo>
                    <a:cubicBezTo>
                      <a:pt x="25" y="328"/>
                      <a:pt x="31" y="319"/>
                      <a:pt x="32" y="318"/>
                    </a:cubicBezTo>
                    <a:cubicBezTo>
                      <a:pt x="34" y="313"/>
                      <a:pt x="50" y="247"/>
                      <a:pt x="63" y="193"/>
                    </a:cubicBezTo>
                    <a:cubicBezTo>
                      <a:pt x="73" y="213"/>
                      <a:pt x="89" y="226"/>
                      <a:pt x="113" y="226"/>
                    </a:cubicBezTo>
                    <a:cubicBezTo>
                      <a:pt x="171" y="226"/>
                      <a:pt x="236" y="156"/>
                      <a:pt x="236" y="82"/>
                    </a:cubicBezTo>
                    <a:cubicBezTo>
                      <a:pt x="236" y="29"/>
                      <a:pt x="203" y="0"/>
                      <a:pt x="166" y="0"/>
                    </a:cubicBezTo>
                    <a:cubicBezTo>
                      <a:pt x="118" y="0"/>
                      <a:pt x="65" y="50"/>
                      <a:pt x="50" y="111"/>
                    </a:cubicBezTo>
                    <a:lnTo>
                      <a:pt x="2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1"/>
                    </a:cubicBezTo>
                    <a:cubicBezTo>
                      <a:pt x="69" y="169"/>
                      <a:pt x="72" y="159"/>
                      <a:pt x="73" y="152"/>
                    </a:cubicBezTo>
                    <a:cubicBezTo>
                      <a:pt x="87" y="97"/>
                      <a:pt x="92" y="79"/>
                      <a:pt x="103" y="59"/>
                    </a:cubicBezTo>
                    <a:cubicBezTo>
                      <a:pt x="125" y="22"/>
                      <a:pt x="150" y="11"/>
                      <a:pt x="165" y="11"/>
                    </a:cubicBezTo>
                    <a:cubicBezTo>
                      <a:pt x="184" y="11"/>
                      <a:pt x="200" y="26"/>
                      <a:pt x="200" y="60"/>
                    </a:cubicBezTo>
                    <a:cubicBezTo>
                      <a:pt x="200" y="88"/>
                      <a:pt x="185" y="143"/>
                      <a:pt x="172" y="168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2" name="Freeform 338">
                <a:extLst>
                  <a:ext uri="{FF2B5EF4-FFF2-40B4-BE49-F238E27FC236}">
                    <a16:creationId xmlns:a16="http://schemas.microsoft.com/office/drawing/2014/main" id="{D7242C6D-5031-412A-BD36-A09A7267E0E6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8631241" y="4749801"/>
                <a:ext cx="125413" cy="158750"/>
              </a:xfrm>
              <a:custGeom>
                <a:avLst/>
                <a:gdLst>
                  <a:gd name="T0" fmla="*/ 231 w 249"/>
                  <a:gd name="T1" fmla="*/ 155 h 290"/>
                  <a:gd name="T2" fmla="*/ 249 w 249"/>
                  <a:gd name="T3" fmla="*/ 145 h 290"/>
                  <a:gd name="T4" fmla="*/ 231 w 249"/>
                  <a:gd name="T5" fmla="*/ 135 h 290"/>
                  <a:gd name="T6" fmla="*/ 20 w 249"/>
                  <a:gd name="T7" fmla="*/ 135 h 290"/>
                  <a:gd name="T8" fmla="*/ 154 w 249"/>
                  <a:gd name="T9" fmla="*/ 20 h 290"/>
                  <a:gd name="T10" fmla="*/ 231 w 249"/>
                  <a:gd name="T11" fmla="*/ 20 h 290"/>
                  <a:gd name="T12" fmla="*/ 249 w 249"/>
                  <a:gd name="T13" fmla="*/ 10 h 290"/>
                  <a:gd name="T14" fmla="*/ 231 w 249"/>
                  <a:gd name="T15" fmla="*/ 0 h 290"/>
                  <a:gd name="T16" fmla="*/ 153 w 249"/>
                  <a:gd name="T17" fmla="*/ 0 h 290"/>
                  <a:gd name="T18" fmla="*/ 0 w 249"/>
                  <a:gd name="T19" fmla="*/ 145 h 290"/>
                  <a:gd name="T20" fmla="*/ 153 w 249"/>
                  <a:gd name="T21" fmla="*/ 290 h 290"/>
                  <a:gd name="T22" fmla="*/ 231 w 249"/>
                  <a:gd name="T23" fmla="*/ 290 h 290"/>
                  <a:gd name="T24" fmla="*/ 249 w 249"/>
                  <a:gd name="T25" fmla="*/ 280 h 290"/>
                  <a:gd name="T26" fmla="*/ 231 w 249"/>
                  <a:gd name="T27" fmla="*/ 270 h 290"/>
                  <a:gd name="T28" fmla="*/ 154 w 249"/>
                  <a:gd name="T29" fmla="*/ 270 h 290"/>
                  <a:gd name="T30" fmla="*/ 20 w 249"/>
                  <a:gd name="T31" fmla="*/ 155 h 290"/>
                  <a:gd name="T32" fmla="*/ 231 w 249"/>
                  <a:gd name="T33" fmla="*/ 155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49" h="290">
                    <a:moveTo>
                      <a:pt x="231" y="155"/>
                    </a:moveTo>
                    <a:cubicBezTo>
                      <a:pt x="240" y="155"/>
                      <a:pt x="249" y="155"/>
                      <a:pt x="249" y="145"/>
                    </a:cubicBezTo>
                    <a:cubicBezTo>
                      <a:pt x="249" y="135"/>
                      <a:pt x="240" y="135"/>
                      <a:pt x="231" y="135"/>
                    </a:cubicBezTo>
                    <a:lnTo>
                      <a:pt x="20" y="135"/>
                    </a:lnTo>
                    <a:cubicBezTo>
                      <a:pt x="26" y="68"/>
                      <a:pt x="83" y="20"/>
                      <a:pt x="154" y="20"/>
                    </a:cubicBezTo>
                    <a:lnTo>
                      <a:pt x="231" y="20"/>
                    </a:lnTo>
                    <a:cubicBezTo>
                      <a:pt x="240" y="20"/>
                      <a:pt x="249" y="20"/>
                      <a:pt x="249" y="10"/>
                    </a:cubicBezTo>
                    <a:cubicBezTo>
                      <a:pt x="249" y="0"/>
                      <a:pt x="240" y="0"/>
                      <a:pt x="231" y="0"/>
                    </a:cubicBezTo>
                    <a:lnTo>
                      <a:pt x="153" y="0"/>
                    </a:lnTo>
                    <a:cubicBezTo>
                      <a:pt x="67" y="0"/>
                      <a:pt x="0" y="65"/>
                      <a:pt x="0" y="145"/>
                    </a:cubicBezTo>
                    <a:cubicBezTo>
                      <a:pt x="0" y="225"/>
                      <a:pt x="67" y="290"/>
                      <a:pt x="153" y="290"/>
                    </a:cubicBezTo>
                    <a:lnTo>
                      <a:pt x="231" y="290"/>
                    </a:lnTo>
                    <a:cubicBezTo>
                      <a:pt x="240" y="290"/>
                      <a:pt x="249" y="290"/>
                      <a:pt x="249" y="280"/>
                    </a:cubicBezTo>
                    <a:cubicBezTo>
                      <a:pt x="249" y="270"/>
                      <a:pt x="240" y="270"/>
                      <a:pt x="231" y="270"/>
                    </a:cubicBezTo>
                    <a:lnTo>
                      <a:pt x="154" y="270"/>
                    </a:lnTo>
                    <a:cubicBezTo>
                      <a:pt x="83" y="270"/>
                      <a:pt x="26" y="222"/>
                      <a:pt x="20" y="155"/>
                    </a:cubicBezTo>
                    <a:lnTo>
                      <a:pt x="231" y="155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3" name="Freeform 339">
                <a:extLst>
                  <a:ext uri="{FF2B5EF4-FFF2-40B4-BE49-F238E27FC236}">
                    <a16:creationId xmlns:a16="http://schemas.microsoft.com/office/drawing/2014/main" id="{157C1FFD-A49D-499A-AFED-4A297A9A52A9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8877304" y="4694238"/>
                <a:ext cx="33338" cy="269875"/>
              </a:xfrm>
              <a:custGeom>
                <a:avLst/>
                <a:gdLst>
                  <a:gd name="T0" fmla="*/ 68 w 68"/>
                  <a:gd name="T1" fmla="*/ 498 h 498"/>
                  <a:gd name="T2" fmla="*/ 68 w 68"/>
                  <a:gd name="T3" fmla="*/ 478 h 498"/>
                  <a:gd name="T4" fmla="*/ 20 w 68"/>
                  <a:gd name="T5" fmla="*/ 478 h 498"/>
                  <a:gd name="T6" fmla="*/ 20 w 68"/>
                  <a:gd name="T7" fmla="*/ 20 h 498"/>
                  <a:gd name="T8" fmla="*/ 68 w 68"/>
                  <a:gd name="T9" fmla="*/ 20 h 498"/>
                  <a:gd name="T10" fmla="*/ 68 w 68"/>
                  <a:gd name="T11" fmla="*/ 0 h 498"/>
                  <a:gd name="T12" fmla="*/ 0 w 68"/>
                  <a:gd name="T13" fmla="*/ 0 h 498"/>
                  <a:gd name="T14" fmla="*/ 0 w 68"/>
                  <a:gd name="T15" fmla="*/ 498 h 498"/>
                  <a:gd name="T16" fmla="*/ 68 w 68"/>
                  <a:gd name="T17" fmla="*/ 498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498">
                    <a:moveTo>
                      <a:pt x="68" y="498"/>
                    </a:moveTo>
                    <a:lnTo>
                      <a:pt x="68" y="478"/>
                    </a:lnTo>
                    <a:lnTo>
                      <a:pt x="20" y="478"/>
                    </a:lnTo>
                    <a:lnTo>
                      <a:pt x="20" y="20"/>
                    </a:lnTo>
                    <a:lnTo>
                      <a:pt x="68" y="20"/>
                    </a:lnTo>
                    <a:lnTo>
                      <a:pt x="68" y="0"/>
                    </a:lnTo>
                    <a:lnTo>
                      <a:pt x="0" y="0"/>
                    </a:lnTo>
                    <a:lnTo>
                      <a:pt x="0" y="498"/>
                    </a:lnTo>
                    <a:lnTo>
                      <a:pt x="68" y="49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4" name="Freeform 340">
                <a:extLst>
                  <a:ext uri="{FF2B5EF4-FFF2-40B4-BE49-F238E27FC236}">
                    <a16:creationId xmlns:a16="http://schemas.microsoft.com/office/drawing/2014/main" id="{90B58428-9697-4DE8-9D59-8038CE7ECEBD}"/>
                  </a:ext>
                </a:extLst>
              </p:cNvPr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8926516" y="4716463"/>
                <a:ext cx="106363" cy="187325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5 h 343"/>
                  <a:gd name="T4" fmla="*/ 105 w 210"/>
                  <a:gd name="T5" fmla="*/ 0 h 343"/>
                  <a:gd name="T6" fmla="*/ 18 w 210"/>
                  <a:gd name="T7" fmla="*/ 59 h 343"/>
                  <a:gd name="T8" fmla="*/ 0 w 210"/>
                  <a:gd name="T9" fmla="*/ 172 h 343"/>
                  <a:gd name="T10" fmla="*/ 22 w 210"/>
                  <a:gd name="T11" fmla="*/ 292 h 343"/>
                  <a:gd name="T12" fmla="*/ 104 w 210"/>
                  <a:gd name="T13" fmla="*/ 343 h 343"/>
                  <a:gd name="T14" fmla="*/ 191 w 210"/>
                  <a:gd name="T15" fmla="*/ 285 h 343"/>
                  <a:gd name="T16" fmla="*/ 210 w 210"/>
                  <a:gd name="T17" fmla="*/ 172 h 343"/>
                  <a:gd name="T18" fmla="*/ 104 w 210"/>
                  <a:gd name="T19" fmla="*/ 332 h 343"/>
                  <a:gd name="T20" fmla="*/ 47 w 210"/>
                  <a:gd name="T21" fmla="*/ 271 h 343"/>
                  <a:gd name="T22" fmla="*/ 41 w 210"/>
                  <a:gd name="T23" fmla="*/ 166 h 343"/>
                  <a:gd name="T24" fmla="*/ 45 w 210"/>
                  <a:gd name="T25" fmla="*/ 74 h 343"/>
                  <a:gd name="T26" fmla="*/ 104 w 210"/>
                  <a:gd name="T27" fmla="*/ 11 h 343"/>
                  <a:gd name="T28" fmla="*/ 163 w 210"/>
                  <a:gd name="T29" fmla="*/ 69 h 343"/>
                  <a:gd name="T30" fmla="*/ 168 w 210"/>
                  <a:gd name="T31" fmla="*/ 166 h 343"/>
                  <a:gd name="T32" fmla="*/ 163 w 210"/>
                  <a:gd name="T33" fmla="*/ 269 h 343"/>
                  <a:gd name="T34" fmla="*/ 104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7" y="92"/>
                      <a:pt x="190" y="55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8" y="59"/>
                    </a:cubicBezTo>
                    <a:cubicBezTo>
                      <a:pt x="2" y="93"/>
                      <a:pt x="0" y="132"/>
                      <a:pt x="0" y="172"/>
                    </a:cubicBezTo>
                    <a:cubicBezTo>
                      <a:pt x="0" y="210"/>
                      <a:pt x="2" y="254"/>
                      <a:pt x="22" y="292"/>
                    </a:cubicBezTo>
                    <a:cubicBezTo>
                      <a:pt x="44" y="333"/>
                      <a:pt x="80" y="343"/>
                      <a:pt x="104" y="343"/>
                    </a:cubicBezTo>
                    <a:cubicBezTo>
                      <a:pt x="131" y="343"/>
                      <a:pt x="169" y="332"/>
                      <a:pt x="191" y="285"/>
                    </a:cubicBezTo>
                    <a:cubicBezTo>
                      <a:pt x="207" y="250"/>
                      <a:pt x="210" y="212"/>
                      <a:pt x="210" y="172"/>
                    </a:cubicBezTo>
                    <a:close/>
                    <a:moveTo>
                      <a:pt x="104" y="332"/>
                    </a:moveTo>
                    <a:cubicBezTo>
                      <a:pt x="85" y="332"/>
                      <a:pt x="56" y="319"/>
                      <a:pt x="47" y="271"/>
                    </a:cubicBezTo>
                    <a:cubicBezTo>
                      <a:pt x="41" y="241"/>
                      <a:pt x="41" y="196"/>
                      <a:pt x="41" y="166"/>
                    </a:cubicBezTo>
                    <a:cubicBezTo>
                      <a:pt x="41" y="134"/>
                      <a:pt x="41" y="101"/>
                      <a:pt x="45" y="74"/>
                    </a:cubicBezTo>
                    <a:cubicBezTo>
                      <a:pt x="55" y="15"/>
                      <a:pt x="92" y="11"/>
                      <a:pt x="104" y="11"/>
                    </a:cubicBezTo>
                    <a:cubicBezTo>
                      <a:pt x="121" y="11"/>
                      <a:pt x="154" y="20"/>
                      <a:pt x="163" y="69"/>
                    </a:cubicBezTo>
                    <a:cubicBezTo>
                      <a:pt x="168" y="97"/>
                      <a:pt x="168" y="135"/>
                      <a:pt x="168" y="166"/>
                    </a:cubicBezTo>
                    <a:cubicBezTo>
                      <a:pt x="168" y="204"/>
                      <a:pt x="168" y="237"/>
                      <a:pt x="163" y="269"/>
                    </a:cubicBezTo>
                    <a:cubicBezTo>
                      <a:pt x="155" y="317"/>
                      <a:pt x="127" y="332"/>
                      <a:pt x="104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5" name="Freeform 341">
                <a:extLst>
                  <a:ext uri="{FF2B5EF4-FFF2-40B4-BE49-F238E27FC236}">
                    <a16:creationId xmlns:a16="http://schemas.microsoft.com/office/drawing/2014/main" id="{A3E9F3FE-459D-4956-A77A-3E75692BB127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9064629" y="4868863"/>
                <a:ext cx="28575" cy="80963"/>
              </a:xfrm>
              <a:custGeom>
                <a:avLst/>
                <a:gdLst>
                  <a:gd name="T0" fmla="*/ 59 w 59"/>
                  <a:gd name="T1" fmla="*/ 52 h 149"/>
                  <a:gd name="T2" fmla="*/ 27 w 59"/>
                  <a:gd name="T3" fmla="*/ 0 h 149"/>
                  <a:gd name="T4" fmla="*/ 0 w 59"/>
                  <a:gd name="T5" fmla="*/ 26 h 149"/>
                  <a:gd name="T6" fmla="*/ 27 w 59"/>
                  <a:gd name="T7" fmla="*/ 53 h 149"/>
                  <a:gd name="T8" fmla="*/ 44 w 59"/>
                  <a:gd name="T9" fmla="*/ 46 h 149"/>
                  <a:gd name="T10" fmla="*/ 47 w 59"/>
                  <a:gd name="T11" fmla="*/ 45 h 149"/>
                  <a:gd name="T12" fmla="*/ 48 w 59"/>
                  <a:gd name="T13" fmla="*/ 52 h 149"/>
                  <a:gd name="T14" fmla="*/ 14 w 59"/>
                  <a:gd name="T15" fmla="*/ 135 h 149"/>
                  <a:gd name="T16" fmla="*/ 8 w 59"/>
                  <a:gd name="T17" fmla="*/ 143 h 149"/>
                  <a:gd name="T18" fmla="*/ 13 w 59"/>
                  <a:gd name="T19" fmla="*/ 149 h 149"/>
                  <a:gd name="T20" fmla="*/ 59 w 59"/>
                  <a:gd name="T21" fmla="*/ 52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149">
                    <a:moveTo>
                      <a:pt x="59" y="52"/>
                    </a:moveTo>
                    <a:cubicBezTo>
                      <a:pt x="59" y="19"/>
                      <a:pt x="46" y="0"/>
                      <a:pt x="27" y="0"/>
                    </a:cubicBezTo>
                    <a:cubicBezTo>
                      <a:pt x="10" y="0"/>
                      <a:pt x="0" y="12"/>
                      <a:pt x="0" y="26"/>
                    </a:cubicBezTo>
                    <a:cubicBezTo>
                      <a:pt x="0" y="40"/>
                      <a:pt x="10" y="53"/>
                      <a:pt x="27" y="53"/>
                    </a:cubicBezTo>
                    <a:cubicBezTo>
                      <a:pt x="33" y="53"/>
                      <a:pt x="39" y="51"/>
                      <a:pt x="44" y="46"/>
                    </a:cubicBezTo>
                    <a:cubicBezTo>
                      <a:pt x="46" y="45"/>
                      <a:pt x="46" y="45"/>
                      <a:pt x="47" y="45"/>
                    </a:cubicBezTo>
                    <a:cubicBezTo>
                      <a:pt x="47" y="45"/>
                      <a:pt x="48" y="45"/>
                      <a:pt x="48" y="52"/>
                    </a:cubicBezTo>
                    <a:cubicBezTo>
                      <a:pt x="48" y="89"/>
                      <a:pt x="30" y="119"/>
                      <a:pt x="14" y="135"/>
                    </a:cubicBezTo>
                    <a:cubicBezTo>
                      <a:pt x="8" y="141"/>
                      <a:pt x="8" y="142"/>
                      <a:pt x="8" y="143"/>
                    </a:cubicBezTo>
                    <a:cubicBezTo>
                      <a:pt x="8" y="147"/>
                      <a:pt x="11" y="149"/>
                      <a:pt x="13" y="149"/>
                    </a:cubicBezTo>
                    <a:cubicBezTo>
                      <a:pt x="19" y="149"/>
                      <a:pt x="59" y="111"/>
                      <a:pt x="59" y="5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6" name="Freeform 342">
                <a:extLst>
                  <a:ext uri="{FF2B5EF4-FFF2-40B4-BE49-F238E27FC236}">
                    <a16:creationId xmlns:a16="http://schemas.microsoft.com/office/drawing/2014/main" id="{2B3F940A-CAF4-499B-9455-D8948048A65C}"/>
                  </a:ext>
                </a:extLst>
              </p:cNvPr>
              <p:cNvSpPr>
                <a:spLocks noEditPoints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9161466" y="4776788"/>
                <a:ext cx="119063" cy="179388"/>
              </a:xfrm>
              <a:custGeom>
                <a:avLst/>
                <a:gdLst>
                  <a:gd name="T0" fmla="*/ 2 w 235"/>
                  <a:gd name="T1" fmla="*/ 307 h 328"/>
                  <a:gd name="T2" fmla="*/ 0 w 235"/>
                  <a:gd name="T3" fmla="*/ 315 h 328"/>
                  <a:gd name="T4" fmla="*/ 14 w 235"/>
                  <a:gd name="T5" fmla="*/ 328 h 328"/>
                  <a:gd name="T6" fmla="*/ 31 w 235"/>
                  <a:gd name="T7" fmla="*/ 318 h 328"/>
                  <a:gd name="T8" fmla="*/ 63 w 235"/>
                  <a:gd name="T9" fmla="*/ 193 h 328"/>
                  <a:gd name="T10" fmla="*/ 113 w 235"/>
                  <a:gd name="T11" fmla="*/ 226 h 328"/>
                  <a:gd name="T12" fmla="*/ 235 w 235"/>
                  <a:gd name="T13" fmla="*/ 82 h 328"/>
                  <a:gd name="T14" fmla="*/ 166 w 235"/>
                  <a:gd name="T15" fmla="*/ 0 h 328"/>
                  <a:gd name="T16" fmla="*/ 50 w 235"/>
                  <a:gd name="T17" fmla="*/ 111 h 328"/>
                  <a:gd name="T18" fmla="*/ 2 w 235"/>
                  <a:gd name="T19" fmla="*/ 307 h 328"/>
                  <a:gd name="T20" fmla="*/ 112 w 235"/>
                  <a:gd name="T21" fmla="*/ 215 h 328"/>
                  <a:gd name="T22" fmla="*/ 69 w 235"/>
                  <a:gd name="T23" fmla="*/ 171 h 328"/>
                  <a:gd name="T24" fmla="*/ 73 w 235"/>
                  <a:gd name="T25" fmla="*/ 152 h 328"/>
                  <a:gd name="T26" fmla="*/ 103 w 235"/>
                  <a:gd name="T27" fmla="*/ 59 h 328"/>
                  <a:gd name="T28" fmla="*/ 165 w 235"/>
                  <a:gd name="T29" fmla="*/ 11 h 328"/>
                  <a:gd name="T30" fmla="*/ 200 w 235"/>
                  <a:gd name="T31" fmla="*/ 60 h 328"/>
                  <a:gd name="T32" fmla="*/ 172 w 235"/>
                  <a:gd name="T33" fmla="*/ 168 h 328"/>
                  <a:gd name="T34" fmla="*/ 112 w 235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5" h="328">
                    <a:moveTo>
                      <a:pt x="2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6" y="328"/>
                      <a:pt x="14" y="328"/>
                    </a:cubicBezTo>
                    <a:cubicBezTo>
                      <a:pt x="24" y="328"/>
                      <a:pt x="30" y="319"/>
                      <a:pt x="31" y="318"/>
                    </a:cubicBezTo>
                    <a:cubicBezTo>
                      <a:pt x="34" y="313"/>
                      <a:pt x="50" y="247"/>
                      <a:pt x="63" y="193"/>
                    </a:cubicBezTo>
                    <a:cubicBezTo>
                      <a:pt x="73" y="213"/>
                      <a:pt x="89" y="226"/>
                      <a:pt x="113" y="226"/>
                    </a:cubicBezTo>
                    <a:cubicBezTo>
                      <a:pt x="171" y="226"/>
                      <a:pt x="235" y="156"/>
                      <a:pt x="235" y="82"/>
                    </a:cubicBezTo>
                    <a:cubicBezTo>
                      <a:pt x="235" y="29"/>
                      <a:pt x="203" y="0"/>
                      <a:pt x="166" y="0"/>
                    </a:cubicBezTo>
                    <a:cubicBezTo>
                      <a:pt x="118" y="0"/>
                      <a:pt x="65" y="50"/>
                      <a:pt x="50" y="111"/>
                    </a:cubicBezTo>
                    <a:lnTo>
                      <a:pt x="2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1"/>
                    </a:cubicBezTo>
                    <a:cubicBezTo>
                      <a:pt x="69" y="169"/>
                      <a:pt x="72" y="159"/>
                      <a:pt x="73" y="152"/>
                    </a:cubicBezTo>
                    <a:cubicBezTo>
                      <a:pt x="87" y="97"/>
                      <a:pt x="92" y="79"/>
                      <a:pt x="103" y="59"/>
                    </a:cubicBezTo>
                    <a:cubicBezTo>
                      <a:pt x="125" y="22"/>
                      <a:pt x="150" y="11"/>
                      <a:pt x="165" y="11"/>
                    </a:cubicBezTo>
                    <a:cubicBezTo>
                      <a:pt x="184" y="11"/>
                      <a:pt x="200" y="26"/>
                      <a:pt x="200" y="60"/>
                    </a:cubicBezTo>
                    <a:cubicBezTo>
                      <a:pt x="200" y="88"/>
                      <a:pt x="185" y="143"/>
                      <a:pt x="172" y="168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7" name="Freeform 343">
                <a:extLst>
                  <a:ext uri="{FF2B5EF4-FFF2-40B4-BE49-F238E27FC236}">
                    <a16:creationId xmlns:a16="http://schemas.microsoft.com/office/drawing/2014/main" id="{267886E5-A4CE-468B-9B63-01BEF431CC27}"/>
                  </a:ext>
                </a:extLst>
              </p:cNvPr>
              <p:cNvSpPr>
                <a:spLocks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9294816" y="4878388"/>
                <a:ext cx="117475" cy="60325"/>
              </a:xfrm>
              <a:custGeom>
                <a:avLst/>
                <a:gdLst>
                  <a:gd name="T0" fmla="*/ 215 w 236"/>
                  <a:gd name="T1" fmla="*/ 35 h 110"/>
                  <a:gd name="T2" fmla="*/ 173 w 236"/>
                  <a:gd name="T3" fmla="*/ 0 h 110"/>
                  <a:gd name="T4" fmla="*/ 128 w 236"/>
                  <a:gd name="T5" fmla="*/ 23 h 110"/>
                  <a:gd name="T6" fmla="*/ 87 w 236"/>
                  <a:gd name="T7" fmla="*/ 0 h 110"/>
                  <a:gd name="T8" fmla="*/ 41 w 236"/>
                  <a:gd name="T9" fmla="*/ 24 h 110"/>
                  <a:gd name="T10" fmla="*/ 41 w 236"/>
                  <a:gd name="T11" fmla="*/ 0 h 110"/>
                  <a:gd name="T12" fmla="*/ 0 w 236"/>
                  <a:gd name="T13" fmla="*/ 2 h 110"/>
                  <a:gd name="T14" fmla="*/ 0 w 236"/>
                  <a:gd name="T15" fmla="*/ 13 h 110"/>
                  <a:gd name="T16" fmla="*/ 21 w 236"/>
                  <a:gd name="T17" fmla="*/ 27 h 110"/>
                  <a:gd name="T18" fmla="*/ 21 w 236"/>
                  <a:gd name="T19" fmla="*/ 89 h 110"/>
                  <a:gd name="T20" fmla="*/ 4 w 236"/>
                  <a:gd name="T21" fmla="*/ 99 h 110"/>
                  <a:gd name="T22" fmla="*/ 0 w 236"/>
                  <a:gd name="T23" fmla="*/ 99 h 110"/>
                  <a:gd name="T24" fmla="*/ 0 w 236"/>
                  <a:gd name="T25" fmla="*/ 110 h 110"/>
                  <a:gd name="T26" fmla="*/ 32 w 236"/>
                  <a:gd name="T27" fmla="*/ 109 h 110"/>
                  <a:gd name="T28" fmla="*/ 63 w 236"/>
                  <a:gd name="T29" fmla="*/ 110 h 110"/>
                  <a:gd name="T30" fmla="*/ 63 w 236"/>
                  <a:gd name="T31" fmla="*/ 99 h 110"/>
                  <a:gd name="T32" fmla="*/ 59 w 236"/>
                  <a:gd name="T33" fmla="*/ 99 h 110"/>
                  <a:gd name="T34" fmla="*/ 43 w 236"/>
                  <a:gd name="T35" fmla="*/ 89 h 110"/>
                  <a:gd name="T36" fmla="*/ 43 w 236"/>
                  <a:gd name="T37" fmla="*/ 45 h 110"/>
                  <a:gd name="T38" fmla="*/ 84 w 236"/>
                  <a:gd name="T39" fmla="*/ 8 h 110"/>
                  <a:gd name="T40" fmla="*/ 107 w 236"/>
                  <a:gd name="T41" fmla="*/ 34 h 110"/>
                  <a:gd name="T42" fmla="*/ 107 w 236"/>
                  <a:gd name="T43" fmla="*/ 89 h 110"/>
                  <a:gd name="T44" fmla="*/ 91 w 236"/>
                  <a:gd name="T45" fmla="*/ 99 h 110"/>
                  <a:gd name="T46" fmla="*/ 86 w 236"/>
                  <a:gd name="T47" fmla="*/ 99 h 110"/>
                  <a:gd name="T48" fmla="*/ 86 w 236"/>
                  <a:gd name="T49" fmla="*/ 110 h 110"/>
                  <a:gd name="T50" fmla="*/ 118 w 236"/>
                  <a:gd name="T51" fmla="*/ 109 h 110"/>
                  <a:gd name="T52" fmla="*/ 150 w 236"/>
                  <a:gd name="T53" fmla="*/ 110 h 110"/>
                  <a:gd name="T54" fmla="*/ 150 w 236"/>
                  <a:gd name="T55" fmla="*/ 99 h 110"/>
                  <a:gd name="T56" fmla="*/ 145 w 236"/>
                  <a:gd name="T57" fmla="*/ 99 h 110"/>
                  <a:gd name="T58" fmla="*/ 129 w 236"/>
                  <a:gd name="T59" fmla="*/ 89 h 110"/>
                  <a:gd name="T60" fmla="*/ 129 w 236"/>
                  <a:gd name="T61" fmla="*/ 45 h 110"/>
                  <a:gd name="T62" fmla="*/ 170 w 236"/>
                  <a:gd name="T63" fmla="*/ 8 h 110"/>
                  <a:gd name="T64" fmla="*/ 193 w 236"/>
                  <a:gd name="T65" fmla="*/ 34 h 110"/>
                  <a:gd name="T66" fmla="*/ 193 w 236"/>
                  <a:gd name="T67" fmla="*/ 89 h 110"/>
                  <a:gd name="T68" fmla="*/ 177 w 236"/>
                  <a:gd name="T69" fmla="*/ 99 h 110"/>
                  <a:gd name="T70" fmla="*/ 172 w 236"/>
                  <a:gd name="T71" fmla="*/ 99 h 110"/>
                  <a:gd name="T72" fmla="*/ 172 w 236"/>
                  <a:gd name="T73" fmla="*/ 110 h 110"/>
                  <a:gd name="T74" fmla="*/ 204 w 236"/>
                  <a:gd name="T75" fmla="*/ 109 h 110"/>
                  <a:gd name="T76" fmla="*/ 236 w 236"/>
                  <a:gd name="T77" fmla="*/ 110 h 110"/>
                  <a:gd name="T78" fmla="*/ 236 w 236"/>
                  <a:gd name="T79" fmla="*/ 99 h 110"/>
                  <a:gd name="T80" fmla="*/ 231 w 236"/>
                  <a:gd name="T81" fmla="*/ 99 h 110"/>
                  <a:gd name="T82" fmla="*/ 215 w 236"/>
                  <a:gd name="T83" fmla="*/ 89 h 110"/>
                  <a:gd name="T84" fmla="*/ 215 w 236"/>
                  <a:gd name="T85" fmla="*/ 35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36" h="110">
                    <a:moveTo>
                      <a:pt x="215" y="35"/>
                    </a:moveTo>
                    <a:cubicBezTo>
                      <a:pt x="215" y="4"/>
                      <a:pt x="192" y="0"/>
                      <a:pt x="173" y="0"/>
                    </a:cubicBezTo>
                    <a:cubicBezTo>
                      <a:pt x="149" y="0"/>
                      <a:pt x="135" y="12"/>
                      <a:pt x="128" y="23"/>
                    </a:cubicBezTo>
                    <a:cubicBezTo>
                      <a:pt x="121" y="0"/>
                      <a:pt x="96" y="0"/>
                      <a:pt x="87" y="0"/>
                    </a:cubicBezTo>
                    <a:cubicBezTo>
                      <a:pt x="61" y="0"/>
                      <a:pt x="47" y="13"/>
                      <a:pt x="41" y="24"/>
                    </a:cubicBezTo>
                    <a:lnTo>
                      <a:pt x="41" y="0"/>
                    </a:lnTo>
                    <a:lnTo>
                      <a:pt x="0" y="2"/>
                    </a:lnTo>
                    <a:lnTo>
                      <a:pt x="0" y="13"/>
                    </a:lnTo>
                    <a:cubicBezTo>
                      <a:pt x="18" y="13"/>
                      <a:pt x="21" y="15"/>
                      <a:pt x="21" y="27"/>
                    </a:cubicBezTo>
                    <a:lnTo>
                      <a:pt x="21" y="89"/>
                    </a:lnTo>
                    <a:cubicBezTo>
                      <a:pt x="21" y="96"/>
                      <a:pt x="21" y="99"/>
                      <a:pt x="4" y="99"/>
                    </a:cubicBezTo>
                    <a:lnTo>
                      <a:pt x="0" y="99"/>
                    </a:lnTo>
                    <a:lnTo>
                      <a:pt x="0" y="110"/>
                    </a:lnTo>
                    <a:cubicBezTo>
                      <a:pt x="11" y="109"/>
                      <a:pt x="21" y="109"/>
                      <a:pt x="32" y="109"/>
                    </a:cubicBezTo>
                    <a:cubicBezTo>
                      <a:pt x="42" y="109"/>
                      <a:pt x="53" y="109"/>
                      <a:pt x="63" y="110"/>
                    </a:cubicBezTo>
                    <a:lnTo>
                      <a:pt x="63" y="99"/>
                    </a:lnTo>
                    <a:lnTo>
                      <a:pt x="59" y="99"/>
                    </a:lnTo>
                    <a:cubicBezTo>
                      <a:pt x="43" y="99"/>
                      <a:pt x="43" y="96"/>
                      <a:pt x="43" y="89"/>
                    </a:cubicBezTo>
                    <a:lnTo>
                      <a:pt x="43" y="45"/>
                    </a:lnTo>
                    <a:cubicBezTo>
                      <a:pt x="43" y="18"/>
                      <a:pt x="68" y="8"/>
                      <a:pt x="84" y="8"/>
                    </a:cubicBezTo>
                    <a:cubicBezTo>
                      <a:pt x="102" y="8"/>
                      <a:pt x="107" y="18"/>
                      <a:pt x="107" y="34"/>
                    </a:cubicBezTo>
                    <a:lnTo>
                      <a:pt x="107" y="89"/>
                    </a:lnTo>
                    <a:cubicBezTo>
                      <a:pt x="107" y="96"/>
                      <a:pt x="107" y="99"/>
                      <a:pt x="91" y="99"/>
                    </a:cubicBezTo>
                    <a:lnTo>
                      <a:pt x="86" y="99"/>
                    </a:lnTo>
                    <a:lnTo>
                      <a:pt x="86" y="110"/>
                    </a:lnTo>
                    <a:cubicBezTo>
                      <a:pt x="97" y="109"/>
                      <a:pt x="107" y="109"/>
                      <a:pt x="118" y="109"/>
                    </a:cubicBezTo>
                    <a:cubicBezTo>
                      <a:pt x="128" y="109"/>
                      <a:pt x="139" y="109"/>
                      <a:pt x="150" y="110"/>
                    </a:cubicBezTo>
                    <a:lnTo>
                      <a:pt x="150" y="99"/>
                    </a:lnTo>
                    <a:lnTo>
                      <a:pt x="145" y="99"/>
                    </a:lnTo>
                    <a:cubicBezTo>
                      <a:pt x="129" y="99"/>
                      <a:pt x="129" y="96"/>
                      <a:pt x="129" y="89"/>
                    </a:cubicBezTo>
                    <a:lnTo>
                      <a:pt x="129" y="45"/>
                    </a:lnTo>
                    <a:cubicBezTo>
                      <a:pt x="129" y="18"/>
                      <a:pt x="154" y="8"/>
                      <a:pt x="170" y="8"/>
                    </a:cubicBezTo>
                    <a:cubicBezTo>
                      <a:pt x="189" y="8"/>
                      <a:pt x="193" y="18"/>
                      <a:pt x="193" y="34"/>
                    </a:cubicBezTo>
                    <a:lnTo>
                      <a:pt x="193" y="89"/>
                    </a:lnTo>
                    <a:cubicBezTo>
                      <a:pt x="193" y="96"/>
                      <a:pt x="193" y="99"/>
                      <a:pt x="177" y="99"/>
                    </a:cubicBezTo>
                    <a:lnTo>
                      <a:pt x="172" y="99"/>
                    </a:lnTo>
                    <a:lnTo>
                      <a:pt x="172" y="110"/>
                    </a:lnTo>
                    <a:cubicBezTo>
                      <a:pt x="183" y="109"/>
                      <a:pt x="193" y="109"/>
                      <a:pt x="204" y="109"/>
                    </a:cubicBezTo>
                    <a:cubicBezTo>
                      <a:pt x="215" y="109"/>
                      <a:pt x="225" y="109"/>
                      <a:pt x="236" y="110"/>
                    </a:cubicBezTo>
                    <a:lnTo>
                      <a:pt x="236" y="99"/>
                    </a:lnTo>
                    <a:lnTo>
                      <a:pt x="231" y="99"/>
                    </a:lnTo>
                    <a:cubicBezTo>
                      <a:pt x="215" y="99"/>
                      <a:pt x="215" y="96"/>
                      <a:pt x="215" y="89"/>
                    </a:cubicBezTo>
                    <a:lnTo>
                      <a:pt x="215" y="35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8" name="Freeform 344">
                <a:extLst>
                  <a:ext uri="{FF2B5EF4-FFF2-40B4-BE49-F238E27FC236}">
                    <a16:creationId xmlns:a16="http://schemas.microsoft.com/office/drawing/2014/main" id="{393A3F3F-5814-4A50-A13C-B52C74116340}"/>
                  </a:ext>
                </a:extLst>
              </p:cNvPr>
              <p:cNvSpPr>
                <a:spLocks noEditPoint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9431341" y="4876801"/>
                <a:ext cx="71438" cy="61913"/>
              </a:xfrm>
              <a:custGeom>
                <a:avLst/>
                <a:gdLst>
                  <a:gd name="T0" fmla="*/ 110 w 140"/>
                  <a:gd name="T1" fmla="*/ 38 h 114"/>
                  <a:gd name="T2" fmla="*/ 54 w 140"/>
                  <a:gd name="T3" fmla="*/ 0 h 114"/>
                  <a:gd name="T4" fmla="*/ 10 w 140"/>
                  <a:gd name="T5" fmla="*/ 22 h 114"/>
                  <a:gd name="T6" fmla="*/ 23 w 140"/>
                  <a:gd name="T7" fmla="*/ 36 h 114"/>
                  <a:gd name="T8" fmla="*/ 36 w 140"/>
                  <a:gd name="T9" fmla="*/ 22 h 114"/>
                  <a:gd name="T10" fmla="*/ 31 w 140"/>
                  <a:gd name="T11" fmla="*/ 11 h 114"/>
                  <a:gd name="T12" fmla="*/ 53 w 140"/>
                  <a:gd name="T13" fmla="*/ 8 h 114"/>
                  <a:gd name="T14" fmla="*/ 88 w 140"/>
                  <a:gd name="T15" fmla="*/ 38 h 114"/>
                  <a:gd name="T16" fmla="*/ 88 w 140"/>
                  <a:gd name="T17" fmla="*/ 44 h 114"/>
                  <a:gd name="T18" fmla="*/ 31 w 140"/>
                  <a:gd name="T19" fmla="*/ 53 h 114"/>
                  <a:gd name="T20" fmla="*/ 0 w 140"/>
                  <a:gd name="T21" fmla="*/ 85 h 114"/>
                  <a:gd name="T22" fmla="*/ 49 w 140"/>
                  <a:gd name="T23" fmla="*/ 114 h 114"/>
                  <a:gd name="T24" fmla="*/ 91 w 140"/>
                  <a:gd name="T25" fmla="*/ 94 h 114"/>
                  <a:gd name="T26" fmla="*/ 110 w 140"/>
                  <a:gd name="T27" fmla="*/ 113 h 114"/>
                  <a:gd name="T28" fmla="*/ 140 w 140"/>
                  <a:gd name="T29" fmla="*/ 89 h 114"/>
                  <a:gd name="T30" fmla="*/ 140 w 140"/>
                  <a:gd name="T31" fmla="*/ 76 h 114"/>
                  <a:gd name="T32" fmla="*/ 130 w 140"/>
                  <a:gd name="T33" fmla="*/ 76 h 114"/>
                  <a:gd name="T34" fmla="*/ 130 w 140"/>
                  <a:gd name="T35" fmla="*/ 89 h 114"/>
                  <a:gd name="T36" fmla="*/ 120 w 140"/>
                  <a:gd name="T37" fmla="*/ 102 h 114"/>
                  <a:gd name="T38" fmla="*/ 110 w 140"/>
                  <a:gd name="T39" fmla="*/ 89 h 114"/>
                  <a:gd name="T40" fmla="*/ 110 w 140"/>
                  <a:gd name="T41" fmla="*/ 38 h 114"/>
                  <a:gd name="T42" fmla="*/ 88 w 140"/>
                  <a:gd name="T43" fmla="*/ 76 h 114"/>
                  <a:gd name="T44" fmla="*/ 52 w 140"/>
                  <a:gd name="T45" fmla="*/ 106 h 114"/>
                  <a:gd name="T46" fmla="*/ 23 w 140"/>
                  <a:gd name="T47" fmla="*/ 85 h 114"/>
                  <a:gd name="T48" fmla="*/ 88 w 140"/>
                  <a:gd name="T49" fmla="*/ 52 h 114"/>
                  <a:gd name="T50" fmla="*/ 88 w 140"/>
                  <a:gd name="T51" fmla="*/ 76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0" h="114">
                    <a:moveTo>
                      <a:pt x="110" y="38"/>
                    </a:moveTo>
                    <a:cubicBezTo>
                      <a:pt x="110" y="14"/>
                      <a:pt x="85" y="0"/>
                      <a:pt x="54" y="0"/>
                    </a:cubicBezTo>
                    <a:cubicBezTo>
                      <a:pt x="39" y="0"/>
                      <a:pt x="10" y="1"/>
                      <a:pt x="10" y="22"/>
                    </a:cubicBezTo>
                    <a:cubicBezTo>
                      <a:pt x="10" y="31"/>
                      <a:pt x="17" y="36"/>
                      <a:pt x="23" y="36"/>
                    </a:cubicBezTo>
                    <a:cubicBezTo>
                      <a:pt x="30" y="36"/>
                      <a:pt x="36" y="31"/>
                      <a:pt x="36" y="22"/>
                    </a:cubicBezTo>
                    <a:cubicBezTo>
                      <a:pt x="36" y="16"/>
                      <a:pt x="33" y="13"/>
                      <a:pt x="31" y="11"/>
                    </a:cubicBezTo>
                    <a:cubicBezTo>
                      <a:pt x="39" y="8"/>
                      <a:pt x="51" y="8"/>
                      <a:pt x="53" y="8"/>
                    </a:cubicBezTo>
                    <a:cubicBezTo>
                      <a:pt x="75" y="8"/>
                      <a:pt x="88" y="20"/>
                      <a:pt x="88" y="38"/>
                    </a:cubicBezTo>
                    <a:lnTo>
                      <a:pt x="88" y="44"/>
                    </a:lnTo>
                    <a:cubicBezTo>
                      <a:pt x="64" y="46"/>
                      <a:pt x="50" y="46"/>
                      <a:pt x="31" y="53"/>
                    </a:cubicBezTo>
                    <a:cubicBezTo>
                      <a:pt x="15" y="59"/>
                      <a:pt x="0" y="69"/>
                      <a:pt x="0" y="85"/>
                    </a:cubicBezTo>
                    <a:cubicBezTo>
                      <a:pt x="0" y="109"/>
                      <a:pt x="29" y="114"/>
                      <a:pt x="49" y="114"/>
                    </a:cubicBezTo>
                    <a:cubicBezTo>
                      <a:pt x="68" y="114"/>
                      <a:pt x="83" y="107"/>
                      <a:pt x="91" y="94"/>
                    </a:cubicBezTo>
                    <a:cubicBezTo>
                      <a:pt x="92" y="103"/>
                      <a:pt x="97" y="113"/>
                      <a:pt x="110" y="113"/>
                    </a:cubicBezTo>
                    <a:cubicBezTo>
                      <a:pt x="112" y="113"/>
                      <a:pt x="140" y="113"/>
                      <a:pt x="140" y="89"/>
                    </a:cubicBezTo>
                    <a:lnTo>
                      <a:pt x="140" y="76"/>
                    </a:lnTo>
                    <a:lnTo>
                      <a:pt x="130" y="76"/>
                    </a:lnTo>
                    <a:lnTo>
                      <a:pt x="130" y="89"/>
                    </a:lnTo>
                    <a:cubicBezTo>
                      <a:pt x="130" y="91"/>
                      <a:pt x="130" y="102"/>
                      <a:pt x="120" y="102"/>
                    </a:cubicBezTo>
                    <a:cubicBezTo>
                      <a:pt x="110" y="102"/>
                      <a:pt x="110" y="91"/>
                      <a:pt x="110" y="89"/>
                    </a:cubicBezTo>
                    <a:lnTo>
                      <a:pt x="110" y="38"/>
                    </a:lnTo>
                    <a:close/>
                    <a:moveTo>
                      <a:pt x="88" y="76"/>
                    </a:moveTo>
                    <a:cubicBezTo>
                      <a:pt x="88" y="104"/>
                      <a:pt x="58" y="106"/>
                      <a:pt x="52" y="106"/>
                    </a:cubicBezTo>
                    <a:cubicBezTo>
                      <a:pt x="37" y="106"/>
                      <a:pt x="23" y="98"/>
                      <a:pt x="23" y="85"/>
                    </a:cubicBezTo>
                    <a:cubicBezTo>
                      <a:pt x="23" y="77"/>
                      <a:pt x="28" y="54"/>
                      <a:pt x="88" y="52"/>
                    </a:cubicBezTo>
                    <a:lnTo>
                      <a:pt x="88" y="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9" name="Freeform 345">
                <a:extLst>
                  <a:ext uri="{FF2B5EF4-FFF2-40B4-BE49-F238E27FC236}">
                    <a16:creationId xmlns:a16="http://schemas.microsoft.com/office/drawing/2014/main" id="{FB1A956B-9A73-4189-8B77-CBC8134CB727}"/>
                  </a:ext>
                </a:extLst>
              </p:cNvPr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9513891" y="4879976"/>
                <a:ext cx="76200" cy="58738"/>
              </a:xfrm>
              <a:custGeom>
                <a:avLst/>
                <a:gdLst>
                  <a:gd name="T0" fmla="*/ 147 w 152"/>
                  <a:gd name="T1" fmla="*/ 0 h 108"/>
                  <a:gd name="T2" fmla="*/ 123 w 152"/>
                  <a:gd name="T3" fmla="*/ 1 h 108"/>
                  <a:gd name="T4" fmla="*/ 95 w 152"/>
                  <a:gd name="T5" fmla="*/ 0 h 108"/>
                  <a:gd name="T6" fmla="*/ 95 w 152"/>
                  <a:gd name="T7" fmla="*/ 11 h 108"/>
                  <a:gd name="T8" fmla="*/ 100 w 152"/>
                  <a:gd name="T9" fmla="*/ 16 h 108"/>
                  <a:gd name="T10" fmla="*/ 91 w 152"/>
                  <a:gd name="T11" fmla="*/ 30 h 108"/>
                  <a:gd name="T12" fmla="*/ 78 w 152"/>
                  <a:gd name="T13" fmla="*/ 42 h 108"/>
                  <a:gd name="T14" fmla="*/ 54 w 152"/>
                  <a:gd name="T15" fmla="*/ 16 h 108"/>
                  <a:gd name="T16" fmla="*/ 60 w 152"/>
                  <a:gd name="T17" fmla="*/ 11 h 108"/>
                  <a:gd name="T18" fmla="*/ 60 w 152"/>
                  <a:gd name="T19" fmla="*/ 0 h 108"/>
                  <a:gd name="T20" fmla="*/ 30 w 152"/>
                  <a:gd name="T21" fmla="*/ 1 h 108"/>
                  <a:gd name="T22" fmla="*/ 2 w 152"/>
                  <a:gd name="T23" fmla="*/ 0 h 108"/>
                  <a:gd name="T24" fmla="*/ 2 w 152"/>
                  <a:gd name="T25" fmla="*/ 11 h 108"/>
                  <a:gd name="T26" fmla="*/ 7 w 152"/>
                  <a:gd name="T27" fmla="*/ 11 h 108"/>
                  <a:gd name="T28" fmla="*/ 36 w 152"/>
                  <a:gd name="T29" fmla="*/ 25 h 108"/>
                  <a:gd name="T30" fmla="*/ 65 w 152"/>
                  <a:gd name="T31" fmla="*/ 55 h 108"/>
                  <a:gd name="T32" fmla="*/ 38 w 152"/>
                  <a:gd name="T33" fmla="*/ 81 h 108"/>
                  <a:gd name="T34" fmla="*/ 0 w 152"/>
                  <a:gd name="T35" fmla="*/ 97 h 108"/>
                  <a:gd name="T36" fmla="*/ 0 w 152"/>
                  <a:gd name="T37" fmla="*/ 108 h 108"/>
                  <a:gd name="T38" fmla="*/ 24 w 152"/>
                  <a:gd name="T39" fmla="*/ 107 h 108"/>
                  <a:gd name="T40" fmla="*/ 52 w 152"/>
                  <a:gd name="T41" fmla="*/ 108 h 108"/>
                  <a:gd name="T42" fmla="*/ 52 w 152"/>
                  <a:gd name="T43" fmla="*/ 97 h 108"/>
                  <a:gd name="T44" fmla="*/ 47 w 152"/>
                  <a:gd name="T45" fmla="*/ 92 h 108"/>
                  <a:gd name="T46" fmla="*/ 52 w 152"/>
                  <a:gd name="T47" fmla="*/ 83 h 108"/>
                  <a:gd name="T48" fmla="*/ 73 w 152"/>
                  <a:gd name="T49" fmla="*/ 63 h 108"/>
                  <a:gd name="T50" fmla="*/ 98 w 152"/>
                  <a:gd name="T51" fmla="*/ 88 h 108"/>
                  <a:gd name="T52" fmla="*/ 100 w 152"/>
                  <a:gd name="T53" fmla="*/ 92 h 108"/>
                  <a:gd name="T54" fmla="*/ 94 w 152"/>
                  <a:gd name="T55" fmla="*/ 97 h 108"/>
                  <a:gd name="T56" fmla="*/ 94 w 152"/>
                  <a:gd name="T57" fmla="*/ 108 h 108"/>
                  <a:gd name="T58" fmla="*/ 125 w 152"/>
                  <a:gd name="T59" fmla="*/ 107 h 108"/>
                  <a:gd name="T60" fmla="*/ 152 w 152"/>
                  <a:gd name="T61" fmla="*/ 108 h 108"/>
                  <a:gd name="T62" fmla="*/ 152 w 152"/>
                  <a:gd name="T63" fmla="*/ 97 h 108"/>
                  <a:gd name="T64" fmla="*/ 148 w 152"/>
                  <a:gd name="T65" fmla="*/ 97 h 108"/>
                  <a:gd name="T66" fmla="*/ 128 w 152"/>
                  <a:gd name="T67" fmla="*/ 93 h 108"/>
                  <a:gd name="T68" fmla="*/ 86 w 152"/>
                  <a:gd name="T69" fmla="*/ 50 h 108"/>
                  <a:gd name="T70" fmla="*/ 147 w 152"/>
                  <a:gd name="T71" fmla="*/ 11 h 108"/>
                  <a:gd name="T72" fmla="*/ 147 w 152"/>
                  <a:gd name="T7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52" h="108">
                    <a:moveTo>
                      <a:pt x="147" y="0"/>
                    </a:moveTo>
                    <a:cubicBezTo>
                      <a:pt x="140" y="1"/>
                      <a:pt x="133" y="1"/>
                      <a:pt x="123" y="1"/>
                    </a:cubicBezTo>
                    <a:cubicBezTo>
                      <a:pt x="114" y="1"/>
                      <a:pt x="104" y="1"/>
                      <a:pt x="95" y="0"/>
                    </a:cubicBezTo>
                    <a:lnTo>
                      <a:pt x="95" y="11"/>
                    </a:lnTo>
                    <a:cubicBezTo>
                      <a:pt x="100" y="12"/>
                      <a:pt x="100" y="16"/>
                      <a:pt x="100" y="16"/>
                    </a:cubicBezTo>
                    <a:cubicBezTo>
                      <a:pt x="100" y="21"/>
                      <a:pt x="98" y="23"/>
                      <a:pt x="91" y="30"/>
                    </a:cubicBezTo>
                    <a:lnTo>
                      <a:pt x="78" y="42"/>
                    </a:lnTo>
                    <a:cubicBezTo>
                      <a:pt x="67" y="31"/>
                      <a:pt x="54" y="18"/>
                      <a:pt x="54" y="16"/>
                    </a:cubicBezTo>
                    <a:cubicBezTo>
                      <a:pt x="54" y="12"/>
                      <a:pt x="59" y="11"/>
                      <a:pt x="60" y="11"/>
                    </a:cubicBezTo>
                    <a:lnTo>
                      <a:pt x="60" y="0"/>
                    </a:lnTo>
                    <a:cubicBezTo>
                      <a:pt x="50" y="1"/>
                      <a:pt x="31" y="1"/>
                      <a:pt x="30" y="1"/>
                    </a:cubicBezTo>
                    <a:cubicBezTo>
                      <a:pt x="20" y="1"/>
                      <a:pt x="12" y="1"/>
                      <a:pt x="2" y="0"/>
                    </a:cubicBezTo>
                    <a:lnTo>
                      <a:pt x="2" y="11"/>
                    </a:lnTo>
                    <a:lnTo>
                      <a:pt x="7" y="11"/>
                    </a:lnTo>
                    <a:cubicBezTo>
                      <a:pt x="22" y="11"/>
                      <a:pt x="23" y="12"/>
                      <a:pt x="36" y="25"/>
                    </a:cubicBezTo>
                    <a:lnTo>
                      <a:pt x="65" y="55"/>
                    </a:lnTo>
                    <a:cubicBezTo>
                      <a:pt x="64" y="56"/>
                      <a:pt x="42" y="78"/>
                      <a:pt x="38" y="81"/>
                    </a:cubicBezTo>
                    <a:cubicBezTo>
                      <a:pt x="31" y="88"/>
                      <a:pt x="22" y="96"/>
                      <a:pt x="0" y="97"/>
                    </a:cubicBezTo>
                    <a:lnTo>
                      <a:pt x="0" y="108"/>
                    </a:lnTo>
                    <a:cubicBezTo>
                      <a:pt x="8" y="107"/>
                      <a:pt x="15" y="107"/>
                      <a:pt x="24" y="107"/>
                    </a:cubicBezTo>
                    <a:cubicBezTo>
                      <a:pt x="33" y="107"/>
                      <a:pt x="43" y="107"/>
                      <a:pt x="52" y="108"/>
                    </a:cubicBezTo>
                    <a:lnTo>
                      <a:pt x="52" y="97"/>
                    </a:lnTo>
                    <a:cubicBezTo>
                      <a:pt x="48" y="96"/>
                      <a:pt x="47" y="93"/>
                      <a:pt x="47" y="92"/>
                    </a:cubicBezTo>
                    <a:cubicBezTo>
                      <a:pt x="47" y="88"/>
                      <a:pt x="51" y="84"/>
                      <a:pt x="52" y="83"/>
                    </a:cubicBezTo>
                    <a:cubicBezTo>
                      <a:pt x="54" y="80"/>
                      <a:pt x="71" y="64"/>
                      <a:pt x="73" y="63"/>
                    </a:cubicBezTo>
                    <a:cubicBezTo>
                      <a:pt x="81" y="71"/>
                      <a:pt x="92" y="81"/>
                      <a:pt x="98" y="88"/>
                    </a:cubicBezTo>
                    <a:cubicBezTo>
                      <a:pt x="100" y="91"/>
                      <a:pt x="100" y="91"/>
                      <a:pt x="100" y="92"/>
                    </a:cubicBezTo>
                    <a:cubicBezTo>
                      <a:pt x="100" y="96"/>
                      <a:pt x="95" y="97"/>
                      <a:pt x="94" y="97"/>
                    </a:cubicBezTo>
                    <a:lnTo>
                      <a:pt x="94" y="108"/>
                    </a:lnTo>
                    <a:cubicBezTo>
                      <a:pt x="104" y="107"/>
                      <a:pt x="123" y="107"/>
                      <a:pt x="125" y="107"/>
                    </a:cubicBezTo>
                    <a:cubicBezTo>
                      <a:pt x="135" y="107"/>
                      <a:pt x="142" y="107"/>
                      <a:pt x="152" y="108"/>
                    </a:cubicBezTo>
                    <a:lnTo>
                      <a:pt x="152" y="97"/>
                    </a:lnTo>
                    <a:lnTo>
                      <a:pt x="148" y="97"/>
                    </a:lnTo>
                    <a:cubicBezTo>
                      <a:pt x="134" y="97"/>
                      <a:pt x="131" y="95"/>
                      <a:pt x="128" y="93"/>
                    </a:cubicBezTo>
                    <a:cubicBezTo>
                      <a:pt x="126" y="91"/>
                      <a:pt x="97" y="61"/>
                      <a:pt x="86" y="50"/>
                    </a:cubicBezTo>
                    <a:cubicBezTo>
                      <a:pt x="116" y="18"/>
                      <a:pt x="123" y="12"/>
                      <a:pt x="147" y="11"/>
                    </a:cubicBezTo>
                    <a:lnTo>
                      <a:pt x="147" y="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0" name="Freeform 346">
                <a:extLst>
                  <a:ext uri="{FF2B5EF4-FFF2-40B4-BE49-F238E27FC236}">
                    <a16:creationId xmlns:a16="http://schemas.microsoft.com/office/drawing/2014/main" id="{9516CA31-8C39-4631-BC2E-BA41B45D9E8E}"/>
                  </a:ext>
                </a:extLst>
              </p:cNvPr>
              <p:cNvSpPr>
                <a:spLocks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9615491" y="4694238"/>
                <a:ext cx="33338" cy="269875"/>
              </a:xfrm>
              <a:custGeom>
                <a:avLst/>
                <a:gdLst>
                  <a:gd name="T0" fmla="*/ 68 w 68"/>
                  <a:gd name="T1" fmla="*/ 0 h 498"/>
                  <a:gd name="T2" fmla="*/ 0 w 68"/>
                  <a:gd name="T3" fmla="*/ 0 h 498"/>
                  <a:gd name="T4" fmla="*/ 0 w 68"/>
                  <a:gd name="T5" fmla="*/ 20 h 498"/>
                  <a:gd name="T6" fmla="*/ 48 w 68"/>
                  <a:gd name="T7" fmla="*/ 20 h 498"/>
                  <a:gd name="T8" fmla="*/ 48 w 68"/>
                  <a:gd name="T9" fmla="*/ 478 h 498"/>
                  <a:gd name="T10" fmla="*/ 0 w 68"/>
                  <a:gd name="T11" fmla="*/ 478 h 498"/>
                  <a:gd name="T12" fmla="*/ 0 w 68"/>
                  <a:gd name="T13" fmla="*/ 498 h 498"/>
                  <a:gd name="T14" fmla="*/ 68 w 68"/>
                  <a:gd name="T15" fmla="*/ 498 h 498"/>
                  <a:gd name="T16" fmla="*/ 68 w 68"/>
                  <a:gd name="T17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8" h="498">
                    <a:moveTo>
                      <a:pt x="68" y="0"/>
                    </a:moveTo>
                    <a:lnTo>
                      <a:pt x="0" y="0"/>
                    </a:lnTo>
                    <a:lnTo>
                      <a:pt x="0" y="20"/>
                    </a:lnTo>
                    <a:lnTo>
                      <a:pt x="48" y="20"/>
                    </a:lnTo>
                    <a:lnTo>
                      <a:pt x="48" y="478"/>
                    </a:lnTo>
                    <a:lnTo>
                      <a:pt x="0" y="478"/>
                    </a:lnTo>
                    <a:lnTo>
                      <a:pt x="0" y="498"/>
                    </a:lnTo>
                    <a:lnTo>
                      <a:pt x="68" y="498"/>
                    </a:lnTo>
                    <a:lnTo>
                      <a:pt x="68" y="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</p:grpSp>
      <p:sp>
        <p:nvSpPr>
          <p:cNvPr id="814" name="Arrow: Right 813">
            <a:extLst>
              <a:ext uri="{FF2B5EF4-FFF2-40B4-BE49-F238E27FC236}">
                <a16:creationId xmlns:a16="http://schemas.microsoft.com/office/drawing/2014/main" id="{98992D4E-35CE-4854-BA68-69FB831EDE67}"/>
              </a:ext>
            </a:extLst>
          </p:cNvPr>
          <p:cNvSpPr/>
          <p:nvPr/>
        </p:nvSpPr>
        <p:spPr>
          <a:xfrm>
            <a:off x="5916502" y="5884940"/>
            <a:ext cx="354124" cy="201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5" name="TextBox 814">
            <a:extLst>
              <a:ext uri="{FF2B5EF4-FFF2-40B4-BE49-F238E27FC236}">
                <a16:creationId xmlns:a16="http://schemas.microsoft.com/office/drawing/2014/main" id="{79614140-BC7D-46D5-9CE5-2C8FD0A506B2}"/>
              </a:ext>
            </a:extLst>
          </p:cNvPr>
          <p:cNvSpPr txBox="1"/>
          <p:nvPr/>
        </p:nvSpPr>
        <p:spPr>
          <a:xfrm>
            <a:off x="6334126" y="5662582"/>
            <a:ext cx="4817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Boundary condition at large field values required, </a:t>
            </a:r>
            <a:br>
              <a:rPr lang="en-GB" dirty="0"/>
            </a:br>
            <a:r>
              <a:rPr lang="en-GB" dirty="0"/>
              <a:t>but naturally suppressed for physical potentials </a:t>
            </a:r>
          </a:p>
        </p:txBody>
      </p:sp>
      <p:sp>
        <p:nvSpPr>
          <p:cNvPr id="816" name="TextBox 815">
            <a:extLst>
              <a:ext uri="{FF2B5EF4-FFF2-40B4-BE49-F238E27FC236}">
                <a16:creationId xmlns:a16="http://schemas.microsoft.com/office/drawing/2014/main" id="{F8C4710C-E64A-4CF9-919A-150696EFFC48}"/>
              </a:ext>
            </a:extLst>
          </p:cNvPr>
          <p:cNvSpPr txBox="1"/>
          <p:nvPr/>
        </p:nvSpPr>
        <p:spPr>
          <a:xfrm>
            <a:off x="1409700" y="5235357"/>
            <a:ext cx="3286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Allows for access to first &amp; second order phase transitions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B841BFE9-7E14-4BE3-AAE2-298C4C5795BD}"/>
              </a:ext>
            </a:extLst>
          </p:cNvPr>
          <p:cNvGrpSpPr/>
          <p:nvPr/>
        </p:nvGrpSpPr>
        <p:grpSpPr>
          <a:xfrm>
            <a:off x="-25339" y="6108783"/>
            <a:ext cx="2926832" cy="338554"/>
            <a:chOff x="-25339" y="6108783"/>
            <a:chExt cx="2926832" cy="338554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386E7EF0-A602-45F6-880A-EFF08295A1BF}"/>
                </a:ext>
              </a:extLst>
            </p:cNvPr>
            <p:cNvGrpSpPr>
              <a:grpSpLocks noChangeAspect="1"/>
            </p:cNvGrpSpPr>
            <p:nvPr>
              <p:custDataLst>
                <p:tags r:id="rId7"/>
              </p:custDataLst>
            </p:nvPr>
          </p:nvGrpSpPr>
          <p:grpSpPr>
            <a:xfrm>
              <a:off x="1289050" y="6166520"/>
              <a:ext cx="523875" cy="190501"/>
              <a:chOff x="2540000" y="2540000"/>
              <a:chExt cx="523875" cy="190501"/>
            </a:xfrm>
          </p:grpSpPr>
          <p:sp>
            <p:nvSpPr>
              <p:cNvPr id="15" name="Freeform 7 1">
                <a:extLst>
                  <a:ext uri="{FF2B5EF4-FFF2-40B4-BE49-F238E27FC236}">
                    <a16:creationId xmlns:a16="http://schemas.microsoft.com/office/drawing/2014/main" id="{39061935-0C8A-4085-B139-60F7953410C3}"/>
                  </a:ext>
                </a:extLst>
              </p:cNvPr>
              <p:cNvSpPr>
                <a:spLocks noEditPoint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2540000" y="2540000"/>
                <a:ext cx="109538" cy="187326"/>
              </a:xfrm>
              <a:custGeom>
                <a:avLst/>
                <a:gdLst>
                  <a:gd name="T0" fmla="*/ 237 w 237"/>
                  <a:gd name="T1" fmla="*/ 5 h 352"/>
                  <a:gd name="T2" fmla="*/ 231 w 237"/>
                  <a:gd name="T3" fmla="*/ 0 h 352"/>
                  <a:gd name="T4" fmla="*/ 167 w 237"/>
                  <a:gd name="T5" fmla="*/ 5 h 352"/>
                  <a:gd name="T6" fmla="*/ 160 w 237"/>
                  <a:gd name="T7" fmla="*/ 15 h 352"/>
                  <a:gd name="T8" fmla="*/ 172 w 237"/>
                  <a:gd name="T9" fmla="*/ 21 h 352"/>
                  <a:gd name="T10" fmla="*/ 197 w 237"/>
                  <a:gd name="T11" fmla="*/ 29 h 352"/>
                  <a:gd name="T12" fmla="*/ 196 w 237"/>
                  <a:gd name="T13" fmla="*/ 39 h 352"/>
                  <a:gd name="T14" fmla="*/ 166 w 237"/>
                  <a:gd name="T15" fmla="*/ 157 h 352"/>
                  <a:gd name="T16" fmla="*/ 120 w 237"/>
                  <a:gd name="T17" fmla="*/ 126 h 352"/>
                  <a:gd name="T18" fmla="*/ 0 w 237"/>
                  <a:gd name="T19" fmla="*/ 272 h 352"/>
                  <a:gd name="T20" fmla="*/ 66 w 237"/>
                  <a:gd name="T21" fmla="*/ 352 h 352"/>
                  <a:gd name="T22" fmla="*/ 131 w 237"/>
                  <a:gd name="T23" fmla="*/ 314 h 352"/>
                  <a:gd name="T24" fmla="*/ 176 w 237"/>
                  <a:gd name="T25" fmla="*/ 352 h 352"/>
                  <a:gd name="T26" fmla="*/ 213 w 237"/>
                  <a:gd name="T27" fmla="*/ 324 h 352"/>
                  <a:gd name="T28" fmla="*/ 228 w 237"/>
                  <a:gd name="T29" fmla="*/ 275 h 352"/>
                  <a:gd name="T30" fmla="*/ 222 w 237"/>
                  <a:gd name="T31" fmla="*/ 270 h 352"/>
                  <a:gd name="T32" fmla="*/ 215 w 237"/>
                  <a:gd name="T33" fmla="*/ 279 h 352"/>
                  <a:gd name="T34" fmla="*/ 177 w 237"/>
                  <a:gd name="T35" fmla="*/ 341 h 352"/>
                  <a:gd name="T36" fmla="*/ 162 w 237"/>
                  <a:gd name="T37" fmla="*/ 318 h 352"/>
                  <a:gd name="T38" fmla="*/ 165 w 237"/>
                  <a:gd name="T39" fmla="*/ 294 h 352"/>
                  <a:gd name="T40" fmla="*/ 237 w 237"/>
                  <a:gd name="T41" fmla="*/ 5 h 352"/>
                  <a:gd name="T42" fmla="*/ 134 w 237"/>
                  <a:gd name="T43" fmla="*/ 287 h 352"/>
                  <a:gd name="T44" fmla="*/ 124 w 237"/>
                  <a:gd name="T45" fmla="*/ 305 h 352"/>
                  <a:gd name="T46" fmla="*/ 67 w 237"/>
                  <a:gd name="T47" fmla="*/ 341 h 352"/>
                  <a:gd name="T48" fmla="*/ 35 w 237"/>
                  <a:gd name="T49" fmla="*/ 294 h 352"/>
                  <a:gd name="T50" fmla="*/ 63 w 237"/>
                  <a:gd name="T51" fmla="*/ 184 h 352"/>
                  <a:gd name="T52" fmla="*/ 121 w 237"/>
                  <a:gd name="T53" fmla="*/ 136 h 352"/>
                  <a:gd name="T54" fmla="*/ 160 w 237"/>
                  <a:gd name="T55" fmla="*/ 180 h 352"/>
                  <a:gd name="T56" fmla="*/ 159 w 237"/>
                  <a:gd name="T57" fmla="*/ 189 h 352"/>
                  <a:gd name="T58" fmla="*/ 134 w 237"/>
                  <a:gd name="T59" fmla="*/ 28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37" h="352">
                    <a:moveTo>
                      <a:pt x="237" y="5"/>
                    </a:moveTo>
                    <a:cubicBezTo>
                      <a:pt x="237" y="5"/>
                      <a:pt x="237" y="0"/>
                      <a:pt x="231" y="0"/>
                    </a:cubicBezTo>
                    <a:cubicBezTo>
                      <a:pt x="223" y="0"/>
                      <a:pt x="176" y="4"/>
                      <a:pt x="167" y="5"/>
                    </a:cubicBezTo>
                    <a:cubicBezTo>
                      <a:pt x="163" y="6"/>
                      <a:pt x="160" y="8"/>
                      <a:pt x="160" y="15"/>
                    </a:cubicBezTo>
                    <a:cubicBezTo>
                      <a:pt x="160" y="21"/>
                      <a:pt x="165" y="21"/>
                      <a:pt x="172" y="21"/>
                    </a:cubicBezTo>
                    <a:cubicBezTo>
                      <a:pt x="196" y="21"/>
                      <a:pt x="197" y="24"/>
                      <a:pt x="197" y="29"/>
                    </a:cubicBezTo>
                    <a:lnTo>
                      <a:pt x="196" y="39"/>
                    </a:lnTo>
                    <a:lnTo>
                      <a:pt x="166" y="157"/>
                    </a:lnTo>
                    <a:cubicBezTo>
                      <a:pt x="157" y="139"/>
                      <a:pt x="143" y="126"/>
                      <a:pt x="120" y="126"/>
                    </a:cubicBezTo>
                    <a:cubicBezTo>
                      <a:pt x="62" y="126"/>
                      <a:pt x="0" y="199"/>
                      <a:pt x="0" y="272"/>
                    </a:cubicBezTo>
                    <a:cubicBezTo>
                      <a:pt x="0" y="319"/>
                      <a:pt x="27" y="352"/>
                      <a:pt x="66" y="352"/>
                    </a:cubicBezTo>
                    <a:cubicBezTo>
                      <a:pt x="76" y="352"/>
                      <a:pt x="101" y="350"/>
                      <a:pt x="131" y="314"/>
                    </a:cubicBezTo>
                    <a:cubicBezTo>
                      <a:pt x="135" y="335"/>
                      <a:pt x="153" y="352"/>
                      <a:pt x="176" y="352"/>
                    </a:cubicBezTo>
                    <a:cubicBezTo>
                      <a:pt x="194" y="352"/>
                      <a:pt x="205" y="340"/>
                      <a:pt x="213" y="324"/>
                    </a:cubicBezTo>
                    <a:cubicBezTo>
                      <a:pt x="222" y="306"/>
                      <a:pt x="228" y="276"/>
                      <a:pt x="228" y="275"/>
                    </a:cubicBezTo>
                    <a:cubicBezTo>
                      <a:pt x="228" y="270"/>
                      <a:pt x="224" y="270"/>
                      <a:pt x="222" y="270"/>
                    </a:cubicBezTo>
                    <a:cubicBezTo>
                      <a:pt x="217" y="270"/>
                      <a:pt x="217" y="272"/>
                      <a:pt x="215" y="279"/>
                    </a:cubicBezTo>
                    <a:cubicBezTo>
                      <a:pt x="207" y="311"/>
                      <a:pt x="198" y="341"/>
                      <a:pt x="177" y="341"/>
                    </a:cubicBezTo>
                    <a:cubicBezTo>
                      <a:pt x="164" y="341"/>
                      <a:pt x="162" y="328"/>
                      <a:pt x="162" y="318"/>
                    </a:cubicBezTo>
                    <a:cubicBezTo>
                      <a:pt x="162" y="306"/>
                      <a:pt x="163" y="302"/>
                      <a:pt x="165" y="294"/>
                    </a:cubicBezTo>
                    <a:lnTo>
                      <a:pt x="237" y="5"/>
                    </a:lnTo>
                    <a:close/>
                    <a:moveTo>
                      <a:pt x="134" y="287"/>
                    </a:moveTo>
                    <a:cubicBezTo>
                      <a:pt x="131" y="296"/>
                      <a:pt x="131" y="297"/>
                      <a:pt x="124" y="305"/>
                    </a:cubicBezTo>
                    <a:cubicBezTo>
                      <a:pt x="102" y="333"/>
                      <a:pt x="81" y="341"/>
                      <a:pt x="67" y="341"/>
                    </a:cubicBezTo>
                    <a:cubicBezTo>
                      <a:pt x="42" y="341"/>
                      <a:pt x="35" y="313"/>
                      <a:pt x="35" y="294"/>
                    </a:cubicBezTo>
                    <a:cubicBezTo>
                      <a:pt x="35" y="269"/>
                      <a:pt x="51" y="207"/>
                      <a:pt x="63" y="184"/>
                    </a:cubicBezTo>
                    <a:cubicBezTo>
                      <a:pt x="78" y="155"/>
                      <a:pt x="101" y="136"/>
                      <a:pt x="121" y="136"/>
                    </a:cubicBezTo>
                    <a:cubicBezTo>
                      <a:pt x="153" y="136"/>
                      <a:pt x="160" y="177"/>
                      <a:pt x="160" y="180"/>
                    </a:cubicBezTo>
                    <a:cubicBezTo>
                      <a:pt x="160" y="183"/>
                      <a:pt x="159" y="186"/>
                      <a:pt x="159" y="189"/>
                    </a:cubicBezTo>
                    <a:lnTo>
                      <a:pt x="134" y="28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8 1">
                <a:extLst>
                  <a:ext uri="{FF2B5EF4-FFF2-40B4-BE49-F238E27FC236}">
                    <a16:creationId xmlns:a16="http://schemas.microsoft.com/office/drawing/2014/main" id="{AA577269-1486-41ED-9E76-A4EF0BD9D81E}"/>
                  </a:ext>
                </a:extLst>
              </p:cNvPr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2728913" y="2627313"/>
                <a:ext cx="152400" cy="61913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6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6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6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6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9 1">
                <a:extLst>
                  <a:ext uri="{FF2B5EF4-FFF2-40B4-BE49-F238E27FC236}">
                    <a16:creationId xmlns:a16="http://schemas.microsoft.com/office/drawing/2014/main" id="{4C194A95-F1F9-4316-A48A-B60CDEA25C56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2968625" y="2546350"/>
                <a:ext cx="95250" cy="184151"/>
              </a:xfrm>
              <a:custGeom>
                <a:avLst/>
                <a:gdLst>
                  <a:gd name="T0" fmla="*/ 124 w 207"/>
                  <a:gd name="T1" fmla="*/ 156 h 343"/>
                  <a:gd name="T2" fmla="*/ 193 w 207"/>
                  <a:gd name="T3" fmla="*/ 69 h 343"/>
                  <a:gd name="T4" fmla="*/ 102 w 207"/>
                  <a:gd name="T5" fmla="*/ 0 h 343"/>
                  <a:gd name="T6" fmla="*/ 13 w 207"/>
                  <a:gd name="T7" fmla="*/ 68 h 343"/>
                  <a:gd name="T8" fmla="*/ 39 w 207"/>
                  <a:gd name="T9" fmla="*/ 94 h 343"/>
                  <a:gd name="T10" fmla="*/ 64 w 207"/>
                  <a:gd name="T11" fmla="*/ 68 h 343"/>
                  <a:gd name="T12" fmla="*/ 33 w 207"/>
                  <a:gd name="T13" fmla="*/ 43 h 343"/>
                  <a:gd name="T14" fmla="*/ 100 w 207"/>
                  <a:gd name="T15" fmla="*/ 12 h 343"/>
                  <a:gd name="T16" fmla="*/ 147 w 207"/>
                  <a:gd name="T17" fmla="*/ 68 h 343"/>
                  <a:gd name="T18" fmla="*/ 134 w 207"/>
                  <a:gd name="T19" fmla="*/ 125 h 343"/>
                  <a:gd name="T20" fmla="*/ 89 w 207"/>
                  <a:gd name="T21" fmla="*/ 151 h 343"/>
                  <a:gd name="T22" fmla="*/ 70 w 207"/>
                  <a:gd name="T23" fmla="*/ 152 h 343"/>
                  <a:gd name="T24" fmla="*/ 62 w 207"/>
                  <a:gd name="T25" fmla="*/ 158 h 343"/>
                  <a:gd name="T26" fmla="*/ 74 w 207"/>
                  <a:gd name="T27" fmla="*/ 164 h 343"/>
                  <a:gd name="T28" fmla="*/ 96 w 207"/>
                  <a:gd name="T29" fmla="*/ 164 h 343"/>
                  <a:gd name="T30" fmla="*/ 155 w 207"/>
                  <a:gd name="T31" fmla="*/ 247 h 343"/>
                  <a:gd name="T32" fmla="*/ 99 w 207"/>
                  <a:gd name="T33" fmla="*/ 329 h 343"/>
                  <a:gd name="T34" fmla="*/ 23 w 207"/>
                  <a:gd name="T35" fmla="*/ 291 h 343"/>
                  <a:gd name="T36" fmla="*/ 56 w 207"/>
                  <a:gd name="T37" fmla="*/ 264 h 343"/>
                  <a:gd name="T38" fmla="*/ 28 w 207"/>
                  <a:gd name="T39" fmla="*/ 236 h 343"/>
                  <a:gd name="T40" fmla="*/ 0 w 207"/>
                  <a:gd name="T41" fmla="*/ 265 h 343"/>
                  <a:gd name="T42" fmla="*/ 101 w 207"/>
                  <a:gd name="T43" fmla="*/ 343 h 343"/>
                  <a:gd name="T44" fmla="*/ 207 w 207"/>
                  <a:gd name="T45" fmla="*/ 247 h 343"/>
                  <a:gd name="T46" fmla="*/ 124 w 207"/>
                  <a:gd name="T47" fmla="*/ 156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07" h="343">
                    <a:moveTo>
                      <a:pt x="124" y="156"/>
                    </a:moveTo>
                    <a:cubicBezTo>
                      <a:pt x="164" y="143"/>
                      <a:pt x="193" y="108"/>
                      <a:pt x="193" y="69"/>
                    </a:cubicBezTo>
                    <a:cubicBezTo>
                      <a:pt x="193" y="28"/>
                      <a:pt x="149" y="0"/>
                      <a:pt x="102" y="0"/>
                    </a:cubicBezTo>
                    <a:cubicBezTo>
                      <a:pt x="51" y="0"/>
                      <a:pt x="13" y="30"/>
                      <a:pt x="13" y="68"/>
                    </a:cubicBezTo>
                    <a:cubicBezTo>
                      <a:pt x="13" y="84"/>
                      <a:pt x="24" y="94"/>
                      <a:pt x="39" y="94"/>
                    </a:cubicBezTo>
                    <a:cubicBezTo>
                      <a:pt x="54" y="94"/>
                      <a:pt x="64" y="83"/>
                      <a:pt x="64" y="68"/>
                    </a:cubicBezTo>
                    <a:cubicBezTo>
                      <a:pt x="64" y="43"/>
                      <a:pt x="41" y="43"/>
                      <a:pt x="33" y="43"/>
                    </a:cubicBezTo>
                    <a:cubicBezTo>
                      <a:pt x="49" y="19"/>
                      <a:pt x="82" y="12"/>
                      <a:pt x="100" y="12"/>
                    </a:cubicBezTo>
                    <a:cubicBezTo>
                      <a:pt x="120" y="12"/>
                      <a:pt x="147" y="23"/>
                      <a:pt x="147" y="68"/>
                    </a:cubicBezTo>
                    <a:cubicBezTo>
                      <a:pt x="147" y="74"/>
                      <a:pt x="147" y="103"/>
                      <a:pt x="134" y="125"/>
                    </a:cubicBezTo>
                    <a:cubicBezTo>
                      <a:pt x="119" y="149"/>
                      <a:pt x="102" y="150"/>
                      <a:pt x="89" y="151"/>
                    </a:cubicBezTo>
                    <a:cubicBezTo>
                      <a:pt x="85" y="151"/>
                      <a:pt x="73" y="152"/>
                      <a:pt x="70" y="152"/>
                    </a:cubicBezTo>
                    <a:cubicBezTo>
                      <a:pt x="66" y="153"/>
                      <a:pt x="62" y="153"/>
                      <a:pt x="62" y="158"/>
                    </a:cubicBezTo>
                    <a:cubicBezTo>
                      <a:pt x="62" y="164"/>
                      <a:pt x="66" y="164"/>
                      <a:pt x="74" y="164"/>
                    </a:cubicBezTo>
                    <a:lnTo>
                      <a:pt x="96" y="164"/>
                    </a:lnTo>
                    <a:cubicBezTo>
                      <a:pt x="137" y="164"/>
                      <a:pt x="155" y="198"/>
                      <a:pt x="155" y="247"/>
                    </a:cubicBezTo>
                    <a:cubicBezTo>
                      <a:pt x="155" y="315"/>
                      <a:pt x="121" y="329"/>
                      <a:pt x="99" y="329"/>
                    </a:cubicBezTo>
                    <a:cubicBezTo>
                      <a:pt x="78" y="329"/>
                      <a:pt x="40" y="321"/>
                      <a:pt x="23" y="291"/>
                    </a:cubicBezTo>
                    <a:cubicBezTo>
                      <a:pt x="40" y="294"/>
                      <a:pt x="56" y="283"/>
                      <a:pt x="56" y="264"/>
                    </a:cubicBezTo>
                    <a:cubicBezTo>
                      <a:pt x="56" y="246"/>
                      <a:pt x="42" y="236"/>
                      <a:pt x="28" y="236"/>
                    </a:cubicBezTo>
                    <a:cubicBezTo>
                      <a:pt x="16" y="236"/>
                      <a:pt x="0" y="243"/>
                      <a:pt x="0" y="265"/>
                    </a:cubicBezTo>
                    <a:cubicBezTo>
                      <a:pt x="0" y="310"/>
                      <a:pt x="46" y="343"/>
                      <a:pt x="101" y="343"/>
                    </a:cubicBezTo>
                    <a:cubicBezTo>
                      <a:pt x="161" y="343"/>
                      <a:pt x="207" y="298"/>
                      <a:pt x="207" y="247"/>
                    </a:cubicBezTo>
                    <a:cubicBezTo>
                      <a:pt x="207" y="206"/>
                      <a:pt x="175" y="167"/>
                      <a:pt x="124" y="156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9107C192-7610-4359-8537-385B482E9F21}"/>
                </a:ext>
              </a:extLst>
            </p:cNvPr>
            <p:cNvGrpSpPr>
              <a:grpSpLocks noChangeAspect="1"/>
            </p:cNvGrpSpPr>
            <p:nvPr>
              <p:custDataLst>
                <p:tags r:id="rId8"/>
              </p:custDataLst>
            </p:nvPr>
          </p:nvGrpSpPr>
          <p:grpSpPr>
            <a:xfrm>
              <a:off x="2333167" y="6172870"/>
              <a:ext cx="568326" cy="190499"/>
              <a:chOff x="1728788" y="6221413"/>
              <a:chExt cx="568326" cy="190499"/>
            </a:xfrm>
          </p:grpSpPr>
          <p:sp>
            <p:nvSpPr>
              <p:cNvPr id="27" name="Freeform 16">
                <a:extLst>
                  <a:ext uri="{FF2B5EF4-FFF2-40B4-BE49-F238E27FC236}">
                    <a16:creationId xmlns:a16="http://schemas.microsoft.com/office/drawing/2014/main" id="{3B651E16-8603-4701-8E15-2979C535139E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728788" y="6221413"/>
                <a:ext cx="147638" cy="190499"/>
              </a:xfrm>
              <a:custGeom>
                <a:avLst/>
                <a:gdLst>
                  <a:gd name="T0" fmla="*/ 169 w 314"/>
                  <a:gd name="T1" fmla="*/ 10 h 357"/>
                  <a:gd name="T2" fmla="*/ 157 w 314"/>
                  <a:gd name="T3" fmla="*/ 0 h 357"/>
                  <a:gd name="T4" fmla="*/ 146 w 314"/>
                  <a:gd name="T5" fmla="*/ 10 h 357"/>
                  <a:gd name="T6" fmla="*/ 50 w 314"/>
                  <a:gd name="T7" fmla="*/ 307 h 357"/>
                  <a:gd name="T8" fmla="*/ 0 w 314"/>
                  <a:gd name="T9" fmla="*/ 342 h 357"/>
                  <a:gd name="T10" fmla="*/ 0 w 314"/>
                  <a:gd name="T11" fmla="*/ 357 h 357"/>
                  <a:gd name="T12" fmla="*/ 47 w 314"/>
                  <a:gd name="T13" fmla="*/ 355 h 357"/>
                  <a:gd name="T14" fmla="*/ 103 w 314"/>
                  <a:gd name="T15" fmla="*/ 357 h 357"/>
                  <a:gd name="T16" fmla="*/ 103 w 314"/>
                  <a:gd name="T17" fmla="*/ 342 h 357"/>
                  <a:gd name="T18" fmla="*/ 65 w 314"/>
                  <a:gd name="T19" fmla="*/ 316 h 357"/>
                  <a:gd name="T20" fmla="*/ 67 w 314"/>
                  <a:gd name="T21" fmla="*/ 305 h 357"/>
                  <a:gd name="T22" fmla="*/ 142 w 314"/>
                  <a:gd name="T23" fmla="*/ 72 h 357"/>
                  <a:gd name="T24" fmla="*/ 221 w 314"/>
                  <a:gd name="T25" fmla="*/ 318 h 357"/>
                  <a:gd name="T26" fmla="*/ 223 w 314"/>
                  <a:gd name="T27" fmla="*/ 327 h 357"/>
                  <a:gd name="T28" fmla="*/ 181 w 314"/>
                  <a:gd name="T29" fmla="*/ 342 h 357"/>
                  <a:gd name="T30" fmla="*/ 181 w 314"/>
                  <a:gd name="T31" fmla="*/ 357 h 357"/>
                  <a:gd name="T32" fmla="*/ 253 w 314"/>
                  <a:gd name="T33" fmla="*/ 355 h 357"/>
                  <a:gd name="T34" fmla="*/ 314 w 314"/>
                  <a:gd name="T35" fmla="*/ 357 h 357"/>
                  <a:gd name="T36" fmla="*/ 314 w 314"/>
                  <a:gd name="T37" fmla="*/ 342 h 357"/>
                  <a:gd name="T38" fmla="*/ 269 w 314"/>
                  <a:gd name="T39" fmla="*/ 320 h 357"/>
                  <a:gd name="T40" fmla="*/ 169 w 314"/>
                  <a:gd name="T41" fmla="*/ 10 h 3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314" h="357">
                    <a:moveTo>
                      <a:pt x="169" y="10"/>
                    </a:moveTo>
                    <a:cubicBezTo>
                      <a:pt x="166" y="1"/>
                      <a:pt x="163" y="0"/>
                      <a:pt x="157" y="0"/>
                    </a:cubicBezTo>
                    <a:cubicBezTo>
                      <a:pt x="149" y="0"/>
                      <a:pt x="148" y="2"/>
                      <a:pt x="146" y="10"/>
                    </a:cubicBezTo>
                    <a:lnTo>
                      <a:pt x="50" y="307"/>
                    </a:lnTo>
                    <a:cubicBezTo>
                      <a:pt x="45" y="322"/>
                      <a:pt x="35" y="342"/>
                      <a:pt x="0" y="342"/>
                    </a:cubicBezTo>
                    <a:lnTo>
                      <a:pt x="0" y="357"/>
                    </a:lnTo>
                    <a:cubicBezTo>
                      <a:pt x="17" y="356"/>
                      <a:pt x="42" y="355"/>
                      <a:pt x="47" y="355"/>
                    </a:cubicBezTo>
                    <a:cubicBezTo>
                      <a:pt x="61" y="355"/>
                      <a:pt x="87" y="357"/>
                      <a:pt x="103" y="357"/>
                    </a:cubicBezTo>
                    <a:lnTo>
                      <a:pt x="103" y="342"/>
                    </a:lnTo>
                    <a:cubicBezTo>
                      <a:pt x="76" y="341"/>
                      <a:pt x="65" y="328"/>
                      <a:pt x="65" y="316"/>
                    </a:cubicBezTo>
                    <a:cubicBezTo>
                      <a:pt x="65" y="313"/>
                      <a:pt x="65" y="312"/>
                      <a:pt x="67" y="305"/>
                    </a:cubicBezTo>
                    <a:lnTo>
                      <a:pt x="142" y="72"/>
                    </a:lnTo>
                    <a:lnTo>
                      <a:pt x="221" y="318"/>
                    </a:lnTo>
                    <a:cubicBezTo>
                      <a:pt x="223" y="325"/>
                      <a:pt x="223" y="326"/>
                      <a:pt x="223" y="327"/>
                    </a:cubicBezTo>
                    <a:cubicBezTo>
                      <a:pt x="223" y="342"/>
                      <a:pt x="194" y="342"/>
                      <a:pt x="181" y="342"/>
                    </a:cubicBezTo>
                    <a:lnTo>
                      <a:pt x="181" y="357"/>
                    </a:lnTo>
                    <a:cubicBezTo>
                      <a:pt x="198" y="355"/>
                      <a:pt x="234" y="355"/>
                      <a:pt x="253" y="355"/>
                    </a:cubicBezTo>
                    <a:cubicBezTo>
                      <a:pt x="272" y="355"/>
                      <a:pt x="295" y="357"/>
                      <a:pt x="314" y="357"/>
                    </a:cubicBezTo>
                    <a:lnTo>
                      <a:pt x="314" y="342"/>
                    </a:lnTo>
                    <a:cubicBezTo>
                      <a:pt x="276" y="342"/>
                      <a:pt x="275" y="339"/>
                      <a:pt x="269" y="320"/>
                    </a:cubicBezTo>
                    <a:lnTo>
                      <a:pt x="169" y="1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7">
                <a:extLst>
                  <a:ext uri="{FF2B5EF4-FFF2-40B4-BE49-F238E27FC236}">
                    <a16:creationId xmlns:a16="http://schemas.microsoft.com/office/drawing/2014/main" id="{E016DC19-A09B-47A0-9864-974B4050AB2C}"/>
                  </a:ext>
                </a:extLst>
              </p:cNvPr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963738" y="6313488"/>
                <a:ext cx="155575" cy="63500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8">
                <a:extLst>
                  <a:ext uri="{FF2B5EF4-FFF2-40B4-BE49-F238E27FC236}">
                    <a16:creationId xmlns:a16="http://schemas.microsoft.com/office/drawing/2014/main" id="{E22E68BE-FBED-4198-9C05-37C055AE3175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2219326" y="6234113"/>
                <a:ext cx="77788" cy="177799"/>
              </a:xfrm>
              <a:custGeom>
                <a:avLst/>
                <a:gdLst>
                  <a:gd name="T0" fmla="*/ 103 w 165"/>
                  <a:gd name="T1" fmla="*/ 13 h 333"/>
                  <a:gd name="T2" fmla="*/ 91 w 165"/>
                  <a:gd name="T3" fmla="*/ 0 h 333"/>
                  <a:gd name="T4" fmla="*/ 0 w 165"/>
                  <a:gd name="T5" fmla="*/ 32 h 333"/>
                  <a:gd name="T6" fmla="*/ 0 w 165"/>
                  <a:gd name="T7" fmla="*/ 48 h 333"/>
                  <a:gd name="T8" fmla="*/ 66 w 165"/>
                  <a:gd name="T9" fmla="*/ 35 h 333"/>
                  <a:gd name="T10" fmla="*/ 66 w 165"/>
                  <a:gd name="T11" fmla="*/ 294 h 333"/>
                  <a:gd name="T12" fmla="*/ 19 w 165"/>
                  <a:gd name="T13" fmla="*/ 318 h 333"/>
                  <a:gd name="T14" fmla="*/ 3 w 165"/>
                  <a:gd name="T15" fmla="*/ 318 h 333"/>
                  <a:gd name="T16" fmla="*/ 3 w 165"/>
                  <a:gd name="T17" fmla="*/ 333 h 333"/>
                  <a:gd name="T18" fmla="*/ 84 w 165"/>
                  <a:gd name="T19" fmla="*/ 331 h 333"/>
                  <a:gd name="T20" fmla="*/ 165 w 165"/>
                  <a:gd name="T21" fmla="*/ 333 h 333"/>
                  <a:gd name="T22" fmla="*/ 165 w 165"/>
                  <a:gd name="T23" fmla="*/ 318 h 333"/>
                  <a:gd name="T24" fmla="*/ 149 w 165"/>
                  <a:gd name="T25" fmla="*/ 318 h 333"/>
                  <a:gd name="T26" fmla="*/ 103 w 165"/>
                  <a:gd name="T27" fmla="*/ 294 h 333"/>
                  <a:gd name="T28" fmla="*/ 103 w 165"/>
                  <a:gd name="T29" fmla="*/ 13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5" h="333">
                    <a:moveTo>
                      <a:pt x="103" y="13"/>
                    </a:moveTo>
                    <a:cubicBezTo>
                      <a:pt x="103" y="1"/>
                      <a:pt x="103" y="0"/>
                      <a:pt x="91" y="0"/>
                    </a:cubicBezTo>
                    <a:cubicBezTo>
                      <a:pt x="60" y="32"/>
                      <a:pt x="16" y="32"/>
                      <a:pt x="0" y="32"/>
                    </a:cubicBezTo>
                    <a:lnTo>
                      <a:pt x="0" y="48"/>
                    </a:lnTo>
                    <a:cubicBezTo>
                      <a:pt x="10" y="48"/>
                      <a:pt x="40" y="48"/>
                      <a:pt x="66" y="35"/>
                    </a:cubicBezTo>
                    <a:lnTo>
                      <a:pt x="66" y="294"/>
                    </a:lnTo>
                    <a:cubicBezTo>
                      <a:pt x="66" y="312"/>
                      <a:pt x="64" y="318"/>
                      <a:pt x="19" y="318"/>
                    </a:cubicBezTo>
                    <a:lnTo>
                      <a:pt x="3" y="318"/>
                    </a:lnTo>
                    <a:lnTo>
                      <a:pt x="3" y="333"/>
                    </a:lnTo>
                    <a:cubicBezTo>
                      <a:pt x="21" y="331"/>
                      <a:pt x="64" y="331"/>
                      <a:pt x="84" y="331"/>
                    </a:cubicBezTo>
                    <a:cubicBezTo>
                      <a:pt x="104" y="331"/>
                      <a:pt x="147" y="331"/>
                      <a:pt x="165" y="333"/>
                    </a:cubicBezTo>
                    <a:lnTo>
                      <a:pt x="165" y="318"/>
                    </a:lnTo>
                    <a:lnTo>
                      <a:pt x="149" y="318"/>
                    </a:lnTo>
                    <a:cubicBezTo>
                      <a:pt x="104" y="318"/>
                      <a:pt x="103" y="312"/>
                      <a:pt x="103" y="294"/>
                    </a:cubicBezTo>
                    <a:lnTo>
                      <a:pt x="103" y="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1302A62-ADA6-444C-8739-A45CFED75A3E}"/>
                </a:ext>
              </a:extLst>
            </p:cNvPr>
            <p:cNvSpPr txBox="1"/>
            <p:nvPr/>
          </p:nvSpPr>
          <p:spPr>
            <a:xfrm>
              <a:off x="-25339" y="6108783"/>
              <a:ext cx="138512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Together with </a:t>
              </a:r>
            </a:p>
          </p:txBody>
        </p:sp>
        <p:sp>
          <p:nvSpPr>
            <p:cNvPr id="201" name="TextBox 200">
              <a:extLst>
                <a:ext uri="{FF2B5EF4-FFF2-40B4-BE49-F238E27FC236}">
                  <a16:creationId xmlns:a16="http://schemas.microsoft.com/office/drawing/2014/main" id="{40D748B3-5AB9-490E-8F43-D64CA465A4AE}"/>
                </a:ext>
              </a:extLst>
            </p:cNvPr>
            <p:cNvSpPr txBox="1"/>
            <p:nvPr/>
          </p:nvSpPr>
          <p:spPr>
            <a:xfrm>
              <a:off x="1835915" y="6108783"/>
              <a:ext cx="4972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and</a:t>
              </a:r>
            </a:p>
          </p:txBody>
        </p:sp>
      </p:grpSp>
      <p:sp>
        <p:nvSpPr>
          <p:cNvPr id="181" name="TextBox 180">
            <a:extLst>
              <a:ext uri="{FF2B5EF4-FFF2-40B4-BE49-F238E27FC236}">
                <a16:creationId xmlns:a16="http://schemas.microsoft.com/office/drawing/2014/main" id="{CD8C5A21-9E58-4BD4-8224-960E34560C46}"/>
              </a:ext>
            </a:extLst>
          </p:cNvPr>
          <p:cNvSpPr txBox="1"/>
          <p:nvPr/>
        </p:nvSpPr>
        <p:spPr>
          <a:xfrm>
            <a:off x="9846423" y="6212094"/>
            <a:ext cx="2396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1"/>
                </a:solidFill>
              </a:rPr>
              <a:t>Grossi</a:t>
            </a:r>
            <a:r>
              <a:rPr lang="en-US" sz="1400" dirty="0">
                <a:solidFill>
                  <a:schemeClr val="accent1"/>
                </a:solidFill>
              </a:rPr>
              <a:t>, NW, arxiv:1903.09503</a:t>
            </a:r>
          </a:p>
        </p:txBody>
      </p:sp>
    </p:spTree>
    <p:extLst>
      <p:ext uri="{BB962C8B-B14F-4D97-AF65-F5344CB8AC3E}">
        <p14:creationId xmlns:p14="http://schemas.microsoft.com/office/powerpoint/2010/main" val="277674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" grpId="0"/>
      <p:bldP spid="430" grpId="0"/>
      <p:bldP spid="557" grpId="0" animBg="1"/>
      <p:bldP spid="693" grpId="0"/>
      <p:bldP spid="814" grpId="0" animBg="1"/>
      <p:bldP spid="815" grpId="0"/>
      <p:bldP spid="8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AC64A-6579-4B80-9F58-A9BF6DB9E1FF}"/>
              </a:ext>
            </a:extLst>
          </p:cNvPr>
          <p:cNvSpPr txBox="1"/>
          <p:nvPr/>
        </p:nvSpPr>
        <p:spPr>
          <a:xfrm>
            <a:off x="3404329" y="2782014"/>
            <a:ext cx="5383342" cy="646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Second order phase transition</a:t>
            </a:r>
          </a:p>
        </p:txBody>
      </p:sp>
    </p:spTree>
    <p:extLst>
      <p:ext uri="{BB962C8B-B14F-4D97-AF65-F5344CB8AC3E}">
        <p14:creationId xmlns:p14="http://schemas.microsoft.com/office/powerpoint/2010/main" val="4175680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743111-0FAA-45A5-82EC-8FAC1C147431}"/>
              </a:ext>
            </a:extLst>
          </p:cNvPr>
          <p:cNvSpPr txBox="1"/>
          <p:nvPr/>
        </p:nvSpPr>
        <p:spPr>
          <a:xfrm>
            <a:off x="381001" y="343004"/>
            <a:ext cx="1708153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Potential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B6D71E-32D1-4757-BE99-52D11437C196}"/>
              </a:ext>
            </a:extLst>
          </p:cNvPr>
          <p:cNvGrpSpPr/>
          <p:nvPr/>
        </p:nvGrpSpPr>
        <p:grpSpPr>
          <a:xfrm>
            <a:off x="5663537" y="351536"/>
            <a:ext cx="3743305" cy="493713"/>
            <a:chOff x="5663537" y="351536"/>
            <a:chExt cx="3743305" cy="49371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1C3834-2735-4B5B-A617-1A25D62B1112}"/>
                </a:ext>
              </a:extLst>
            </p:cNvPr>
            <p:cNvSpPr txBox="1"/>
            <p:nvPr/>
          </p:nvSpPr>
          <p:spPr>
            <a:xfrm>
              <a:off x="5663537" y="413727"/>
              <a:ext cx="1713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condition: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8A75354-D7F2-49FE-905F-19B36C10B517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7466916" y="351536"/>
              <a:ext cx="1939926" cy="493713"/>
              <a:chOff x="7454902" y="487363"/>
              <a:chExt cx="1939926" cy="493713"/>
            </a:xfrm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0174BD26-35E3-492A-A447-1EC0DE9AAE7B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7454902" y="703263"/>
                <a:ext cx="115888" cy="109538"/>
              </a:xfrm>
              <a:custGeom>
                <a:avLst/>
                <a:gdLst>
                  <a:gd name="T0" fmla="*/ 160 w 256"/>
                  <a:gd name="T1" fmla="*/ 192 h 226"/>
                  <a:gd name="T2" fmla="*/ 205 w 256"/>
                  <a:gd name="T3" fmla="*/ 226 h 226"/>
                  <a:gd name="T4" fmla="*/ 241 w 256"/>
                  <a:gd name="T5" fmla="*/ 198 h 226"/>
                  <a:gd name="T6" fmla="*/ 256 w 256"/>
                  <a:gd name="T7" fmla="*/ 149 h 226"/>
                  <a:gd name="T8" fmla="*/ 250 w 256"/>
                  <a:gd name="T9" fmla="*/ 144 h 226"/>
                  <a:gd name="T10" fmla="*/ 243 w 256"/>
                  <a:gd name="T11" fmla="*/ 153 h 226"/>
                  <a:gd name="T12" fmla="*/ 206 w 256"/>
                  <a:gd name="T13" fmla="*/ 215 h 226"/>
                  <a:gd name="T14" fmla="*/ 191 w 256"/>
                  <a:gd name="T15" fmla="*/ 192 h 226"/>
                  <a:gd name="T16" fmla="*/ 201 w 256"/>
                  <a:gd name="T17" fmla="*/ 140 h 226"/>
                  <a:gd name="T18" fmla="*/ 215 w 256"/>
                  <a:gd name="T19" fmla="*/ 86 h 226"/>
                  <a:gd name="T20" fmla="*/ 223 w 256"/>
                  <a:gd name="T21" fmla="*/ 52 h 226"/>
                  <a:gd name="T22" fmla="*/ 230 w 256"/>
                  <a:gd name="T23" fmla="*/ 19 h 226"/>
                  <a:gd name="T24" fmla="*/ 216 w 256"/>
                  <a:gd name="T25" fmla="*/ 5 h 226"/>
                  <a:gd name="T26" fmla="*/ 197 w 256"/>
                  <a:gd name="T27" fmla="*/ 23 h 226"/>
                  <a:gd name="T28" fmla="*/ 159 w 256"/>
                  <a:gd name="T29" fmla="*/ 173 h 226"/>
                  <a:gd name="T30" fmla="*/ 102 w 256"/>
                  <a:gd name="T31" fmla="*/ 215 h 226"/>
                  <a:gd name="T32" fmla="*/ 71 w 256"/>
                  <a:gd name="T33" fmla="*/ 174 h 226"/>
                  <a:gd name="T34" fmla="*/ 98 w 256"/>
                  <a:gd name="T35" fmla="*/ 72 h 226"/>
                  <a:gd name="T36" fmla="*/ 107 w 256"/>
                  <a:gd name="T37" fmla="*/ 41 h 226"/>
                  <a:gd name="T38" fmla="*/ 66 w 256"/>
                  <a:gd name="T39" fmla="*/ 0 h 226"/>
                  <a:gd name="T40" fmla="*/ 0 w 256"/>
                  <a:gd name="T41" fmla="*/ 77 h 226"/>
                  <a:gd name="T42" fmla="*/ 6 w 256"/>
                  <a:gd name="T43" fmla="*/ 82 h 226"/>
                  <a:gd name="T44" fmla="*/ 14 w 256"/>
                  <a:gd name="T45" fmla="*/ 73 h 226"/>
                  <a:gd name="T46" fmla="*/ 64 w 256"/>
                  <a:gd name="T47" fmla="*/ 11 h 226"/>
                  <a:gd name="T48" fmla="*/ 77 w 256"/>
                  <a:gd name="T49" fmla="*/ 27 h 226"/>
                  <a:gd name="T50" fmla="*/ 68 w 256"/>
                  <a:gd name="T51" fmla="*/ 61 h 226"/>
                  <a:gd name="T52" fmla="*/ 40 w 256"/>
                  <a:gd name="T53" fmla="*/ 166 h 226"/>
                  <a:gd name="T54" fmla="*/ 101 w 256"/>
                  <a:gd name="T55" fmla="*/ 226 h 226"/>
                  <a:gd name="T56" fmla="*/ 160 w 256"/>
                  <a:gd name="T57" fmla="*/ 192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6" h="226">
                    <a:moveTo>
                      <a:pt x="160" y="192"/>
                    </a:moveTo>
                    <a:cubicBezTo>
                      <a:pt x="166" y="213"/>
                      <a:pt x="183" y="226"/>
                      <a:pt x="205" y="226"/>
                    </a:cubicBezTo>
                    <a:cubicBezTo>
                      <a:pt x="222" y="226"/>
                      <a:pt x="233" y="214"/>
                      <a:pt x="241" y="198"/>
                    </a:cubicBezTo>
                    <a:cubicBezTo>
                      <a:pt x="250" y="180"/>
                      <a:pt x="256" y="150"/>
                      <a:pt x="256" y="149"/>
                    </a:cubicBezTo>
                    <a:cubicBezTo>
                      <a:pt x="256" y="144"/>
                      <a:pt x="252" y="144"/>
                      <a:pt x="250" y="144"/>
                    </a:cubicBezTo>
                    <a:cubicBezTo>
                      <a:pt x="245" y="144"/>
                      <a:pt x="245" y="146"/>
                      <a:pt x="243" y="153"/>
                    </a:cubicBezTo>
                    <a:cubicBezTo>
                      <a:pt x="236" y="181"/>
                      <a:pt x="227" y="215"/>
                      <a:pt x="206" y="215"/>
                    </a:cubicBezTo>
                    <a:cubicBezTo>
                      <a:pt x="196" y="215"/>
                      <a:pt x="191" y="208"/>
                      <a:pt x="191" y="192"/>
                    </a:cubicBezTo>
                    <a:cubicBezTo>
                      <a:pt x="191" y="181"/>
                      <a:pt x="197" y="157"/>
                      <a:pt x="201" y="140"/>
                    </a:cubicBezTo>
                    <a:lnTo>
                      <a:pt x="215" y="86"/>
                    </a:lnTo>
                    <a:cubicBezTo>
                      <a:pt x="216" y="79"/>
                      <a:pt x="221" y="60"/>
                      <a:pt x="223" y="52"/>
                    </a:cubicBezTo>
                    <a:cubicBezTo>
                      <a:pt x="225" y="41"/>
                      <a:pt x="230" y="22"/>
                      <a:pt x="230" y="19"/>
                    </a:cubicBezTo>
                    <a:cubicBezTo>
                      <a:pt x="230" y="10"/>
                      <a:pt x="224" y="5"/>
                      <a:pt x="216" y="5"/>
                    </a:cubicBezTo>
                    <a:cubicBezTo>
                      <a:pt x="214" y="5"/>
                      <a:pt x="201" y="6"/>
                      <a:pt x="197" y="23"/>
                    </a:cubicBezTo>
                    <a:cubicBezTo>
                      <a:pt x="187" y="59"/>
                      <a:pt x="165" y="146"/>
                      <a:pt x="159" y="173"/>
                    </a:cubicBezTo>
                    <a:cubicBezTo>
                      <a:pt x="159" y="175"/>
                      <a:pt x="139" y="215"/>
                      <a:pt x="102" y="215"/>
                    </a:cubicBezTo>
                    <a:cubicBezTo>
                      <a:pt x="76" y="215"/>
                      <a:pt x="71" y="192"/>
                      <a:pt x="71" y="174"/>
                    </a:cubicBezTo>
                    <a:cubicBezTo>
                      <a:pt x="71" y="146"/>
                      <a:pt x="85" y="107"/>
                      <a:pt x="98" y="72"/>
                    </a:cubicBezTo>
                    <a:cubicBezTo>
                      <a:pt x="104" y="57"/>
                      <a:pt x="107" y="50"/>
                      <a:pt x="107" y="41"/>
                    </a:cubicBezTo>
                    <a:cubicBezTo>
                      <a:pt x="107" y="18"/>
                      <a:pt x="91" y="0"/>
                      <a:pt x="66" y="0"/>
                    </a:cubicBezTo>
                    <a:cubicBezTo>
                      <a:pt x="19" y="0"/>
                      <a:pt x="0" y="72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2" y="81"/>
                      <a:pt x="14" y="73"/>
                    </a:cubicBezTo>
                    <a:cubicBezTo>
                      <a:pt x="27" y="29"/>
                      <a:pt x="45" y="11"/>
                      <a:pt x="64" y="11"/>
                    </a:cubicBezTo>
                    <a:cubicBezTo>
                      <a:pt x="69" y="11"/>
                      <a:pt x="77" y="11"/>
                      <a:pt x="77" y="27"/>
                    </a:cubicBezTo>
                    <a:cubicBezTo>
                      <a:pt x="77" y="39"/>
                      <a:pt x="71" y="54"/>
                      <a:pt x="68" y="61"/>
                    </a:cubicBezTo>
                    <a:cubicBezTo>
                      <a:pt x="50" y="111"/>
                      <a:pt x="40" y="141"/>
                      <a:pt x="40" y="166"/>
                    </a:cubicBezTo>
                    <a:cubicBezTo>
                      <a:pt x="40" y="213"/>
                      <a:pt x="74" y="226"/>
                      <a:pt x="101" y="226"/>
                    </a:cubicBezTo>
                    <a:cubicBezTo>
                      <a:pt x="134" y="226"/>
                      <a:pt x="152" y="203"/>
                      <a:pt x="160" y="19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BE1D61EE-D29B-4DF3-AC60-774888B7D996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7599365" y="630238"/>
                <a:ext cx="52388" cy="241300"/>
              </a:xfrm>
              <a:custGeom>
                <a:avLst/>
                <a:gdLst>
                  <a:gd name="T0" fmla="*/ 116 w 116"/>
                  <a:gd name="T1" fmla="*/ 494 h 499"/>
                  <a:gd name="T2" fmla="*/ 107 w 116"/>
                  <a:gd name="T3" fmla="*/ 483 h 499"/>
                  <a:gd name="T4" fmla="*/ 29 w 116"/>
                  <a:gd name="T5" fmla="*/ 250 h 499"/>
                  <a:gd name="T6" fmla="*/ 109 w 116"/>
                  <a:gd name="T7" fmla="*/ 14 h 499"/>
                  <a:gd name="T8" fmla="*/ 116 w 116"/>
                  <a:gd name="T9" fmla="*/ 5 h 499"/>
                  <a:gd name="T10" fmla="*/ 111 w 116"/>
                  <a:gd name="T11" fmla="*/ 0 h 499"/>
                  <a:gd name="T12" fmla="*/ 32 w 116"/>
                  <a:gd name="T13" fmla="*/ 97 h 499"/>
                  <a:gd name="T14" fmla="*/ 0 w 116"/>
                  <a:gd name="T15" fmla="*/ 250 h 499"/>
                  <a:gd name="T16" fmla="*/ 33 w 116"/>
                  <a:gd name="T17" fmla="*/ 405 h 499"/>
                  <a:gd name="T18" fmla="*/ 111 w 116"/>
                  <a:gd name="T19" fmla="*/ 499 h 499"/>
                  <a:gd name="T20" fmla="*/ 116 w 116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494"/>
                    </a:moveTo>
                    <a:cubicBezTo>
                      <a:pt x="116" y="493"/>
                      <a:pt x="116" y="492"/>
                      <a:pt x="107" y="483"/>
                    </a:cubicBezTo>
                    <a:cubicBezTo>
                      <a:pt x="45" y="420"/>
                      <a:pt x="29" y="326"/>
                      <a:pt x="29" y="250"/>
                    </a:cubicBezTo>
                    <a:cubicBezTo>
                      <a:pt x="29" y="163"/>
                      <a:pt x="48" y="76"/>
                      <a:pt x="109" y="14"/>
                    </a:cubicBezTo>
                    <a:cubicBezTo>
                      <a:pt x="116" y="8"/>
                      <a:pt x="116" y="7"/>
                      <a:pt x="116" y="5"/>
                    </a:cubicBezTo>
                    <a:cubicBezTo>
                      <a:pt x="116" y="2"/>
                      <a:pt x="114" y="0"/>
                      <a:pt x="111" y="0"/>
                    </a:cubicBezTo>
                    <a:cubicBezTo>
                      <a:pt x="106" y="0"/>
                      <a:pt x="61" y="34"/>
                      <a:pt x="32" y="97"/>
                    </a:cubicBezTo>
                    <a:cubicBezTo>
                      <a:pt x="6" y="152"/>
                      <a:pt x="0" y="208"/>
                      <a:pt x="0" y="250"/>
                    </a:cubicBezTo>
                    <a:cubicBezTo>
                      <a:pt x="0" y="289"/>
                      <a:pt x="6" y="349"/>
                      <a:pt x="33" y="405"/>
                    </a:cubicBezTo>
                    <a:cubicBezTo>
                      <a:pt x="63" y="467"/>
                      <a:pt x="106" y="499"/>
                      <a:pt x="111" y="499"/>
                    </a:cubicBezTo>
                    <a:cubicBezTo>
                      <a:pt x="114" y="499"/>
                      <a:pt x="116" y="498"/>
                      <a:pt x="116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06D432E9-0E98-45BD-80DE-A9C69FCD655E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7670802" y="658813"/>
                <a:ext cx="69850" cy="153988"/>
              </a:xfrm>
              <a:custGeom>
                <a:avLst/>
                <a:gdLst>
                  <a:gd name="T0" fmla="*/ 91 w 153"/>
                  <a:gd name="T1" fmla="*/ 113 h 318"/>
                  <a:gd name="T2" fmla="*/ 138 w 153"/>
                  <a:gd name="T3" fmla="*/ 113 h 318"/>
                  <a:gd name="T4" fmla="*/ 153 w 153"/>
                  <a:gd name="T5" fmla="*/ 103 h 318"/>
                  <a:gd name="T6" fmla="*/ 139 w 153"/>
                  <a:gd name="T7" fmla="*/ 97 h 318"/>
                  <a:gd name="T8" fmla="*/ 95 w 153"/>
                  <a:gd name="T9" fmla="*/ 97 h 318"/>
                  <a:gd name="T10" fmla="*/ 116 w 153"/>
                  <a:gd name="T11" fmla="*/ 14 h 318"/>
                  <a:gd name="T12" fmla="*/ 101 w 153"/>
                  <a:gd name="T13" fmla="*/ 0 h 318"/>
                  <a:gd name="T14" fmla="*/ 81 w 153"/>
                  <a:gd name="T15" fmla="*/ 18 h 318"/>
                  <a:gd name="T16" fmla="*/ 62 w 153"/>
                  <a:gd name="T17" fmla="*/ 97 h 318"/>
                  <a:gd name="T18" fmla="*/ 15 w 153"/>
                  <a:gd name="T19" fmla="*/ 97 h 318"/>
                  <a:gd name="T20" fmla="*/ 0 w 153"/>
                  <a:gd name="T21" fmla="*/ 107 h 318"/>
                  <a:gd name="T22" fmla="*/ 14 w 153"/>
                  <a:gd name="T23" fmla="*/ 113 h 318"/>
                  <a:gd name="T24" fmla="*/ 58 w 153"/>
                  <a:gd name="T25" fmla="*/ 113 h 318"/>
                  <a:gd name="T26" fmla="*/ 20 w 153"/>
                  <a:gd name="T27" fmla="*/ 272 h 318"/>
                  <a:gd name="T28" fmla="*/ 66 w 153"/>
                  <a:gd name="T29" fmla="*/ 318 h 318"/>
                  <a:gd name="T30" fmla="*/ 145 w 153"/>
                  <a:gd name="T31" fmla="*/ 241 h 318"/>
                  <a:gd name="T32" fmla="*/ 139 w 153"/>
                  <a:gd name="T33" fmla="*/ 236 h 318"/>
                  <a:gd name="T34" fmla="*/ 132 w 153"/>
                  <a:gd name="T35" fmla="*/ 243 h 318"/>
                  <a:gd name="T36" fmla="*/ 67 w 153"/>
                  <a:gd name="T37" fmla="*/ 307 h 318"/>
                  <a:gd name="T38" fmla="*/ 51 w 153"/>
                  <a:gd name="T39" fmla="*/ 284 h 318"/>
                  <a:gd name="T40" fmla="*/ 54 w 153"/>
                  <a:gd name="T41" fmla="*/ 260 h 318"/>
                  <a:gd name="T42" fmla="*/ 91 w 153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8">
                    <a:moveTo>
                      <a:pt x="91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5" y="97"/>
                    </a:lnTo>
                    <a:cubicBezTo>
                      <a:pt x="113" y="26"/>
                      <a:pt x="116" y="16"/>
                      <a:pt x="116" y="14"/>
                    </a:cubicBezTo>
                    <a:cubicBezTo>
                      <a:pt x="116" y="5"/>
                      <a:pt x="110" y="0"/>
                      <a:pt x="101" y="0"/>
                    </a:cubicBezTo>
                    <a:cubicBezTo>
                      <a:pt x="100" y="0"/>
                      <a:pt x="86" y="1"/>
                      <a:pt x="81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4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5" y="236"/>
                      <a:pt x="134" y="237"/>
                      <a:pt x="132" y="243"/>
                    </a:cubicBezTo>
                    <a:cubicBezTo>
                      <a:pt x="110" y="295"/>
                      <a:pt x="84" y="307"/>
                      <a:pt x="67" y="307"/>
                    </a:cubicBezTo>
                    <a:cubicBezTo>
                      <a:pt x="56" y="307"/>
                      <a:pt x="51" y="300"/>
                      <a:pt x="51" y="284"/>
                    </a:cubicBezTo>
                    <a:cubicBezTo>
                      <a:pt x="51" y="272"/>
                      <a:pt x="52" y="268"/>
                      <a:pt x="54" y="260"/>
                    </a:cubicBezTo>
                    <a:lnTo>
                      <a:pt x="91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65B08F51-5919-483D-889C-22D1609C9FF3}"/>
                  </a:ext>
                </a:extLst>
              </p:cNvPr>
              <p:cNvSpPr>
                <a:spLocks noEditPoint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7823202" y="722313"/>
                <a:ext cx="149225" cy="55563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DE9ED991-05C2-4472-A4A4-A14D479C4B80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8056565" y="649288"/>
                <a:ext cx="95250" cy="166688"/>
              </a:xfrm>
              <a:custGeom>
                <a:avLst/>
                <a:gdLst>
                  <a:gd name="T0" fmla="*/ 210 w 210"/>
                  <a:gd name="T1" fmla="*/ 173 h 343"/>
                  <a:gd name="T2" fmla="*/ 190 w 210"/>
                  <a:gd name="T3" fmla="*/ 56 h 343"/>
                  <a:gd name="T4" fmla="*/ 105 w 210"/>
                  <a:gd name="T5" fmla="*/ 0 h 343"/>
                  <a:gd name="T6" fmla="*/ 19 w 210"/>
                  <a:gd name="T7" fmla="*/ 59 h 343"/>
                  <a:gd name="T8" fmla="*/ 0 w 210"/>
                  <a:gd name="T9" fmla="*/ 173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3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7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7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3"/>
                    </a:moveTo>
                    <a:cubicBezTo>
                      <a:pt x="210" y="133"/>
                      <a:pt x="208" y="93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9" y="59"/>
                    </a:cubicBezTo>
                    <a:cubicBezTo>
                      <a:pt x="3" y="94"/>
                      <a:pt x="0" y="133"/>
                      <a:pt x="0" y="173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0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3"/>
                    </a:cubicBezTo>
                    <a:close/>
                    <a:moveTo>
                      <a:pt x="105" y="332"/>
                    </a:moveTo>
                    <a:cubicBezTo>
                      <a:pt x="85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7"/>
                    </a:cubicBezTo>
                    <a:cubicBezTo>
                      <a:pt x="42" y="135"/>
                      <a:pt x="42" y="102"/>
                      <a:pt x="46" y="75"/>
                    </a:cubicBezTo>
                    <a:cubicBezTo>
                      <a:pt x="55" y="16"/>
                      <a:pt x="92" y="11"/>
                      <a:pt x="105" y="11"/>
                    </a:cubicBezTo>
                    <a:cubicBezTo>
                      <a:pt x="121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7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7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86F69271-39AF-4C62-AA6E-171D5BE32637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8174040" y="630238"/>
                <a:ext cx="52388" cy="241300"/>
              </a:xfrm>
              <a:custGeom>
                <a:avLst/>
                <a:gdLst>
                  <a:gd name="T0" fmla="*/ 116 w 116"/>
                  <a:gd name="T1" fmla="*/ 250 h 499"/>
                  <a:gd name="T2" fmla="*/ 83 w 116"/>
                  <a:gd name="T3" fmla="*/ 94 h 499"/>
                  <a:gd name="T4" fmla="*/ 5 w 116"/>
                  <a:gd name="T5" fmla="*/ 0 h 499"/>
                  <a:gd name="T6" fmla="*/ 0 w 116"/>
                  <a:gd name="T7" fmla="*/ 5 h 499"/>
                  <a:gd name="T8" fmla="*/ 10 w 116"/>
                  <a:gd name="T9" fmla="*/ 17 h 499"/>
                  <a:gd name="T10" fmla="*/ 87 w 116"/>
                  <a:gd name="T11" fmla="*/ 250 h 499"/>
                  <a:gd name="T12" fmla="*/ 7 w 116"/>
                  <a:gd name="T13" fmla="*/ 486 h 499"/>
                  <a:gd name="T14" fmla="*/ 0 w 116"/>
                  <a:gd name="T15" fmla="*/ 494 h 499"/>
                  <a:gd name="T16" fmla="*/ 5 w 116"/>
                  <a:gd name="T17" fmla="*/ 499 h 499"/>
                  <a:gd name="T18" fmla="*/ 84 w 116"/>
                  <a:gd name="T19" fmla="*/ 402 h 499"/>
                  <a:gd name="T20" fmla="*/ 116 w 116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250"/>
                    </a:moveTo>
                    <a:cubicBezTo>
                      <a:pt x="116" y="211"/>
                      <a:pt x="110" y="150"/>
                      <a:pt x="83" y="94"/>
                    </a:cubicBezTo>
                    <a:cubicBezTo>
                      <a:pt x="53" y="33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10" y="17"/>
                    </a:cubicBezTo>
                    <a:cubicBezTo>
                      <a:pt x="59" y="66"/>
                      <a:pt x="87" y="145"/>
                      <a:pt x="87" y="250"/>
                    </a:cubicBezTo>
                    <a:cubicBezTo>
                      <a:pt x="87" y="335"/>
                      <a:pt x="69" y="423"/>
                      <a:pt x="7" y="486"/>
                    </a:cubicBezTo>
                    <a:cubicBezTo>
                      <a:pt x="0" y="492"/>
                      <a:pt x="0" y="493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2"/>
                    </a:cubicBezTo>
                    <a:cubicBezTo>
                      <a:pt x="110" y="347"/>
                      <a:pt x="116" y="291"/>
                      <a:pt x="116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CCB0E303-0ED6-4915-9668-BF91E43807D3}"/>
                  </a:ext>
                </a:extLst>
              </p:cNvPr>
              <p:cNvSpPr>
                <a:spLocks noEditPoint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324852" y="722313"/>
                <a:ext cx="149225" cy="55563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2ECCE491-997B-4B30-9047-79BEBBE440F3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8569327" y="746126"/>
                <a:ext cx="138113" cy="9525"/>
              </a:xfrm>
              <a:custGeom>
                <a:avLst/>
                <a:gdLst>
                  <a:gd name="T0" fmla="*/ 287 w 305"/>
                  <a:gd name="T1" fmla="*/ 20 h 20"/>
                  <a:gd name="T2" fmla="*/ 305 w 305"/>
                  <a:gd name="T3" fmla="*/ 10 h 20"/>
                  <a:gd name="T4" fmla="*/ 287 w 305"/>
                  <a:gd name="T5" fmla="*/ 0 h 20"/>
                  <a:gd name="T6" fmla="*/ 17 w 305"/>
                  <a:gd name="T7" fmla="*/ 0 h 20"/>
                  <a:gd name="T8" fmla="*/ 0 w 305"/>
                  <a:gd name="T9" fmla="*/ 10 h 20"/>
                  <a:gd name="T10" fmla="*/ 17 w 305"/>
                  <a:gd name="T11" fmla="*/ 20 h 20"/>
                  <a:gd name="T12" fmla="*/ 287 w 30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20">
                    <a:moveTo>
                      <a:pt x="287" y="20"/>
                    </a:moveTo>
                    <a:cubicBezTo>
                      <a:pt x="296" y="20"/>
                      <a:pt x="305" y="20"/>
                      <a:pt x="305" y="10"/>
                    </a:cubicBezTo>
                    <a:cubicBezTo>
                      <a:pt x="305" y="0"/>
                      <a:pt x="296" y="0"/>
                      <a:pt x="287" y="0"/>
                    </a:cubicBezTo>
                    <a:lnTo>
                      <a:pt x="17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287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249EA84A-5212-447F-9B35-0D6EFF8315D8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8829677" y="487363"/>
                <a:ext cx="74613" cy="160338"/>
              </a:xfrm>
              <a:custGeom>
                <a:avLst/>
                <a:gdLst>
                  <a:gd name="T0" fmla="*/ 102 w 164"/>
                  <a:gd name="T1" fmla="*/ 13 h 332"/>
                  <a:gd name="T2" fmla="*/ 90 w 164"/>
                  <a:gd name="T3" fmla="*/ 0 h 332"/>
                  <a:gd name="T4" fmla="*/ 0 w 164"/>
                  <a:gd name="T5" fmla="*/ 32 h 332"/>
                  <a:gd name="T6" fmla="*/ 0 w 164"/>
                  <a:gd name="T7" fmla="*/ 47 h 332"/>
                  <a:gd name="T8" fmla="*/ 65 w 164"/>
                  <a:gd name="T9" fmla="*/ 34 h 332"/>
                  <a:gd name="T10" fmla="*/ 65 w 164"/>
                  <a:gd name="T11" fmla="*/ 293 h 332"/>
                  <a:gd name="T12" fmla="*/ 19 w 164"/>
                  <a:gd name="T13" fmla="*/ 317 h 332"/>
                  <a:gd name="T14" fmla="*/ 3 w 164"/>
                  <a:gd name="T15" fmla="*/ 317 h 332"/>
                  <a:gd name="T16" fmla="*/ 3 w 164"/>
                  <a:gd name="T17" fmla="*/ 332 h 332"/>
                  <a:gd name="T18" fmla="*/ 83 w 164"/>
                  <a:gd name="T19" fmla="*/ 331 h 332"/>
                  <a:gd name="T20" fmla="*/ 164 w 164"/>
                  <a:gd name="T21" fmla="*/ 332 h 332"/>
                  <a:gd name="T22" fmla="*/ 164 w 164"/>
                  <a:gd name="T23" fmla="*/ 317 h 332"/>
                  <a:gd name="T24" fmla="*/ 148 w 164"/>
                  <a:gd name="T25" fmla="*/ 317 h 332"/>
                  <a:gd name="T26" fmla="*/ 102 w 164"/>
                  <a:gd name="T27" fmla="*/ 293 h 332"/>
                  <a:gd name="T28" fmla="*/ 102 w 164"/>
                  <a:gd name="T29" fmla="*/ 1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332">
                    <a:moveTo>
                      <a:pt x="102" y="13"/>
                    </a:moveTo>
                    <a:cubicBezTo>
                      <a:pt x="102" y="1"/>
                      <a:pt x="102" y="0"/>
                      <a:pt x="90" y="0"/>
                    </a:cubicBezTo>
                    <a:cubicBezTo>
                      <a:pt x="59" y="32"/>
                      <a:pt x="16" y="32"/>
                      <a:pt x="0" y="32"/>
                    </a:cubicBezTo>
                    <a:lnTo>
                      <a:pt x="0" y="47"/>
                    </a:lnTo>
                    <a:cubicBezTo>
                      <a:pt x="10" y="47"/>
                      <a:pt x="39" y="47"/>
                      <a:pt x="65" y="34"/>
                    </a:cubicBezTo>
                    <a:lnTo>
                      <a:pt x="65" y="293"/>
                    </a:lnTo>
                    <a:cubicBezTo>
                      <a:pt x="65" y="311"/>
                      <a:pt x="63" y="317"/>
                      <a:pt x="19" y="317"/>
                    </a:cubicBezTo>
                    <a:lnTo>
                      <a:pt x="3" y="317"/>
                    </a:lnTo>
                    <a:lnTo>
                      <a:pt x="3" y="332"/>
                    </a:lnTo>
                    <a:cubicBezTo>
                      <a:pt x="20" y="331"/>
                      <a:pt x="63" y="331"/>
                      <a:pt x="83" y="331"/>
                    </a:cubicBezTo>
                    <a:cubicBezTo>
                      <a:pt x="103" y="331"/>
                      <a:pt x="147" y="331"/>
                      <a:pt x="164" y="332"/>
                    </a:cubicBezTo>
                    <a:lnTo>
                      <a:pt x="164" y="317"/>
                    </a:lnTo>
                    <a:lnTo>
                      <a:pt x="148" y="317"/>
                    </a:lnTo>
                    <a:cubicBezTo>
                      <a:pt x="103" y="317"/>
                      <a:pt x="102" y="311"/>
                      <a:pt x="102" y="293"/>
                    </a:cubicBezTo>
                    <a:lnTo>
                      <a:pt x="102" y="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4">
                <a:extLst>
                  <a:ext uri="{FF2B5EF4-FFF2-40B4-BE49-F238E27FC236}">
                    <a16:creationId xmlns:a16="http://schemas.microsoft.com/office/drawing/2014/main" id="{969785D7-D111-42F0-99EE-5E797FCA8EFA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8772527" y="815976"/>
                <a:ext cx="74613" cy="160338"/>
              </a:xfrm>
              <a:custGeom>
                <a:avLst/>
                <a:gdLst>
                  <a:gd name="T0" fmla="*/ 102 w 165"/>
                  <a:gd name="T1" fmla="*/ 13 h 332"/>
                  <a:gd name="T2" fmla="*/ 91 w 165"/>
                  <a:gd name="T3" fmla="*/ 0 h 332"/>
                  <a:gd name="T4" fmla="*/ 0 w 165"/>
                  <a:gd name="T5" fmla="*/ 32 h 332"/>
                  <a:gd name="T6" fmla="*/ 0 w 165"/>
                  <a:gd name="T7" fmla="*/ 47 h 332"/>
                  <a:gd name="T8" fmla="*/ 66 w 165"/>
                  <a:gd name="T9" fmla="*/ 34 h 332"/>
                  <a:gd name="T10" fmla="*/ 66 w 165"/>
                  <a:gd name="T11" fmla="*/ 293 h 332"/>
                  <a:gd name="T12" fmla="*/ 19 w 165"/>
                  <a:gd name="T13" fmla="*/ 317 h 332"/>
                  <a:gd name="T14" fmla="*/ 3 w 165"/>
                  <a:gd name="T15" fmla="*/ 317 h 332"/>
                  <a:gd name="T16" fmla="*/ 3 w 165"/>
                  <a:gd name="T17" fmla="*/ 332 h 332"/>
                  <a:gd name="T18" fmla="*/ 84 w 165"/>
                  <a:gd name="T19" fmla="*/ 331 h 332"/>
                  <a:gd name="T20" fmla="*/ 165 w 165"/>
                  <a:gd name="T21" fmla="*/ 332 h 332"/>
                  <a:gd name="T22" fmla="*/ 165 w 165"/>
                  <a:gd name="T23" fmla="*/ 317 h 332"/>
                  <a:gd name="T24" fmla="*/ 149 w 165"/>
                  <a:gd name="T25" fmla="*/ 317 h 332"/>
                  <a:gd name="T26" fmla="*/ 102 w 165"/>
                  <a:gd name="T27" fmla="*/ 293 h 332"/>
                  <a:gd name="T28" fmla="*/ 102 w 165"/>
                  <a:gd name="T29" fmla="*/ 1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5" h="332">
                    <a:moveTo>
                      <a:pt x="102" y="13"/>
                    </a:moveTo>
                    <a:cubicBezTo>
                      <a:pt x="102" y="1"/>
                      <a:pt x="102" y="0"/>
                      <a:pt x="91" y="0"/>
                    </a:cubicBezTo>
                    <a:cubicBezTo>
                      <a:pt x="60" y="32"/>
                      <a:pt x="16" y="32"/>
                      <a:pt x="0" y="32"/>
                    </a:cubicBezTo>
                    <a:lnTo>
                      <a:pt x="0" y="47"/>
                    </a:lnTo>
                    <a:cubicBezTo>
                      <a:pt x="10" y="47"/>
                      <a:pt x="40" y="47"/>
                      <a:pt x="66" y="34"/>
                    </a:cubicBezTo>
                    <a:lnTo>
                      <a:pt x="66" y="293"/>
                    </a:lnTo>
                    <a:cubicBezTo>
                      <a:pt x="66" y="311"/>
                      <a:pt x="64" y="317"/>
                      <a:pt x="19" y="317"/>
                    </a:cubicBezTo>
                    <a:lnTo>
                      <a:pt x="3" y="317"/>
                    </a:lnTo>
                    <a:lnTo>
                      <a:pt x="3" y="332"/>
                    </a:lnTo>
                    <a:cubicBezTo>
                      <a:pt x="21" y="331"/>
                      <a:pt x="64" y="331"/>
                      <a:pt x="84" y="331"/>
                    </a:cubicBezTo>
                    <a:cubicBezTo>
                      <a:pt x="104" y="331"/>
                      <a:pt x="147" y="331"/>
                      <a:pt x="165" y="332"/>
                    </a:cubicBezTo>
                    <a:lnTo>
                      <a:pt x="165" y="317"/>
                    </a:lnTo>
                    <a:lnTo>
                      <a:pt x="149" y="317"/>
                    </a:lnTo>
                    <a:cubicBezTo>
                      <a:pt x="104" y="317"/>
                      <a:pt x="102" y="311"/>
                      <a:pt x="102" y="293"/>
                    </a:cubicBezTo>
                    <a:lnTo>
                      <a:pt x="102" y="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15575D09-5BA3-4519-BA88-8DB0FD9E5E7E}"/>
                  </a:ext>
                </a:extLst>
              </p:cNvPr>
              <p:cNvSpPr>
                <a:spLocks noEditPoint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8874127" y="815976"/>
                <a:ext cx="95250" cy="165100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6 h 343"/>
                  <a:gd name="T4" fmla="*/ 106 w 210"/>
                  <a:gd name="T5" fmla="*/ 0 h 343"/>
                  <a:gd name="T6" fmla="*/ 19 w 210"/>
                  <a:gd name="T7" fmla="*/ 59 h 343"/>
                  <a:gd name="T8" fmla="*/ 0 w 210"/>
                  <a:gd name="T9" fmla="*/ 172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2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6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6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8" y="93"/>
                      <a:pt x="190" y="56"/>
                    </a:cubicBezTo>
                    <a:cubicBezTo>
                      <a:pt x="167" y="8"/>
                      <a:pt x="127" y="0"/>
                      <a:pt x="106" y="0"/>
                    </a:cubicBezTo>
                    <a:cubicBezTo>
                      <a:pt x="76" y="0"/>
                      <a:pt x="39" y="13"/>
                      <a:pt x="19" y="59"/>
                    </a:cubicBezTo>
                    <a:cubicBezTo>
                      <a:pt x="3" y="94"/>
                      <a:pt x="0" y="132"/>
                      <a:pt x="0" y="172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1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2"/>
                    </a:cubicBezTo>
                    <a:close/>
                    <a:moveTo>
                      <a:pt x="105" y="332"/>
                    </a:moveTo>
                    <a:cubicBezTo>
                      <a:pt x="86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6"/>
                    </a:cubicBezTo>
                    <a:cubicBezTo>
                      <a:pt x="42" y="134"/>
                      <a:pt x="42" y="102"/>
                      <a:pt x="46" y="75"/>
                    </a:cubicBezTo>
                    <a:cubicBezTo>
                      <a:pt x="55" y="15"/>
                      <a:pt x="93" y="11"/>
                      <a:pt x="105" y="11"/>
                    </a:cubicBezTo>
                    <a:cubicBezTo>
                      <a:pt x="122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6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8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36">
                <a:extLst>
                  <a:ext uri="{FF2B5EF4-FFF2-40B4-BE49-F238E27FC236}">
                    <a16:creationId xmlns:a16="http://schemas.microsoft.com/office/drawing/2014/main" id="{C740C240-C491-48B2-9261-1CDCA4AF6F1E}"/>
                  </a:ext>
                </a:extLst>
              </p:cNvPr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9067802" y="669926"/>
                <a:ext cx="150813" cy="160338"/>
              </a:xfrm>
              <a:custGeom>
                <a:avLst/>
                <a:gdLst>
                  <a:gd name="T0" fmla="*/ 176 w 332"/>
                  <a:gd name="T1" fmla="*/ 177 h 333"/>
                  <a:gd name="T2" fmla="*/ 315 w 332"/>
                  <a:gd name="T3" fmla="*/ 177 h 333"/>
                  <a:gd name="T4" fmla="*/ 332 w 332"/>
                  <a:gd name="T5" fmla="*/ 167 h 333"/>
                  <a:gd name="T6" fmla="*/ 315 w 332"/>
                  <a:gd name="T7" fmla="*/ 157 h 333"/>
                  <a:gd name="T8" fmla="*/ 176 w 332"/>
                  <a:gd name="T9" fmla="*/ 157 h 333"/>
                  <a:gd name="T10" fmla="*/ 176 w 332"/>
                  <a:gd name="T11" fmla="*/ 17 h 333"/>
                  <a:gd name="T12" fmla="*/ 166 w 332"/>
                  <a:gd name="T13" fmla="*/ 0 h 333"/>
                  <a:gd name="T14" fmla="*/ 156 w 332"/>
                  <a:gd name="T15" fmla="*/ 17 h 333"/>
                  <a:gd name="T16" fmla="*/ 156 w 332"/>
                  <a:gd name="T17" fmla="*/ 157 h 333"/>
                  <a:gd name="T18" fmla="*/ 17 w 332"/>
                  <a:gd name="T19" fmla="*/ 157 h 333"/>
                  <a:gd name="T20" fmla="*/ 0 w 332"/>
                  <a:gd name="T21" fmla="*/ 167 h 333"/>
                  <a:gd name="T22" fmla="*/ 17 w 332"/>
                  <a:gd name="T23" fmla="*/ 177 h 333"/>
                  <a:gd name="T24" fmla="*/ 156 w 332"/>
                  <a:gd name="T25" fmla="*/ 177 h 333"/>
                  <a:gd name="T26" fmla="*/ 156 w 332"/>
                  <a:gd name="T27" fmla="*/ 316 h 333"/>
                  <a:gd name="T28" fmla="*/ 166 w 332"/>
                  <a:gd name="T29" fmla="*/ 333 h 333"/>
                  <a:gd name="T30" fmla="*/ 176 w 332"/>
                  <a:gd name="T31" fmla="*/ 316 h 333"/>
                  <a:gd name="T32" fmla="*/ 176 w 332"/>
                  <a:gd name="T33" fmla="*/ 177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3">
                    <a:moveTo>
                      <a:pt x="176" y="177"/>
                    </a:moveTo>
                    <a:lnTo>
                      <a:pt x="315" y="177"/>
                    </a:lnTo>
                    <a:cubicBezTo>
                      <a:pt x="322" y="177"/>
                      <a:pt x="332" y="177"/>
                      <a:pt x="332" y="167"/>
                    </a:cubicBezTo>
                    <a:cubicBezTo>
                      <a:pt x="332" y="157"/>
                      <a:pt x="322" y="157"/>
                      <a:pt x="315" y="157"/>
                    </a:cubicBezTo>
                    <a:lnTo>
                      <a:pt x="176" y="157"/>
                    </a:lnTo>
                    <a:lnTo>
                      <a:pt x="176" y="17"/>
                    </a:lnTo>
                    <a:cubicBezTo>
                      <a:pt x="176" y="10"/>
                      <a:pt x="176" y="0"/>
                      <a:pt x="166" y="0"/>
                    </a:cubicBezTo>
                    <a:cubicBezTo>
                      <a:pt x="156" y="0"/>
                      <a:pt x="156" y="10"/>
                      <a:pt x="156" y="17"/>
                    </a:cubicBezTo>
                    <a:lnTo>
                      <a:pt x="156" y="157"/>
                    </a:lnTo>
                    <a:lnTo>
                      <a:pt x="17" y="157"/>
                    </a:lnTo>
                    <a:cubicBezTo>
                      <a:pt x="10" y="157"/>
                      <a:pt x="0" y="157"/>
                      <a:pt x="0" y="167"/>
                    </a:cubicBezTo>
                    <a:cubicBezTo>
                      <a:pt x="0" y="177"/>
                      <a:pt x="10" y="177"/>
                      <a:pt x="17" y="177"/>
                    </a:cubicBezTo>
                    <a:lnTo>
                      <a:pt x="156" y="177"/>
                    </a:lnTo>
                    <a:lnTo>
                      <a:pt x="156" y="316"/>
                    </a:lnTo>
                    <a:cubicBezTo>
                      <a:pt x="156" y="323"/>
                      <a:pt x="156" y="333"/>
                      <a:pt x="166" y="333"/>
                    </a:cubicBezTo>
                    <a:cubicBezTo>
                      <a:pt x="176" y="333"/>
                      <a:pt x="176" y="323"/>
                      <a:pt x="176" y="316"/>
                    </a:cubicBezTo>
                    <a:lnTo>
                      <a:pt x="176" y="17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37">
                <a:extLst>
                  <a:ext uri="{FF2B5EF4-FFF2-40B4-BE49-F238E27FC236}">
                    <a16:creationId xmlns:a16="http://schemas.microsoft.com/office/drawing/2014/main" id="{70838D0D-9EA7-450B-8F92-2B32A0F43208}"/>
                  </a:ext>
                </a:extLst>
              </p:cNvPr>
              <p:cNvSpPr>
                <a:spLocks noEditPoint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9288465" y="703263"/>
                <a:ext cx="106363" cy="158750"/>
              </a:xfrm>
              <a:custGeom>
                <a:avLst/>
                <a:gdLst>
                  <a:gd name="T0" fmla="*/ 1 w 235"/>
                  <a:gd name="T1" fmla="*/ 307 h 328"/>
                  <a:gd name="T2" fmla="*/ 0 w 235"/>
                  <a:gd name="T3" fmla="*/ 315 h 328"/>
                  <a:gd name="T4" fmla="*/ 13 w 235"/>
                  <a:gd name="T5" fmla="*/ 328 h 328"/>
                  <a:gd name="T6" fmla="*/ 31 w 235"/>
                  <a:gd name="T7" fmla="*/ 318 h 328"/>
                  <a:gd name="T8" fmla="*/ 63 w 235"/>
                  <a:gd name="T9" fmla="*/ 192 h 328"/>
                  <a:gd name="T10" fmla="*/ 112 w 235"/>
                  <a:gd name="T11" fmla="*/ 226 h 328"/>
                  <a:gd name="T12" fmla="*/ 235 w 235"/>
                  <a:gd name="T13" fmla="*/ 81 h 328"/>
                  <a:gd name="T14" fmla="*/ 166 w 235"/>
                  <a:gd name="T15" fmla="*/ 0 h 328"/>
                  <a:gd name="T16" fmla="*/ 50 w 235"/>
                  <a:gd name="T17" fmla="*/ 111 h 328"/>
                  <a:gd name="T18" fmla="*/ 1 w 235"/>
                  <a:gd name="T19" fmla="*/ 307 h 328"/>
                  <a:gd name="T20" fmla="*/ 112 w 235"/>
                  <a:gd name="T21" fmla="*/ 215 h 328"/>
                  <a:gd name="T22" fmla="*/ 69 w 235"/>
                  <a:gd name="T23" fmla="*/ 170 h 328"/>
                  <a:gd name="T24" fmla="*/ 73 w 235"/>
                  <a:gd name="T25" fmla="*/ 152 h 328"/>
                  <a:gd name="T26" fmla="*/ 103 w 235"/>
                  <a:gd name="T27" fmla="*/ 58 h 328"/>
                  <a:gd name="T28" fmla="*/ 165 w 235"/>
                  <a:gd name="T29" fmla="*/ 11 h 328"/>
                  <a:gd name="T30" fmla="*/ 199 w 235"/>
                  <a:gd name="T31" fmla="*/ 60 h 328"/>
                  <a:gd name="T32" fmla="*/ 171 w 235"/>
                  <a:gd name="T33" fmla="*/ 167 h 328"/>
                  <a:gd name="T34" fmla="*/ 112 w 235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5" h="328">
                    <a:moveTo>
                      <a:pt x="1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5" y="328"/>
                      <a:pt x="13" y="328"/>
                    </a:cubicBezTo>
                    <a:cubicBezTo>
                      <a:pt x="24" y="328"/>
                      <a:pt x="30" y="319"/>
                      <a:pt x="31" y="318"/>
                    </a:cubicBezTo>
                    <a:cubicBezTo>
                      <a:pt x="33" y="313"/>
                      <a:pt x="49" y="246"/>
                      <a:pt x="63" y="192"/>
                    </a:cubicBezTo>
                    <a:cubicBezTo>
                      <a:pt x="73" y="212"/>
                      <a:pt x="89" y="226"/>
                      <a:pt x="112" y="226"/>
                    </a:cubicBezTo>
                    <a:cubicBezTo>
                      <a:pt x="171" y="226"/>
                      <a:pt x="235" y="155"/>
                      <a:pt x="235" y="81"/>
                    </a:cubicBezTo>
                    <a:cubicBezTo>
                      <a:pt x="235" y="28"/>
                      <a:pt x="202" y="0"/>
                      <a:pt x="166" y="0"/>
                    </a:cubicBezTo>
                    <a:cubicBezTo>
                      <a:pt x="117" y="0"/>
                      <a:pt x="65" y="50"/>
                      <a:pt x="50" y="111"/>
                    </a:cubicBezTo>
                    <a:lnTo>
                      <a:pt x="1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0"/>
                    </a:cubicBezTo>
                    <a:cubicBezTo>
                      <a:pt x="69" y="168"/>
                      <a:pt x="71" y="158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4" y="22"/>
                      <a:pt x="149" y="11"/>
                      <a:pt x="165" y="11"/>
                    </a:cubicBezTo>
                    <a:cubicBezTo>
                      <a:pt x="183" y="11"/>
                      <a:pt x="199" y="25"/>
                      <a:pt x="199" y="60"/>
                    </a:cubicBezTo>
                    <a:cubicBezTo>
                      <a:pt x="199" y="87"/>
                      <a:pt x="185" y="143"/>
                      <a:pt x="171" y="167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DB08E54C-A0A5-4204-8269-F7EAD2EBC88D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8753477" y="746125"/>
                <a:ext cx="225426" cy="9526"/>
              </a:xfrm>
              <a:custGeom>
                <a:avLst/>
                <a:gdLst/>
                <a:ahLst/>
                <a:cxnLst/>
                <a:rect l="0" t="0" r="0" b="0"/>
                <a:pathLst>
                  <a:path w="225426" h="9526">
                    <a:moveTo>
                      <a:pt x="0" y="9525"/>
                    </a:moveTo>
                    <a:lnTo>
                      <a:pt x="225425" y="9525"/>
                    </a:lnTo>
                    <a:lnTo>
                      <a:pt x="22542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32621087-FCA0-4619-B6EE-E0972C90B39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3" y="1002620"/>
            <a:ext cx="8814793" cy="5322876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E90A0F56-A0C0-45BB-8B2B-2536190E1B3D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CEF3A24-CEB1-4262-BA9E-A546220FF340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F76AA15-1111-4147-8104-4F68AEFA3EF0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2</a:t>
                </a:r>
                <a:r>
                  <a:rPr lang="en-GB" sz="1600" baseline="30000" dirty="0">
                    <a:solidFill>
                      <a:srgbClr val="0070C0"/>
                    </a:solidFill>
                  </a:rPr>
                  <a:t>nd</a:t>
                </a:r>
                <a:r>
                  <a:rPr lang="en-GB" sz="1600" dirty="0">
                    <a:solidFill>
                      <a:srgbClr val="0070C0"/>
                    </a:solidFill>
                  </a:rPr>
                  <a:t>-order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C5004BE-61B9-4280-B53C-86FF451A55B9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E33302-CEDC-4C51-AA39-EAA8A7FD23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BEE1170E-FE04-44F4-86E1-B64D8B9BC94B}"/>
              </a:ext>
            </a:extLst>
          </p:cNvPr>
          <p:cNvSpPr txBox="1"/>
          <p:nvPr/>
        </p:nvSpPr>
        <p:spPr>
          <a:xfrm>
            <a:off x="30577" y="6142677"/>
            <a:ext cx="264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Calculated with N=5, K=30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D37D7BE-7E53-472C-AC0B-25353AFDD9B0}"/>
              </a:ext>
            </a:extLst>
          </p:cNvPr>
          <p:cNvSpPr txBox="1"/>
          <p:nvPr/>
        </p:nvSpPr>
        <p:spPr>
          <a:xfrm>
            <a:off x="9846423" y="6212094"/>
            <a:ext cx="2396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1"/>
                </a:solidFill>
              </a:rPr>
              <a:t>Grossi</a:t>
            </a:r>
            <a:r>
              <a:rPr lang="en-US" sz="1400" dirty="0">
                <a:solidFill>
                  <a:schemeClr val="accent1"/>
                </a:solidFill>
              </a:rPr>
              <a:t>, NW, arxiv:1903.09503</a:t>
            </a:r>
          </a:p>
        </p:txBody>
      </p:sp>
    </p:spTree>
    <p:extLst>
      <p:ext uri="{BB962C8B-B14F-4D97-AF65-F5344CB8AC3E}">
        <p14:creationId xmlns:p14="http://schemas.microsoft.com/office/powerpoint/2010/main" val="4162808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743111-0FAA-45A5-82EC-8FAC1C147431}"/>
              </a:ext>
            </a:extLst>
          </p:cNvPr>
          <p:cNvSpPr txBox="1"/>
          <p:nvPr/>
        </p:nvSpPr>
        <p:spPr>
          <a:xfrm>
            <a:off x="381000" y="343004"/>
            <a:ext cx="1713611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Derivative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4A0EBD-1D30-4C56-A0D6-6D8EF975CA33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B536C69-0ABB-467F-8703-2FFDF06136BA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F2A6A0-A706-4F7F-A9FA-8E28E1AA2BFF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2</a:t>
                </a:r>
                <a:r>
                  <a:rPr lang="en-GB" sz="1600" baseline="30000" dirty="0">
                    <a:solidFill>
                      <a:srgbClr val="0070C0"/>
                    </a:solidFill>
                  </a:rPr>
                  <a:t>nd</a:t>
                </a:r>
                <a:r>
                  <a:rPr lang="en-GB" sz="1600" dirty="0">
                    <a:solidFill>
                      <a:srgbClr val="0070C0"/>
                    </a:solidFill>
                  </a:rPr>
                  <a:t>-order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4351FDFD-91CD-4145-B95A-CF1C28235F97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05E51F4-1819-4A4E-8D1F-65D0FB1C44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87BCB39-F654-461B-83A3-E97DAF45FDE7}"/>
              </a:ext>
            </a:extLst>
          </p:cNvPr>
          <p:cNvGrpSpPr/>
          <p:nvPr/>
        </p:nvGrpSpPr>
        <p:grpSpPr>
          <a:xfrm>
            <a:off x="5663537" y="351536"/>
            <a:ext cx="3743305" cy="493713"/>
            <a:chOff x="5663537" y="351536"/>
            <a:chExt cx="3743305" cy="4937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0ABAF2-C03A-4759-9782-9C16BC03C7CC}"/>
                </a:ext>
              </a:extLst>
            </p:cNvPr>
            <p:cNvSpPr txBox="1"/>
            <p:nvPr/>
          </p:nvSpPr>
          <p:spPr>
            <a:xfrm>
              <a:off x="5663537" y="413727"/>
              <a:ext cx="1713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condition:</a:t>
              </a: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4C8C8DC7-BC80-469B-959C-38586B26D18C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7466916" y="351536"/>
              <a:ext cx="1939926" cy="493713"/>
              <a:chOff x="7454902" y="487363"/>
              <a:chExt cx="1939926" cy="493713"/>
            </a:xfrm>
          </p:grpSpPr>
          <p:sp>
            <p:nvSpPr>
              <p:cNvPr id="128" name="Freeform 24">
                <a:extLst>
                  <a:ext uri="{FF2B5EF4-FFF2-40B4-BE49-F238E27FC236}">
                    <a16:creationId xmlns:a16="http://schemas.microsoft.com/office/drawing/2014/main" id="{1C8B8019-E856-41C7-8CBC-801BC063F78B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7454902" y="703263"/>
                <a:ext cx="115888" cy="109538"/>
              </a:xfrm>
              <a:custGeom>
                <a:avLst/>
                <a:gdLst>
                  <a:gd name="T0" fmla="*/ 160 w 256"/>
                  <a:gd name="T1" fmla="*/ 192 h 226"/>
                  <a:gd name="T2" fmla="*/ 205 w 256"/>
                  <a:gd name="T3" fmla="*/ 226 h 226"/>
                  <a:gd name="T4" fmla="*/ 241 w 256"/>
                  <a:gd name="T5" fmla="*/ 198 h 226"/>
                  <a:gd name="T6" fmla="*/ 256 w 256"/>
                  <a:gd name="T7" fmla="*/ 149 h 226"/>
                  <a:gd name="T8" fmla="*/ 250 w 256"/>
                  <a:gd name="T9" fmla="*/ 144 h 226"/>
                  <a:gd name="T10" fmla="*/ 243 w 256"/>
                  <a:gd name="T11" fmla="*/ 153 h 226"/>
                  <a:gd name="T12" fmla="*/ 206 w 256"/>
                  <a:gd name="T13" fmla="*/ 215 h 226"/>
                  <a:gd name="T14" fmla="*/ 191 w 256"/>
                  <a:gd name="T15" fmla="*/ 192 h 226"/>
                  <a:gd name="T16" fmla="*/ 201 w 256"/>
                  <a:gd name="T17" fmla="*/ 140 h 226"/>
                  <a:gd name="T18" fmla="*/ 215 w 256"/>
                  <a:gd name="T19" fmla="*/ 86 h 226"/>
                  <a:gd name="T20" fmla="*/ 223 w 256"/>
                  <a:gd name="T21" fmla="*/ 52 h 226"/>
                  <a:gd name="T22" fmla="*/ 230 w 256"/>
                  <a:gd name="T23" fmla="*/ 19 h 226"/>
                  <a:gd name="T24" fmla="*/ 216 w 256"/>
                  <a:gd name="T25" fmla="*/ 5 h 226"/>
                  <a:gd name="T26" fmla="*/ 197 w 256"/>
                  <a:gd name="T27" fmla="*/ 23 h 226"/>
                  <a:gd name="T28" fmla="*/ 159 w 256"/>
                  <a:gd name="T29" fmla="*/ 173 h 226"/>
                  <a:gd name="T30" fmla="*/ 102 w 256"/>
                  <a:gd name="T31" fmla="*/ 215 h 226"/>
                  <a:gd name="T32" fmla="*/ 71 w 256"/>
                  <a:gd name="T33" fmla="*/ 174 h 226"/>
                  <a:gd name="T34" fmla="*/ 98 w 256"/>
                  <a:gd name="T35" fmla="*/ 72 h 226"/>
                  <a:gd name="T36" fmla="*/ 107 w 256"/>
                  <a:gd name="T37" fmla="*/ 41 h 226"/>
                  <a:gd name="T38" fmla="*/ 66 w 256"/>
                  <a:gd name="T39" fmla="*/ 0 h 226"/>
                  <a:gd name="T40" fmla="*/ 0 w 256"/>
                  <a:gd name="T41" fmla="*/ 77 h 226"/>
                  <a:gd name="T42" fmla="*/ 6 w 256"/>
                  <a:gd name="T43" fmla="*/ 82 h 226"/>
                  <a:gd name="T44" fmla="*/ 14 w 256"/>
                  <a:gd name="T45" fmla="*/ 73 h 226"/>
                  <a:gd name="T46" fmla="*/ 64 w 256"/>
                  <a:gd name="T47" fmla="*/ 11 h 226"/>
                  <a:gd name="T48" fmla="*/ 77 w 256"/>
                  <a:gd name="T49" fmla="*/ 27 h 226"/>
                  <a:gd name="T50" fmla="*/ 68 w 256"/>
                  <a:gd name="T51" fmla="*/ 61 h 226"/>
                  <a:gd name="T52" fmla="*/ 40 w 256"/>
                  <a:gd name="T53" fmla="*/ 166 h 226"/>
                  <a:gd name="T54" fmla="*/ 101 w 256"/>
                  <a:gd name="T55" fmla="*/ 226 h 226"/>
                  <a:gd name="T56" fmla="*/ 160 w 256"/>
                  <a:gd name="T57" fmla="*/ 192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6" h="226">
                    <a:moveTo>
                      <a:pt x="160" y="192"/>
                    </a:moveTo>
                    <a:cubicBezTo>
                      <a:pt x="166" y="213"/>
                      <a:pt x="183" y="226"/>
                      <a:pt x="205" y="226"/>
                    </a:cubicBezTo>
                    <a:cubicBezTo>
                      <a:pt x="222" y="226"/>
                      <a:pt x="233" y="214"/>
                      <a:pt x="241" y="198"/>
                    </a:cubicBezTo>
                    <a:cubicBezTo>
                      <a:pt x="250" y="180"/>
                      <a:pt x="256" y="150"/>
                      <a:pt x="256" y="149"/>
                    </a:cubicBezTo>
                    <a:cubicBezTo>
                      <a:pt x="256" y="144"/>
                      <a:pt x="252" y="144"/>
                      <a:pt x="250" y="144"/>
                    </a:cubicBezTo>
                    <a:cubicBezTo>
                      <a:pt x="245" y="144"/>
                      <a:pt x="245" y="146"/>
                      <a:pt x="243" y="153"/>
                    </a:cubicBezTo>
                    <a:cubicBezTo>
                      <a:pt x="236" y="181"/>
                      <a:pt x="227" y="215"/>
                      <a:pt x="206" y="215"/>
                    </a:cubicBezTo>
                    <a:cubicBezTo>
                      <a:pt x="196" y="215"/>
                      <a:pt x="191" y="208"/>
                      <a:pt x="191" y="192"/>
                    </a:cubicBezTo>
                    <a:cubicBezTo>
                      <a:pt x="191" y="181"/>
                      <a:pt x="197" y="157"/>
                      <a:pt x="201" y="140"/>
                    </a:cubicBezTo>
                    <a:lnTo>
                      <a:pt x="215" y="86"/>
                    </a:lnTo>
                    <a:cubicBezTo>
                      <a:pt x="216" y="79"/>
                      <a:pt x="221" y="60"/>
                      <a:pt x="223" y="52"/>
                    </a:cubicBezTo>
                    <a:cubicBezTo>
                      <a:pt x="225" y="41"/>
                      <a:pt x="230" y="22"/>
                      <a:pt x="230" y="19"/>
                    </a:cubicBezTo>
                    <a:cubicBezTo>
                      <a:pt x="230" y="10"/>
                      <a:pt x="224" y="5"/>
                      <a:pt x="216" y="5"/>
                    </a:cubicBezTo>
                    <a:cubicBezTo>
                      <a:pt x="214" y="5"/>
                      <a:pt x="201" y="6"/>
                      <a:pt x="197" y="23"/>
                    </a:cubicBezTo>
                    <a:cubicBezTo>
                      <a:pt x="187" y="59"/>
                      <a:pt x="165" y="146"/>
                      <a:pt x="159" y="173"/>
                    </a:cubicBezTo>
                    <a:cubicBezTo>
                      <a:pt x="159" y="175"/>
                      <a:pt x="139" y="215"/>
                      <a:pt x="102" y="215"/>
                    </a:cubicBezTo>
                    <a:cubicBezTo>
                      <a:pt x="76" y="215"/>
                      <a:pt x="71" y="192"/>
                      <a:pt x="71" y="174"/>
                    </a:cubicBezTo>
                    <a:cubicBezTo>
                      <a:pt x="71" y="146"/>
                      <a:pt x="85" y="107"/>
                      <a:pt x="98" y="72"/>
                    </a:cubicBezTo>
                    <a:cubicBezTo>
                      <a:pt x="104" y="57"/>
                      <a:pt x="107" y="50"/>
                      <a:pt x="107" y="41"/>
                    </a:cubicBezTo>
                    <a:cubicBezTo>
                      <a:pt x="107" y="18"/>
                      <a:pt x="91" y="0"/>
                      <a:pt x="66" y="0"/>
                    </a:cubicBezTo>
                    <a:cubicBezTo>
                      <a:pt x="19" y="0"/>
                      <a:pt x="0" y="72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2" y="81"/>
                      <a:pt x="14" y="73"/>
                    </a:cubicBezTo>
                    <a:cubicBezTo>
                      <a:pt x="27" y="29"/>
                      <a:pt x="45" y="11"/>
                      <a:pt x="64" y="11"/>
                    </a:cubicBezTo>
                    <a:cubicBezTo>
                      <a:pt x="69" y="11"/>
                      <a:pt x="77" y="11"/>
                      <a:pt x="77" y="27"/>
                    </a:cubicBezTo>
                    <a:cubicBezTo>
                      <a:pt x="77" y="39"/>
                      <a:pt x="71" y="54"/>
                      <a:pt x="68" y="61"/>
                    </a:cubicBezTo>
                    <a:cubicBezTo>
                      <a:pt x="50" y="111"/>
                      <a:pt x="40" y="141"/>
                      <a:pt x="40" y="166"/>
                    </a:cubicBezTo>
                    <a:cubicBezTo>
                      <a:pt x="40" y="213"/>
                      <a:pt x="74" y="226"/>
                      <a:pt x="101" y="226"/>
                    </a:cubicBezTo>
                    <a:cubicBezTo>
                      <a:pt x="134" y="226"/>
                      <a:pt x="152" y="203"/>
                      <a:pt x="160" y="19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25">
                <a:extLst>
                  <a:ext uri="{FF2B5EF4-FFF2-40B4-BE49-F238E27FC236}">
                    <a16:creationId xmlns:a16="http://schemas.microsoft.com/office/drawing/2014/main" id="{51A1DDAB-D60E-4C5E-89DF-76DD486649CC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7599365" y="630238"/>
                <a:ext cx="52388" cy="241300"/>
              </a:xfrm>
              <a:custGeom>
                <a:avLst/>
                <a:gdLst>
                  <a:gd name="T0" fmla="*/ 116 w 116"/>
                  <a:gd name="T1" fmla="*/ 494 h 499"/>
                  <a:gd name="T2" fmla="*/ 107 w 116"/>
                  <a:gd name="T3" fmla="*/ 483 h 499"/>
                  <a:gd name="T4" fmla="*/ 29 w 116"/>
                  <a:gd name="T5" fmla="*/ 250 h 499"/>
                  <a:gd name="T6" fmla="*/ 109 w 116"/>
                  <a:gd name="T7" fmla="*/ 14 h 499"/>
                  <a:gd name="T8" fmla="*/ 116 w 116"/>
                  <a:gd name="T9" fmla="*/ 5 h 499"/>
                  <a:gd name="T10" fmla="*/ 111 w 116"/>
                  <a:gd name="T11" fmla="*/ 0 h 499"/>
                  <a:gd name="T12" fmla="*/ 32 w 116"/>
                  <a:gd name="T13" fmla="*/ 97 h 499"/>
                  <a:gd name="T14" fmla="*/ 0 w 116"/>
                  <a:gd name="T15" fmla="*/ 250 h 499"/>
                  <a:gd name="T16" fmla="*/ 33 w 116"/>
                  <a:gd name="T17" fmla="*/ 405 h 499"/>
                  <a:gd name="T18" fmla="*/ 111 w 116"/>
                  <a:gd name="T19" fmla="*/ 499 h 499"/>
                  <a:gd name="T20" fmla="*/ 116 w 116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494"/>
                    </a:moveTo>
                    <a:cubicBezTo>
                      <a:pt x="116" y="493"/>
                      <a:pt x="116" y="492"/>
                      <a:pt x="107" y="483"/>
                    </a:cubicBezTo>
                    <a:cubicBezTo>
                      <a:pt x="45" y="420"/>
                      <a:pt x="29" y="326"/>
                      <a:pt x="29" y="250"/>
                    </a:cubicBezTo>
                    <a:cubicBezTo>
                      <a:pt x="29" y="163"/>
                      <a:pt x="48" y="76"/>
                      <a:pt x="109" y="14"/>
                    </a:cubicBezTo>
                    <a:cubicBezTo>
                      <a:pt x="116" y="8"/>
                      <a:pt x="116" y="7"/>
                      <a:pt x="116" y="5"/>
                    </a:cubicBezTo>
                    <a:cubicBezTo>
                      <a:pt x="116" y="2"/>
                      <a:pt x="114" y="0"/>
                      <a:pt x="111" y="0"/>
                    </a:cubicBezTo>
                    <a:cubicBezTo>
                      <a:pt x="106" y="0"/>
                      <a:pt x="61" y="34"/>
                      <a:pt x="32" y="97"/>
                    </a:cubicBezTo>
                    <a:cubicBezTo>
                      <a:pt x="6" y="152"/>
                      <a:pt x="0" y="208"/>
                      <a:pt x="0" y="250"/>
                    </a:cubicBezTo>
                    <a:cubicBezTo>
                      <a:pt x="0" y="289"/>
                      <a:pt x="6" y="349"/>
                      <a:pt x="33" y="405"/>
                    </a:cubicBezTo>
                    <a:cubicBezTo>
                      <a:pt x="63" y="467"/>
                      <a:pt x="106" y="499"/>
                      <a:pt x="111" y="499"/>
                    </a:cubicBezTo>
                    <a:cubicBezTo>
                      <a:pt x="114" y="499"/>
                      <a:pt x="116" y="498"/>
                      <a:pt x="116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26">
                <a:extLst>
                  <a:ext uri="{FF2B5EF4-FFF2-40B4-BE49-F238E27FC236}">
                    <a16:creationId xmlns:a16="http://schemas.microsoft.com/office/drawing/2014/main" id="{B14E12C8-A5F6-4EA9-BC36-724E310A9C10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7670802" y="658813"/>
                <a:ext cx="69850" cy="153988"/>
              </a:xfrm>
              <a:custGeom>
                <a:avLst/>
                <a:gdLst>
                  <a:gd name="T0" fmla="*/ 91 w 153"/>
                  <a:gd name="T1" fmla="*/ 113 h 318"/>
                  <a:gd name="T2" fmla="*/ 138 w 153"/>
                  <a:gd name="T3" fmla="*/ 113 h 318"/>
                  <a:gd name="T4" fmla="*/ 153 w 153"/>
                  <a:gd name="T5" fmla="*/ 103 h 318"/>
                  <a:gd name="T6" fmla="*/ 139 w 153"/>
                  <a:gd name="T7" fmla="*/ 97 h 318"/>
                  <a:gd name="T8" fmla="*/ 95 w 153"/>
                  <a:gd name="T9" fmla="*/ 97 h 318"/>
                  <a:gd name="T10" fmla="*/ 116 w 153"/>
                  <a:gd name="T11" fmla="*/ 14 h 318"/>
                  <a:gd name="T12" fmla="*/ 101 w 153"/>
                  <a:gd name="T13" fmla="*/ 0 h 318"/>
                  <a:gd name="T14" fmla="*/ 81 w 153"/>
                  <a:gd name="T15" fmla="*/ 18 h 318"/>
                  <a:gd name="T16" fmla="*/ 62 w 153"/>
                  <a:gd name="T17" fmla="*/ 97 h 318"/>
                  <a:gd name="T18" fmla="*/ 15 w 153"/>
                  <a:gd name="T19" fmla="*/ 97 h 318"/>
                  <a:gd name="T20" fmla="*/ 0 w 153"/>
                  <a:gd name="T21" fmla="*/ 107 h 318"/>
                  <a:gd name="T22" fmla="*/ 14 w 153"/>
                  <a:gd name="T23" fmla="*/ 113 h 318"/>
                  <a:gd name="T24" fmla="*/ 58 w 153"/>
                  <a:gd name="T25" fmla="*/ 113 h 318"/>
                  <a:gd name="T26" fmla="*/ 20 w 153"/>
                  <a:gd name="T27" fmla="*/ 272 h 318"/>
                  <a:gd name="T28" fmla="*/ 66 w 153"/>
                  <a:gd name="T29" fmla="*/ 318 h 318"/>
                  <a:gd name="T30" fmla="*/ 145 w 153"/>
                  <a:gd name="T31" fmla="*/ 241 h 318"/>
                  <a:gd name="T32" fmla="*/ 139 w 153"/>
                  <a:gd name="T33" fmla="*/ 236 h 318"/>
                  <a:gd name="T34" fmla="*/ 132 w 153"/>
                  <a:gd name="T35" fmla="*/ 243 h 318"/>
                  <a:gd name="T36" fmla="*/ 67 w 153"/>
                  <a:gd name="T37" fmla="*/ 307 h 318"/>
                  <a:gd name="T38" fmla="*/ 51 w 153"/>
                  <a:gd name="T39" fmla="*/ 284 h 318"/>
                  <a:gd name="T40" fmla="*/ 54 w 153"/>
                  <a:gd name="T41" fmla="*/ 260 h 318"/>
                  <a:gd name="T42" fmla="*/ 91 w 153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8">
                    <a:moveTo>
                      <a:pt x="91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5" y="97"/>
                    </a:lnTo>
                    <a:cubicBezTo>
                      <a:pt x="113" y="26"/>
                      <a:pt x="116" y="16"/>
                      <a:pt x="116" y="14"/>
                    </a:cubicBezTo>
                    <a:cubicBezTo>
                      <a:pt x="116" y="5"/>
                      <a:pt x="110" y="0"/>
                      <a:pt x="101" y="0"/>
                    </a:cubicBezTo>
                    <a:cubicBezTo>
                      <a:pt x="100" y="0"/>
                      <a:pt x="86" y="1"/>
                      <a:pt x="81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4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5" y="236"/>
                      <a:pt x="134" y="237"/>
                      <a:pt x="132" y="243"/>
                    </a:cubicBezTo>
                    <a:cubicBezTo>
                      <a:pt x="110" y="295"/>
                      <a:pt x="84" y="307"/>
                      <a:pt x="67" y="307"/>
                    </a:cubicBezTo>
                    <a:cubicBezTo>
                      <a:pt x="56" y="307"/>
                      <a:pt x="51" y="300"/>
                      <a:pt x="51" y="284"/>
                    </a:cubicBezTo>
                    <a:cubicBezTo>
                      <a:pt x="51" y="272"/>
                      <a:pt x="52" y="268"/>
                      <a:pt x="54" y="260"/>
                    </a:cubicBezTo>
                    <a:lnTo>
                      <a:pt x="91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27">
                <a:extLst>
                  <a:ext uri="{FF2B5EF4-FFF2-40B4-BE49-F238E27FC236}">
                    <a16:creationId xmlns:a16="http://schemas.microsoft.com/office/drawing/2014/main" id="{57A83E71-0DAB-4AC0-9808-237EC00321C0}"/>
                  </a:ext>
                </a:extLst>
              </p:cNvPr>
              <p:cNvSpPr>
                <a:spLocks noEditPoint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7823202" y="722313"/>
                <a:ext cx="149225" cy="55563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28">
                <a:extLst>
                  <a:ext uri="{FF2B5EF4-FFF2-40B4-BE49-F238E27FC236}">
                    <a16:creationId xmlns:a16="http://schemas.microsoft.com/office/drawing/2014/main" id="{99E84040-E72D-43E9-AAF1-C872B1174951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8056565" y="649288"/>
                <a:ext cx="95250" cy="166688"/>
              </a:xfrm>
              <a:custGeom>
                <a:avLst/>
                <a:gdLst>
                  <a:gd name="T0" fmla="*/ 210 w 210"/>
                  <a:gd name="T1" fmla="*/ 173 h 343"/>
                  <a:gd name="T2" fmla="*/ 190 w 210"/>
                  <a:gd name="T3" fmla="*/ 56 h 343"/>
                  <a:gd name="T4" fmla="*/ 105 w 210"/>
                  <a:gd name="T5" fmla="*/ 0 h 343"/>
                  <a:gd name="T6" fmla="*/ 19 w 210"/>
                  <a:gd name="T7" fmla="*/ 59 h 343"/>
                  <a:gd name="T8" fmla="*/ 0 w 210"/>
                  <a:gd name="T9" fmla="*/ 173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3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7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7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3"/>
                    </a:moveTo>
                    <a:cubicBezTo>
                      <a:pt x="210" y="133"/>
                      <a:pt x="208" y="93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9" y="59"/>
                    </a:cubicBezTo>
                    <a:cubicBezTo>
                      <a:pt x="3" y="94"/>
                      <a:pt x="0" y="133"/>
                      <a:pt x="0" y="173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0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3"/>
                    </a:cubicBezTo>
                    <a:close/>
                    <a:moveTo>
                      <a:pt x="105" y="332"/>
                    </a:moveTo>
                    <a:cubicBezTo>
                      <a:pt x="85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7"/>
                    </a:cubicBezTo>
                    <a:cubicBezTo>
                      <a:pt x="42" y="135"/>
                      <a:pt x="42" y="102"/>
                      <a:pt x="46" y="75"/>
                    </a:cubicBezTo>
                    <a:cubicBezTo>
                      <a:pt x="55" y="16"/>
                      <a:pt x="92" y="11"/>
                      <a:pt x="105" y="11"/>
                    </a:cubicBezTo>
                    <a:cubicBezTo>
                      <a:pt x="121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7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7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29">
                <a:extLst>
                  <a:ext uri="{FF2B5EF4-FFF2-40B4-BE49-F238E27FC236}">
                    <a16:creationId xmlns:a16="http://schemas.microsoft.com/office/drawing/2014/main" id="{B703DAC7-D807-41EE-BBCE-0C3B2C8C6CF4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8174040" y="630238"/>
                <a:ext cx="52388" cy="241300"/>
              </a:xfrm>
              <a:custGeom>
                <a:avLst/>
                <a:gdLst>
                  <a:gd name="T0" fmla="*/ 116 w 116"/>
                  <a:gd name="T1" fmla="*/ 250 h 499"/>
                  <a:gd name="T2" fmla="*/ 83 w 116"/>
                  <a:gd name="T3" fmla="*/ 94 h 499"/>
                  <a:gd name="T4" fmla="*/ 5 w 116"/>
                  <a:gd name="T5" fmla="*/ 0 h 499"/>
                  <a:gd name="T6" fmla="*/ 0 w 116"/>
                  <a:gd name="T7" fmla="*/ 5 h 499"/>
                  <a:gd name="T8" fmla="*/ 10 w 116"/>
                  <a:gd name="T9" fmla="*/ 17 h 499"/>
                  <a:gd name="T10" fmla="*/ 87 w 116"/>
                  <a:gd name="T11" fmla="*/ 250 h 499"/>
                  <a:gd name="T12" fmla="*/ 7 w 116"/>
                  <a:gd name="T13" fmla="*/ 486 h 499"/>
                  <a:gd name="T14" fmla="*/ 0 w 116"/>
                  <a:gd name="T15" fmla="*/ 494 h 499"/>
                  <a:gd name="T16" fmla="*/ 5 w 116"/>
                  <a:gd name="T17" fmla="*/ 499 h 499"/>
                  <a:gd name="T18" fmla="*/ 84 w 116"/>
                  <a:gd name="T19" fmla="*/ 402 h 499"/>
                  <a:gd name="T20" fmla="*/ 116 w 116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250"/>
                    </a:moveTo>
                    <a:cubicBezTo>
                      <a:pt x="116" y="211"/>
                      <a:pt x="110" y="150"/>
                      <a:pt x="83" y="94"/>
                    </a:cubicBezTo>
                    <a:cubicBezTo>
                      <a:pt x="53" y="33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10" y="17"/>
                    </a:cubicBezTo>
                    <a:cubicBezTo>
                      <a:pt x="59" y="66"/>
                      <a:pt x="87" y="145"/>
                      <a:pt x="87" y="250"/>
                    </a:cubicBezTo>
                    <a:cubicBezTo>
                      <a:pt x="87" y="335"/>
                      <a:pt x="69" y="423"/>
                      <a:pt x="7" y="486"/>
                    </a:cubicBezTo>
                    <a:cubicBezTo>
                      <a:pt x="0" y="492"/>
                      <a:pt x="0" y="493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2"/>
                    </a:cubicBezTo>
                    <a:cubicBezTo>
                      <a:pt x="110" y="347"/>
                      <a:pt x="116" y="291"/>
                      <a:pt x="116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30">
                <a:extLst>
                  <a:ext uri="{FF2B5EF4-FFF2-40B4-BE49-F238E27FC236}">
                    <a16:creationId xmlns:a16="http://schemas.microsoft.com/office/drawing/2014/main" id="{F11E22C7-EC98-458C-9E94-E9D2F61F0148}"/>
                  </a:ext>
                </a:extLst>
              </p:cNvPr>
              <p:cNvSpPr>
                <a:spLocks noEditPoint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324852" y="722313"/>
                <a:ext cx="149225" cy="55563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31">
                <a:extLst>
                  <a:ext uri="{FF2B5EF4-FFF2-40B4-BE49-F238E27FC236}">
                    <a16:creationId xmlns:a16="http://schemas.microsoft.com/office/drawing/2014/main" id="{61A11230-9F36-4FC8-A020-ABBD03B60EE9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8569327" y="746126"/>
                <a:ext cx="138113" cy="9525"/>
              </a:xfrm>
              <a:custGeom>
                <a:avLst/>
                <a:gdLst>
                  <a:gd name="T0" fmla="*/ 287 w 305"/>
                  <a:gd name="T1" fmla="*/ 20 h 20"/>
                  <a:gd name="T2" fmla="*/ 305 w 305"/>
                  <a:gd name="T3" fmla="*/ 10 h 20"/>
                  <a:gd name="T4" fmla="*/ 287 w 305"/>
                  <a:gd name="T5" fmla="*/ 0 h 20"/>
                  <a:gd name="T6" fmla="*/ 17 w 305"/>
                  <a:gd name="T7" fmla="*/ 0 h 20"/>
                  <a:gd name="T8" fmla="*/ 0 w 305"/>
                  <a:gd name="T9" fmla="*/ 10 h 20"/>
                  <a:gd name="T10" fmla="*/ 17 w 305"/>
                  <a:gd name="T11" fmla="*/ 20 h 20"/>
                  <a:gd name="T12" fmla="*/ 287 w 30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20">
                    <a:moveTo>
                      <a:pt x="287" y="20"/>
                    </a:moveTo>
                    <a:cubicBezTo>
                      <a:pt x="296" y="20"/>
                      <a:pt x="305" y="20"/>
                      <a:pt x="305" y="10"/>
                    </a:cubicBezTo>
                    <a:cubicBezTo>
                      <a:pt x="305" y="0"/>
                      <a:pt x="296" y="0"/>
                      <a:pt x="287" y="0"/>
                    </a:cubicBezTo>
                    <a:lnTo>
                      <a:pt x="17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287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32">
                <a:extLst>
                  <a:ext uri="{FF2B5EF4-FFF2-40B4-BE49-F238E27FC236}">
                    <a16:creationId xmlns:a16="http://schemas.microsoft.com/office/drawing/2014/main" id="{00996481-9D05-40DF-A61B-DEE4FC89F507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8829677" y="487363"/>
                <a:ext cx="74613" cy="160338"/>
              </a:xfrm>
              <a:custGeom>
                <a:avLst/>
                <a:gdLst>
                  <a:gd name="T0" fmla="*/ 102 w 164"/>
                  <a:gd name="T1" fmla="*/ 13 h 332"/>
                  <a:gd name="T2" fmla="*/ 90 w 164"/>
                  <a:gd name="T3" fmla="*/ 0 h 332"/>
                  <a:gd name="T4" fmla="*/ 0 w 164"/>
                  <a:gd name="T5" fmla="*/ 32 h 332"/>
                  <a:gd name="T6" fmla="*/ 0 w 164"/>
                  <a:gd name="T7" fmla="*/ 47 h 332"/>
                  <a:gd name="T8" fmla="*/ 65 w 164"/>
                  <a:gd name="T9" fmla="*/ 34 h 332"/>
                  <a:gd name="T10" fmla="*/ 65 w 164"/>
                  <a:gd name="T11" fmla="*/ 293 h 332"/>
                  <a:gd name="T12" fmla="*/ 19 w 164"/>
                  <a:gd name="T13" fmla="*/ 317 h 332"/>
                  <a:gd name="T14" fmla="*/ 3 w 164"/>
                  <a:gd name="T15" fmla="*/ 317 h 332"/>
                  <a:gd name="T16" fmla="*/ 3 w 164"/>
                  <a:gd name="T17" fmla="*/ 332 h 332"/>
                  <a:gd name="T18" fmla="*/ 83 w 164"/>
                  <a:gd name="T19" fmla="*/ 331 h 332"/>
                  <a:gd name="T20" fmla="*/ 164 w 164"/>
                  <a:gd name="T21" fmla="*/ 332 h 332"/>
                  <a:gd name="T22" fmla="*/ 164 w 164"/>
                  <a:gd name="T23" fmla="*/ 317 h 332"/>
                  <a:gd name="T24" fmla="*/ 148 w 164"/>
                  <a:gd name="T25" fmla="*/ 317 h 332"/>
                  <a:gd name="T26" fmla="*/ 102 w 164"/>
                  <a:gd name="T27" fmla="*/ 293 h 332"/>
                  <a:gd name="T28" fmla="*/ 102 w 164"/>
                  <a:gd name="T29" fmla="*/ 1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332">
                    <a:moveTo>
                      <a:pt x="102" y="13"/>
                    </a:moveTo>
                    <a:cubicBezTo>
                      <a:pt x="102" y="1"/>
                      <a:pt x="102" y="0"/>
                      <a:pt x="90" y="0"/>
                    </a:cubicBezTo>
                    <a:cubicBezTo>
                      <a:pt x="59" y="32"/>
                      <a:pt x="16" y="32"/>
                      <a:pt x="0" y="32"/>
                    </a:cubicBezTo>
                    <a:lnTo>
                      <a:pt x="0" y="47"/>
                    </a:lnTo>
                    <a:cubicBezTo>
                      <a:pt x="10" y="47"/>
                      <a:pt x="39" y="47"/>
                      <a:pt x="65" y="34"/>
                    </a:cubicBezTo>
                    <a:lnTo>
                      <a:pt x="65" y="293"/>
                    </a:lnTo>
                    <a:cubicBezTo>
                      <a:pt x="65" y="311"/>
                      <a:pt x="63" y="317"/>
                      <a:pt x="19" y="317"/>
                    </a:cubicBezTo>
                    <a:lnTo>
                      <a:pt x="3" y="317"/>
                    </a:lnTo>
                    <a:lnTo>
                      <a:pt x="3" y="332"/>
                    </a:lnTo>
                    <a:cubicBezTo>
                      <a:pt x="20" y="331"/>
                      <a:pt x="63" y="331"/>
                      <a:pt x="83" y="331"/>
                    </a:cubicBezTo>
                    <a:cubicBezTo>
                      <a:pt x="103" y="331"/>
                      <a:pt x="147" y="331"/>
                      <a:pt x="164" y="332"/>
                    </a:cubicBezTo>
                    <a:lnTo>
                      <a:pt x="164" y="317"/>
                    </a:lnTo>
                    <a:lnTo>
                      <a:pt x="148" y="317"/>
                    </a:lnTo>
                    <a:cubicBezTo>
                      <a:pt x="103" y="317"/>
                      <a:pt x="102" y="311"/>
                      <a:pt x="102" y="293"/>
                    </a:cubicBezTo>
                    <a:lnTo>
                      <a:pt x="102" y="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34">
                <a:extLst>
                  <a:ext uri="{FF2B5EF4-FFF2-40B4-BE49-F238E27FC236}">
                    <a16:creationId xmlns:a16="http://schemas.microsoft.com/office/drawing/2014/main" id="{188B5EC9-C652-4A7D-83DA-C8A40ED8C513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8772527" y="815976"/>
                <a:ext cx="74613" cy="160338"/>
              </a:xfrm>
              <a:custGeom>
                <a:avLst/>
                <a:gdLst>
                  <a:gd name="T0" fmla="*/ 102 w 165"/>
                  <a:gd name="T1" fmla="*/ 13 h 332"/>
                  <a:gd name="T2" fmla="*/ 91 w 165"/>
                  <a:gd name="T3" fmla="*/ 0 h 332"/>
                  <a:gd name="T4" fmla="*/ 0 w 165"/>
                  <a:gd name="T5" fmla="*/ 32 h 332"/>
                  <a:gd name="T6" fmla="*/ 0 w 165"/>
                  <a:gd name="T7" fmla="*/ 47 h 332"/>
                  <a:gd name="T8" fmla="*/ 66 w 165"/>
                  <a:gd name="T9" fmla="*/ 34 h 332"/>
                  <a:gd name="T10" fmla="*/ 66 w 165"/>
                  <a:gd name="T11" fmla="*/ 293 h 332"/>
                  <a:gd name="T12" fmla="*/ 19 w 165"/>
                  <a:gd name="T13" fmla="*/ 317 h 332"/>
                  <a:gd name="T14" fmla="*/ 3 w 165"/>
                  <a:gd name="T15" fmla="*/ 317 h 332"/>
                  <a:gd name="T16" fmla="*/ 3 w 165"/>
                  <a:gd name="T17" fmla="*/ 332 h 332"/>
                  <a:gd name="T18" fmla="*/ 84 w 165"/>
                  <a:gd name="T19" fmla="*/ 331 h 332"/>
                  <a:gd name="T20" fmla="*/ 165 w 165"/>
                  <a:gd name="T21" fmla="*/ 332 h 332"/>
                  <a:gd name="T22" fmla="*/ 165 w 165"/>
                  <a:gd name="T23" fmla="*/ 317 h 332"/>
                  <a:gd name="T24" fmla="*/ 149 w 165"/>
                  <a:gd name="T25" fmla="*/ 317 h 332"/>
                  <a:gd name="T26" fmla="*/ 102 w 165"/>
                  <a:gd name="T27" fmla="*/ 293 h 332"/>
                  <a:gd name="T28" fmla="*/ 102 w 165"/>
                  <a:gd name="T29" fmla="*/ 1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5" h="332">
                    <a:moveTo>
                      <a:pt x="102" y="13"/>
                    </a:moveTo>
                    <a:cubicBezTo>
                      <a:pt x="102" y="1"/>
                      <a:pt x="102" y="0"/>
                      <a:pt x="91" y="0"/>
                    </a:cubicBezTo>
                    <a:cubicBezTo>
                      <a:pt x="60" y="32"/>
                      <a:pt x="16" y="32"/>
                      <a:pt x="0" y="32"/>
                    </a:cubicBezTo>
                    <a:lnTo>
                      <a:pt x="0" y="47"/>
                    </a:lnTo>
                    <a:cubicBezTo>
                      <a:pt x="10" y="47"/>
                      <a:pt x="40" y="47"/>
                      <a:pt x="66" y="34"/>
                    </a:cubicBezTo>
                    <a:lnTo>
                      <a:pt x="66" y="293"/>
                    </a:lnTo>
                    <a:cubicBezTo>
                      <a:pt x="66" y="311"/>
                      <a:pt x="64" y="317"/>
                      <a:pt x="19" y="317"/>
                    </a:cubicBezTo>
                    <a:lnTo>
                      <a:pt x="3" y="317"/>
                    </a:lnTo>
                    <a:lnTo>
                      <a:pt x="3" y="332"/>
                    </a:lnTo>
                    <a:cubicBezTo>
                      <a:pt x="21" y="331"/>
                      <a:pt x="64" y="331"/>
                      <a:pt x="84" y="331"/>
                    </a:cubicBezTo>
                    <a:cubicBezTo>
                      <a:pt x="104" y="331"/>
                      <a:pt x="147" y="331"/>
                      <a:pt x="165" y="332"/>
                    </a:cubicBezTo>
                    <a:lnTo>
                      <a:pt x="165" y="317"/>
                    </a:lnTo>
                    <a:lnTo>
                      <a:pt x="149" y="317"/>
                    </a:lnTo>
                    <a:cubicBezTo>
                      <a:pt x="104" y="317"/>
                      <a:pt x="102" y="311"/>
                      <a:pt x="102" y="293"/>
                    </a:cubicBezTo>
                    <a:lnTo>
                      <a:pt x="102" y="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35">
                <a:extLst>
                  <a:ext uri="{FF2B5EF4-FFF2-40B4-BE49-F238E27FC236}">
                    <a16:creationId xmlns:a16="http://schemas.microsoft.com/office/drawing/2014/main" id="{486ABA05-C922-412B-A520-0F58CFB35FAD}"/>
                  </a:ext>
                </a:extLst>
              </p:cNvPr>
              <p:cNvSpPr>
                <a:spLocks noEditPoint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8874127" y="815976"/>
                <a:ext cx="95250" cy="165100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6 h 343"/>
                  <a:gd name="T4" fmla="*/ 106 w 210"/>
                  <a:gd name="T5" fmla="*/ 0 h 343"/>
                  <a:gd name="T6" fmla="*/ 19 w 210"/>
                  <a:gd name="T7" fmla="*/ 59 h 343"/>
                  <a:gd name="T8" fmla="*/ 0 w 210"/>
                  <a:gd name="T9" fmla="*/ 172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2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6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6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8" y="93"/>
                      <a:pt x="190" y="56"/>
                    </a:cubicBezTo>
                    <a:cubicBezTo>
                      <a:pt x="167" y="8"/>
                      <a:pt x="127" y="0"/>
                      <a:pt x="106" y="0"/>
                    </a:cubicBezTo>
                    <a:cubicBezTo>
                      <a:pt x="76" y="0"/>
                      <a:pt x="39" y="13"/>
                      <a:pt x="19" y="59"/>
                    </a:cubicBezTo>
                    <a:cubicBezTo>
                      <a:pt x="3" y="94"/>
                      <a:pt x="0" y="132"/>
                      <a:pt x="0" y="172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1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2"/>
                    </a:cubicBezTo>
                    <a:close/>
                    <a:moveTo>
                      <a:pt x="105" y="332"/>
                    </a:moveTo>
                    <a:cubicBezTo>
                      <a:pt x="86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6"/>
                    </a:cubicBezTo>
                    <a:cubicBezTo>
                      <a:pt x="42" y="134"/>
                      <a:pt x="42" y="102"/>
                      <a:pt x="46" y="75"/>
                    </a:cubicBezTo>
                    <a:cubicBezTo>
                      <a:pt x="55" y="15"/>
                      <a:pt x="93" y="11"/>
                      <a:pt x="105" y="11"/>
                    </a:cubicBezTo>
                    <a:cubicBezTo>
                      <a:pt x="122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6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8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36">
                <a:extLst>
                  <a:ext uri="{FF2B5EF4-FFF2-40B4-BE49-F238E27FC236}">
                    <a16:creationId xmlns:a16="http://schemas.microsoft.com/office/drawing/2014/main" id="{F029F6E6-6493-40E0-ACB4-AF9E8C50FC38}"/>
                  </a:ext>
                </a:extLst>
              </p:cNvPr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9067802" y="669926"/>
                <a:ext cx="150813" cy="160338"/>
              </a:xfrm>
              <a:custGeom>
                <a:avLst/>
                <a:gdLst>
                  <a:gd name="T0" fmla="*/ 176 w 332"/>
                  <a:gd name="T1" fmla="*/ 177 h 333"/>
                  <a:gd name="T2" fmla="*/ 315 w 332"/>
                  <a:gd name="T3" fmla="*/ 177 h 333"/>
                  <a:gd name="T4" fmla="*/ 332 w 332"/>
                  <a:gd name="T5" fmla="*/ 167 h 333"/>
                  <a:gd name="T6" fmla="*/ 315 w 332"/>
                  <a:gd name="T7" fmla="*/ 157 h 333"/>
                  <a:gd name="T8" fmla="*/ 176 w 332"/>
                  <a:gd name="T9" fmla="*/ 157 h 333"/>
                  <a:gd name="T10" fmla="*/ 176 w 332"/>
                  <a:gd name="T11" fmla="*/ 17 h 333"/>
                  <a:gd name="T12" fmla="*/ 166 w 332"/>
                  <a:gd name="T13" fmla="*/ 0 h 333"/>
                  <a:gd name="T14" fmla="*/ 156 w 332"/>
                  <a:gd name="T15" fmla="*/ 17 h 333"/>
                  <a:gd name="T16" fmla="*/ 156 w 332"/>
                  <a:gd name="T17" fmla="*/ 157 h 333"/>
                  <a:gd name="T18" fmla="*/ 17 w 332"/>
                  <a:gd name="T19" fmla="*/ 157 h 333"/>
                  <a:gd name="T20" fmla="*/ 0 w 332"/>
                  <a:gd name="T21" fmla="*/ 167 h 333"/>
                  <a:gd name="T22" fmla="*/ 17 w 332"/>
                  <a:gd name="T23" fmla="*/ 177 h 333"/>
                  <a:gd name="T24" fmla="*/ 156 w 332"/>
                  <a:gd name="T25" fmla="*/ 177 h 333"/>
                  <a:gd name="T26" fmla="*/ 156 w 332"/>
                  <a:gd name="T27" fmla="*/ 316 h 333"/>
                  <a:gd name="T28" fmla="*/ 166 w 332"/>
                  <a:gd name="T29" fmla="*/ 333 h 333"/>
                  <a:gd name="T30" fmla="*/ 176 w 332"/>
                  <a:gd name="T31" fmla="*/ 316 h 333"/>
                  <a:gd name="T32" fmla="*/ 176 w 332"/>
                  <a:gd name="T33" fmla="*/ 177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3">
                    <a:moveTo>
                      <a:pt x="176" y="177"/>
                    </a:moveTo>
                    <a:lnTo>
                      <a:pt x="315" y="177"/>
                    </a:lnTo>
                    <a:cubicBezTo>
                      <a:pt x="322" y="177"/>
                      <a:pt x="332" y="177"/>
                      <a:pt x="332" y="167"/>
                    </a:cubicBezTo>
                    <a:cubicBezTo>
                      <a:pt x="332" y="157"/>
                      <a:pt x="322" y="157"/>
                      <a:pt x="315" y="157"/>
                    </a:cubicBezTo>
                    <a:lnTo>
                      <a:pt x="176" y="157"/>
                    </a:lnTo>
                    <a:lnTo>
                      <a:pt x="176" y="17"/>
                    </a:lnTo>
                    <a:cubicBezTo>
                      <a:pt x="176" y="10"/>
                      <a:pt x="176" y="0"/>
                      <a:pt x="166" y="0"/>
                    </a:cubicBezTo>
                    <a:cubicBezTo>
                      <a:pt x="156" y="0"/>
                      <a:pt x="156" y="10"/>
                      <a:pt x="156" y="17"/>
                    </a:cubicBezTo>
                    <a:lnTo>
                      <a:pt x="156" y="157"/>
                    </a:lnTo>
                    <a:lnTo>
                      <a:pt x="17" y="157"/>
                    </a:lnTo>
                    <a:cubicBezTo>
                      <a:pt x="10" y="157"/>
                      <a:pt x="0" y="157"/>
                      <a:pt x="0" y="167"/>
                    </a:cubicBezTo>
                    <a:cubicBezTo>
                      <a:pt x="0" y="177"/>
                      <a:pt x="10" y="177"/>
                      <a:pt x="17" y="177"/>
                    </a:cubicBezTo>
                    <a:lnTo>
                      <a:pt x="156" y="177"/>
                    </a:lnTo>
                    <a:lnTo>
                      <a:pt x="156" y="316"/>
                    </a:lnTo>
                    <a:cubicBezTo>
                      <a:pt x="156" y="323"/>
                      <a:pt x="156" y="333"/>
                      <a:pt x="166" y="333"/>
                    </a:cubicBezTo>
                    <a:cubicBezTo>
                      <a:pt x="176" y="333"/>
                      <a:pt x="176" y="323"/>
                      <a:pt x="176" y="316"/>
                    </a:cubicBezTo>
                    <a:lnTo>
                      <a:pt x="176" y="17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37">
                <a:extLst>
                  <a:ext uri="{FF2B5EF4-FFF2-40B4-BE49-F238E27FC236}">
                    <a16:creationId xmlns:a16="http://schemas.microsoft.com/office/drawing/2014/main" id="{4589679D-081E-41D9-8367-FC3906C4524A}"/>
                  </a:ext>
                </a:extLst>
              </p:cNvPr>
              <p:cNvSpPr>
                <a:spLocks noEditPoint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9288465" y="703263"/>
                <a:ext cx="106363" cy="158750"/>
              </a:xfrm>
              <a:custGeom>
                <a:avLst/>
                <a:gdLst>
                  <a:gd name="T0" fmla="*/ 1 w 235"/>
                  <a:gd name="T1" fmla="*/ 307 h 328"/>
                  <a:gd name="T2" fmla="*/ 0 w 235"/>
                  <a:gd name="T3" fmla="*/ 315 h 328"/>
                  <a:gd name="T4" fmla="*/ 13 w 235"/>
                  <a:gd name="T5" fmla="*/ 328 h 328"/>
                  <a:gd name="T6" fmla="*/ 31 w 235"/>
                  <a:gd name="T7" fmla="*/ 318 h 328"/>
                  <a:gd name="T8" fmla="*/ 63 w 235"/>
                  <a:gd name="T9" fmla="*/ 192 h 328"/>
                  <a:gd name="T10" fmla="*/ 112 w 235"/>
                  <a:gd name="T11" fmla="*/ 226 h 328"/>
                  <a:gd name="T12" fmla="*/ 235 w 235"/>
                  <a:gd name="T13" fmla="*/ 81 h 328"/>
                  <a:gd name="T14" fmla="*/ 166 w 235"/>
                  <a:gd name="T15" fmla="*/ 0 h 328"/>
                  <a:gd name="T16" fmla="*/ 50 w 235"/>
                  <a:gd name="T17" fmla="*/ 111 h 328"/>
                  <a:gd name="T18" fmla="*/ 1 w 235"/>
                  <a:gd name="T19" fmla="*/ 307 h 328"/>
                  <a:gd name="T20" fmla="*/ 112 w 235"/>
                  <a:gd name="T21" fmla="*/ 215 h 328"/>
                  <a:gd name="T22" fmla="*/ 69 w 235"/>
                  <a:gd name="T23" fmla="*/ 170 h 328"/>
                  <a:gd name="T24" fmla="*/ 73 w 235"/>
                  <a:gd name="T25" fmla="*/ 152 h 328"/>
                  <a:gd name="T26" fmla="*/ 103 w 235"/>
                  <a:gd name="T27" fmla="*/ 58 h 328"/>
                  <a:gd name="T28" fmla="*/ 165 w 235"/>
                  <a:gd name="T29" fmla="*/ 11 h 328"/>
                  <a:gd name="T30" fmla="*/ 199 w 235"/>
                  <a:gd name="T31" fmla="*/ 60 h 328"/>
                  <a:gd name="T32" fmla="*/ 171 w 235"/>
                  <a:gd name="T33" fmla="*/ 167 h 328"/>
                  <a:gd name="T34" fmla="*/ 112 w 235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5" h="328">
                    <a:moveTo>
                      <a:pt x="1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5" y="328"/>
                      <a:pt x="13" y="328"/>
                    </a:cubicBezTo>
                    <a:cubicBezTo>
                      <a:pt x="24" y="328"/>
                      <a:pt x="30" y="319"/>
                      <a:pt x="31" y="318"/>
                    </a:cubicBezTo>
                    <a:cubicBezTo>
                      <a:pt x="33" y="313"/>
                      <a:pt x="49" y="246"/>
                      <a:pt x="63" y="192"/>
                    </a:cubicBezTo>
                    <a:cubicBezTo>
                      <a:pt x="73" y="212"/>
                      <a:pt x="89" y="226"/>
                      <a:pt x="112" y="226"/>
                    </a:cubicBezTo>
                    <a:cubicBezTo>
                      <a:pt x="171" y="226"/>
                      <a:pt x="235" y="155"/>
                      <a:pt x="235" y="81"/>
                    </a:cubicBezTo>
                    <a:cubicBezTo>
                      <a:pt x="235" y="28"/>
                      <a:pt x="202" y="0"/>
                      <a:pt x="166" y="0"/>
                    </a:cubicBezTo>
                    <a:cubicBezTo>
                      <a:pt x="117" y="0"/>
                      <a:pt x="65" y="50"/>
                      <a:pt x="50" y="111"/>
                    </a:cubicBezTo>
                    <a:lnTo>
                      <a:pt x="1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0"/>
                    </a:cubicBezTo>
                    <a:cubicBezTo>
                      <a:pt x="69" y="168"/>
                      <a:pt x="71" y="158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4" y="22"/>
                      <a:pt x="149" y="11"/>
                      <a:pt x="165" y="11"/>
                    </a:cubicBezTo>
                    <a:cubicBezTo>
                      <a:pt x="183" y="11"/>
                      <a:pt x="199" y="25"/>
                      <a:pt x="199" y="60"/>
                    </a:cubicBezTo>
                    <a:cubicBezTo>
                      <a:pt x="199" y="87"/>
                      <a:pt x="185" y="143"/>
                      <a:pt x="171" y="167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88614D4-5057-4560-915F-54D08545BC6B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8753477" y="746125"/>
                <a:ext cx="225426" cy="9526"/>
              </a:xfrm>
              <a:custGeom>
                <a:avLst/>
                <a:gdLst/>
                <a:ahLst/>
                <a:cxnLst/>
                <a:rect l="0" t="0" r="0" b="0"/>
                <a:pathLst>
                  <a:path w="225426" h="9526">
                    <a:moveTo>
                      <a:pt x="0" y="9525"/>
                    </a:moveTo>
                    <a:lnTo>
                      <a:pt x="225425" y="9525"/>
                    </a:lnTo>
                    <a:lnTo>
                      <a:pt x="22542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58" name="Picture 157">
            <a:extLst>
              <a:ext uri="{FF2B5EF4-FFF2-40B4-BE49-F238E27FC236}">
                <a16:creationId xmlns:a16="http://schemas.microsoft.com/office/drawing/2014/main" id="{E5C324DD-4D36-4E01-A7FA-A98C7185CA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3" y="1002620"/>
            <a:ext cx="8814793" cy="5322875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8553D6E3-A600-498F-82B8-E5EB86BC7385}"/>
              </a:ext>
            </a:extLst>
          </p:cNvPr>
          <p:cNvGrpSpPr/>
          <p:nvPr/>
        </p:nvGrpSpPr>
        <p:grpSpPr>
          <a:xfrm>
            <a:off x="9359941" y="1669408"/>
            <a:ext cx="2789869" cy="1675458"/>
            <a:chOff x="9359941" y="1266737"/>
            <a:chExt cx="2789869" cy="1675458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CB6E1E64-3E16-419E-9957-A0480853D4E1}"/>
                </a:ext>
              </a:extLst>
            </p:cNvPr>
            <p:cNvSpPr txBox="1"/>
            <p:nvPr/>
          </p:nvSpPr>
          <p:spPr>
            <a:xfrm>
              <a:off x="9359941" y="1266737"/>
              <a:ext cx="25692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dirty="0"/>
                <a:t>Zero crossing signals position of minimum</a:t>
              </a:r>
            </a:p>
          </p:txBody>
        </p:sp>
        <p:sp>
          <p:nvSpPr>
            <p:cNvPr id="160" name="Arrow: Right 159">
              <a:extLst>
                <a:ext uri="{FF2B5EF4-FFF2-40B4-BE49-F238E27FC236}">
                  <a16:creationId xmlns:a16="http://schemas.microsoft.com/office/drawing/2014/main" id="{DAD1BA2E-D025-472C-9045-E538CD07EDA2}"/>
                </a:ext>
              </a:extLst>
            </p:cNvPr>
            <p:cNvSpPr/>
            <p:nvPr/>
          </p:nvSpPr>
          <p:spPr>
            <a:xfrm rot="5400000">
              <a:off x="10545148" y="1953042"/>
              <a:ext cx="431991" cy="3028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664BFA4-61BD-419A-B4B0-9EACFDC50D03}"/>
                </a:ext>
              </a:extLst>
            </p:cNvPr>
            <p:cNvSpPr txBox="1"/>
            <p:nvPr/>
          </p:nvSpPr>
          <p:spPr>
            <a:xfrm>
              <a:off x="9580606" y="2295864"/>
              <a:ext cx="25692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Example of symmetry broken phase</a:t>
              </a:r>
            </a:p>
          </p:txBody>
        </p: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29B23F12-D09B-4B2D-91E1-817FCF7BDA6C}"/>
              </a:ext>
            </a:extLst>
          </p:cNvPr>
          <p:cNvSpPr txBox="1"/>
          <p:nvPr/>
        </p:nvSpPr>
        <p:spPr>
          <a:xfrm>
            <a:off x="30577" y="6142677"/>
            <a:ext cx="264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Calculated with N=5, K=30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F46FB57-8554-41DE-B393-EDB33FE95A22}"/>
              </a:ext>
            </a:extLst>
          </p:cNvPr>
          <p:cNvSpPr txBox="1"/>
          <p:nvPr/>
        </p:nvSpPr>
        <p:spPr>
          <a:xfrm>
            <a:off x="9353659" y="4219096"/>
            <a:ext cx="2569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Convexity restoration nicely visible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8F39056-EF81-4D0E-B5E2-8A936867754E}"/>
              </a:ext>
            </a:extLst>
          </p:cNvPr>
          <p:cNvSpPr txBox="1"/>
          <p:nvPr/>
        </p:nvSpPr>
        <p:spPr>
          <a:xfrm>
            <a:off x="9846423" y="6212094"/>
            <a:ext cx="2396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1"/>
                </a:solidFill>
              </a:rPr>
              <a:t>Grossi</a:t>
            </a:r>
            <a:r>
              <a:rPr lang="en-US" sz="1400" dirty="0">
                <a:solidFill>
                  <a:schemeClr val="accent1"/>
                </a:solidFill>
              </a:rPr>
              <a:t>, NW, arxiv:1903.09503</a:t>
            </a:r>
          </a:p>
        </p:txBody>
      </p:sp>
    </p:spTree>
    <p:extLst>
      <p:ext uri="{BB962C8B-B14F-4D97-AF65-F5344CB8AC3E}">
        <p14:creationId xmlns:p14="http://schemas.microsoft.com/office/powerpoint/2010/main" val="6298899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743111-0FAA-45A5-82EC-8FAC1C147431}"/>
              </a:ext>
            </a:extLst>
          </p:cNvPr>
          <p:cNvSpPr txBox="1"/>
          <p:nvPr/>
        </p:nvSpPr>
        <p:spPr>
          <a:xfrm>
            <a:off x="381000" y="343004"/>
            <a:ext cx="1713611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Derivative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4A0EBD-1D30-4C56-A0D6-6D8EF975CA33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B536C69-0ABB-467F-8703-2FFDF06136BA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F2A6A0-A706-4F7F-A9FA-8E28E1AA2BFF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2</a:t>
                </a:r>
                <a:r>
                  <a:rPr lang="en-GB" sz="1600" baseline="30000" dirty="0">
                    <a:solidFill>
                      <a:srgbClr val="0070C0"/>
                    </a:solidFill>
                  </a:rPr>
                  <a:t>nd</a:t>
                </a:r>
                <a:r>
                  <a:rPr lang="en-GB" sz="1600" dirty="0">
                    <a:solidFill>
                      <a:srgbClr val="0070C0"/>
                    </a:solidFill>
                  </a:rPr>
                  <a:t>-order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4351FDFD-91CD-4145-B95A-CF1C28235F97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05E51F4-1819-4A4E-8D1F-65D0FB1C44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487BCB39-F654-461B-83A3-E97DAF45FDE7}"/>
              </a:ext>
            </a:extLst>
          </p:cNvPr>
          <p:cNvGrpSpPr/>
          <p:nvPr/>
        </p:nvGrpSpPr>
        <p:grpSpPr>
          <a:xfrm>
            <a:off x="5663537" y="351536"/>
            <a:ext cx="3743305" cy="493713"/>
            <a:chOff x="5663537" y="351536"/>
            <a:chExt cx="3743305" cy="4937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0ABAF2-C03A-4759-9782-9C16BC03C7CC}"/>
                </a:ext>
              </a:extLst>
            </p:cNvPr>
            <p:cNvSpPr txBox="1"/>
            <p:nvPr/>
          </p:nvSpPr>
          <p:spPr>
            <a:xfrm>
              <a:off x="5663537" y="413727"/>
              <a:ext cx="1713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condition:</a:t>
              </a:r>
            </a:p>
          </p:txBody>
        </p:sp>
        <p:grpSp>
          <p:nvGrpSpPr>
            <p:cNvPr id="144" name="Group 143">
              <a:extLst>
                <a:ext uri="{FF2B5EF4-FFF2-40B4-BE49-F238E27FC236}">
                  <a16:creationId xmlns:a16="http://schemas.microsoft.com/office/drawing/2014/main" id="{4C8C8DC7-BC80-469B-959C-38586B26D18C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7466916" y="351536"/>
              <a:ext cx="1939926" cy="493713"/>
              <a:chOff x="7454902" y="487363"/>
              <a:chExt cx="1939926" cy="493713"/>
            </a:xfrm>
          </p:grpSpPr>
          <p:sp>
            <p:nvSpPr>
              <p:cNvPr id="128" name="Freeform 24">
                <a:extLst>
                  <a:ext uri="{FF2B5EF4-FFF2-40B4-BE49-F238E27FC236}">
                    <a16:creationId xmlns:a16="http://schemas.microsoft.com/office/drawing/2014/main" id="{1C8B8019-E856-41C7-8CBC-801BC063F78B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7454902" y="703263"/>
                <a:ext cx="115888" cy="109538"/>
              </a:xfrm>
              <a:custGeom>
                <a:avLst/>
                <a:gdLst>
                  <a:gd name="T0" fmla="*/ 160 w 256"/>
                  <a:gd name="T1" fmla="*/ 192 h 226"/>
                  <a:gd name="T2" fmla="*/ 205 w 256"/>
                  <a:gd name="T3" fmla="*/ 226 h 226"/>
                  <a:gd name="T4" fmla="*/ 241 w 256"/>
                  <a:gd name="T5" fmla="*/ 198 h 226"/>
                  <a:gd name="T6" fmla="*/ 256 w 256"/>
                  <a:gd name="T7" fmla="*/ 149 h 226"/>
                  <a:gd name="T8" fmla="*/ 250 w 256"/>
                  <a:gd name="T9" fmla="*/ 144 h 226"/>
                  <a:gd name="T10" fmla="*/ 243 w 256"/>
                  <a:gd name="T11" fmla="*/ 153 h 226"/>
                  <a:gd name="T12" fmla="*/ 206 w 256"/>
                  <a:gd name="T13" fmla="*/ 215 h 226"/>
                  <a:gd name="T14" fmla="*/ 191 w 256"/>
                  <a:gd name="T15" fmla="*/ 192 h 226"/>
                  <a:gd name="T16" fmla="*/ 201 w 256"/>
                  <a:gd name="T17" fmla="*/ 140 h 226"/>
                  <a:gd name="T18" fmla="*/ 215 w 256"/>
                  <a:gd name="T19" fmla="*/ 86 h 226"/>
                  <a:gd name="T20" fmla="*/ 223 w 256"/>
                  <a:gd name="T21" fmla="*/ 52 h 226"/>
                  <a:gd name="T22" fmla="*/ 230 w 256"/>
                  <a:gd name="T23" fmla="*/ 19 h 226"/>
                  <a:gd name="T24" fmla="*/ 216 w 256"/>
                  <a:gd name="T25" fmla="*/ 5 h 226"/>
                  <a:gd name="T26" fmla="*/ 197 w 256"/>
                  <a:gd name="T27" fmla="*/ 23 h 226"/>
                  <a:gd name="T28" fmla="*/ 159 w 256"/>
                  <a:gd name="T29" fmla="*/ 173 h 226"/>
                  <a:gd name="T30" fmla="*/ 102 w 256"/>
                  <a:gd name="T31" fmla="*/ 215 h 226"/>
                  <a:gd name="T32" fmla="*/ 71 w 256"/>
                  <a:gd name="T33" fmla="*/ 174 h 226"/>
                  <a:gd name="T34" fmla="*/ 98 w 256"/>
                  <a:gd name="T35" fmla="*/ 72 h 226"/>
                  <a:gd name="T36" fmla="*/ 107 w 256"/>
                  <a:gd name="T37" fmla="*/ 41 h 226"/>
                  <a:gd name="T38" fmla="*/ 66 w 256"/>
                  <a:gd name="T39" fmla="*/ 0 h 226"/>
                  <a:gd name="T40" fmla="*/ 0 w 256"/>
                  <a:gd name="T41" fmla="*/ 77 h 226"/>
                  <a:gd name="T42" fmla="*/ 6 w 256"/>
                  <a:gd name="T43" fmla="*/ 82 h 226"/>
                  <a:gd name="T44" fmla="*/ 14 w 256"/>
                  <a:gd name="T45" fmla="*/ 73 h 226"/>
                  <a:gd name="T46" fmla="*/ 64 w 256"/>
                  <a:gd name="T47" fmla="*/ 11 h 226"/>
                  <a:gd name="T48" fmla="*/ 77 w 256"/>
                  <a:gd name="T49" fmla="*/ 27 h 226"/>
                  <a:gd name="T50" fmla="*/ 68 w 256"/>
                  <a:gd name="T51" fmla="*/ 61 h 226"/>
                  <a:gd name="T52" fmla="*/ 40 w 256"/>
                  <a:gd name="T53" fmla="*/ 166 h 226"/>
                  <a:gd name="T54" fmla="*/ 101 w 256"/>
                  <a:gd name="T55" fmla="*/ 226 h 226"/>
                  <a:gd name="T56" fmla="*/ 160 w 256"/>
                  <a:gd name="T57" fmla="*/ 192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6" h="226">
                    <a:moveTo>
                      <a:pt x="160" y="192"/>
                    </a:moveTo>
                    <a:cubicBezTo>
                      <a:pt x="166" y="213"/>
                      <a:pt x="183" y="226"/>
                      <a:pt x="205" y="226"/>
                    </a:cubicBezTo>
                    <a:cubicBezTo>
                      <a:pt x="222" y="226"/>
                      <a:pt x="233" y="214"/>
                      <a:pt x="241" y="198"/>
                    </a:cubicBezTo>
                    <a:cubicBezTo>
                      <a:pt x="250" y="180"/>
                      <a:pt x="256" y="150"/>
                      <a:pt x="256" y="149"/>
                    </a:cubicBezTo>
                    <a:cubicBezTo>
                      <a:pt x="256" y="144"/>
                      <a:pt x="252" y="144"/>
                      <a:pt x="250" y="144"/>
                    </a:cubicBezTo>
                    <a:cubicBezTo>
                      <a:pt x="245" y="144"/>
                      <a:pt x="245" y="146"/>
                      <a:pt x="243" y="153"/>
                    </a:cubicBezTo>
                    <a:cubicBezTo>
                      <a:pt x="236" y="181"/>
                      <a:pt x="227" y="215"/>
                      <a:pt x="206" y="215"/>
                    </a:cubicBezTo>
                    <a:cubicBezTo>
                      <a:pt x="196" y="215"/>
                      <a:pt x="191" y="208"/>
                      <a:pt x="191" y="192"/>
                    </a:cubicBezTo>
                    <a:cubicBezTo>
                      <a:pt x="191" y="181"/>
                      <a:pt x="197" y="157"/>
                      <a:pt x="201" y="140"/>
                    </a:cubicBezTo>
                    <a:lnTo>
                      <a:pt x="215" y="86"/>
                    </a:lnTo>
                    <a:cubicBezTo>
                      <a:pt x="216" y="79"/>
                      <a:pt x="221" y="60"/>
                      <a:pt x="223" y="52"/>
                    </a:cubicBezTo>
                    <a:cubicBezTo>
                      <a:pt x="225" y="41"/>
                      <a:pt x="230" y="22"/>
                      <a:pt x="230" y="19"/>
                    </a:cubicBezTo>
                    <a:cubicBezTo>
                      <a:pt x="230" y="10"/>
                      <a:pt x="224" y="5"/>
                      <a:pt x="216" y="5"/>
                    </a:cubicBezTo>
                    <a:cubicBezTo>
                      <a:pt x="214" y="5"/>
                      <a:pt x="201" y="6"/>
                      <a:pt x="197" y="23"/>
                    </a:cubicBezTo>
                    <a:cubicBezTo>
                      <a:pt x="187" y="59"/>
                      <a:pt x="165" y="146"/>
                      <a:pt x="159" y="173"/>
                    </a:cubicBezTo>
                    <a:cubicBezTo>
                      <a:pt x="159" y="175"/>
                      <a:pt x="139" y="215"/>
                      <a:pt x="102" y="215"/>
                    </a:cubicBezTo>
                    <a:cubicBezTo>
                      <a:pt x="76" y="215"/>
                      <a:pt x="71" y="192"/>
                      <a:pt x="71" y="174"/>
                    </a:cubicBezTo>
                    <a:cubicBezTo>
                      <a:pt x="71" y="146"/>
                      <a:pt x="85" y="107"/>
                      <a:pt x="98" y="72"/>
                    </a:cubicBezTo>
                    <a:cubicBezTo>
                      <a:pt x="104" y="57"/>
                      <a:pt x="107" y="50"/>
                      <a:pt x="107" y="41"/>
                    </a:cubicBezTo>
                    <a:cubicBezTo>
                      <a:pt x="107" y="18"/>
                      <a:pt x="91" y="0"/>
                      <a:pt x="66" y="0"/>
                    </a:cubicBezTo>
                    <a:cubicBezTo>
                      <a:pt x="19" y="0"/>
                      <a:pt x="0" y="72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2" y="81"/>
                      <a:pt x="14" y="73"/>
                    </a:cubicBezTo>
                    <a:cubicBezTo>
                      <a:pt x="27" y="29"/>
                      <a:pt x="45" y="11"/>
                      <a:pt x="64" y="11"/>
                    </a:cubicBezTo>
                    <a:cubicBezTo>
                      <a:pt x="69" y="11"/>
                      <a:pt x="77" y="11"/>
                      <a:pt x="77" y="27"/>
                    </a:cubicBezTo>
                    <a:cubicBezTo>
                      <a:pt x="77" y="39"/>
                      <a:pt x="71" y="54"/>
                      <a:pt x="68" y="61"/>
                    </a:cubicBezTo>
                    <a:cubicBezTo>
                      <a:pt x="50" y="111"/>
                      <a:pt x="40" y="141"/>
                      <a:pt x="40" y="166"/>
                    </a:cubicBezTo>
                    <a:cubicBezTo>
                      <a:pt x="40" y="213"/>
                      <a:pt x="74" y="226"/>
                      <a:pt x="101" y="226"/>
                    </a:cubicBezTo>
                    <a:cubicBezTo>
                      <a:pt x="134" y="226"/>
                      <a:pt x="152" y="203"/>
                      <a:pt x="160" y="19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9" name="Freeform 25">
                <a:extLst>
                  <a:ext uri="{FF2B5EF4-FFF2-40B4-BE49-F238E27FC236}">
                    <a16:creationId xmlns:a16="http://schemas.microsoft.com/office/drawing/2014/main" id="{51A1DDAB-D60E-4C5E-89DF-76DD486649CC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7599365" y="630238"/>
                <a:ext cx="52388" cy="241300"/>
              </a:xfrm>
              <a:custGeom>
                <a:avLst/>
                <a:gdLst>
                  <a:gd name="T0" fmla="*/ 116 w 116"/>
                  <a:gd name="T1" fmla="*/ 494 h 499"/>
                  <a:gd name="T2" fmla="*/ 107 w 116"/>
                  <a:gd name="T3" fmla="*/ 483 h 499"/>
                  <a:gd name="T4" fmla="*/ 29 w 116"/>
                  <a:gd name="T5" fmla="*/ 250 h 499"/>
                  <a:gd name="T6" fmla="*/ 109 w 116"/>
                  <a:gd name="T7" fmla="*/ 14 h 499"/>
                  <a:gd name="T8" fmla="*/ 116 w 116"/>
                  <a:gd name="T9" fmla="*/ 5 h 499"/>
                  <a:gd name="T10" fmla="*/ 111 w 116"/>
                  <a:gd name="T11" fmla="*/ 0 h 499"/>
                  <a:gd name="T12" fmla="*/ 32 w 116"/>
                  <a:gd name="T13" fmla="*/ 97 h 499"/>
                  <a:gd name="T14" fmla="*/ 0 w 116"/>
                  <a:gd name="T15" fmla="*/ 250 h 499"/>
                  <a:gd name="T16" fmla="*/ 33 w 116"/>
                  <a:gd name="T17" fmla="*/ 405 h 499"/>
                  <a:gd name="T18" fmla="*/ 111 w 116"/>
                  <a:gd name="T19" fmla="*/ 499 h 499"/>
                  <a:gd name="T20" fmla="*/ 116 w 116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494"/>
                    </a:moveTo>
                    <a:cubicBezTo>
                      <a:pt x="116" y="493"/>
                      <a:pt x="116" y="492"/>
                      <a:pt x="107" y="483"/>
                    </a:cubicBezTo>
                    <a:cubicBezTo>
                      <a:pt x="45" y="420"/>
                      <a:pt x="29" y="326"/>
                      <a:pt x="29" y="250"/>
                    </a:cubicBezTo>
                    <a:cubicBezTo>
                      <a:pt x="29" y="163"/>
                      <a:pt x="48" y="76"/>
                      <a:pt x="109" y="14"/>
                    </a:cubicBezTo>
                    <a:cubicBezTo>
                      <a:pt x="116" y="8"/>
                      <a:pt x="116" y="7"/>
                      <a:pt x="116" y="5"/>
                    </a:cubicBezTo>
                    <a:cubicBezTo>
                      <a:pt x="116" y="2"/>
                      <a:pt x="114" y="0"/>
                      <a:pt x="111" y="0"/>
                    </a:cubicBezTo>
                    <a:cubicBezTo>
                      <a:pt x="106" y="0"/>
                      <a:pt x="61" y="34"/>
                      <a:pt x="32" y="97"/>
                    </a:cubicBezTo>
                    <a:cubicBezTo>
                      <a:pt x="6" y="152"/>
                      <a:pt x="0" y="208"/>
                      <a:pt x="0" y="250"/>
                    </a:cubicBezTo>
                    <a:cubicBezTo>
                      <a:pt x="0" y="289"/>
                      <a:pt x="6" y="349"/>
                      <a:pt x="33" y="405"/>
                    </a:cubicBezTo>
                    <a:cubicBezTo>
                      <a:pt x="63" y="467"/>
                      <a:pt x="106" y="499"/>
                      <a:pt x="111" y="499"/>
                    </a:cubicBezTo>
                    <a:cubicBezTo>
                      <a:pt x="114" y="499"/>
                      <a:pt x="116" y="498"/>
                      <a:pt x="116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0" name="Freeform 26">
                <a:extLst>
                  <a:ext uri="{FF2B5EF4-FFF2-40B4-BE49-F238E27FC236}">
                    <a16:creationId xmlns:a16="http://schemas.microsoft.com/office/drawing/2014/main" id="{B14E12C8-A5F6-4EA9-BC36-724E310A9C10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7670802" y="658813"/>
                <a:ext cx="69850" cy="153988"/>
              </a:xfrm>
              <a:custGeom>
                <a:avLst/>
                <a:gdLst>
                  <a:gd name="T0" fmla="*/ 91 w 153"/>
                  <a:gd name="T1" fmla="*/ 113 h 318"/>
                  <a:gd name="T2" fmla="*/ 138 w 153"/>
                  <a:gd name="T3" fmla="*/ 113 h 318"/>
                  <a:gd name="T4" fmla="*/ 153 w 153"/>
                  <a:gd name="T5" fmla="*/ 103 h 318"/>
                  <a:gd name="T6" fmla="*/ 139 w 153"/>
                  <a:gd name="T7" fmla="*/ 97 h 318"/>
                  <a:gd name="T8" fmla="*/ 95 w 153"/>
                  <a:gd name="T9" fmla="*/ 97 h 318"/>
                  <a:gd name="T10" fmla="*/ 116 w 153"/>
                  <a:gd name="T11" fmla="*/ 14 h 318"/>
                  <a:gd name="T12" fmla="*/ 101 w 153"/>
                  <a:gd name="T13" fmla="*/ 0 h 318"/>
                  <a:gd name="T14" fmla="*/ 81 w 153"/>
                  <a:gd name="T15" fmla="*/ 18 h 318"/>
                  <a:gd name="T16" fmla="*/ 62 w 153"/>
                  <a:gd name="T17" fmla="*/ 97 h 318"/>
                  <a:gd name="T18" fmla="*/ 15 w 153"/>
                  <a:gd name="T19" fmla="*/ 97 h 318"/>
                  <a:gd name="T20" fmla="*/ 0 w 153"/>
                  <a:gd name="T21" fmla="*/ 107 h 318"/>
                  <a:gd name="T22" fmla="*/ 14 w 153"/>
                  <a:gd name="T23" fmla="*/ 113 h 318"/>
                  <a:gd name="T24" fmla="*/ 58 w 153"/>
                  <a:gd name="T25" fmla="*/ 113 h 318"/>
                  <a:gd name="T26" fmla="*/ 20 w 153"/>
                  <a:gd name="T27" fmla="*/ 272 h 318"/>
                  <a:gd name="T28" fmla="*/ 66 w 153"/>
                  <a:gd name="T29" fmla="*/ 318 h 318"/>
                  <a:gd name="T30" fmla="*/ 145 w 153"/>
                  <a:gd name="T31" fmla="*/ 241 h 318"/>
                  <a:gd name="T32" fmla="*/ 139 w 153"/>
                  <a:gd name="T33" fmla="*/ 236 h 318"/>
                  <a:gd name="T34" fmla="*/ 132 w 153"/>
                  <a:gd name="T35" fmla="*/ 243 h 318"/>
                  <a:gd name="T36" fmla="*/ 67 w 153"/>
                  <a:gd name="T37" fmla="*/ 307 h 318"/>
                  <a:gd name="T38" fmla="*/ 51 w 153"/>
                  <a:gd name="T39" fmla="*/ 284 h 318"/>
                  <a:gd name="T40" fmla="*/ 54 w 153"/>
                  <a:gd name="T41" fmla="*/ 260 h 318"/>
                  <a:gd name="T42" fmla="*/ 91 w 153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8">
                    <a:moveTo>
                      <a:pt x="91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5" y="97"/>
                    </a:lnTo>
                    <a:cubicBezTo>
                      <a:pt x="113" y="26"/>
                      <a:pt x="116" y="16"/>
                      <a:pt x="116" y="14"/>
                    </a:cubicBezTo>
                    <a:cubicBezTo>
                      <a:pt x="116" y="5"/>
                      <a:pt x="110" y="0"/>
                      <a:pt x="101" y="0"/>
                    </a:cubicBezTo>
                    <a:cubicBezTo>
                      <a:pt x="100" y="0"/>
                      <a:pt x="86" y="1"/>
                      <a:pt x="81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4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5" y="236"/>
                      <a:pt x="134" y="237"/>
                      <a:pt x="132" y="243"/>
                    </a:cubicBezTo>
                    <a:cubicBezTo>
                      <a:pt x="110" y="295"/>
                      <a:pt x="84" y="307"/>
                      <a:pt x="67" y="307"/>
                    </a:cubicBezTo>
                    <a:cubicBezTo>
                      <a:pt x="56" y="307"/>
                      <a:pt x="51" y="300"/>
                      <a:pt x="51" y="284"/>
                    </a:cubicBezTo>
                    <a:cubicBezTo>
                      <a:pt x="51" y="272"/>
                      <a:pt x="52" y="268"/>
                      <a:pt x="54" y="260"/>
                    </a:cubicBezTo>
                    <a:lnTo>
                      <a:pt x="91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1" name="Freeform 27">
                <a:extLst>
                  <a:ext uri="{FF2B5EF4-FFF2-40B4-BE49-F238E27FC236}">
                    <a16:creationId xmlns:a16="http://schemas.microsoft.com/office/drawing/2014/main" id="{57A83E71-0DAB-4AC0-9808-237EC00321C0}"/>
                  </a:ext>
                </a:extLst>
              </p:cNvPr>
              <p:cNvSpPr>
                <a:spLocks noEditPoint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7823202" y="722313"/>
                <a:ext cx="149225" cy="55563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2" name="Freeform 28">
                <a:extLst>
                  <a:ext uri="{FF2B5EF4-FFF2-40B4-BE49-F238E27FC236}">
                    <a16:creationId xmlns:a16="http://schemas.microsoft.com/office/drawing/2014/main" id="{99E84040-E72D-43E9-AAF1-C872B1174951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8056565" y="649288"/>
                <a:ext cx="95250" cy="166688"/>
              </a:xfrm>
              <a:custGeom>
                <a:avLst/>
                <a:gdLst>
                  <a:gd name="T0" fmla="*/ 210 w 210"/>
                  <a:gd name="T1" fmla="*/ 173 h 343"/>
                  <a:gd name="T2" fmla="*/ 190 w 210"/>
                  <a:gd name="T3" fmla="*/ 56 h 343"/>
                  <a:gd name="T4" fmla="*/ 105 w 210"/>
                  <a:gd name="T5" fmla="*/ 0 h 343"/>
                  <a:gd name="T6" fmla="*/ 19 w 210"/>
                  <a:gd name="T7" fmla="*/ 59 h 343"/>
                  <a:gd name="T8" fmla="*/ 0 w 210"/>
                  <a:gd name="T9" fmla="*/ 173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3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7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7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3"/>
                    </a:moveTo>
                    <a:cubicBezTo>
                      <a:pt x="210" y="133"/>
                      <a:pt x="208" y="93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9" y="59"/>
                    </a:cubicBezTo>
                    <a:cubicBezTo>
                      <a:pt x="3" y="94"/>
                      <a:pt x="0" y="133"/>
                      <a:pt x="0" y="173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0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3"/>
                    </a:cubicBezTo>
                    <a:close/>
                    <a:moveTo>
                      <a:pt x="105" y="332"/>
                    </a:moveTo>
                    <a:cubicBezTo>
                      <a:pt x="85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7"/>
                    </a:cubicBezTo>
                    <a:cubicBezTo>
                      <a:pt x="42" y="135"/>
                      <a:pt x="42" y="102"/>
                      <a:pt x="46" y="75"/>
                    </a:cubicBezTo>
                    <a:cubicBezTo>
                      <a:pt x="55" y="16"/>
                      <a:pt x="92" y="11"/>
                      <a:pt x="105" y="11"/>
                    </a:cubicBezTo>
                    <a:cubicBezTo>
                      <a:pt x="121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7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7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3" name="Freeform 29">
                <a:extLst>
                  <a:ext uri="{FF2B5EF4-FFF2-40B4-BE49-F238E27FC236}">
                    <a16:creationId xmlns:a16="http://schemas.microsoft.com/office/drawing/2014/main" id="{B703DAC7-D807-41EE-BBCE-0C3B2C8C6CF4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8174040" y="630238"/>
                <a:ext cx="52388" cy="241300"/>
              </a:xfrm>
              <a:custGeom>
                <a:avLst/>
                <a:gdLst>
                  <a:gd name="T0" fmla="*/ 116 w 116"/>
                  <a:gd name="T1" fmla="*/ 250 h 499"/>
                  <a:gd name="T2" fmla="*/ 83 w 116"/>
                  <a:gd name="T3" fmla="*/ 94 h 499"/>
                  <a:gd name="T4" fmla="*/ 5 w 116"/>
                  <a:gd name="T5" fmla="*/ 0 h 499"/>
                  <a:gd name="T6" fmla="*/ 0 w 116"/>
                  <a:gd name="T7" fmla="*/ 5 h 499"/>
                  <a:gd name="T8" fmla="*/ 10 w 116"/>
                  <a:gd name="T9" fmla="*/ 17 h 499"/>
                  <a:gd name="T10" fmla="*/ 87 w 116"/>
                  <a:gd name="T11" fmla="*/ 250 h 499"/>
                  <a:gd name="T12" fmla="*/ 7 w 116"/>
                  <a:gd name="T13" fmla="*/ 486 h 499"/>
                  <a:gd name="T14" fmla="*/ 0 w 116"/>
                  <a:gd name="T15" fmla="*/ 494 h 499"/>
                  <a:gd name="T16" fmla="*/ 5 w 116"/>
                  <a:gd name="T17" fmla="*/ 499 h 499"/>
                  <a:gd name="T18" fmla="*/ 84 w 116"/>
                  <a:gd name="T19" fmla="*/ 402 h 499"/>
                  <a:gd name="T20" fmla="*/ 116 w 116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250"/>
                    </a:moveTo>
                    <a:cubicBezTo>
                      <a:pt x="116" y="211"/>
                      <a:pt x="110" y="150"/>
                      <a:pt x="83" y="94"/>
                    </a:cubicBezTo>
                    <a:cubicBezTo>
                      <a:pt x="53" y="33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10" y="17"/>
                    </a:cubicBezTo>
                    <a:cubicBezTo>
                      <a:pt x="59" y="66"/>
                      <a:pt x="87" y="145"/>
                      <a:pt x="87" y="250"/>
                    </a:cubicBezTo>
                    <a:cubicBezTo>
                      <a:pt x="87" y="335"/>
                      <a:pt x="69" y="423"/>
                      <a:pt x="7" y="486"/>
                    </a:cubicBezTo>
                    <a:cubicBezTo>
                      <a:pt x="0" y="492"/>
                      <a:pt x="0" y="493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2"/>
                    </a:cubicBezTo>
                    <a:cubicBezTo>
                      <a:pt x="110" y="347"/>
                      <a:pt x="116" y="291"/>
                      <a:pt x="116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4" name="Freeform 30">
                <a:extLst>
                  <a:ext uri="{FF2B5EF4-FFF2-40B4-BE49-F238E27FC236}">
                    <a16:creationId xmlns:a16="http://schemas.microsoft.com/office/drawing/2014/main" id="{F11E22C7-EC98-458C-9E94-E9D2F61F0148}"/>
                  </a:ext>
                </a:extLst>
              </p:cNvPr>
              <p:cNvSpPr>
                <a:spLocks noEditPoint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324852" y="722313"/>
                <a:ext cx="149225" cy="55563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5" name="Freeform 31">
                <a:extLst>
                  <a:ext uri="{FF2B5EF4-FFF2-40B4-BE49-F238E27FC236}">
                    <a16:creationId xmlns:a16="http://schemas.microsoft.com/office/drawing/2014/main" id="{61A11230-9F36-4FC8-A020-ABBD03B60EE9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8569327" y="746126"/>
                <a:ext cx="138113" cy="9525"/>
              </a:xfrm>
              <a:custGeom>
                <a:avLst/>
                <a:gdLst>
                  <a:gd name="T0" fmla="*/ 287 w 305"/>
                  <a:gd name="T1" fmla="*/ 20 h 20"/>
                  <a:gd name="T2" fmla="*/ 305 w 305"/>
                  <a:gd name="T3" fmla="*/ 10 h 20"/>
                  <a:gd name="T4" fmla="*/ 287 w 305"/>
                  <a:gd name="T5" fmla="*/ 0 h 20"/>
                  <a:gd name="T6" fmla="*/ 17 w 305"/>
                  <a:gd name="T7" fmla="*/ 0 h 20"/>
                  <a:gd name="T8" fmla="*/ 0 w 305"/>
                  <a:gd name="T9" fmla="*/ 10 h 20"/>
                  <a:gd name="T10" fmla="*/ 17 w 305"/>
                  <a:gd name="T11" fmla="*/ 20 h 20"/>
                  <a:gd name="T12" fmla="*/ 287 w 30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20">
                    <a:moveTo>
                      <a:pt x="287" y="20"/>
                    </a:moveTo>
                    <a:cubicBezTo>
                      <a:pt x="296" y="20"/>
                      <a:pt x="305" y="20"/>
                      <a:pt x="305" y="10"/>
                    </a:cubicBezTo>
                    <a:cubicBezTo>
                      <a:pt x="305" y="0"/>
                      <a:pt x="296" y="0"/>
                      <a:pt x="287" y="0"/>
                    </a:cubicBezTo>
                    <a:lnTo>
                      <a:pt x="17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287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6" name="Freeform 32">
                <a:extLst>
                  <a:ext uri="{FF2B5EF4-FFF2-40B4-BE49-F238E27FC236}">
                    <a16:creationId xmlns:a16="http://schemas.microsoft.com/office/drawing/2014/main" id="{00996481-9D05-40DF-A61B-DEE4FC89F507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8829677" y="487363"/>
                <a:ext cx="74613" cy="160338"/>
              </a:xfrm>
              <a:custGeom>
                <a:avLst/>
                <a:gdLst>
                  <a:gd name="T0" fmla="*/ 102 w 164"/>
                  <a:gd name="T1" fmla="*/ 13 h 332"/>
                  <a:gd name="T2" fmla="*/ 90 w 164"/>
                  <a:gd name="T3" fmla="*/ 0 h 332"/>
                  <a:gd name="T4" fmla="*/ 0 w 164"/>
                  <a:gd name="T5" fmla="*/ 32 h 332"/>
                  <a:gd name="T6" fmla="*/ 0 w 164"/>
                  <a:gd name="T7" fmla="*/ 47 h 332"/>
                  <a:gd name="T8" fmla="*/ 65 w 164"/>
                  <a:gd name="T9" fmla="*/ 34 h 332"/>
                  <a:gd name="T10" fmla="*/ 65 w 164"/>
                  <a:gd name="T11" fmla="*/ 293 h 332"/>
                  <a:gd name="T12" fmla="*/ 19 w 164"/>
                  <a:gd name="T13" fmla="*/ 317 h 332"/>
                  <a:gd name="T14" fmla="*/ 3 w 164"/>
                  <a:gd name="T15" fmla="*/ 317 h 332"/>
                  <a:gd name="T16" fmla="*/ 3 w 164"/>
                  <a:gd name="T17" fmla="*/ 332 h 332"/>
                  <a:gd name="T18" fmla="*/ 83 w 164"/>
                  <a:gd name="T19" fmla="*/ 331 h 332"/>
                  <a:gd name="T20" fmla="*/ 164 w 164"/>
                  <a:gd name="T21" fmla="*/ 332 h 332"/>
                  <a:gd name="T22" fmla="*/ 164 w 164"/>
                  <a:gd name="T23" fmla="*/ 317 h 332"/>
                  <a:gd name="T24" fmla="*/ 148 w 164"/>
                  <a:gd name="T25" fmla="*/ 317 h 332"/>
                  <a:gd name="T26" fmla="*/ 102 w 164"/>
                  <a:gd name="T27" fmla="*/ 293 h 332"/>
                  <a:gd name="T28" fmla="*/ 102 w 164"/>
                  <a:gd name="T29" fmla="*/ 1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332">
                    <a:moveTo>
                      <a:pt x="102" y="13"/>
                    </a:moveTo>
                    <a:cubicBezTo>
                      <a:pt x="102" y="1"/>
                      <a:pt x="102" y="0"/>
                      <a:pt x="90" y="0"/>
                    </a:cubicBezTo>
                    <a:cubicBezTo>
                      <a:pt x="59" y="32"/>
                      <a:pt x="16" y="32"/>
                      <a:pt x="0" y="32"/>
                    </a:cubicBezTo>
                    <a:lnTo>
                      <a:pt x="0" y="47"/>
                    </a:lnTo>
                    <a:cubicBezTo>
                      <a:pt x="10" y="47"/>
                      <a:pt x="39" y="47"/>
                      <a:pt x="65" y="34"/>
                    </a:cubicBezTo>
                    <a:lnTo>
                      <a:pt x="65" y="293"/>
                    </a:lnTo>
                    <a:cubicBezTo>
                      <a:pt x="65" y="311"/>
                      <a:pt x="63" y="317"/>
                      <a:pt x="19" y="317"/>
                    </a:cubicBezTo>
                    <a:lnTo>
                      <a:pt x="3" y="317"/>
                    </a:lnTo>
                    <a:lnTo>
                      <a:pt x="3" y="332"/>
                    </a:lnTo>
                    <a:cubicBezTo>
                      <a:pt x="20" y="331"/>
                      <a:pt x="63" y="331"/>
                      <a:pt x="83" y="331"/>
                    </a:cubicBezTo>
                    <a:cubicBezTo>
                      <a:pt x="103" y="331"/>
                      <a:pt x="147" y="331"/>
                      <a:pt x="164" y="332"/>
                    </a:cubicBezTo>
                    <a:lnTo>
                      <a:pt x="164" y="317"/>
                    </a:lnTo>
                    <a:lnTo>
                      <a:pt x="148" y="317"/>
                    </a:lnTo>
                    <a:cubicBezTo>
                      <a:pt x="103" y="317"/>
                      <a:pt x="102" y="311"/>
                      <a:pt x="102" y="293"/>
                    </a:cubicBezTo>
                    <a:lnTo>
                      <a:pt x="102" y="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8" name="Freeform 34">
                <a:extLst>
                  <a:ext uri="{FF2B5EF4-FFF2-40B4-BE49-F238E27FC236}">
                    <a16:creationId xmlns:a16="http://schemas.microsoft.com/office/drawing/2014/main" id="{188B5EC9-C652-4A7D-83DA-C8A40ED8C513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8772527" y="815976"/>
                <a:ext cx="74613" cy="160338"/>
              </a:xfrm>
              <a:custGeom>
                <a:avLst/>
                <a:gdLst>
                  <a:gd name="T0" fmla="*/ 102 w 165"/>
                  <a:gd name="T1" fmla="*/ 13 h 332"/>
                  <a:gd name="T2" fmla="*/ 91 w 165"/>
                  <a:gd name="T3" fmla="*/ 0 h 332"/>
                  <a:gd name="T4" fmla="*/ 0 w 165"/>
                  <a:gd name="T5" fmla="*/ 32 h 332"/>
                  <a:gd name="T6" fmla="*/ 0 w 165"/>
                  <a:gd name="T7" fmla="*/ 47 h 332"/>
                  <a:gd name="T8" fmla="*/ 66 w 165"/>
                  <a:gd name="T9" fmla="*/ 34 h 332"/>
                  <a:gd name="T10" fmla="*/ 66 w 165"/>
                  <a:gd name="T11" fmla="*/ 293 h 332"/>
                  <a:gd name="T12" fmla="*/ 19 w 165"/>
                  <a:gd name="T13" fmla="*/ 317 h 332"/>
                  <a:gd name="T14" fmla="*/ 3 w 165"/>
                  <a:gd name="T15" fmla="*/ 317 h 332"/>
                  <a:gd name="T16" fmla="*/ 3 w 165"/>
                  <a:gd name="T17" fmla="*/ 332 h 332"/>
                  <a:gd name="T18" fmla="*/ 84 w 165"/>
                  <a:gd name="T19" fmla="*/ 331 h 332"/>
                  <a:gd name="T20" fmla="*/ 165 w 165"/>
                  <a:gd name="T21" fmla="*/ 332 h 332"/>
                  <a:gd name="T22" fmla="*/ 165 w 165"/>
                  <a:gd name="T23" fmla="*/ 317 h 332"/>
                  <a:gd name="T24" fmla="*/ 149 w 165"/>
                  <a:gd name="T25" fmla="*/ 317 h 332"/>
                  <a:gd name="T26" fmla="*/ 102 w 165"/>
                  <a:gd name="T27" fmla="*/ 293 h 332"/>
                  <a:gd name="T28" fmla="*/ 102 w 165"/>
                  <a:gd name="T29" fmla="*/ 1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5" h="332">
                    <a:moveTo>
                      <a:pt x="102" y="13"/>
                    </a:moveTo>
                    <a:cubicBezTo>
                      <a:pt x="102" y="1"/>
                      <a:pt x="102" y="0"/>
                      <a:pt x="91" y="0"/>
                    </a:cubicBezTo>
                    <a:cubicBezTo>
                      <a:pt x="60" y="32"/>
                      <a:pt x="16" y="32"/>
                      <a:pt x="0" y="32"/>
                    </a:cubicBezTo>
                    <a:lnTo>
                      <a:pt x="0" y="47"/>
                    </a:lnTo>
                    <a:cubicBezTo>
                      <a:pt x="10" y="47"/>
                      <a:pt x="40" y="47"/>
                      <a:pt x="66" y="34"/>
                    </a:cubicBezTo>
                    <a:lnTo>
                      <a:pt x="66" y="293"/>
                    </a:lnTo>
                    <a:cubicBezTo>
                      <a:pt x="66" y="311"/>
                      <a:pt x="64" y="317"/>
                      <a:pt x="19" y="317"/>
                    </a:cubicBezTo>
                    <a:lnTo>
                      <a:pt x="3" y="317"/>
                    </a:lnTo>
                    <a:lnTo>
                      <a:pt x="3" y="332"/>
                    </a:lnTo>
                    <a:cubicBezTo>
                      <a:pt x="21" y="331"/>
                      <a:pt x="64" y="331"/>
                      <a:pt x="84" y="331"/>
                    </a:cubicBezTo>
                    <a:cubicBezTo>
                      <a:pt x="104" y="331"/>
                      <a:pt x="147" y="331"/>
                      <a:pt x="165" y="332"/>
                    </a:cubicBezTo>
                    <a:lnTo>
                      <a:pt x="165" y="317"/>
                    </a:lnTo>
                    <a:lnTo>
                      <a:pt x="149" y="317"/>
                    </a:lnTo>
                    <a:cubicBezTo>
                      <a:pt x="104" y="317"/>
                      <a:pt x="102" y="311"/>
                      <a:pt x="102" y="293"/>
                    </a:cubicBezTo>
                    <a:lnTo>
                      <a:pt x="102" y="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9" name="Freeform 35">
                <a:extLst>
                  <a:ext uri="{FF2B5EF4-FFF2-40B4-BE49-F238E27FC236}">
                    <a16:creationId xmlns:a16="http://schemas.microsoft.com/office/drawing/2014/main" id="{486ABA05-C922-412B-A520-0F58CFB35FAD}"/>
                  </a:ext>
                </a:extLst>
              </p:cNvPr>
              <p:cNvSpPr>
                <a:spLocks noEditPoint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8874127" y="815976"/>
                <a:ext cx="95250" cy="165100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6 h 343"/>
                  <a:gd name="T4" fmla="*/ 106 w 210"/>
                  <a:gd name="T5" fmla="*/ 0 h 343"/>
                  <a:gd name="T6" fmla="*/ 19 w 210"/>
                  <a:gd name="T7" fmla="*/ 59 h 343"/>
                  <a:gd name="T8" fmla="*/ 0 w 210"/>
                  <a:gd name="T9" fmla="*/ 172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2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6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6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8" y="93"/>
                      <a:pt x="190" y="56"/>
                    </a:cubicBezTo>
                    <a:cubicBezTo>
                      <a:pt x="167" y="8"/>
                      <a:pt x="127" y="0"/>
                      <a:pt x="106" y="0"/>
                    </a:cubicBezTo>
                    <a:cubicBezTo>
                      <a:pt x="76" y="0"/>
                      <a:pt x="39" y="13"/>
                      <a:pt x="19" y="59"/>
                    </a:cubicBezTo>
                    <a:cubicBezTo>
                      <a:pt x="3" y="94"/>
                      <a:pt x="0" y="132"/>
                      <a:pt x="0" y="172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1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2"/>
                    </a:cubicBezTo>
                    <a:close/>
                    <a:moveTo>
                      <a:pt x="105" y="332"/>
                    </a:moveTo>
                    <a:cubicBezTo>
                      <a:pt x="86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6"/>
                    </a:cubicBezTo>
                    <a:cubicBezTo>
                      <a:pt x="42" y="134"/>
                      <a:pt x="42" y="102"/>
                      <a:pt x="46" y="75"/>
                    </a:cubicBezTo>
                    <a:cubicBezTo>
                      <a:pt x="55" y="15"/>
                      <a:pt x="93" y="11"/>
                      <a:pt x="105" y="11"/>
                    </a:cubicBezTo>
                    <a:cubicBezTo>
                      <a:pt x="122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6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8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0" name="Freeform 36">
                <a:extLst>
                  <a:ext uri="{FF2B5EF4-FFF2-40B4-BE49-F238E27FC236}">
                    <a16:creationId xmlns:a16="http://schemas.microsoft.com/office/drawing/2014/main" id="{F029F6E6-6493-40E0-ACB4-AF9E8C50FC38}"/>
                  </a:ext>
                </a:extLst>
              </p:cNvPr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9067802" y="669926"/>
                <a:ext cx="150813" cy="160338"/>
              </a:xfrm>
              <a:custGeom>
                <a:avLst/>
                <a:gdLst>
                  <a:gd name="T0" fmla="*/ 176 w 332"/>
                  <a:gd name="T1" fmla="*/ 177 h 333"/>
                  <a:gd name="T2" fmla="*/ 315 w 332"/>
                  <a:gd name="T3" fmla="*/ 177 h 333"/>
                  <a:gd name="T4" fmla="*/ 332 w 332"/>
                  <a:gd name="T5" fmla="*/ 167 h 333"/>
                  <a:gd name="T6" fmla="*/ 315 w 332"/>
                  <a:gd name="T7" fmla="*/ 157 h 333"/>
                  <a:gd name="T8" fmla="*/ 176 w 332"/>
                  <a:gd name="T9" fmla="*/ 157 h 333"/>
                  <a:gd name="T10" fmla="*/ 176 w 332"/>
                  <a:gd name="T11" fmla="*/ 17 h 333"/>
                  <a:gd name="T12" fmla="*/ 166 w 332"/>
                  <a:gd name="T13" fmla="*/ 0 h 333"/>
                  <a:gd name="T14" fmla="*/ 156 w 332"/>
                  <a:gd name="T15" fmla="*/ 17 h 333"/>
                  <a:gd name="T16" fmla="*/ 156 w 332"/>
                  <a:gd name="T17" fmla="*/ 157 h 333"/>
                  <a:gd name="T18" fmla="*/ 17 w 332"/>
                  <a:gd name="T19" fmla="*/ 157 h 333"/>
                  <a:gd name="T20" fmla="*/ 0 w 332"/>
                  <a:gd name="T21" fmla="*/ 167 h 333"/>
                  <a:gd name="T22" fmla="*/ 17 w 332"/>
                  <a:gd name="T23" fmla="*/ 177 h 333"/>
                  <a:gd name="T24" fmla="*/ 156 w 332"/>
                  <a:gd name="T25" fmla="*/ 177 h 333"/>
                  <a:gd name="T26" fmla="*/ 156 w 332"/>
                  <a:gd name="T27" fmla="*/ 316 h 333"/>
                  <a:gd name="T28" fmla="*/ 166 w 332"/>
                  <a:gd name="T29" fmla="*/ 333 h 333"/>
                  <a:gd name="T30" fmla="*/ 176 w 332"/>
                  <a:gd name="T31" fmla="*/ 316 h 333"/>
                  <a:gd name="T32" fmla="*/ 176 w 332"/>
                  <a:gd name="T33" fmla="*/ 177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3">
                    <a:moveTo>
                      <a:pt x="176" y="177"/>
                    </a:moveTo>
                    <a:lnTo>
                      <a:pt x="315" y="177"/>
                    </a:lnTo>
                    <a:cubicBezTo>
                      <a:pt x="322" y="177"/>
                      <a:pt x="332" y="177"/>
                      <a:pt x="332" y="167"/>
                    </a:cubicBezTo>
                    <a:cubicBezTo>
                      <a:pt x="332" y="157"/>
                      <a:pt x="322" y="157"/>
                      <a:pt x="315" y="157"/>
                    </a:cubicBezTo>
                    <a:lnTo>
                      <a:pt x="176" y="157"/>
                    </a:lnTo>
                    <a:lnTo>
                      <a:pt x="176" y="17"/>
                    </a:lnTo>
                    <a:cubicBezTo>
                      <a:pt x="176" y="10"/>
                      <a:pt x="176" y="0"/>
                      <a:pt x="166" y="0"/>
                    </a:cubicBezTo>
                    <a:cubicBezTo>
                      <a:pt x="156" y="0"/>
                      <a:pt x="156" y="10"/>
                      <a:pt x="156" y="17"/>
                    </a:cubicBezTo>
                    <a:lnTo>
                      <a:pt x="156" y="157"/>
                    </a:lnTo>
                    <a:lnTo>
                      <a:pt x="17" y="157"/>
                    </a:lnTo>
                    <a:cubicBezTo>
                      <a:pt x="10" y="157"/>
                      <a:pt x="0" y="157"/>
                      <a:pt x="0" y="167"/>
                    </a:cubicBezTo>
                    <a:cubicBezTo>
                      <a:pt x="0" y="177"/>
                      <a:pt x="10" y="177"/>
                      <a:pt x="17" y="177"/>
                    </a:cubicBezTo>
                    <a:lnTo>
                      <a:pt x="156" y="177"/>
                    </a:lnTo>
                    <a:lnTo>
                      <a:pt x="156" y="316"/>
                    </a:lnTo>
                    <a:cubicBezTo>
                      <a:pt x="156" y="323"/>
                      <a:pt x="156" y="333"/>
                      <a:pt x="166" y="333"/>
                    </a:cubicBezTo>
                    <a:cubicBezTo>
                      <a:pt x="176" y="333"/>
                      <a:pt x="176" y="323"/>
                      <a:pt x="176" y="316"/>
                    </a:cubicBezTo>
                    <a:lnTo>
                      <a:pt x="176" y="17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1" name="Freeform 37">
                <a:extLst>
                  <a:ext uri="{FF2B5EF4-FFF2-40B4-BE49-F238E27FC236}">
                    <a16:creationId xmlns:a16="http://schemas.microsoft.com/office/drawing/2014/main" id="{4589679D-081E-41D9-8367-FC3906C4524A}"/>
                  </a:ext>
                </a:extLst>
              </p:cNvPr>
              <p:cNvSpPr>
                <a:spLocks noEditPoint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9288465" y="703263"/>
                <a:ext cx="106363" cy="158750"/>
              </a:xfrm>
              <a:custGeom>
                <a:avLst/>
                <a:gdLst>
                  <a:gd name="T0" fmla="*/ 1 w 235"/>
                  <a:gd name="T1" fmla="*/ 307 h 328"/>
                  <a:gd name="T2" fmla="*/ 0 w 235"/>
                  <a:gd name="T3" fmla="*/ 315 h 328"/>
                  <a:gd name="T4" fmla="*/ 13 w 235"/>
                  <a:gd name="T5" fmla="*/ 328 h 328"/>
                  <a:gd name="T6" fmla="*/ 31 w 235"/>
                  <a:gd name="T7" fmla="*/ 318 h 328"/>
                  <a:gd name="T8" fmla="*/ 63 w 235"/>
                  <a:gd name="T9" fmla="*/ 192 h 328"/>
                  <a:gd name="T10" fmla="*/ 112 w 235"/>
                  <a:gd name="T11" fmla="*/ 226 h 328"/>
                  <a:gd name="T12" fmla="*/ 235 w 235"/>
                  <a:gd name="T13" fmla="*/ 81 h 328"/>
                  <a:gd name="T14" fmla="*/ 166 w 235"/>
                  <a:gd name="T15" fmla="*/ 0 h 328"/>
                  <a:gd name="T16" fmla="*/ 50 w 235"/>
                  <a:gd name="T17" fmla="*/ 111 h 328"/>
                  <a:gd name="T18" fmla="*/ 1 w 235"/>
                  <a:gd name="T19" fmla="*/ 307 h 328"/>
                  <a:gd name="T20" fmla="*/ 112 w 235"/>
                  <a:gd name="T21" fmla="*/ 215 h 328"/>
                  <a:gd name="T22" fmla="*/ 69 w 235"/>
                  <a:gd name="T23" fmla="*/ 170 h 328"/>
                  <a:gd name="T24" fmla="*/ 73 w 235"/>
                  <a:gd name="T25" fmla="*/ 152 h 328"/>
                  <a:gd name="T26" fmla="*/ 103 w 235"/>
                  <a:gd name="T27" fmla="*/ 58 h 328"/>
                  <a:gd name="T28" fmla="*/ 165 w 235"/>
                  <a:gd name="T29" fmla="*/ 11 h 328"/>
                  <a:gd name="T30" fmla="*/ 199 w 235"/>
                  <a:gd name="T31" fmla="*/ 60 h 328"/>
                  <a:gd name="T32" fmla="*/ 171 w 235"/>
                  <a:gd name="T33" fmla="*/ 167 h 328"/>
                  <a:gd name="T34" fmla="*/ 112 w 235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5" h="328">
                    <a:moveTo>
                      <a:pt x="1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5" y="328"/>
                      <a:pt x="13" y="328"/>
                    </a:cubicBezTo>
                    <a:cubicBezTo>
                      <a:pt x="24" y="328"/>
                      <a:pt x="30" y="319"/>
                      <a:pt x="31" y="318"/>
                    </a:cubicBezTo>
                    <a:cubicBezTo>
                      <a:pt x="33" y="313"/>
                      <a:pt x="49" y="246"/>
                      <a:pt x="63" y="192"/>
                    </a:cubicBezTo>
                    <a:cubicBezTo>
                      <a:pt x="73" y="212"/>
                      <a:pt x="89" y="226"/>
                      <a:pt x="112" y="226"/>
                    </a:cubicBezTo>
                    <a:cubicBezTo>
                      <a:pt x="171" y="226"/>
                      <a:pt x="235" y="155"/>
                      <a:pt x="235" y="81"/>
                    </a:cubicBezTo>
                    <a:cubicBezTo>
                      <a:pt x="235" y="28"/>
                      <a:pt x="202" y="0"/>
                      <a:pt x="166" y="0"/>
                    </a:cubicBezTo>
                    <a:cubicBezTo>
                      <a:pt x="117" y="0"/>
                      <a:pt x="65" y="50"/>
                      <a:pt x="50" y="111"/>
                    </a:cubicBezTo>
                    <a:lnTo>
                      <a:pt x="1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0"/>
                    </a:cubicBezTo>
                    <a:cubicBezTo>
                      <a:pt x="69" y="168"/>
                      <a:pt x="71" y="158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4" y="22"/>
                      <a:pt x="149" y="11"/>
                      <a:pt x="165" y="11"/>
                    </a:cubicBezTo>
                    <a:cubicBezTo>
                      <a:pt x="183" y="11"/>
                      <a:pt x="199" y="25"/>
                      <a:pt x="199" y="60"/>
                    </a:cubicBezTo>
                    <a:cubicBezTo>
                      <a:pt x="199" y="87"/>
                      <a:pt x="185" y="143"/>
                      <a:pt x="171" y="167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88614D4-5057-4560-915F-54D08545BC6B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8753477" y="746125"/>
                <a:ext cx="225426" cy="9526"/>
              </a:xfrm>
              <a:custGeom>
                <a:avLst/>
                <a:gdLst/>
                <a:ahLst/>
                <a:cxnLst/>
                <a:rect l="0" t="0" r="0" b="0"/>
                <a:pathLst>
                  <a:path w="225426" h="9526">
                    <a:moveTo>
                      <a:pt x="0" y="9525"/>
                    </a:moveTo>
                    <a:lnTo>
                      <a:pt x="225425" y="9525"/>
                    </a:lnTo>
                    <a:lnTo>
                      <a:pt x="22542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158" name="Picture 157">
            <a:extLst>
              <a:ext uri="{FF2B5EF4-FFF2-40B4-BE49-F238E27FC236}">
                <a16:creationId xmlns:a16="http://schemas.microsoft.com/office/drawing/2014/main" id="{E5C324DD-4D36-4E01-A7FA-A98C7185CA5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3" y="1004064"/>
            <a:ext cx="8814793" cy="5319986"/>
          </a:xfrm>
          <a:prstGeom prst="rect">
            <a:avLst/>
          </a:prstGeom>
        </p:spPr>
      </p:pic>
      <p:grpSp>
        <p:nvGrpSpPr>
          <p:cNvPr id="162" name="Group 161">
            <a:extLst>
              <a:ext uri="{FF2B5EF4-FFF2-40B4-BE49-F238E27FC236}">
                <a16:creationId xmlns:a16="http://schemas.microsoft.com/office/drawing/2014/main" id="{8553D6E3-A600-498F-82B8-E5EB86BC7385}"/>
              </a:ext>
            </a:extLst>
          </p:cNvPr>
          <p:cNvGrpSpPr/>
          <p:nvPr/>
        </p:nvGrpSpPr>
        <p:grpSpPr>
          <a:xfrm>
            <a:off x="9359941" y="1669408"/>
            <a:ext cx="2789869" cy="1675458"/>
            <a:chOff x="9359941" y="1266737"/>
            <a:chExt cx="2789869" cy="1675458"/>
          </a:xfrm>
        </p:grpSpPr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CB6E1E64-3E16-419E-9957-A0480853D4E1}"/>
                </a:ext>
              </a:extLst>
            </p:cNvPr>
            <p:cNvSpPr txBox="1"/>
            <p:nvPr/>
          </p:nvSpPr>
          <p:spPr>
            <a:xfrm>
              <a:off x="9359941" y="1266737"/>
              <a:ext cx="25692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US" dirty="0"/>
                <a:t>Zero crossing signals position of minimum</a:t>
              </a:r>
            </a:p>
          </p:txBody>
        </p:sp>
        <p:sp>
          <p:nvSpPr>
            <p:cNvPr id="160" name="Arrow: Right 159">
              <a:extLst>
                <a:ext uri="{FF2B5EF4-FFF2-40B4-BE49-F238E27FC236}">
                  <a16:creationId xmlns:a16="http://schemas.microsoft.com/office/drawing/2014/main" id="{DAD1BA2E-D025-472C-9045-E538CD07EDA2}"/>
                </a:ext>
              </a:extLst>
            </p:cNvPr>
            <p:cNvSpPr/>
            <p:nvPr/>
          </p:nvSpPr>
          <p:spPr>
            <a:xfrm rot="5400000">
              <a:off x="10545148" y="1953042"/>
              <a:ext cx="431991" cy="30285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C664BFA4-61BD-419A-B4B0-9EACFDC50D03}"/>
                </a:ext>
              </a:extLst>
            </p:cNvPr>
            <p:cNvSpPr txBox="1"/>
            <p:nvPr/>
          </p:nvSpPr>
          <p:spPr>
            <a:xfrm>
              <a:off x="9580606" y="2295864"/>
              <a:ext cx="256920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Example of symmetry broken phase</a:t>
              </a:r>
            </a:p>
          </p:txBody>
        </p: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29B23F12-D09B-4B2D-91E1-817FCF7BDA6C}"/>
              </a:ext>
            </a:extLst>
          </p:cNvPr>
          <p:cNvSpPr txBox="1"/>
          <p:nvPr/>
        </p:nvSpPr>
        <p:spPr>
          <a:xfrm>
            <a:off x="30577" y="6142677"/>
            <a:ext cx="2648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Calculated with N=5, K=30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F46FB57-8554-41DE-B393-EDB33FE95A22}"/>
              </a:ext>
            </a:extLst>
          </p:cNvPr>
          <p:cNvSpPr txBox="1"/>
          <p:nvPr/>
        </p:nvSpPr>
        <p:spPr>
          <a:xfrm>
            <a:off x="9353659" y="4219096"/>
            <a:ext cx="25692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Convexity restoration nicely visible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F992A0-9E2C-4077-ADAF-2017B0863EA9}"/>
              </a:ext>
            </a:extLst>
          </p:cNvPr>
          <p:cNvSpPr txBox="1"/>
          <p:nvPr/>
        </p:nvSpPr>
        <p:spPr>
          <a:xfrm>
            <a:off x="9846423" y="6212094"/>
            <a:ext cx="2396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1"/>
                </a:solidFill>
              </a:rPr>
              <a:t>Grossi</a:t>
            </a:r>
            <a:r>
              <a:rPr lang="en-US" sz="1400" dirty="0">
                <a:solidFill>
                  <a:schemeClr val="accent1"/>
                </a:solidFill>
              </a:rPr>
              <a:t>, NW, arxiv:1903.09503</a:t>
            </a:r>
          </a:p>
        </p:txBody>
      </p:sp>
    </p:spTree>
    <p:extLst>
      <p:ext uri="{BB962C8B-B14F-4D97-AF65-F5344CB8AC3E}">
        <p14:creationId xmlns:p14="http://schemas.microsoft.com/office/powerpoint/2010/main" val="10475032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EB12FE0D-CEAC-49AB-AC8D-227ED5D8FA1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09" y="1028712"/>
            <a:ext cx="7720277" cy="46619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459267F-43E5-4F6B-A0BD-2441098CB076}"/>
              </a:ext>
            </a:extLst>
          </p:cNvPr>
          <p:cNvSpPr txBox="1"/>
          <p:nvPr/>
        </p:nvSpPr>
        <p:spPr>
          <a:xfrm>
            <a:off x="381001" y="343004"/>
            <a:ext cx="1959527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Convergence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383A1F-0C0A-4549-A940-912874A973B3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4283E25-EFB1-4D28-A9BE-9DED2257F05B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9428191-15C2-4407-B8BA-5FDA6B665ECE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2</a:t>
                </a:r>
                <a:r>
                  <a:rPr lang="en-GB" sz="1600" baseline="30000" dirty="0">
                    <a:solidFill>
                      <a:srgbClr val="0070C0"/>
                    </a:solidFill>
                  </a:rPr>
                  <a:t>nd</a:t>
                </a:r>
                <a:r>
                  <a:rPr lang="en-GB" sz="1600" dirty="0">
                    <a:solidFill>
                      <a:srgbClr val="0070C0"/>
                    </a:solidFill>
                  </a:rPr>
                  <a:t>-order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3136D232-6615-457D-BCB8-101154F47E57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EF299A6-F7E4-479F-B0B8-514DC17D32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DC9084-5CE7-491C-B413-71E97162D9FC}"/>
              </a:ext>
            </a:extLst>
          </p:cNvPr>
          <p:cNvGrpSpPr/>
          <p:nvPr/>
        </p:nvGrpSpPr>
        <p:grpSpPr>
          <a:xfrm>
            <a:off x="5663537" y="351536"/>
            <a:ext cx="3743305" cy="493713"/>
            <a:chOff x="5663537" y="351536"/>
            <a:chExt cx="3743305" cy="49371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5E33441-6265-492A-856A-2096E7DEAFB4}"/>
                </a:ext>
              </a:extLst>
            </p:cNvPr>
            <p:cNvSpPr txBox="1"/>
            <p:nvPr/>
          </p:nvSpPr>
          <p:spPr>
            <a:xfrm>
              <a:off x="5663537" y="413727"/>
              <a:ext cx="1713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condition: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7AA9A34-5569-479E-A56A-63CC222DA916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7466916" y="351536"/>
              <a:ext cx="1939926" cy="493713"/>
              <a:chOff x="7454902" y="487363"/>
              <a:chExt cx="1939926" cy="493713"/>
            </a:xfrm>
          </p:grpSpPr>
          <p:sp>
            <p:nvSpPr>
              <p:cNvPr id="11" name="Freeform 24">
                <a:extLst>
                  <a:ext uri="{FF2B5EF4-FFF2-40B4-BE49-F238E27FC236}">
                    <a16:creationId xmlns:a16="http://schemas.microsoft.com/office/drawing/2014/main" id="{24B906C7-170F-4CA4-91F6-0C0544F56476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7454902" y="703263"/>
                <a:ext cx="115888" cy="109538"/>
              </a:xfrm>
              <a:custGeom>
                <a:avLst/>
                <a:gdLst>
                  <a:gd name="T0" fmla="*/ 160 w 256"/>
                  <a:gd name="T1" fmla="*/ 192 h 226"/>
                  <a:gd name="T2" fmla="*/ 205 w 256"/>
                  <a:gd name="T3" fmla="*/ 226 h 226"/>
                  <a:gd name="T4" fmla="*/ 241 w 256"/>
                  <a:gd name="T5" fmla="*/ 198 h 226"/>
                  <a:gd name="T6" fmla="*/ 256 w 256"/>
                  <a:gd name="T7" fmla="*/ 149 h 226"/>
                  <a:gd name="T8" fmla="*/ 250 w 256"/>
                  <a:gd name="T9" fmla="*/ 144 h 226"/>
                  <a:gd name="T10" fmla="*/ 243 w 256"/>
                  <a:gd name="T11" fmla="*/ 153 h 226"/>
                  <a:gd name="T12" fmla="*/ 206 w 256"/>
                  <a:gd name="T13" fmla="*/ 215 h 226"/>
                  <a:gd name="T14" fmla="*/ 191 w 256"/>
                  <a:gd name="T15" fmla="*/ 192 h 226"/>
                  <a:gd name="T16" fmla="*/ 201 w 256"/>
                  <a:gd name="T17" fmla="*/ 140 h 226"/>
                  <a:gd name="T18" fmla="*/ 215 w 256"/>
                  <a:gd name="T19" fmla="*/ 86 h 226"/>
                  <a:gd name="T20" fmla="*/ 223 w 256"/>
                  <a:gd name="T21" fmla="*/ 52 h 226"/>
                  <a:gd name="T22" fmla="*/ 230 w 256"/>
                  <a:gd name="T23" fmla="*/ 19 h 226"/>
                  <a:gd name="T24" fmla="*/ 216 w 256"/>
                  <a:gd name="T25" fmla="*/ 5 h 226"/>
                  <a:gd name="T26" fmla="*/ 197 w 256"/>
                  <a:gd name="T27" fmla="*/ 23 h 226"/>
                  <a:gd name="T28" fmla="*/ 159 w 256"/>
                  <a:gd name="T29" fmla="*/ 173 h 226"/>
                  <a:gd name="T30" fmla="*/ 102 w 256"/>
                  <a:gd name="T31" fmla="*/ 215 h 226"/>
                  <a:gd name="T32" fmla="*/ 71 w 256"/>
                  <a:gd name="T33" fmla="*/ 174 h 226"/>
                  <a:gd name="T34" fmla="*/ 98 w 256"/>
                  <a:gd name="T35" fmla="*/ 72 h 226"/>
                  <a:gd name="T36" fmla="*/ 107 w 256"/>
                  <a:gd name="T37" fmla="*/ 41 h 226"/>
                  <a:gd name="T38" fmla="*/ 66 w 256"/>
                  <a:gd name="T39" fmla="*/ 0 h 226"/>
                  <a:gd name="T40" fmla="*/ 0 w 256"/>
                  <a:gd name="T41" fmla="*/ 77 h 226"/>
                  <a:gd name="T42" fmla="*/ 6 w 256"/>
                  <a:gd name="T43" fmla="*/ 82 h 226"/>
                  <a:gd name="T44" fmla="*/ 14 w 256"/>
                  <a:gd name="T45" fmla="*/ 73 h 226"/>
                  <a:gd name="T46" fmla="*/ 64 w 256"/>
                  <a:gd name="T47" fmla="*/ 11 h 226"/>
                  <a:gd name="T48" fmla="*/ 77 w 256"/>
                  <a:gd name="T49" fmla="*/ 27 h 226"/>
                  <a:gd name="T50" fmla="*/ 68 w 256"/>
                  <a:gd name="T51" fmla="*/ 61 h 226"/>
                  <a:gd name="T52" fmla="*/ 40 w 256"/>
                  <a:gd name="T53" fmla="*/ 166 h 226"/>
                  <a:gd name="T54" fmla="*/ 101 w 256"/>
                  <a:gd name="T55" fmla="*/ 226 h 226"/>
                  <a:gd name="T56" fmla="*/ 160 w 256"/>
                  <a:gd name="T57" fmla="*/ 192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6" h="226">
                    <a:moveTo>
                      <a:pt x="160" y="192"/>
                    </a:moveTo>
                    <a:cubicBezTo>
                      <a:pt x="166" y="213"/>
                      <a:pt x="183" y="226"/>
                      <a:pt x="205" y="226"/>
                    </a:cubicBezTo>
                    <a:cubicBezTo>
                      <a:pt x="222" y="226"/>
                      <a:pt x="233" y="214"/>
                      <a:pt x="241" y="198"/>
                    </a:cubicBezTo>
                    <a:cubicBezTo>
                      <a:pt x="250" y="180"/>
                      <a:pt x="256" y="150"/>
                      <a:pt x="256" y="149"/>
                    </a:cubicBezTo>
                    <a:cubicBezTo>
                      <a:pt x="256" y="144"/>
                      <a:pt x="252" y="144"/>
                      <a:pt x="250" y="144"/>
                    </a:cubicBezTo>
                    <a:cubicBezTo>
                      <a:pt x="245" y="144"/>
                      <a:pt x="245" y="146"/>
                      <a:pt x="243" y="153"/>
                    </a:cubicBezTo>
                    <a:cubicBezTo>
                      <a:pt x="236" y="181"/>
                      <a:pt x="227" y="215"/>
                      <a:pt x="206" y="215"/>
                    </a:cubicBezTo>
                    <a:cubicBezTo>
                      <a:pt x="196" y="215"/>
                      <a:pt x="191" y="208"/>
                      <a:pt x="191" y="192"/>
                    </a:cubicBezTo>
                    <a:cubicBezTo>
                      <a:pt x="191" y="181"/>
                      <a:pt x="197" y="157"/>
                      <a:pt x="201" y="140"/>
                    </a:cubicBezTo>
                    <a:lnTo>
                      <a:pt x="215" y="86"/>
                    </a:lnTo>
                    <a:cubicBezTo>
                      <a:pt x="216" y="79"/>
                      <a:pt x="221" y="60"/>
                      <a:pt x="223" y="52"/>
                    </a:cubicBezTo>
                    <a:cubicBezTo>
                      <a:pt x="225" y="41"/>
                      <a:pt x="230" y="22"/>
                      <a:pt x="230" y="19"/>
                    </a:cubicBezTo>
                    <a:cubicBezTo>
                      <a:pt x="230" y="10"/>
                      <a:pt x="224" y="5"/>
                      <a:pt x="216" y="5"/>
                    </a:cubicBezTo>
                    <a:cubicBezTo>
                      <a:pt x="214" y="5"/>
                      <a:pt x="201" y="6"/>
                      <a:pt x="197" y="23"/>
                    </a:cubicBezTo>
                    <a:cubicBezTo>
                      <a:pt x="187" y="59"/>
                      <a:pt x="165" y="146"/>
                      <a:pt x="159" y="173"/>
                    </a:cubicBezTo>
                    <a:cubicBezTo>
                      <a:pt x="159" y="175"/>
                      <a:pt x="139" y="215"/>
                      <a:pt x="102" y="215"/>
                    </a:cubicBezTo>
                    <a:cubicBezTo>
                      <a:pt x="76" y="215"/>
                      <a:pt x="71" y="192"/>
                      <a:pt x="71" y="174"/>
                    </a:cubicBezTo>
                    <a:cubicBezTo>
                      <a:pt x="71" y="146"/>
                      <a:pt x="85" y="107"/>
                      <a:pt x="98" y="72"/>
                    </a:cubicBezTo>
                    <a:cubicBezTo>
                      <a:pt x="104" y="57"/>
                      <a:pt x="107" y="50"/>
                      <a:pt x="107" y="41"/>
                    </a:cubicBezTo>
                    <a:cubicBezTo>
                      <a:pt x="107" y="18"/>
                      <a:pt x="91" y="0"/>
                      <a:pt x="66" y="0"/>
                    </a:cubicBezTo>
                    <a:cubicBezTo>
                      <a:pt x="19" y="0"/>
                      <a:pt x="0" y="72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2" y="81"/>
                      <a:pt x="14" y="73"/>
                    </a:cubicBezTo>
                    <a:cubicBezTo>
                      <a:pt x="27" y="29"/>
                      <a:pt x="45" y="11"/>
                      <a:pt x="64" y="11"/>
                    </a:cubicBezTo>
                    <a:cubicBezTo>
                      <a:pt x="69" y="11"/>
                      <a:pt x="77" y="11"/>
                      <a:pt x="77" y="27"/>
                    </a:cubicBezTo>
                    <a:cubicBezTo>
                      <a:pt x="77" y="39"/>
                      <a:pt x="71" y="54"/>
                      <a:pt x="68" y="61"/>
                    </a:cubicBezTo>
                    <a:cubicBezTo>
                      <a:pt x="50" y="111"/>
                      <a:pt x="40" y="141"/>
                      <a:pt x="40" y="166"/>
                    </a:cubicBezTo>
                    <a:cubicBezTo>
                      <a:pt x="40" y="213"/>
                      <a:pt x="74" y="226"/>
                      <a:pt x="101" y="226"/>
                    </a:cubicBezTo>
                    <a:cubicBezTo>
                      <a:pt x="134" y="226"/>
                      <a:pt x="152" y="203"/>
                      <a:pt x="160" y="19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25">
                <a:extLst>
                  <a:ext uri="{FF2B5EF4-FFF2-40B4-BE49-F238E27FC236}">
                    <a16:creationId xmlns:a16="http://schemas.microsoft.com/office/drawing/2014/main" id="{055E0101-68E4-459F-9976-8E155C172A22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7599365" y="630238"/>
                <a:ext cx="52388" cy="241300"/>
              </a:xfrm>
              <a:custGeom>
                <a:avLst/>
                <a:gdLst>
                  <a:gd name="T0" fmla="*/ 116 w 116"/>
                  <a:gd name="T1" fmla="*/ 494 h 499"/>
                  <a:gd name="T2" fmla="*/ 107 w 116"/>
                  <a:gd name="T3" fmla="*/ 483 h 499"/>
                  <a:gd name="T4" fmla="*/ 29 w 116"/>
                  <a:gd name="T5" fmla="*/ 250 h 499"/>
                  <a:gd name="T6" fmla="*/ 109 w 116"/>
                  <a:gd name="T7" fmla="*/ 14 h 499"/>
                  <a:gd name="T8" fmla="*/ 116 w 116"/>
                  <a:gd name="T9" fmla="*/ 5 h 499"/>
                  <a:gd name="T10" fmla="*/ 111 w 116"/>
                  <a:gd name="T11" fmla="*/ 0 h 499"/>
                  <a:gd name="T12" fmla="*/ 32 w 116"/>
                  <a:gd name="T13" fmla="*/ 97 h 499"/>
                  <a:gd name="T14" fmla="*/ 0 w 116"/>
                  <a:gd name="T15" fmla="*/ 250 h 499"/>
                  <a:gd name="T16" fmla="*/ 33 w 116"/>
                  <a:gd name="T17" fmla="*/ 405 h 499"/>
                  <a:gd name="T18" fmla="*/ 111 w 116"/>
                  <a:gd name="T19" fmla="*/ 499 h 499"/>
                  <a:gd name="T20" fmla="*/ 116 w 116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494"/>
                    </a:moveTo>
                    <a:cubicBezTo>
                      <a:pt x="116" y="493"/>
                      <a:pt x="116" y="492"/>
                      <a:pt x="107" y="483"/>
                    </a:cubicBezTo>
                    <a:cubicBezTo>
                      <a:pt x="45" y="420"/>
                      <a:pt x="29" y="326"/>
                      <a:pt x="29" y="250"/>
                    </a:cubicBezTo>
                    <a:cubicBezTo>
                      <a:pt x="29" y="163"/>
                      <a:pt x="48" y="76"/>
                      <a:pt x="109" y="14"/>
                    </a:cubicBezTo>
                    <a:cubicBezTo>
                      <a:pt x="116" y="8"/>
                      <a:pt x="116" y="7"/>
                      <a:pt x="116" y="5"/>
                    </a:cubicBezTo>
                    <a:cubicBezTo>
                      <a:pt x="116" y="2"/>
                      <a:pt x="114" y="0"/>
                      <a:pt x="111" y="0"/>
                    </a:cubicBezTo>
                    <a:cubicBezTo>
                      <a:pt x="106" y="0"/>
                      <a:pt x="61" y="34"/>
                      <a:pt x="32" y="97"/>
                    </a:cubicBezTo>
                    <a:cubicBezTo>
                      <a:pt x="6" y="152"/>
                      <a:pt x="0" y="208"/>
                      <a:pt x="0" y="250"/>
                    </a:cubicBezTo>
                    <a:cubicBezTo>
                      <a:pt x="0" y="289"/>
                      <a:pt x="6" y="349"/>
                      <a:pt x="33" y="405"/>
                    </a:cubicBezTo>
                    <a:cubicBezTo>
                      <a:pt x="63" y="467"/>
                      <a:pt x="106" y="499"/>
                      <a:pt x="111" y="499"/>
                    </a:cubicBezTo>
                    <a:cubicBezTo>
                      <a:pt x="114" y="499"/>
                      <a:pt x="116" y="498"/>
                      <a:pt x="116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26">
                <a:extLst>
                  <a:ext uri="{FF2B5EF4-FFF2-40B4-BE49-F238E27FC236}">
                    <a16:creationId xmlns:a16="http://schemas.microsoft.com/office/drawing/2014/main" id="{91411DA6-59D4-41D1-98AA-6B7F0E180DDC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7670802" y="658813"/>
                <a:ext cx="69850" cy="153988"/>
              </a:xfrm>
              <a:custGeom>
                <a:avLst/>
                <a:gdLst>
                  <a:gd name="T0" fmla="*/ 91 w 153"/>
                  <a:gd name="T1" fmla="*/ 113 h 318"/>
                  <a:gd name="T2" fmla="*/ 138 w 153"/>
                  <a:gd name="T3" fmla="*/ 113 h 318"/>
                  <a:gd name="T4" fmla="*/ 153 w 153"/>
                  <a:gd name="T5" fmla="*/ 103 h 318"/>
                  <a:gd name="T6" fmla="*/ 139 w 153"/>
                  <a:gd name="T7" fmla="*/ 97 h 318"/>
                  <a:gd name="T8" fmla="*/ 95 w 153"/>
                  <a:gd name="T9" fmla="*/ 97 h 318"/>
                  <a:gd name="T10" fmla="*/ 116 w 153"/>
                  <a:gd name="T11" fmla="*/ 14 h 318"/>
                  <a:gd name="T12" fmla="*/ 101 w 153"/>
                  <a:gd name="T13" fmla="*/ 0 h 318"/>
                  <a:gd name="T14" fmla="*/ 81 w 153"/>
                  <a:gd name="T15" fmla="*/ 18 h 318"/>
                  <a:gd name="T16" fmla="*/ 62 w 153"/>
                  <a:gd name="T17" fmla="*/ 97 h 318"/>
                  <a:gd name="T18" fmla="*/ 15 w 153"/>
                  <a:gd name="T19" fmla="*/ 97 h 318"/>
                  <a:gd name="T20" fmla="*/ 0 w 153"/>
                  <a:gd name="T21" fmla="*/ 107 h 318"/>
                  <a:gd name="T22" fmla="*/ 14 w 153"/>
                  <a:gd name="T23" fmla="*/ 113 h 318"/>
                  <a:gd name="T24" fmla="*/ 58 w 153"/>
                  <a:gd name="T25" fmla="*/ 113 h 318"/>
                  <a:gd name="T26" fmla="*/ 20 w 153"/>
                  <a:gd name="T27" fmla="*/ 272 h 318"/>
                  <a:gd name="T28" fmla="*/ 66 w 153"/>
                  <a:gd name="T29" fmla="*/ 318 h 318"/>
                  <a:gd name="T30" fmla="*/ 145 w 153"/>
                  <a:gd name="T31" fmla="*/ 241 h 318"/>
                  <a:gd name="T32" fmla="*/ 139 w 153"/>
                  <a:gd name="T33" fmla="*/ 236 h 318"/>
                  <a:gd name="T34" fmla="*/ 132 w 153"/>
                  <a:gd name="T35" fmla="*/ 243 h 318"/>
                  <a:gd name="T36" fmla="*/ 67 w 153"/>
                  <a:gd name="T37" fmla="*/ 307 h 318"/>
                  <a:gd name="T38" fmla="*/ 51 w 153"/>
                  <a:gd name="T39" fmla="*/ 284 h 318"/>
                  <a:gd name="T40" fmla="*/ 54 w 153"/>
                  <a:gd name="T41" fmla="*/ 260 h 318"/>
                  <a:gd name="T42" fmla="*/ 91 w 153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8">
                    <a:moveTo>
                      <a:pt x="91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5" y="97"/>
                    </a:lnTo>
                    <a:cubicBezTo>
                      <a:pt x="113" y="26"/>
                      <a:pt x="116" y="16"/>
                      <a:pt x="116" y="14"/>
                    </a:cubicBezTo>
                    <a:cubicBezTo>
                      <a:pt x="116" y="5"/>
                      <a:pt x="110" y="0"/>
                      <a:pt x="101" y="0"/>
                    </a:cubicBezTo>
                    <a:cubicBezTo>
                      <a:pt x="100" y="0"/>
                      <a:pt x="86" y="1"/>
                      <a:pt x="81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4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5" y="236"/>
                      <a:pt x="134" y="237"/>
                      <a:pt x="132" y="243"/>
                    </a:cubicBezTo>
                    <a:cubicBezTo>
                      <a:pt x="110" y="295"/>
                      <a:pt x="84" y="307"/>
                      <a:pt x="67" y="307"/>
                    </a:cubicBezTo>
                    <a:cubicBezTo>
                      <a:pt x="56" y="307"/>
                      <a:pt x="51" y="300"/>
                      <a:pt x="51" y="284"/>
                    </a:cubicBezTo>
                    <a:cubicBezTo>
                      <a:pt x="51" y="272"/>
                      <a:pt x="52" y="268"/>
                      <a:pt x="54" y="260"/>
                    </a:cubicBezTo>
                    <a:lnTo>
                      <a:pt x="91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Freeform 27">
                <a:extLst>
                  <a:ext uri="{FF2B5EF4-FFF2-40B4-BE49-F238E27FC236}">
                    <a16:creationId xmlns:a16="http://schemas.microsoft.com/office/drawing/2014/main" id="{9B7D1749-1AEC-46D2-BCCB-EA83937C35FD}"/>
                  </a:ext>
                </a:extLst>
              </p:cNvPr>
              <p:cNvSpPr>
                <a:spLocks noEditPoint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7823202" y="722313"/>
                <a:ext cx="149225" cy="55563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" name="Freeform 28">
                <a:extLst>
                  <a:ext uri="{FF2B5EF4-FFF2-40B4-BE49-F238E27FC236}">
                    <a16:creationId xmlns:a16="http://schemas.microsoft.com/office/drawing/2014/main" id="{077A25BB-EF6A-42FC-B1CC-23C6E4D523B6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8056565" y="649288"/>
                <a:ext cx="95250" cy="166688"/>
              </a:xfrm>
              <a:custGeom>
                <a:avLst/>
                <a:gdLst>
                  <a:gd name="T0" fmla="*/ 210 w 210"/>
                  <a:gd name="T1" fmla="*/ 173 h 343"/>
                  <a:gd name="T2" fmla="*/ 190 w 210"/>
                  <a:gd name="T3" fmla="*/ 56 h 343"/>
                  <a:gd name="T4" fmla="*/ 105 w 210"/>
                  <a:gd name="T5" fmla="*/ 0 h 343"/>
                  <a:gd name="T6" fmla="*/ 19 w 210"/>
                  <a:gd name="T7" fmla="*/ 59 h 343"/>
                  <a:gd name="T8" fmla="*/ 0 w 210"/>
                  <a:gd name="T9" fmla="*/ 173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3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7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7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3"/>
                    </a:moveTo>
                    <a:cubicBezTo>
                      <a:pt x="210" y="133"/>
                      <a:pt x="208" y="93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9" y="59"/>
                    </a:cubicBezTo>
                    <a:cubicBezTo>
                      <a:pt x="3" y="94"/>
                      <a:pt x="0" y="133"/>
                      <a:pt x="0" y="173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0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3"/>
                    </a:cubicBezTo>
                    <a:close/>
                    <a:moveTo>
                      <a:pt x="105" y="332"/>
                    </a:moveTo>
                    <a:cubicBezTo>
                      <a:pt x="85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7"/>
                    </a:cubicBezTo>
                    <a:cubicBezTo>
                      <a:pt x="42" y="135"/>
                      <a:pt x="42" y="102"/>
                      <a:pt x="46" y="75"/>
                    </a:cubicBezTo>
                    <a:cubicBezTo>
                      <a:pt x="55" y="16"/>
                      <a:pt x="92" y="11"/>
                      <a:pt x="105" y="11"/>
                    </a:cubicBezTo>
                    <a:cubicBezTo>
                      <a:pt x="121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7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7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29">
                <a:extLst>
                  <a:ext uri="{FF2B5EF4-FFF2-40B4-BE49-F238E27FC236}">
                    <a16:creationId xmlns:a16="http://schemas.microsoft.com/office/drawing/2014/main" id="{A9346731-B4DD-43AE-8A27-2F7E334DB355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8174040" y="630238"/>
                <a:ext cx="52388" cy="241300"/>
              </a:xfrm>
              <a:custGeom>
                <a:avLst/>
                <a:gdLst>
                  <a:gd name="T0" fmla="*/ 116 w 116"/>
                  <a:gd name="T1" fmla="*/ 250 h 499"/>
                  <a:gd name="T2" fmla="*/ 83 w 116"/>
                  <a:gd name="T3" fmla="*/ 94 h 499"/>
                  <a:gd name="T4" fmla="*/ 5 w 116"/>
                  <a:gd name="T5" fmla="*/ 0 h 499"/>
                  <a:gd name="T6" fmla="*/ 0 w 116"/>
                  <a:gd name="T7" fmla="*/ 5 h 499"/>
                  <a:gd name="T8" fmla="*/ 10 w 116"/>
                  <a:gd name="T9" fmla="*/ 17 h 499"/>
                  <a:gd name="T10" fmla="*/ 87 w 116"/>
                  <a:gd name="T11" fmla="*/ 250 h 499"/>
                  <a:gd name="T12" fmla="*/ 7 w 116"/>
                  <a:gd name="T13" fmla="*/ 486 h 499"/>
                  <a:gd name="T14" fmla="*/ 0 w 116"/>
                  <a:gd name="T15" fmla="*/ 494 h 499"/>
                  <a:gd name="T16" fmla="*/ 5 w 116"/>
                  <a:gd name="T17" fmla="*/ 499 h 499"/>
                  <a:gd name="T18" fmla="*/ 84 w 116"/>
                  <a:gd name="T19" fmla="*/ 402 h 499"/>
                  <a:gd name="T20" fmla="*/ 116 w 116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250"/>
                    </a:moveTo>
                    <a:cubicBezTo>
                      <a:pt x="116" y="211"/>
                      <a:pt x="110" y="150"/>
                      <a:pt x="83" y="94"/>
                    </a:cubicBezTo>
                    <a:cubicBezTo>
                      <a:pt x="53" y="33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10" y="17"/>
                    </a:cubicBezTo>
                    <a:cubicBezTo>
                      <a:pt x="59" y="66"/>
                      <a:pt x="87" y="145"/>
                      <a:pt x="87" y="250"/>
                    </a:cubicBezTo>
                    <a:cubicBezTo>
                      <a:pt x="87" y="335"/>
                      <a:pt x="69" y="423"/>
                      <a:pt x="7" y="486"/>
                    </a:cubicBezTo>
                    <a:cubicBezTo>
                      <a:pt x="0" y="492"/>
                      <a:pt x="0" y="493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2"/>
                    </a:cubicBezTo>
                    <a:cubicBezTo>
                      <a:pt x="110" y="347"/>
                      <a:pt x="116" y="291"/>
                      <a:pt x="116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" name="Freeform 30">
                <a:extLst>
                  <a:ext uri="{FF2B5EF4-FFF2-40B4-BE49-F238E27FC236}">
                    <a16:creationId xmlns:a16="http://schemas.microsoft.com/office/drawing/2014/main" id="{15071DF3-33A6-4E0F-BD11-CEBC2F54DD0B}"/>
                  </a:ext>
                </a:extLst>
              </p:cNvPr>
              <p:cNvSpPr>
                <a:spLocks noEditPoint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324852" y="722313"/>
                <a:ext cx="149225" cy="55563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31">
                <a:extLst>
                  <a:ext uri="{FF2B5EF4-FFF2-40B4-BE49-F238E27FC236}">
                    <a16:creationId xmlns:a16="http://schemas.microsoft.com/office/drawing/2014/main" id="{190F6E4A-E8E4-498A-B670-E8102AB800E5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8569327" y="746126"/>
                <a:ext cx="138113" cy="9525"/>
              </a:xfrm>
              <a:custGeom>
                <a:avLst/>
                <a:gdLst>
                  <a:gd name="T0" fmla="*/ 287 w 305"/>
                  <a:gd name="T1" fmla="*/ 20 h 20"/>
                  <a:gd name="T2" fmla="*/ 305 w 305"/>
                  <a:gd name="T3" fmla="*/ 10 h 20"/>
                  <a:gd name="T4" fmla="*/ 287 w 305"/>
                  <a:gd name="T5" fmla="*/ 0 h 20"/>
                  <a:gd name="T6" fmla="*/ 17 w 305"/>
                  <a:gd name="T7" fmla="*/ 0 h 20"/>
                  <a:gd name="T8" fmla="*/ 0 w 305"/>
                  <a:gd name="T9" fmla="*/ 10 h 20"/>
                  <a:gd name="T10" fmla="*/ 17 w 305"/>
                  <a:gd name="T11" fmla="*/ 20 h 20"/>
                  <a:gd name="T12" fmla="*/ 287 w 30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20">
                    <a:moveTo>
                      <a:pt x="287" y="20"/>
                    </a:moveTo>
                    <a:cubicBezTo>
                      <a:pt x="296" y="20"/>
                      <a:pt x="305" y="20"/>
                      <a:pt x="305" y="10"/>
                    </a:cubicBezTo>
                    <a:cubicBezTo>
                      <a:pt x="305" y="0"/>
                      <a:pt x="296" y="0"/>
                      <a:pt x="287" y="0"/>
                    </a:cubicBezTo>
                    <a:lnTo>
                      <a:pt x="17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287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32">
                <a:extLst>
                  <a:ext uri="{FF2B5EF4-FFF2-40B4-BE49-F238E27FC236}">
                    <a16:creationId xmlns:a16="http://schemas.microsoft.com/office/drawing/2014/main" id="{6F66AB9D-B0AB-407B-9BB4-18CE4AA44FDA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8829677" y="487363"/>
                <a:ext cx="74613" cy="160338"/>
              </a:xfrm>
              <a:custGeom>
                <a:avLst/>
                <a:gdLst>
                  <a:gd name="T0" fmla="*/ 102 w 164"/>
                  <a:gd name="T1" fmla="*/ 13 h 332"/>
                  <a:gd name="T2" fmla="*/ 90 w 164"/>
                  <a:gd name="T3" fmla="*/ 0 h 332"/>
                  <a:gd name="T4" fmla="*/ 0 w 164"/>
                  <a:gd name="T5" fmla="*/ 32 h 332"/>
                  <a:gd name="T6" fmla="*/ 0 w 164"/>
                  <a:gd name="T7" fmla="*/ 47 h 332"/>
                  <a:gd name="T8" fmla="*/ 65 w 164"/>
                  <a:gd name="T9" fmla="*/ 34 h 332"/>
                  <a:gd name="T10" fmla="*/ 65 w 164"/>
                  <a:gd name="T11" fmla="*/ 293 h 332"/>
                  <a:gd name="T12" fmla="*/ 19 w 164"/>
                  <a:gd name="T13" fmla="*/ 317 h 332"/>
                  <a:gd name="T14" fmla="*/ 3 w 164"/>
                  <a:gd name="T15" fmla="*/ 317 h 332"/>
                  <a:gd name="T16" fmla="*/ 3 w 164"/>
                  <a:gd name="T17" fmla="*/ 332 h 332"/>
                  <a:gd name="T18" fmla="*/ 83 w 164"/>
                  <a:gd name="T19" fmla="*/ 331 h 332"/>
                  <a:gd name="T20" fmla="*/ 164 w 164"/>
                  <a:gd name="T21" fmla="*/ 332 h 332"/>
                  <a:gd name="T22" fmla="*/ 164 w 164"/>
                  <a:gd name="T23" fmla="*/ 317 h 332"/>
                  <a:gd name="T24" fmla="*/ 148 w 164"/>
                  <a:gd name="T25" fmla="*/ 317 h 332"/>
                  <a:gd name="T26" fmla="*/ 102 w 164"/>
                  <a:gd name="T27" fmla="*/ 293 h 332"/>
                  <a:gd name="T28" fmla="*/ 102 w 164"/>
                  <a:gd name="T29" fmla="*/ 1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332">
                    <a:moveTo>
                      <a:pt x="102" y="13"/>
                    </a:moveTo>
                    <a:cubicBezTo>
                      <a:pt x="102" y="1"/>
                      <a:pt x="102" y="0"/>
                      <a:pt x="90" y="0"/>
                    </a:cubicBezTo>
                    <a:cubicBezTo>
                      <a:pt x="59" y="32"/>
                      <a:pt x="16" y="32"/>
                      <a:pt x="0" y="32"/>
                    </a:cubicBezTo>
                    <a:lnTo>
                      <a:pt x="0" y="47"/>
                    </a:lnTo>
                    <a:cubicBezTo>
                      <a:pt x="10" y="47"/>
                      <a:pt x="39" y="47"/>
                      <a:pt x="65" y="34"/>
                    </a:cubicBezTo>
                    <a:lnTo>
                      <a:pt x="65" y="293"/>
                    </a:lnTo>
                    <a:cubicBezTo>
                      <a:pt x="65" y="311"/>
                      <a:pt x="63" y="317"/>
                      <a:pt x="19" y="317"/>
                    </a:cubicBezTo>
                    <a:lnTo>
                      <a:pt x="3" y="317"/>
                    </a:lnTo>
                    <a:lnTo>
                      <a:pt x="3" y="332"/>
                    </a:lnTo>
                    <a:cubicBezTo>
                      <a:pt x="20" y="331"/>
                      <a:pt x="63" y="331"/>
                      <a:pt x="83" y="331"/>
                    </a:cubicBezTo>
                    <a:cubicBezTo>
                      <a:pt x="103" y="331"/>
                      <a:pt x="147" y="331"/>
                      <a:pt x="164" y="332"/>
                    </a:cubicBezTo>
                    <a:lnTo>
                      <a:pt x="164" y="317"/>
                    </a:lnTo>
                    <a:lnTo>
                      <a:pt x="148" y="317"/>
                    </a:lnTo>
                    <a:cubicBezTo>
                      <a:pt x="103" y="317"/>
                      <a:pt x="102" y="311"/>
                      <a:pt x="102" y="293"/>
                    </a:cubicBezTo>
                    <a:lnTo>
                      <a:pt x="102" y="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34">
                <a:extLst>
                  <a:ext uri="{FF2B5EF4-FFF2-40B4-BE49-F238E27FC236}">
                    <a16:creationId xmlns:a16="http://schemas.microsoft.com/office/drawing/2014/main" id="{5247F0B2-0E22-46D1-9552-13427E5C0BB6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8772527" y="815976"/>
                <a:ext cx="74613" cy="160338"/>
              </a:xfrm>
              <a:custGeom>
                <a:avLst/>
                <a:gdLst>
                  <a:gd name="T0" fmla="*/ 102 w 165"/>
                  <a:gd name="T1" fmla="*/ 13 h 332"/>
                  <a:gd name="T2" fmla="*/ 91 w 165"/>
                  <a:gd name="T3" fmla="*/ 0 h 332"/>
                  <a:gd name="T4" fmla="*/ 0 w 165"/>
                  <a:gd name="T5" fmla="*/ 32 h 332"/>
                  <a:gd name="T6" fmla="*/ 0 w 165"/>
                  <a:gd name="T7" fmla="*/ 47 h 332"/>
                  <a:gd name="T8" fmla="*/ 66 w 165"/>
                  <a:gd name="T9" fmla="*/ 34 h 332"/>
                  <a:gd name="T10" fmla="*/ 66 w 165"/>
                  <a:gd name="T11" fmla="*/ 293 h 332"/>
                  <a:gd name="T12" fmla="*/ 19 w 165"/>
                  <a:gd name="T13" fmla="*/ 317 h 332"/>
                  <a:gd name="T14" fmla="*/ 3 w 165"/>
                  <a:gd name="T15" fmla="*/ 317 h 332"/>
                  <a:gd name="T16" fmla="*/ 3 w 165"/>
                  <a:gd name="T17" fmla="*/ 332 h 332"/>
                  <a:gd name="T18" fmla="*/ 84 w 165"/>
                  <a:gd name="T19" fmla="*/ 331 h 332"/>
                  <a:gd name="T20" fmla="*/ 165 w 165"/>
                  <a:gd name="T21" fmla="*/ 332 h 332"/>
                  <a:gd name="T22" fmla="*/ 165 w 165"/>
                  <a:gd name="T23" fmla="*/ 317 h 332"/>
                  <a:gd name="T24" fmla="*/ 149 w 165"/>
                  <a:gd name="T25" fmla="*/ 317 h 332"/>
                  <a:gd name="T26" fmla="*/ 102 w 165"/>
                  <a:gd name="T27" fmla="*/ 293 h 332"/>
                  <a:gd name="T28" fmla="*/ 102 w 165"/>
                  <a:gd name="T29" fmla="*/ 1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5" h="332">
                    <a:moveTo>
                      <a:pt x="102" y="13"/>
                    </a:moveTo>
                    <a:cubicBezTo>
                      <a:pt x="102" y="1"/>
                      <a:pt x="102" y="0"/>
                      <a:pt x="91" y="0"/>
                    </a:cubicBezTo>
                    <a:cubicBezTo>
                      <a:pt x="60" y="32"/>
                      <a:pt x="16" y="32"/>
                      <a:pt x="0" y="32"/>
                    </a:cubicBezTo>
                    <a:lnTo>
                      <a:pt x="0" y="47"/>
                    </a:lnTo>
                    <a:cubicBezTo>
                      <a:pt x="10" y="47"/>
                      <a:pt x="40" y="47"/>
                      <a:pt x="66" y="34"/>
                    </a:cubicBezTo>
                    <a:lnTo>
                      <a:pt x="66" y="293"/>
                    </a:lnTo>
                    <a:cubicBezTo>
                      <a:pt x="66" y="311"/>
                      <a:pt x="64" y="317"/>
                      <a:pt x="19" y="317"/>
                    </a:cubicBezTo>
                    <a:lnTo>
                      <a:pt x="3" y="317"/>
                    </a:lnTo>
                    <a:lnTo>
                      <a:pt x="3" y="332"/>
                    </a:lnTo>
                    <a:cubicBezTo>
                      <a:pt x="21" y="331"/>
                      <a:pt x="64" y="331"/>
                      <a:pt x="84" y="331"/>
                    </a:cubicBezTo>
                    <a:cubicBezTo>
                      <a:pt x="104" y="331"/>
                      <a:pt x="147" y="331"/>
                      <a:pt x="165" y="332"/>
                    </a:cubicBezTo>
                    <a:lnTo>
                      <a:pt x="165" y="317"/>
                    </a:lnTo>
                    <a:lnTo>
                      <a:pt x="149" y="317"/>
                    </a:lnTo>
                    <a:cubicBezTo>
                      <a:pt x="104" y="317"/>
                      <a:pt x="102" y="311"/>
                      <a:pt x="102" y="293"/>
                    </a:cubicBezTo>
                    <a:lnTo>
                      <a:pt x="102" y="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35">
                <a:extLst>
                  <a:ext uri="{FF2B5EF4-FFF2-40B4-BE49-F238E27FC236}">
                    <a16:creationId xmlns:a16="http://schemas.microsoft.com/office/drawing/2014/main" id="{BB263489-3560-4C49-BE0E-396468CC7621}"/>
                  </a:ext>
                </a:extLst>
              </p:cNvPr>
              <p:cNvSpPr>
                <a:spLocks noEditPoint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8874127" y="815976"/>
                <a:ext cx="95250" cy="165100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6 h 343"/>
                  <a:gd name="T4" fmla="*/ 106 w 210"/>
                  <a:gd name="T5" fmla="*/ 0 h 343"/>
                  <a:gd name="T6" fmla="*/ 19 w 210"/>
                  <a:gd name="T7" fmla="*/ 59 h 343"/>
                  <a:gd name="T8" fmla="*/ 0 w 210"/>
                  <a:gd name="T9" fmla="*/ 172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2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6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6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8" y="93"/>
                      <a:pt x="190" y="56"/>
                    </a:cubicBezTo>
                    <a:cubicBezTo>
                      <a:pt x="167" y="8"/>
                      <a:pt x="127" y="0"/>
                      <a:pt x="106" y="0"/>
                    </a:cubicBezTo>
                    <a:cubicBezTo>
                      <a:pt x="76" y="0"/>
                      <a:pt x="39" y="13"/>
                      <a:pt x="19" y="59"/>
                    </a:cubicBezTo>
                    <a:cubicBezTo>
                      <a:pt x="3" y="94"/>
                      <a:pt x="0" y="132"/>
                      <a:pt x="0" y="172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1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2"/>
                    </a:cubicBezTo>
                    <a:close/>
                    <a:moveTo>
                      <a:pt x="105" y="332"/>
                    </a:moveTo>
                    <a:cubicBezTo>
                      <a:pt x="86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6"/>
                    </a:cubicBezTo>
                    <a:cubicBezTo>
                      <a:pt x="42" y="134"/>
                      <a:pt x="42" y="102"/>
                      <a:pt x="46" y="75"/>
                    </a:cubicBezTo>
                    <a:cubicBezTo>
                      <a:pt x="55" y="15"/>
                      <a:pt x="93" y="11"/>
                      <a:pt x="105" y="11"/>
                    </a:cubicBezTo>
                    <a:cubicBezTo>
                      <a:pt x="122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6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8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36">
                <a:extLst>
                  <a:ext uri="{FF2B5EF4-FFF2-40B4-BE49-F238E27FC236}">
                    <a16:creationId xmlns:a16="http://schemas.microsoft.com/office/drawing/2014/main" id="{A2350E6D-E62F-47EB-82FA-718EF53EB836}"/>
                  </a:ext>
                </a:extLst>
              </p:cNvPr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9067802" y="669926"/>
                <a:ext cx="150813" cy="160338"/>
              </a:xfrm>
              <a:custGeom>
                <a:avLst/>
                <a:gdLst>
                  <a:gd name="T0" fmla="*/ 176 w 332"/>
                  <a:gd name="T1" fmla="*/ 177 h 333"/>
                  <a:gd name="T2" fmla="*/ 315 w 332"/>
                  <a:gd name="T3" fmla="*/ 177 h 333"/>
                  <a:gd name="T4" fmla="*/ 332 w 332"/>
                  <a:gd name="T5" fmla="*/ 167 h 333"/>
                  <a:gd name="T6" fmla="*/ 315 w 332"/>
                  <a:gd name="T7" fmla="*/ 157 h 333"/>
                  <a:gd name="T8" fmla="*/ 176 w 332"/>
                  <a:gd name="T9" fmla="*/ 157 h 333"/>
                  <a:gd name="T10" fmla="*/ 176 w 332"/>
                  <a:gd name="T11" fmla="*/ 17 h 333"/>
                  <a:gd name="T12" fmla="*/ 166 w 332"/>
                  <a:gd name="T13" fmla="*/ 0 h 333"/>
                  <a:gd name="T14" fmla="*/ 156 w 332"/>
                  <a:gd name="T15" fmla="*/ 17 h 333"/>
                  <a:gd name="T16" fmla="*/ 156 w 332"/>
                  <a:gd name="T17" fmla="*/ 157 h 333"/>
                  <a:gd name="T18" fmla="*/ 17 w 332"/>
                  <a:gd name="T19" fmla="*/ 157 h 333"/>
                  <a:gd name="T20" fmla="*/ 0 w 332"/>
                  <a:gd name="T21" fmla="*/ 167 h 333"/>
                  <a:gd name="T22" fmla="*/ 17 w 332"/>
                  <a:gd name="T23" fmla="*/ 177 h 333"/>
                  <a:gd name="T24" fmla="*/ 156 w 332"/>
                  <a:gd name="T25" fmla="*/ 177 h 333"/>
                  <a:gd name="T26" fmla="*/ 156 w 332"/>
                  <a:gd name="T27" fmla="*/ 316 h 333"/>
                  <a:gd name="T28" fmla="*/ 166 w 332"/>
                  <a:gd name="T29" fmla="*/ 333 h 333"/>
                  <a:gd name="T30" fmla="*/ 176 w 332"/>
                  <a:gd name="T31" fmla="*/ 316 h 333"/>
                  <a:gd name="T32" fmla="*/ 176 w 332"/>
                  <a:gd name="T33" fmla="*/ 177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3">
                    <a:moveTo>
                      <a:pt x="176" y="177"/>
                    </a:moveTo>
                    <a:lnTo>
                      <a:pt x="315" y="177"/>
                    </a:lnTo>
                    <a:cubicBezTo>
                      <a:pt x="322" y="177"/>
                      <a:pt x="332" y="177"/>
                      <a:pt x="332" y="167"/>
                    </a:cubicBezTo>
                    <a:cubicBezTo>
                      <a:pt x="332" y="157"/>
                      <a:pt x="322" y="157"/>
                      <a:pt x="315" y="157"/>
                    </a:cubicBezTo>
                    <a:lnTo>
                      <a:pt x="176" y="157"/>
                    </a:lnTo>
                    <a:lnTo>
                      <a:pt x="176" y="17"/>
                    </a:lnTo>
                    <a:cubicBezTo>
                      <a:pt x="176" y="10"/>
                      <a:pt x="176" y="0"/>
                      <a:pt x="166" y="0"/>
                    </a:cubicBezTo>
                    <a:cubicBezTo>
                      <a:pt x="156" y="0"/>
                      <a:pt x="156" y="10"/>
                      <a:pt x="156" y="17"/>
                    </a:cubicBezTo>
                    <a:lnTo>
                      <a:pt x="156" y="157"/>
                    </a:lnTo>
                    <a:lnTo>
                      <a:pt x="17" y="157"/>
                    </a:lnTo>
                    <a:cubicBezTo>
                      <a:pt x="10" y="157"/>
                      <a:pt x="0" y="157"/>
                      <a:pt x="0" y="167"/>
                    </a:cubicBezTo>
                    <a:cubicBezTo>
                      <a:pt x="0" y="177"/>
                      <a:pt x="10" y="177"/>
                      <a:pt x="17" y="177"/>
                    </a:cubicBezTo>
                    <a:lnTo>
                      <a:pt x="156" y="177"/>
                    </a:lnTo>
                    <a:lnTo>
                      <a:pt x="156" y="316"/>
                    </a:lnTo>
                    <a:cubicBezTo>
                      <a:pt x="156" y="323"/>
                      <a:pt x="156" y="333"/>
                      <a:pt x="166" y="333"/>
                    </a:cubicBezTo>
                    <a:cubicBezTo>
                      <a:pt x="176" y="333"/>
                      <a:pt x="176" y="323"/>
                      <a:pt x="176" y="316"/>
                    </a:cubicBezTo>
                    <a:lnTo>
                      <a:pt x="176" y="17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37">
                <a:extLst>
                  <a:ext uri="{FF2B5EF4-FFF2-40B4-BE49-F238E27FC236}">
                    <a16:creationId xmlns:a16="http://schemas.microsoft.com/office/drawing/2014/main" id="{D72CAF72-11FD-4A65-85F0-D9BD09D1388A}"/>
                  </a:ext>
                </a:extLst>
              </p:cNvPr>
              <p:cNvSpPr>
                <a:spLocks noEditPoint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9288465" y="703263"/>
                <a:ext cx="106363" cy="158750"/>
              </a:xfrm>
              <a:custGeom>
                <a:avLst/>
                <a:gdLst>
                  <a:gd name="T0" fmla="*/ 1 w 235"/>
                  <a:gd name="T1" fmla="*/ 307 h 328"/>
                  <a:gd name="T2" fmla="*/ 0 w 235"/>
                  <a:gd name="T3" fmla="*/ 315 h 328"/>
                  <a:gd name="T4" fmla="*/ 13 w 235"/>
                  <a:gd name="T5" fmla="*/ 328 h 328"/>
                  <a:gd name="T6" fmla="*/ 31 w 235"/>
                  <a:gd name="T7" fmla="*/ 318 h 328"/>
                  <a:gd name="T8" fmla="*/ 63 w 235"/>
                  <a:gd name="T9" fmla="*/ 192 h 328"/>
                  <a:gd name="T10" fmla="*/ 112 w 235"/>
                  <a:gd name="T11" fmla="*/ 226 h 328"/>
                  <a:gd name="T12" fmla="*/ 235 w 235"/>
                  <a:gd name="T13" fmla="*/ 81 h 328"/>
                  <a:gd name="T14" fmla="*/ 166 w 235"/>
                  <a:gd name="T15" fmla="*/ 0 h 328"/>
                  <a:gd name="T16" fmla="*/ 50 w 235"/>
                  <a:gd name="T17" fmla="*/ 111 h 328"/>
                  <a:gd name="T18" fmla="*/ 1 w 235"/>
                  <a:gd name="T19" fmla="*/ 307 h 328"/>
                  <a:gd name="T20" fmla="*/ 112 w 235"/>
                  <a:gd name="T21" fmla="*/ 215 h 328"/>
                  <a:gd name="T22" fmla="*/ 69 w 235"/>
                  <a:gd name="T23" fmla="*/ 170 h 328"/>
                  <a:gd name="T24" fmla="*/ 73 w 235"/>
                  <a:gd name="T25" fmla="*/ 152 h 328"/>
                  <a:gd name="T26" fmla="*/ 103 w 235"/>
                  <a:gd name="T27" fmla="*/ 58 h 328"/>
                  <a:gd name="T28" fmla="*/ 165 w 235"/>
                  <a:gd name="T29" fmla="*/ 11 h 328"/>
                  <a:gd name="T30" fmla="*/ 199 w 235"/>
                  <a:gd name="T31" fmla="*/ 60 h 328"/>
                  <a:gd name="T32" fmla="*/ 171 w 235"/>
                  <a:gd name="T33" fmla="*/ 167 h 328"/>
                  <a:gd name="T34" fmla="*/ 112 w 235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5" h="328">
                    <a:moveTo>
                      <a:pt x="1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5" y="328"/>
                      <a:pt x="13" y="328"/>
                    </a:cubicBezTo>
                    <a:cubicBezTo>
                      <a:pt x="24" y="328"/>
                      <a:pt x="30" y="319"/>
                      <a:pt x="31" y="318"/>
                    </a:cubicBezTo>
                    <a:cubicBezTo>
                      <a:pt x="33" y="313"/>
                      <a:pt x="49" y="246"/>
                      <a:pt x="63" y="192"/>
                    </a:cubicBezTo>
                    <a:cubicBezTo>
                      <a:pt x="73" y="212"/>
                      <a:pt x="89" y="226"/>
                      <a:pt x="112" y="226"/>
                    </a:cubicBezTo>
                    <a:cubicBezTo>
                      <a:pt x="171" y="226"/>
                      <a:pt x="235" y="155"/>
                      <a:pt x="235" y="81"/>
                    </a:cubicBezTo>
                    <a:cubicBezTo>
                      <a:pt x="235" y="28"/>
                      <a:pt x="202" y="0"/>
                      <a:pt x="166" y="0"/>
                    </a:cubicBezTo>
                    <a:cubicBezTo>
                      <a:pt x="117" y="0"/>
                      <a:pt x="65" y="50"/>
                      <a:pt x="50" y="111"/>
                    </a:cubicBezTo>
                    <a:lnTo>
                      <a:pt x="1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0"/>
                    </a:cubicBezTo>
                    <a:cubicBezTo>
                      <a:pt x="69" y="168"/>
                      <a:pt x="71" y="158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4" y="22"/>
                      <a:pt x="149" y="11"/>
                      <a:pt x="165" y="11"/>
                    </a:cubicBezTo>
                    <a:cubicBezTo>
                      <a:pt x="183" y="11"/>
                      <a:pt x="199" y="25"/>
                      <a:pt x="199" y="60"/>
                    </a:cubicBezTo>
                    <a:cubicBezTo>
                      <a:pt x="199" y="87"/>
                      <a:pt x="185" y="143"/>
                      <a:pt x="171" y="167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DF25DE4-9C30-4D37-A12F-9000E125171C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8753477" y="746125"/>
                <a:ext cx="225426" cy="9526"/>
              </a:xfrm>
              <a:custGeom>
                <a:avLst/>
                <a:gdLst/>
                <a:ahLst/>
                <a:cxnLst/>
                <a:rect l="0" t="0" r="0" b="0"/>
                <a:pathLst>
                  <a:path w="225426" h="9526">
                    <a:moveTo>
                      <a:pt x="0" y="9525"/>
                    </a:moveTo>
                    <a:lnTo>
                      <a:pt x="225425" y="9525"/>
                    </a:lnTo>
                    <a:lnTo>
                      <a:pt x="22542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7E254C50-71E4-4835-B719-CAE77C805548}"/>
              </a:ext>
            </a:extLst>
          </p:cNvPr>
          <p:cNvSpPr txBox="1"/>
          <p:nvPr/>
        </p:nvSpPr>
        <p:spPr>
          <a:xfrm rot="16200000">
            <a:off x="-1067136" y="2801441"/>
            <a:ext cx="3552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>
                <a:solidFill>
                  <a:srgbClr val="FF0000"/>
                </a:solidFill>
              </a:rPr>
              <a:t>25 order of magnitude!</a:t>
            </a:r>
            <a:endParaRPr lang="en-DE" sz="2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830715-6D70-4E8B-98D1-D4C7D60C5B5F}"/>
              </a:ext>
            </a:extLst>
          </p:cNvPr>
          <p:cNvSpPr txBox="1"/>
          <p:nvPr/>
        </p:nvSpPr>
        <p:spPr>
          <a:xfrm>
            <a:off x="8784541" y="1514294"/>
            <a:ext cx="348582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t=1.75 (already kink like)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Power law in</a:t>
            </a:r>
            <a:br>
              <a:rPr lang="de-DE" sz="2000" dirty="0"/>
            </a:br>
            <a:r>
              <a:rPr lang="de-DE" sz="2000" dirty="0"/>
              <a:t>number of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Spectral convergence in local</a:t>
            </a:r>
            <a:br>
              <a:rPr lang="de-DE" sz="2000" dirty="0"/>
            </a:br>
            <a:r>
              <a:rPr lang="de-DE" sz="2000" dirty="0"/>
              <a:t>approximation 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Lines from a single fit</a:t>
            </a:r>
            <a:endParaRPr lang="en-DE" sz="2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DCA08D2-5EDF-4B08-B2B5-F1233D095D6A}"/>
              </a:ext>
            </a:extLst>
          </p:cNvPr>
          <p:cNvSpPr txBox="1"/>
          <p:nvPr/>
        </p:nvSpPr>
        <p:spPr>
          <a:xfrm>
            <a:off x="9846423" y="6212094"/>
            <a:ext cx="2396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1"/>
                </a:solidFill>
              </a:rPr>
              <a:t>Grossi</a:t>
            </a:r>
            <a:r>
              <a:rPr lang="en-US" sz="1400" dirty="0">
                <a:solidFill>
                  <a:schemeClr val="accent1"/>
                </a:solidFill>
              </a:rPr>
              <a:t>, NW, arxiv:1903.09503</a:t>
            </a:r>
          </a:p>
        </p:txBody>
      </p:sp>
    </p:spTree>
    <p:extLst>
      <p:ext uri="{BB962C8B-B14F-4D97-AF65-F5344CB8AC3E}">
        <p14:creationId xmlns:p14="http://schemas.microsoft.com/office/powerpoint/2010/main" val="146097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32621087-FCA0-4619-B6EE-E0972C90B3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3" y="1002620"/>
            <a:ext cx="8814793" cy="53228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743111-0FAA-45A5-82EC-8FAC1C147431}"/>
              </a:ext>
            </a:extLst>
          </p:cNvPr>
          <p:cNvSpPr txBox="1"/>
          <p:nvPr/>
        </p:nvSpPr>
        <p:spPr>
          <a:xfrm>
            <a:off x="381001" y="343004"/>
            <a:ext cx="2373927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Phase transition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1C01C1-E154-40D7-B711-8EDBF42AEEF4}"/>
              </a:ext>
            </a:extLst>
          </p:cNvPr>
          <p:cNvSpPr txBox="1"/>
          <p:nvPr/>
        </p:nvSpPr>
        <p:spPr>
          <a:xfrm>
            <a:off x="9359941" y="1669408"/>
            <a:ext cx="256920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Second order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Critical exponent agrees with mean field (within error)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Extrapolation to infinite time easily possible 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90A0F56-A0C0-45BB-8B2B-2536190E1B3D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CEF3A24-CEB1-4262-BA9E-A546220FF340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F76AA15-1111-4147-8104-4F68AEFA3EF0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2</a:t>
                </a:r>
                <a:r>
                  <a:rPr lang="en-GB" sz="1600" baseline="30000" dirty="0">
                    <a:solidFill>
                      <a:srgbClr val="0070C0"/>
                    </a:solidFill>
                  </a:rPr>
                  <a:t>nd</a:t>
                </a:r>
                <a:r>
                  <a:rPr lang="en-GB" sz="1600" dirty="0">
                    <a:solidFill>
                      <a:srgbClr val="0070C0"/>
                    </a:solidFill>
                  </a:rPr>
                  <a:t>-order</a:t>
                </a:r>
              </a:p>
            </p:txBody>
          </p:sp>
          <p:cxnSp>
            <p:nvCxnSpPr>
              <p:cNvPr id="50" name="Straight Connector 49">
                <a:extLst>
                  <a:ext uri="{FF2B5EF4-FFF2-40B4-BE49-F238E27FC236}">
                    <a16:creationId xmlns:a16="http://schemas.microsoft.com/office/drawing/2014/main" id="{BC5004BE-61B9-4280-B53C-86FF451A55B9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ACE33302-CEDC-4C51-AA39-EAA8A7FD23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57EB1BE-3F5B-40E6-8EB7-6A76802E7D13}"/>
              </a:ext>
            </a:extLst>
          </p:cNvPr>
          <p:cNvGrpSpPr/>
          <p:nvPr/>
        </p:nvGrpSpPr>
        <p:grpSpPr>
          <a:xfrm>
            <a:off x="5663537" y="413727"/>
            <a:ext cx="3512323" cy="369332"/>
            <a:chOff x="5663537" y="585802"/>
            <a:chExt cx="3512323" cy="369332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D5904162-0EB7-49A7-AF95-039013BEAA97}"/>
                </a:ext>
              </a:extLst>
            </p:cNvPr>
            <p:cNvSpPr txBox="1"/>
            <p:nvPr/>
          </p:nvSpPr>
          <p:spPr>
            <a:xfrm>
              <a:off x="5663537" y="585802"/>
              <a:ext cx="18033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conditions:</a:t>
              </a:r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66742741-84F8-4ABD-859C-8090F43BD08F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7453422" y="660027"/>
              <a:ext cx="1722438" cy="246063"/>
              <a:chOff x="7631110" y="628650"/>
              <a:chExt cx="1722438" cy="246063"/>
            </a:xfrm>
          </p:grpSpPr>
          <p:sp>
            <p:nvSpPr>
              <p:cNvPr id="52" name="Freeform 7">
                <a:extLst>
                  <a:ext uri="{FF2B5EF4-FFF2-40B4-BE49-F238E27FC236}">
                    <a16:creationId xmlns:a16="http://schemas.microsoft.com/office/drawing/2014/main" id="{46357AEB-2D78-4CF2-B9D3-2A70639A39F7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7631110" y="703263"/>
                <a:ext cx="115888" cy="112713"/>
              </a:xfrm>
              <a:custGeom>
                <a:avLst/>
                <a:gdLst>
                  <a:gd name="T0" fmla="*/ 160 w 256"/>
                  <a:gd name="T1" fmla="*/ 193 h 226"/>
                  <a:gd name="T2" fmla="*/ 204 w 256"/>
                  <a:gd name="T3" fmla="*/ 226 h 226"/>
                  <a:gd name="T4" fmla="*/ 241 w 256"/>
                  <a:gd name="T5" fmla="*/ 199 h 226"/>
                  <a:gd name="T6" fmla="*/ 256 w 256"/>
                  <a:gd name="T7" fmla="*/ 149 h 226"/>
                  <a:gd name="T8" fmla="*/ 250 w 256"/>
                  <a:gd name="T9" fmla="*/ 144 h 226"/>
                  <a:gd name="T10" fmla="*/ 243 w 256"/>
                  <a:gd name="T11" fmla="*/ 153 h 226"/>
                  <a:gd name="T12" fmla="*/ 206 w 256"/>
                  <a:gd name="T13" fmla="*/ 215 h 226"/>
                  <a:gd name="T14" fmla="*/ 190 w 256"/>
                  <a:gd name="T15" fmla="*/ 192 h 226"/>
                  <a:gd name="T16" fmla="*/ 200 w 256"/>
                  <a:gd name="T17" fmla="*/ 140 h 226"/>
                  <a:gd name="T18" fmla="*/ 214 w 256"/>
                  <a:gd name="T19" fmla="*/ 87 h 226"/>
                  <a:gd name="T20" fmla="*/ 223 w 256"/>
                  <a:gd name="T21" fmla="*/ 53 h 226"/>
                  <a:gd name="T22" fmla="*/ 230 w 256"/>
                  <a:gd name="T23" fmla="*/ 19 h 226"/>
                  <a:gd name="T24" fmla="*/ 216 w 256"/>
                  <a:gd name="T25" fmla="*/ 6 h 226"/>
                  <a:gd name="T26" fmla="*/ 196 w 256"/>
                  <a:gd name="T27" fmla="*/ 23 h 226"/>
                  <a:gd name="T28" fmla="*/ 159 w 256"/>
                  <a:gd name="T29" fmla="*/ 173 h 226"/>
                  <a:gd name="T30" fmla="*/ 102 w 256"/>
                  <a:gd name="T31" fmla="*/ 215 h 226"/>
                  <a:gd name="T32" fmla="*/ 71 w 256"/>
                  <a:gd name="T33" fmla="*/ 174 h 226"/>
                  <a:gd name="T34" fmla="*/ 98 w 256"/>
                  <a:gd name="T35" fmla="*/ 73 h 226"/>
                  <a:gd name="T36" fmla="*/ 107 w 256"/>
                  <a:gd name="T37" fmla="*/ 41 h 226"/>
                  <a:gd name="T38" fmla="*/ 66 w 256"/>
                  <a:gd name="T39" fmla="*/ 0 h 226"/>
                  <a:gd name="T40" fmla="*/ 0 w 256"/>
                  <a:gd name="T41" fmla="*/ 77 h 226"/>
                  <a:gd name="T42" fmla="*/ 6 w 256"/>
                  <a:gd name="T43" fmla="*/ 82 h 226"/>
                  <a:gd name="T44" fmla="*/ 14 w 256"/>
                  <a:gd name="T45" fmla="*/ 73 h 226"/>
                  <a:gd name="T46" fmla="*/ 64 w 256"/>
                  <a:gd name="T47" fmla="*/ 11 h 226"/>
                  <a:gd name="T48" fmla="*/ 77 w 256"/>
                  <a:gd name="T49" fmla="*/ 28 h 226"/>
                  <a:gd name="T50" fmla="*/ 68 w 256"/>
                  <a:gd name="T51" fmla="*/ 62 h 226"/>
                  <a:gd name="T52" fmla="*/ 39 w 256"/>
                  <a:gd name="T53" fmla="*/ 166 h 226"/>
                  <a:gd name="T54" fmla="*/ 101 w 256"/>
                  <a:gd name="T55" fmla="*/ 226 h 226"/>
                  <a:gd name="T56" fmla="*/ 160 w 256"/>
                  <a:gd name="T57" fmla="*/ 19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6" h="226">
                    <a:moveTo>
                      <a:pt x="160" y="193"/>
                    </a:moveTo>
                    <a:cubicBezTo>
                      <a:pt x="165" y="213"/>
                      <a:pt x="183" y="226"/>
                      <a:pt x="204" y="226"/>
                    </a:cubicBezTo>
                    <a:cubicBezTo>
                      <a:pt x="222" y="226"/>
                      <a:pt x="233" y="215"/>
                      <a:pt x="241" y="199"/>
                    </a:cubicBezTo>
                    <a:cubicBezTo>
                      <a:pt x="250" y="181"/>
                      <a:pt x="256" y="150"/>
                      <a:pt x="256" y="149"/>
                    </a:cubicBezTo>
                    <a:cubicBezTo>
                      <a:pt x="256" y="144"/>
                      <a:pt x="252" y="144"/>
                      <a:pt x="250" y="144"/>
                    </a:cubicBezTo>
                    <a:cubicBezTo>
                      <a:pt x="245" y="144"/>
                      <a:pt x="245" y="146"/>
                      <a:pt x="243" y="153"/>
                    </a:cubicBezTo>
                    <a:cubicBezTo>
                      <a:pt x="236" y="181"/>
                      <a:pt x="227" y="215"/>
                      <a:pt x="206" y="215"/>
                    </a:cubicBezTo>
                    <a:cubicBezTo>
                      <a:pt x="195" y="215"/>
                      <a:pt x="190" y="209"/>
                      <a:pt x="190" y="192"/>
                    </a:cubicBezTo>
                    <a:cubicBezTo>
                      <a:pt x="190" y="181"/>
                      <a:pt x="196" y="158"/>
                      <a:pt x="200" y="140"/>
                    </a:cubicBezTo>
                    <a:lnTo>
                      <a:pt x="214" y="87"/>
                    </a:lnTo>
                    <a:cubicBezTo>
                      <a:pt x="216" y="79"/>
                      <a:pt x="221" y="60"/>
                      <a:pt x="223" y="53"/>
                    </a:cubicBezTo>
                    <a:cubicBezTo>
                      <a:pt x="225" y="41"/>
                      <a:pt x="230" y="22"/>
                      <a:pt x="230" y="19"/>
                    </a:cubicBezTo>
                    <a:cubicBezTo>
                      <a:pt x="230" y="10"/>
                      <a:pt x="223" y="6"/>
                      <a:pt x="216" y="6"/>
                    </a:cubicBezTo>
                    <a:cubicBezTo>
                      <a:pt x="213" y="6"/>
                      <a:pt x="200" y="6"/>
                      <a:pt x="196" y="23"/>
                    </a:cubicBezTo>
                    <a:cubicBezTo>
                      <a:pt x="187" y="60"/>
                      <a:pt x="165" y="147"/>
                      <a:pt x="159" y="173"/>
                    </a:cubicBezTo>
                    <a:cubicBezTo>
                      <a:pt x="159" y="175"/>
                      <a:pt x="139" y="215"/>
                      <a:pt x="102" y="215"/>
                    </a:cubicBezTo>
                    <a:cubicBezTo>
                      <a:pt x="76" y="215"/>
                      <a:pt x="71" y="193"/>
                      <a:pt x="71" y="174"/>
                    </a:cubicBezTo>
                    <a:cubicBezTo>
                      <a:pt x="71" y="146"/>
                      <a:pt x="85" y="107"/>
                      <a:pt x="98" y="73"/>
                    </a:cubicBezTo>
                    <a:cubicBezTo>
                      <a:pt x="104" y="58"/>
                      <a:pt x="107" y="51"/>
                      <a:pt x="107" y="41"/>
                    </a:cubicBezTo>
                    <a:cubicBezTo>
                      <a:pt x="107" y="19"/>
                      <a:pt x="91" y="0"/>
                      <a:pt x="66" y="0"/>
                    </a:cubicBezTo>
                    <a:cubicBezTo>
                      <a:pt x="18" y="0"/>
                      <a:pt x="0" y="73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1" y="81"/>
                      <a:pt x="14" y="73"/>
                    </a:cubicBezTo>
                    <a:cubicBezTo>
                      <a:pt x="26" y="30"/>
                      <a:pt x="45" y="11"/>
                      <a:pt x="64" y="11"/>
                    </a:cubicBezTo>
                    <a:cubicBezTo>
                      <a:pt x="69" y="11"/>
                      <a:pt x="77" y="12"/>
                      <a:pt x="77" y="28"/>
                    </a:cubicBezTo>
                    <a:cubicBezTo>
                      <a:pt x="77" y="40"/>
                      <a:pt x="71" y="54"/>
                      <a:pt x="68" y="62"/>
                    </a:cubicBezTo>
                    <a:cubicBezTo>
                      <a:pt x="50" y="111"/>
                      <a:pt x="39" y="142"/>
                      <a:pt x="39" y="166"/>
                    </a:cubicBezTo>
                    <a:cubicBezTo>
                      <a:pt x="39" y="214"/>
                      <a:pt x="74" y="226"/>
                      <a:pt x="101" y="226"/>
                    </a:cubicBezTo>
                    <a:cubicBezTo>
                      <a:pt x="134" y="226"/>
                      <a:pt x="152" y="204"/>
                      <a:pt x="160" y="1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8">
                <a:extLst>
                  <a:ext uri="{FF2B5EF4-FFF2-40B4-BE49-F238E27FC236}">
                    <a16:creationId xmlns:a16="http://schemas.microsoft.com/office/drawing/2014/main" id="{F633229C-254A-483E-8B5D-721CCEC5BC23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7777160" y="628650"/>
                <a:ext cx="52388" cy="246063"/>
              </a:xfrm>
              <a:custGeom>
                <a:avLst/>
                <a:gdLst>
                  <a:gd name="T0" fmla="*/ 116 w 116"/>
                  <a:gd name="T1" fmla="*/ 493 h 498"/>
                  <a:gd name="T2" fmla="*/ 107 w 116"/>
                  <a:gd name="T3" fmla="*/ 482 h 498"/>
                  <a:gd name="T4" fmla="*/ 29 w 116"/>
                  <a:gd name="T5" fmla="*/ 249 h 498"/>
                  <a:gd name="T6" fmla="*/ 109 w 116"/>
                  <a:gd name="T7" fmla="*/ 13 h 498"/>
                  <a:gd name="T8" fmla="*/ 116 w 116"/>
                  <a:gd name="T9" fmla="*/ 5 h 498"/>
                  <a:gd name="T10" fmla="*/ 111 w 116"/>
                  <a:gd name="T11" fmla="*/ 0 h 498"/>
                  <a:gd name="T12" fmla="*/ 32 w 116"/>
                  <a:gd name="T13" fmla="*/ 97 h 498"/>
                  <a:gd name="T14" fmla="*/ 0 w 116"/>
                  <a:gd name="T15" fmla="*/ 249 h 498"/>
                  <a:gd name="T16" fmla="*/ 33 w 116"/>
                  <a:gd name="T17" fmla="*/ 405 h 498"/>
                  <a:gd name="T18" fmla="*/ 111 w 116"/>
                  <a:gd name="T19" fmla="*/ 498 h 498"/>
                  <a:gd name="T20" fmla="*/ 116 w 116"/>
                  <a:gd name="T21" fmla="*/ 49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8">
                    <a:moveTo>
                      <a:pt x="116" y="493"/>
                    </a:moveTo>
                    <a:cubicBezTo>
                      <a:pt x="116" y="492"/>
                      <a:pt x="116" y="491"/>
                      <a:pt x="107" y="482"/>
                    </a:cubicBezTo>
                    <a:cubicBezTo>
                      <a:pt x="45" y="420"/>
                      <a:pt x="29" y="325"/>
                      <a:pt x="29" y="249"/>
                    </a:cubicBezTo>
                    <a:cubicBezTo>
                      <a:pt x="29" y="162"/>
                      <a:pt x="48" y="76"/>
                      <a:pt x="109" y="13"/>
                    </a:cubicBezTo>
                    <a:cubicBezTo>
                      <a:pt x="116" y="7"/>
                      <a:pt x="116" y="6"/>
                      <a:pt x="116" y="5"/>
                    </a:cubicBezTo>
                    <a:cubicBezTo>
                      <a:pt x="116" y="1"/>
                      <a:pt x="114" y="0"/>
                      <a:pt x="111" y="0"/>
                    </a:cubicBezTo>
                    <a:cubicBezTo>
                      <a:pt x="106" y="0"/>
                      <a:pt x="61" y="34"/>
                      <a:pt x="32" y="97"/>
                    </a:cubicBezTo>
                    <a:cubicBezTo>
                      <a:pt x="6" y="152"/>
                      <a:pt x="0" y="207"/>
                      <a:pt x="0" y="249"/>
                    </a:cubicBezTo>
                    <a:cubicBezTo>
                      <a:pt x="0" y="288"/>
                      <a:pt x="6" y="348"/>
                      <a:pt x="33" y="405"/>
                    </a:cubicBezTo>
                    <a:cubicBezTo>
                      <a:pt x="63" y="466"/>
                      <a:pt x="106" y="498"/>
                      <a:pt x="111" y="498"/>
                    </a:cubicBezTo>
                    <a:cubicBezTo>
                      <a:pt x="114" y="498"/>
                      <a:pt x="116" y="497"/>
                      <a:pt x="116" y="4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9">
                <a:extLst>
                  <a:ext uri="{FF2B5EF4-FFF2-40B4-BE49-F238E27FC236}">
                    <a16:creationId xmlns:a16="http://schemas.microsoft.com/office/drawing/2014/main" id="{0DD7D417-D878-4445-A838-4171E0B0DE86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7847010" y="658813"/>
                <a:ext cx="69850" cy="157163"/>
              </a:xfrm>
              <a:custGeom>
                <a:avLst/>
                <a:gdLst>
                  <a:gd name="T0" fmla="*/ 91 w 153"/>
                  <a:gd name="T1" fmla="*/ 112 h 317"/>
                  <a:gd name="T2" fmla="*/ 138 w 153"/>
                  <a:gd name="T3" fmla="*/ 112 h 317"/>
                  <a:gd name="T4" fmla="*/ 153 w 153"/>
                  <a:gd name="T5" fmla="*/ 102 h 317"/>
                  <a:gd name="T6" fmla="*/ 139 w 153"/>
                  <a:gd name="T7" fmla="*/ 97 h 317"/>
                  <a:gd name="T8" fmla="*/ 95 w 153"/>
                  <a:gd name="T9" fmla="*/ 97 h 317"/>
                  <a:gd name="T10" fmla="*/ 116 w 153"/>
                  <a:gd name="T11" fmla="*/ 13 h 317"/>
                  <a:gd name="T12" fmla="*/ 101 w 153"/>
                  <a:gd name="T13" fmla="*/ 0 h 317"/>
                  <a:gd name="T14" fmla="*/ 81 w 153"/>
                  <a:gd name="T15" fmla="*/ 18 h 317"/>
                  <a:gd name="T16" fmla="*/ 62 w 153"/>
                  <a:gd name="T17" fmla="*/ 97 h 317"/>
                  <a:gd name="T18" fmla="*/ 15 w 153"/>
                  <a:gd name="T19" fmla="*/ 97 h 317"/>
                  <a:gd name="T20" fmla="*/ 0 w 153"/>
                  <a:gd name="T21" fmla="*/ 106 h 317"/>
                  <a:gd name="T22" fmla="*/ 14 w 153"/>
                  <a:gd name="T23" fmla="*/ 112 h 317"/>
                  <a:gd name="T24" fmla="*/ 58 w 153"/>
                  <a:gd name="T25" fmla="*/ 112 h 317"/>
                  <a:gd name="T26" fmla="*/ 20 w 153"/>
                  <a:gd name="T27" fmla="*/ 271 h 317"/>
                  <a:gd name="T28" fmla="*/ 66 w 153"/>
                  <a:gd name="T29" fmla="*/ 317 h 317"/>
                  <a:gd name="T30" fmla="*/ 145 w 153"/>
                  <a:gd name="T31" fmla="*/ 240 h 317"/>
                  <a:gd name="T32" fmla="*/ 139 w 153"/>
                  <a:gd name="T33" fmla="*/ 235 h 317"/>
                  <a:gd name="T34" fmla="*/ 132 w 153"/>
                  <a:gd name="T35" fmla="*/ 242 h 317"/>
                  <a:gd name="T36" fmla="*/ 67 w 153"/>
                  <a:gd name="T37" fmla="*/ 306 h 317"/>
                  <a:gd name="T38" fmla="*/ 51 w 153"/>
                  <a:gd name="T39" fmla="*/ 283 h 317"/>
                  <a:gd name="T40" fmla="*/ 54 w 153"/>
                  <a:gd name="T41" fmla="*/ 259 h 317"/>
                  <a:gd name="T42" fmla="*/ 91 w 153"/>
                  <a:gd name="T43" fmla="*/ 112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7">
                    <a:moveTo>
                      <a:pt x="91" y="112"/>
                    </a:moveTo>
                    <a:lnTo>
                      <a:pt x="138" y="112"/>
                    </a:lnTo>
                    <a:cubicBezTo>
                      <a:pt x="148" y="112"/>
                      <a:pt x="153" y="112"/>
                      <a:pt x="153" y="102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5" y="97"/>
                    </a:lnTo>
                    <a:cubicBezTo>
                      <a:pt x="113" y="26"/>
                      <a:pt x="116" y="16"/>
                      <a:pt x="116" y="13"/>
                    </a:cubicBezTo>
                    <a:cubicBezTo>
                      <a:pt x="116" y="5"/>
                      <a:pt x="110" y="0"/>
                      <a:pt x="101" y="0"/>
                    </a:cubicBezTo>
                    <a:cubicBezTo>
                      <a:pt x="100" y="0"/>
                      <a:pt x="86" y="0"/>
                      <a:pt x="81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6"/>
                    </a:cubicBezTo>
                    <a:cubicBezTo>
                      <a:pt x="0" y="112"/>
                      <a:pt x="4" y="112"/>
                      <a:pt x="14" y="112"/>
                    </a:cubicBezTo>
                    <a:lnTo>
                      <a:pt x="58" y="112"/>
                    </a:lnTo>
                    <a:cubicBezTo>
                      <a:pt x="22" y="254"/>
                      <a:pt x="20" y="262"/>
                      <a:pt x="20" y="271"/>
                    </a:cubicBezTo>
                    <a:cubicBezTo>
                      <a:pt x="20" y="298"/>
                      <a:pt x="39" y="317"/>
                      <a:pt x="66" y="317"/>
                    </a:cubicBezTo>
                    <a:cubicBezTo>
                      <a:pt x="117" y="317"/>
                      <a:pt x="145" y="244"/>
                      <a:pt x="145" y="240"/>
                    </a:cubicBezTo>
                    <a:cubicBezTo>
                      <a:pt x="145" y="235"/>
                      <a:pt x="141" y="235"/>
                      <a:pt x="139" y="235"/>
                    </a:cubicBezTo>
                    <a:cubicBezTo>
                      <a:pt x="135" y="235"/>
                      <a:pt x="134" y="237"/>
                      <a:pt x="132" y="242"/>
                    </a:cubicBezTo>
                    <a:cubicBezTo>
                      <a:pt x="110" y="294"/>
                      <a:pt x="84" y="306"/>
                      <a:pt x="67" y="306"/>
                    </a:cubicBezTo>
                    <a:cubicBezTo>
                      <a:pt x="56" y="306"/>
                      <a:pt x="51" y="300"/>
                      <a:pt x="51" y="283"/>
                    </a:cubicBezTo>
                    <a:cubicBezTo>
                      <a:pt x="51" y="271"/>
                      <a:pt x="52" y="268"/>
                      <a:pt x="54" y="259"/>
                    </a:cubicBezTo>
                    <a:lnTo>
                      <a:pt x="91" y="11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Freeform 10">
                <a:extLst>
                  <a:ext uri="{FF2B5EF4-FFF2-40B4-BE49-F238E27FC236}">
                    <a16:creationId xmlns:a16="http://schemas.microsoft.com/office/drawing/2014/main" id="{0F27EC3B-3459-4B97-A7C2-EA929C3A2CE0}"/>
                  </a:ext>
                </a:extLst>
              </p:cNvPr>
              <p:cNvSpPr>
                <a:spLocks noEditPoint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7999410" y="722313"/>
                <a:ext cx="150813" cy="57150"/>
              </a:xfrm>
              <a:custGeom>
                <a:avLst/>
                <a:gdLst>
                  <a:gd name="T0" fmla="*/ 314 w 331"/>
                  <a:gd name="T1" fmla="*/ 20 h 116"/>
                  <a:gd name="T2" fmla="*/ 331 w 331"/>
                  <a:gd name="T3" fmla="*/ 10 h 116"/>
                  <a:gd name="T4" fmla="*/ 315 w 331"/>
                  <a:gd name="T5" fmla="*/ 0 h 116"/>
                  <a:gd name="T6" fmla="*/ 16 w 331"/>
                  <a:gd name="T7" fmla="*/ 0 h 116"/>
                  <a:gd name="T8" fmla="*/ 0 w 331"/>
                  <a:gd name="T9" fmla="*/ 10 h 116"/>
                  <a:gd name="T10" fmla="*/ 16 w 331"/>
                  <a:gd name="T11" fmla="*/ 20 h 116"/>
                  <a:gd name="T12" fmla="*/ 314 w 331"/>
                  <a:gd name="T13" fmla="*/ 20 h 116"/>
                  <a:gd name="T14" fmla="*/ 315 w 331"/>
                  <a:gd name="T15" fmla="*/ 116 h 116"/>
                  <a:gd name="T16" fmla="*/ 331 w 331"/>
                  <a:gd name="T17" fmla="*/ 106 h 116"/>
                  <a:gd name="T18" fmla="*/ 314 w 331"/>
                  <a:gd name="T19" fmla="*/ 96 h 116"/>
                  <a:gd name="T20" fmla="*/ 16 w 331"/>
                  <a:gd name="T21" fmla="*/ 96 h 116"/>
                  <a:gd name="T22" fmla="*/ 0 w 331"/>
                  <a:gd name="T23" fmla="*/ 106 h 116"/>
                  <a:gd name="T24" fmla="*/ 16 w 331"/>
                  <a:gd name="T25" fmla="*/ 116 h 116"/>
                  <a:gd name="T26" fmla="*/ 315 w 331"/>
                  <a:gd name="T27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6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6" y="20"/>
                    </a:cubicBezTo>
                    <a:lnTo>
                      <a:pt x="314" y="20"/>
                    </a:lnTo>
                    <a:close/>
                    <a:moveTo>
                      <a:pt x="315" y="116"/>
                    </a:moveTo>
                    <a:cubicBezTo>
                      <a:pt x="322" y="116"/>
                      <a:pt x="331" y="116"/>
                      <a:pt x="331" y="106"/>
                    </a:cubicBezTo>
                    <a:cubicBezTo>
                      <a:pt x="331" y="96"/>
                      <a:pt x="322" y="96"/>
                      <a:pt x="314" y="96"/>
                    </a:cubicBezTo>
                    <a:lnTo>
                      <a:pt x="16" y="96"/>
                    </a:lnTo>
                    <a:cubicBezTo>
                      <a:pt x="9" y="96"/>
                      <a:pt x="0" y="96"/>
                      <a:pt x="0" y="106"/>
                    </a:cubicBezTo>
                    <a:cubicBezTo>
                      <a:pt x="0" y="116"/>
                      <a:pt x="9" y="116"/>
                      <a:pt x="16" y="116"/>
                    </a:cubicBezTo>
                    <a:lnTo>
                      <a:pt x="315" y="11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11">
                <a:extLst>
                  <a:ext uri="{FF2B5EF4-FFF2-40B4-BE49-F238E27FC236}">
                    <a16:creationId xmlns:a16="http://schemas.microsoft.com/office/drawing/2014/main" id="{7311872F-BBA3-4DC2-92B6-EE25F58754A3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8234360" y="649288"/>
                <a:ext cx="96838" cy="169863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5 h 343"/>
                  <a:gd name="T4" fmla="*/ 105 w 210"/>
                  <a:gd name="T5" fmla="*/ 0 h 343"/>
                  <a:gd name="T6" fmla="*/ 18 w 210"/>
                  <a:gd name="T7" fmla="*/ 59 h 343"/>
                  <a:gd name="T8" fmla="*/ 0 w 210"/>
                  <a:gd name="T9" fmla="*/ 172 h 343"/>
                  <a:gd name="T10" fmla="*/ 22 w 210"/>
                  <a:gd name="T11" fmla="*/ 292 h 343"/>
                  <a:gd name="T12" fmla="*/ 105 w 210"/>
                  <a:gd name="T13" fmla="*/ 343 h 343"/>
                  <a:gd name="T14" fmla="*/ 191 w 210"/>
                  <a:gd name="T15" fmla="*/ 285 h 343"/>
                  <a:gd name="T16" fmla="*/ 210 w 210"/>
                  <a:gd name="T17" fmla="*/ 172 h 343"/>
                  <a:gd name="T18" fmla="*/ 105 w 210"/>
                  <a:gd name="T19" fmla="*/ 332 h 343"/>
                  <a:gd name="T20" fmla="*/ 47 w 210"/>
                  <a:gd name="T21" fmla="*/ 271 h 343"/>
                  <a:gd name="T22" fmla="*/ 41 w 210"/>
                  <a:gd name="T23" fmla="*/ 166 h 343"/>
                  <a:gd name="T24" fmla="*/ 45 w 210"/>
                  <a:gd name="T25" fmla="*/ 74 h 343"/>
                  <a:gd name="T26" fmla="*/ 105 w 210"/>
                  <a:gd name="T27" fmla="*/ 11 h 343"/>
                  <a:gd name="T28" fmla="*/ 163 w 210"/>
                  <a:gd name="T29" fmla="*/ 69 h 343"/>
                  <a:gd name="T30" fmla="*/ 168 w 210"/>
                  <a:gd name="T31" fmla="*/ 166 h 343"/>
                  <a:gd name="T32" fmla="*/ 163 w 210"/>
                  <a:gd name="T33" fmla="*/ 269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7" y="92"/>
                      <a:pt x="190" y="55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8" y="59"/>
                    </a:cubicBezTo>
                    <a:cubicBezTo>
                      <a:pt x="2" y="93"/>
                      <a:pt x="0" y="132"/>
                      <a:pt x="0" y="172"/>
                    </a:cubicBezTo>
                    <a:cubicBezTo>
                      <a:pt x="0" y="210"/>
                      <a:pt x="2" y="254"/>
                      <a:pt x="22" y="292"/>
                    </a:cubicBezTo>
                    <a:cubicBezTo>
                      <a:pt x="44" y="333"/>
                      <a:pt x="80" y="343"/>
                      <a:pt x="105" y="343"/>
                    </a:cubicBezTo>
                    <a:cubicBezTo>
                      <a:pt x="132" y="343"/>
                      <a:pt x="169" y="332"/>
                      <a:pt x="191" y="285"/>
                    </a:cubicBezTo>
                    <a:cubicBezTo>
                      <a:pt x="207" y="250"/>
                      <a:pt x="210" y="212"/>
                      <a:pt x="210" y="172"/>
                    </a:cubicBezTo>
                    <a:close/>
                    <a:moveTo>
                      <a:pt x="105" y="332"/>
                    </a:moveTo>
                    <a:cubicBezTo>
                      <a:pt x="85" y="332"/>
                      <a:pt x="56" y="319"/>
                      <a:pt x="47" y="271"/>
                    </a:cubicBezTo>
                    <a:cubicBezTo>
                      <a:pt x="41" y="241"/>
                      <a:pt x="41" y="196"/>
                      <a:pt x="41" y="166"/>
                    </a:cubicBezTo>
                    <a:cubicBezTo>
                      <a:pt x="41" y="134"/>
                      <a:pt x="41" y="101"/>
                      <a:pt x="45" y="74"/>
                    </a:cubicBezTo>
                    <a:cubicBezTo>
                      <a:pt x="55" y="15"/>
                      <a:pt x="92" y="11"/>
                      <a:pt x="105" y="11"/>
                    </a:cubicBezTo>
                    <a:cubicBezTo>
                      <a:pt x="121" y="11"/>
                      <a:pt x="154" y="20"/>
                      <a:pt x="163" y="69"/>
                    </a:cubicBezTo>
                    <a:cubicBezTo>
                      <a:pt x="168" y="97"/>
                      <a:pt x="168" y="135"/>
                      <a:pt x="168" y="166"/>
                    </a:cubicBezTo>
                    <a:cubicBezTo>
                      <a:pt x="168" y="204"/>
                      <a:pt x="168" y="237"/>
                      <a:pt x="163" y="269"/>
                    </a:cubicBezTo>
                    <a:cubicBezTo>
                      <a:pt x="156" y="317"/>
                      <a:pt x="127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Freeform 12">
                <a:extLst>
                  <a:ext uri="{FF2B5EF4-FFF2-40B4-BE49-F238E27FC236}">
                    <a16:creationId xmlns:a16="http://schemas.microsoft.com/office/drawing/2014/main" id="{A3ED8381-3330-4153-B6C4-245FCFD1A028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8351835" y="628650"/>
                <a:ext cx="53975" cy="246063"/>
              </a:xfrm>
              <a:custGeom>
                <a:avLst/>
                <a:gdLst>
                  <a:gd name="T0" fmla="*/ 116 w 116"/>
                  <a:gd name="T1" fmla="*/ 249 h 498"/>
                  <a:gd name="T2" fmla="*/ 83 w 116"/>
                  <a:gd name="T3" fmla="*/ 94 h 498"/>
                  <a:gd name="T4" fmla="*/ 5 w 116"/>
                  <a:gd name="T5" fmla="*/ 0 h 498"/>
                  <a:gd name="T6" fmla="*/ 0 w 116"/>
                  <a:gd name="T7" fmla="*/ 5 h 498"/>
                  <a:gd name="T8" fmla="*/ 9 w 116"/>
                  <a:gd name="T9" fmla="*/ 16 h 498"/>
                  <a:gd name="T10" fmla="*/ 87 w 116"/>
                  <a:gd name="T11" fmla="*/ 249 h 498"/>
                  <a:gd name="T12" fmla="*/ 7 w 116"/>
                  <a:gd name="T13" fmla="*/ 485 h 498"/>
                  <a:gd name="T14" fmla="*/ 0 w 116"/>
                  <a:gd name="T15" fmla="*/ 493 h 498"/>
                  <a:gd name="T16" fmla="*/ 5 w 116"/>
                  <a:gd name="T17" fmla="*/ 498 h 498"/>
                  <a:gd name="T18" fmla="*/ 84 w 116"/>
                  <a:gd name="T19" fmla="*/ 401 h 498"/>
                  <a:gd name="T20" fmla="*/ 116 w 116"/>
                  <a:gd name="T21" fmla="*/ 249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8">
                    <a:moveTo>
                      <a:pt x="116" y="249"/>
                    </a:moveTo>
                    <a:cubicBezTo>
                      <a:pt x="116" y="210"/>
                      <a:pt x="110" y="150"/>
                      <a:pt x="83" y="94"/>
                    </a:cubicBezTo>
                    <a:cubicBezTo>
                      <a:pt x="53" y="32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6"/>
                      <a:pt x="0" y="7"/>
                      <a:pt x="9" y="16"/>
                    </a:cubicBezTo>
                    <a:cubicBezTo>
                      <a:pt x="58" y="66"/>
                      <a:pt x="87" y="145"/>
                      <a:pt x="87" y="249"/>
                    </a:cubicBezTo>
                    <a:cubicBezTo>
                      <a:pt x="87" y="334"/>
                      <a:pt x="68" y="422"/>
                      <a:pt x="7" y="485"/>
                    </a:cubicBezTo>
                    <a:cubicBezTo>
                      <a:pt x="0" y="491"/>
                      <a:pt x="0" y="492"/>
                      <a:pt x="0" y="493"/>
                    </a:cubicBezTo>
                    <a:cubicBezTo>
                      <a:pt x="0" y="496"/>
                      <a:pt x="2" y="498"/>
                      <a:pt x="5" y="498"/>
                    </a:cubicBezTo>
                    <a:cubicBezTo>
                      <a:pt x="10" y="498"/>
                      <a:pt x="55" y="464"/>
                      <a:pt x="84" y="401"/>
                    </a:cubicBezTo>
                    <a:cubicBezTo>
                      <a:pt x="110" y="346"/>
                      <a:pt x="116" y="291"/>
                      <a:pt x="116" y="2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13">
                <a:extLst>
                  <a:ext uri="{FF2B5EF4-FFF2-40B4-BE49-F238E27FC236}">
                    <a16:creationId xmlns:a16="http://schemas.microsoft.com/office/drawing/2014/main" id="{5E2DA574-1E10-4767-93D0-B6F15A7FB17A}"/>
                  </a:ext>
                </a:extLst>
              </p:cNvPr>
              <p:cNvSpPr>
                <a:spLocks noEditPoint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502648" y="722313"/>
                <a:ext cx="150813" cy="57150"/>
              </a:xfrm>
              <a:custGeom>
                <a:avLst/>
                <a:gdLst>
                  <a:gd name="T0" fmla="*/ 314 w 331"/>
                  <a:gd name="T1" fmla="*/ 20 h 116"/>
                  <a:gd name="T2" fmla="*/ 331 w 331"/>
                  <a:gd name="T3" fmla="*/ 10 h 116"/>
                  <a:gd name="T4" fmla="*/ 315 w 331"/>
                  <a:gd name="T5" fmla="*/ 0 h 116"/>
                  <a:gd name="T6" fmla="*/ 16 w 331"/>
                  <a:gd name="T7" fmla="*/ 0 h 116"/>
                  <a:gd name="T8" fmla="*/ 0 w 331"/>
                  <a:gd name="T9" fmla="*/ 10 h 116"/>
                  <a:gd name="T10" fmla="*/ 17 w 331"/>
                  <a:gd name="T11" fmla="*/ 20 h 116"/>
                  <a:gd name="T12" fmla="*/ 314 w 331"/>
                  <a:gd name="T13" fmla="*/ 20 h 116"/>
                  <a:gd name="T14" fmla="*/ 315 w 331"/>
                  <a:gd name="T15" fmla="*/ 116 h 116"/>
                  <a:gd name="T16" fmla="*/ 331 w 331"/>
                  <a:gd name="T17" fmla="*/ 106 h 116"/>
                  <a:gd name="T18" fmla="*/ 314 w 331"/>
                  <a:gd name="T19" fmla="*/ 96 h 116"/>
                  <a:gd name="T20" fmla="*/ 17 w 331"/>
                  <a:gd name="T21" fmla="*/ 96 h 116"/>
                  <a:gd name="T22" fmla="*/ 0 w 331"/>
                  <a:gd name="T23" fmla="*/ 106 h 116"/>
                  <a:gd name="T24" fmla="*/ 16 w 331"/>
                  <a:gd name="T25" fmla="*/ 116 h 116"/>
                  <a:gd name="T26" fmla="*/ 315 w 331"/>
                  <a:gd name="T27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6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6"/>
                    </a:moveTo>
                    <a:cubicBezTo>
                      <a:pt x="322" y="116"/>
                      <a:pt x="331" y="116"/>
                      <a:pt x="331" y="106"/>
                    </a:cubicBezTo>
                    <a:cubicBezTo>
                      <a:pt x="331" y="96"/>
                      <a:pt x="322" y="96"/>
                      <a:pt x="314" y="96"/>
                    </a:cubicBezTo>
                    <a:lnTo>
                      <a:pt x="17" y="96"/>
                    </a:lnTo>
                    <a:cubicBezTo>
                      <a:pt x="9" y="96"/>
                      <a:pt x="0" y="96"/>
                      <a:pt x="0" y="106"/>
                    </a:cubicBezTo>
                    <a:cubicBezTo>
                      <a:pt x="0" y="116"/>
                      <a:pt x="9" y="116"/>
                      <a:pt x="16" y="116"/>
                    </a:cubicBezTo>
                    <a:lnTo>
                      <a:pt x="315" y="11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14">
                <a:extLst>
                  <a:ext uri="{FF2B5EF4-FFF2-40B4-BE49-F238E27FC236}">
                    <a16:creationId xmlns:a16="http://schemas.microsoft.com/office/drawing/2014/main" id="{97867211-703D-4C33-8BBE-EC7D84A7AC3B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8742360" y="641350"/>
                <a:ext cx="111125" cy="174625"/>
              </a:xfrm>
              <a:custGeom>
                <a:avLst/>
                <a:gdLst>
                  <a:gd name="T0" fmla="*/ 152 w 247"/>
                  <a:gd name="T1" fmla="*/ 200 h 352"/>
                  <a:gd name="T2" fmla="*/ 204 w 247"/>
                  <a:gd name="T3" fmla="*/ 340 h 352"/>
                  <a:gd name="T4" fmla="*/ 230 w 247"/>
                  <a:gd name="T5" fmla="*/ 351 h 352"/>
                  <a:gd name="T6" fmla="*/ 241 w 247"/>
                  <a:gd name="T7" fmla="*/ 351 h 352"/>
                  <a:gd name="T8" fmla="*/ 247 w 247"/>
                  <a:gd name="T9" fmla="*/ 346 h 352"/>
                  <a:gd name="T10" fmla="*/ 244 w 247"/>
                  <a:gd name="T11" fmla="*/ 342 h 352"/>
                  <a:gd name="T12" fmla="*/ 233 w 247"/>
                  <a:gd name="T13" fmla="*/ 319 h 352"/>
                  <a:gd name="T14" fmla="*/ 131 w 247"/>
                  <a:gd name="T15" fmla="*/ 35 h 352"/>
                  <a:gd name="T16" fmla="*/ 70 w 247"/>
                  <a:gd name="T17" fmla="*/ 0 h 352"/>
                  <a:gd name="T18" fmla="*/ 61 w 247"/>
                  <a:gd name="T19" fmla="*/ 5 h 352"/>
                  <a:gd name="T20" fmla="*/ 66 w 247"/>
                  <a:gd name="T21" fmla="*/ 10 h 352"/>
                  <a:gd name="T22" fmla="*/ 98 w 247"/>
                  <a:gd name="T23" fmla="*/ 50 h 352"/>
                  <a:gd name="T24" fmla="*/ 147 w 247"/>
                  <a:gd name="T25" fmla="*/ 186 h 352"/>
                  <a:gd name="T26" fmla="*/ 9 w 247"/>
                  <a:gd name="T27" fmla="*/ 322 h 352"/>
                  <a:gd name="T28" fmla="*/ 0 w 247"/>
                  <a:gd name="T29" fmla="*/ 338 h 352"/>
                  <a:gd name="T30" fmla="*/ 15 w 247"/>
                  <a:gd name="T31" fmla="*/ 352 h 352"/>
                  <a:gd name="T32" fmla="*/ 31 w 247"/>
                  <a:gd name="T33" fmla="*/ 342 h 352"/>
                  <a:gd name="T34" fmla="*/ 152 w 247"/>
                  <a:gd name="T35" fmla="*/ 200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7" h="352">
                    <a:moveTo>
                      <a:pt x="152" y="200"/>
                    </a:moveTo>
                    <a:cubicBezTo>
                      <a:pt x="172" y="252"/>
                      <a:pt x="196" y="329"/>
                      <a:pt x="204" y="340"/>
                    </a:cubicBezTo>
                    <a:cubicBezTo>
                      <a:pt x="212" y="351"/>
                      <a:pt x="217" y="351"/>
                      <a:pt x="230" y="351"/>
                    </a:cubicBezTo>
                    <a:lnTo>
                      <a:pt x="241" y="351"/>
                    </a:lnTo>
                    <a:cubicBezTo>
                      <a:pt x="246" y="351"/>
                      <a:pt x="247" y="348"/>
                      <a:pt x="247" y="346"/>
                    </a:cubicBezTo>
                    <a:cubicBezTo>
                      <a:pt x="247" y="345"/>
                      <a:pt x="246" y="344"/>
                      <a:pt x="244" y="342"/>
                    </a:cubicBezTo>
                    <a:cubicBezTo>
                      <a:pt x="239" y="336"/>
                      <a:pt x="236" y="329"/>
                      <a:pt x="233" y="319"/>
                    </a:cubicBezTo>
                    <a:lnTo>
                      <a:pt x="131" y="35"/>
                    </a:lnTo>
                    <a:cubicBezTo>
                      <a:pt x="121" y="6"/>
                      <a:pt x="94" y="0"/>
                      <a:pt x="70" y="0"/>
                    </a:cubicBezTo>
                    <a:cubicBezTo>
                      <a:pt x="68" y="0"/>
                      <a:pt x="61" y="0"/>
                      <a:pt x="61" y="5"/>
                    </a:cubicBezTo>
                    <a:cubicBezTo>
                      <a:pt x="61" y="9"/>
                      <a:pt x="65" y="10"/>
                      <a:pt x="66" y="10"/>
                    </a:cubicBezTo>
                    <a:cubicBezTo>
                      <a:pt x="82" y="13"/>
                      <a:pt x="86" y="16"/>
                      <a:pt x="98" y="50"/>
                    </a:cubicBezTo>
                    <a:lnTo>
                      <a:pt x="147" y="186"/>
                    </a:lnTo>
                    <a:lnTo>
                      <a:pt x="9" y="322"/>
                    </a:lnTo>
                    <a:cubicBezTo>
                      <a:pt x="3" y="328"/>
                      <a:pt x="0" y="331"/>
                      <a:pt x="0" y="338"/>
                    </a:cubicBezTo>
                    <a:cubicBezTo>
                      <a:pt x="0" y="346"/>
                      <a:pt x="7" y="352"/>
                      <a:pt x="15" y="352"/>
                    </a:cubicBezTo>
                    <a:cubicBezTo>
                      <a:pt x="23" y="352"/>
                      <a:pt x="27" y="347"/>
                      <a:pt x="31" y="342"/>
                    </a:cubicBezTo>
                    <a:lnTo>
                      <a:pt x="152" y="20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15">
                <a:extLst>
                  <a:ext uri="{FF2B5EF4-FFF2-40B4-BE49-F238E27FC236}">
                    <a16:creationId xmlns:a16="http://schemas.microsoft.com/office/drawing/2014/main" id="{42C1DADF-35B4-44E3-B40D-13D25D1EDF57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8870948" y="735013"/>
                <a:ext cx="71438" cy="114300"/>
              </a:xfrm>
              <a:custGeom>
                <a:avLst/>
                <a:gdLst>
                  <a:gd name="T0" fmla="*/ 154 w 154"/>
                  <a:gd name="T1" fmla="*/ 168 h 232"/>
                  <a:gd name="T2" fmla="*/ 142 w 154"/>
                  <a:gd name="T3" fmla="*/ 168 h 232"/>
                  <a:gd name="T4" fmla="*/ 133 w 154"/>
                  <a:gd name="T5" fmla="*/ 200 h 232"/>
                  <a:gd name="T6" fmla="*/ 99 w 154"/>
                  <a:gd name="T7" fmla="*/ 202 h 232"/>
                  <a:gd name="T8" fmla="*/ 34 w 154"/>
                  <a:gd name="T9" fmla="*/ 202 h 232"/>
                  <a:gd name="T10" fmla="*/ 104 w 154"/>
                  <a:gd name="T11" fmla="*/ 143 h 232"/>
                  <a:gd name="T12" fmla="*/ 154 w 154"/>
                  <a:gd name="T13" fmla="*/ 68 h 232"/>
                  <a:gd name="T14" fmla="*/ 72 w 154"/>
                  <a:gd name="T15" fmla="*/ 0 h 232"/>
                  <a:gd name="T16" fmla="*/ 0 w 154"/>
                  <a:gd name="T17" fmla="*/ 62 h 232"/>
                  <a:gd name="T18" fmla="*/ 18 w 154"/>
                  <a:gd name="T19" fmla="*/ 82 h 232"/>
                  <a:gd name="T20" fmla="*/ 37 w 154"/>
                  <a:gd name="T21" fmla="*/ 64 h 232"/>
                  <a:gd name="T22" fmla="*/ 16 w 154"/>
                  <a:gd name="T23" fmla="*/ 45 h 232"/>
                  <a:gd name="T24" fmla="*/ 67 w 154"/>
                  <a:gd name="T25" fmla="*/ 13 h 232"/>
                  <a:gd name="T26" fmla="*/ 120 w 154"/>
                  <a:gd name="T27" fmla="*/ 68 h 232"/>
                  <a:gd name="T28" fmla="*/ 87 w 154"/>
                  <a:gd name="T29" fmla="*/ 135 h 232"/>
                  <a:gd name="T30" fmla="*/ 3 w 154"/>
                  <a:gd name="T31" fmla="*/ 218 h 232"/>
                  <a:gd name="T32" fmla="*/ 0 w 154"/>
                  <a:gd name="T33" fmla="*/ 232 h 232"/>
                  <a:gd name="T34" fmla="*/ 144 w 154"/>
                  <a:gd name="T35" fmla="*/ 232 h 232"/>
                  <a:gd name="T36" fmla="*/ 154 w 154"/>
                  <a:gd name="T37" fmla="*/ 168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232">
                    <a:moveTo>
                      <a:pt x="154" y="168"/>
                    </a:moveTo>
                    <a:lnTo>
                      <a:pt x="142" y="168"/>
                    </a:lnTo>
                    <a:cubicBezTo>
                      <a:pt x="141" y="176"/>
                      <a:pt x="138" y="196"/>
                      <a:pt x="133" y="200"/>
                    </a:cubicBezTo>
                    <a:cubicBezTo>
                      <a:pt x="130" y="202"/>
                      <a:pt x="103" y="202"/>
                      <a:pt x="99" y="202"/>
                    </a:cubicBezTo>
                    <a:lnTo>
                      <a:pt x="34" y="202"/>
                    </a:lnTo>
                    <a:cubicBezTo>
                      <a:pt x="71" y="169"/>
                      <a:pt x="83" y="160"/>
                      <a:pt x="104" y="143"/>
                    </a:cubicBezTo>
                    <a:cubicBezTo>
                      <a:pt x="130" y="123"/>
                      <a:pt x="154" y="101"/>
                      <a:pt x="154" y="68"/>
                    </a:cubicBezTo>
                    <a:cubicBezTo>
                      <a:pt x="154" y="26"/>
                      <a:pt x="117" y="0"/>
                      <a:pt x="72" y="0"/>
                    </a:cubicBezTo>
                    <a:cubicBezTo>
                      <a:pt x="29" y="0"/>
                      <a:pt x="0" y="30"/>
                      <a:pt x="0" y="62"/>
                    </a:cubicBezTo>
                    <a:cubicBezTo>
                      <a:pt x="0" y="80"/>
                      <a:pt x="15" y="82"/>
                      <a:pt x="18" y="82"/>
                    </a:cubicBezTo>
                    <a:cubicBezTo>
                      <a:pt x="27" y="82"/>
                      <a:pt x="37" y="76"/>
                      <a:pt x="37" y="64"/>
                    </a:cubicBezTo>
                    <a:cubicBezTo>
                      <a:pt x="37" y="57"/>
                      <a:pt x="34" y="45"/>
                      <a:pt x="16" y="45"/>
                    </a:cubicBezTo>
                    <a:cubicBezTo>
                      <a:pt x="27" y="20"/>
                      <a:pt x="51" y="13"/>
                      <a:pt x="67" y="13"/>
                    </a:cubicBezTo>
                    <a:cubicBezTo>
                      <a:pt x="102" y="13"/>
                      <a:pt x="120" y="40"/>
                      <a:pt x="120" y="68"/>
                    </a:cubicBezTo>
                    <a:cubicBezTo>
                      <a:pt x="120" y="98"/>
                      <a:pt x="99" y="122"/>
                      <a:pt x="87" y="135"/>
                    </a:cubicBezTo>
                    <a:lnTo>
                      <a:pt x="3" y="218"/>
                    </a:lnTo>
                    <a:cubicBezTo>
                      <a:pt x="0" y="221"/>
                      <a:pt x="0" y="222"/>
                      <a:pt x="0" y="232"/>
                    </a:cubicBezTo>
                    <a:lnTo>
                      <a:pt x="144" y="232"/>
                    </a:lnTo>
                    <a:lnTo>
                      <a:pt x="154" y="16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16">
                <a:extLst>
                  <a:ext uri="{FF2B5EF4-FFF2-40B4-BE49-F238E27FC236}">
                    <a16:creationId xmlns:a16="http://schemas.microsoft.com/office/drawing/2014/main" id="{F7966976-A23B-4DDD-AEE5-8FA0C3BFF711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9026523" y="669925"/>
                <a:ext cx="150813" cy="163513"/>
              </a:xfrm>
              <a:custGeom>
                <a:avLst/>
                <a:gdLst>
                  <a:gd name="T0" fmla="*/ 176 w 332"/>
                  <a:gd name="T1" fmla="*/ 176 h 332"/>
                  <a:gd name="T2" fmla="*/ 315 w 332"/>
                  <a:gd name="T3" fmla="*/ 176 h 332"/>
                  <a:gd name="T4" fmla="*/ 332 w 332"/>
                  <a:gd name="T5" fmla="*/ 166 h 332"/>
                  <a:gd name="T6" fmla="*/ 315 w 332"/>
                  <a:gd name="T7" fmla="*/ 156 h 332"/>
                  <a:gd name="T8" fmla="*/ 176 w 332"/>
                  <a:gd name="T9" fmla="*/ 156 h 332"/>
                  <a:gd name="T10" fmla="*/ 176 w 332"/>
                  <a:gd name="T11" fmla="*/ 16 h 332"/>
                  <a:gd name="T12" fmla="*/ 166 w 332"/>
                  <a:gd name="T13" fmla="*/ 0 h 332"/>
                  <a:gd name="T14" fmla="*/ 156 w 332"/>
                  <a:gd name="T15" fmla="*/ 16 h 332"/>
                  <a:gd name="T16" fmla="*/ 156 w 332"/>
                  <a:gd name="T17" fmla="*/ 156 h 332"/>
                  <a:gd name="T18" fmla="*/ 17 w 332"/>
                  <a:gd name="T19" fmla="*/ 156 h 332"/>
                  <a:gd name="T20" fmla="*/ 0 w 332"/>
                  <a:gd name="T21" fmla="*/ 166 h 332"/>
                  <a:gd name="T22" fmla="*/ 17 w 332"/>
                  <a:gd name="T23" fmla="*/ 176 h 332"/>
                  <a:gd name="T24" fmla="*/ 156 w 332"/>
                  <a:gd name="T25" fmla="*/ 176 h 332"/>
                  <a:gd name="T26" fmla="*/ 156 w 332"/>
                  <a:gd name="T27" fmla="*/ 316 h 332"/>
                  <a:gd name="T28" fmla="*/ 166 w 332"/>
                  <a:gd name="T29" fmla="*/ 332 h 332"/>
                  <a:gd name="T30" fmla="*/ 176 w 332"/>
                  <a:gd name="T31" fmla="*/ 316 h 332"/>
                  <a:gd name="T32" fmla="*/ 176 w 332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2" y="176"/>
                      <a:pt x="332" y="166"/>
                    </a:cubicBezTo>
                    <a:cubicBezTo>
                      <a:pt x="332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10"/>
                      <a:pt x="176" y="0"/>
                      <a:pt x="166" y="0"/>
                    </a:cubicBezTo>
                    <a:cubicBezTo>
                      <a:pt x="156" y="0"/>
                      <a:pt x="156" y="10"/>
                      <a:pt x="156" y="16"/>
                    </a:cubicBezTo>
                    <a:lnTo>
                      <a:pt x="156" y="156"/>
                    </a:lnTo>
                    <a:lnTo>
                      <a:pt x="17" y="156"/>
                    </a:lnTo>
                    <a:cubicBezTo>
                      <a:pt x="10" y="156"/>
                      <a:pt x="0" y="156"/>
                      <a:pt x="0" y="166"/>
                    </a:cubicBezTo>
                    <a:cubicBezTo>
                      <a:pt x="0" y="176"/>
                      <a:pt x="10" y="176"/>
                      <a:pt x="17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17">
                <a:extLst>
                  <a:ext uri="{FF2B5EF4-FFF2-40B4-BE49-F238E27FC236}">
                    <a16:creationId xmlns:a16="http://schemas.microsoft.com/office/drawing/2014/main" id="{8DF1548D-9094-46FE-94F9-CE662192FBB6}"/>
                  </a:ext>
                </a:extLst>
              </p:cNvPr>
              <p:cNvSpPr>
                <a:spLocks noEditPoint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9247185" y="703263"/>
                <a:ext cx="106363" cy="161925"/>
              </a:xfrm>
              <a:custGeom>
                <a:avLst/>
                <a:gdLst>
                  <a:gd name="T0" fmla="*/ 2 w 236"/>
                  <a:gd name="T1" fmla="*/ 307 h 328"/>
                  <a:gd name="T2" fmla="*/ 0 w 236"/>
                  <a:gd name="T3" fmla="*/ 315 h 328"/>
                  <a:gd name="T4" fmla="*/ 14 w 236"/>
                  <a:gd name="T5" fmla="*/ 328 h 328"/>
                  <a:gd name="T6" fmla="*/ 32 w 236"/>
                  <a:gd name="T7" fmla="*/ 318 h 328"/>
                  <a:gd name="T8" fmla="*/ 64 w 236"/>
                  <a:gd name="T9" fmla="*/ 193 h 328"/>
                  <a:gd name="T10" fmla="*/ 113 w 236"/>
                  <a:gd name="T11" fmla="*/ 226 h 328"/>
                  <a:gd name="T12" fmla="*/ 236 w 236"/>
                  <a:gd name="T13" fmla="*/ 82 h 328"/>
                  <a:gd name="T14" fmla="*/ 166 w 236"/>
                  <a:gd name="T15" fmla="*/ 0 h 328"/>
                  <a:gd name="T16" fmla="*/ 51 w 236"/>
                  <a:gd name="T17" fmla="*/ 111 h 328"/>
                  <a:gd name="T18" fmla="*/ 2 w 236"/>
                  <a:gd name="T19" fmla="*/ 307 h 328"/>
                  <a:gd name="T20" fmla="*/ 112 w 236"/>
                  <a:gd name="T21" fmla="*/ 215 h 328"/>
                  <a:gd name="T22" fmla="*/ 70 w 236"/>
                  <a:gd name="T23" fmla="*/ 171 h 328"/>
                  <a:gd name="T24" fmla="*/ 74 w 236"/>
                  <a:gd name="T25" fmla="*/ 152 h 328"/>
                  <a:gd name="T26" fmla="*/ 104 w 236"/>
                  <a:gd name="T27" fmla="*/ 59 h 328"/>
                  <a:gd name="T28" fmla="*/ 165 w 236"/>
                  <a:gd name="T29" fmla="*/ 11 h 328"/>
                  <a:gd name="T30" fmla="*/ 200 w 236"/>
                  <a:gd name="T31" fmla="*/ 60 h 328"/>
                  <a:gd name="T32" fmla="*/ 172 w 236"/>
                  <a:gd name="T33" fmla="*/ 168 h 328"/>
                  <a:gd name="T34" fmla="*/ 112 w 236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6" h="328">
                    <a:moveTo>
                      <a:pt x="2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6" y="328"/>
                      <a:pt x="14" y="328"/>
                    </a:cubicBezTo>
                    <a:cubicBezTo>
                      <a:pt x="25" y="328"/>
                      <a:pt x="31" y="319"/>
                      <a:pt x="32" y="318"/>
                    </a:cubicBezTo>
                    <a:cubicBezTo>
                      <a:pt x="34" y="313"/>
                      <a:pt x="50" y="247"/>
                      <a:pt x="64" y="193"/>
                    </a:cubicBezTo>
                    <a:cubicBezTo>
                      <a:pt x="74" y="213"/>
                      <a:pt x="90" y="226"/>
                      <a:pt x="113" y="226"/>
                    </a:cubicBezTo>
                    <a:cubicBezTo>
                      <a:pt x="171" y="226"/>
                      <a:pt x="236" y="156"/>
                      <a:pt x="236" y="82"/>
                    </a:cubicBezTo>
                    <a:cubicBezTo>
                      <a:pt x="236" y="29"/>
                      <a:pt x="203" y="0"/>
                      <a:pt x="166" y="0"/>
                    </a:cubicBezTo>
                    <a:cubicBezTo>
                      <a:pt x="118" y="0"/>
                      <a:pt x="66" y="50"/>
                      <a:pt x="51" y="111"/>
                    </a:cubicBezTo>
                    <a:lnTo>
                      <a:pt x="2" y="307"/>
                    </a:lnTo>
                    <a:close/>
                    <a:moveTo>
                      <a:pt x="112" y="215"/>
                    </a:moveTo>
                    <a:cubicBezTo>
                      <a:pt x="78" y="215"/>
                      <a:pt x="70" y="175"/>
                      <a:pt x="70" y="171"/>
                    </a:cubicBezTo>
                    <a:cubicBezTo>
                      <a:pt x="70" y="169"/>
                      <a:pt x="72" y="159"/>
                      <a:pt x="74" y="152"/>
                    </a:cubicBezTo>
                    <a:cubicBezTo>
                      <a:pt x="88" y="97"/>
                      <a:pt x="93" y="79"/>
                      <a:pt x="104" y="59"/>
                    </a:cubicBezTo>
                    <a:cubicBezTo>
                      <a:pt x="125" y="22"/>
                      <a:pt x="150" y="11"/>
                      <a:pt x="165" y="11"/>
                    </a:cubicBezTo>
                    <a:cubicBezTo>
                      <a:pt x="184" y="11"/>
                      <a:pt x="200" y="26"/>
                      <a:pt x="200" y="60"/>
                    </a:cubicBezTo>
                    <a:cubicBezTo>
                      <a:pt x="200" y="88"/>
                      <a:pt x="185" y="143"/>
                      <a:pt x="172" y="168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AB53E8B3-4AB1-4088-A4A3-203A5AE95217}"/>
              </a:ext>
            </a:extLst>
          </p:cNvPr>
          <p:cNvSpPr txBox="1"/>
          <p:nvPr/>
        </p:nvSpPr>
        <p:spPr>
          <a:xfrm>
            <a:off x="30577" y="6142677"/>
            <a:ext cx="276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Calculated with N=5, K=120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D80A0D-98A6-435D-8172-E782FE306BEB}"/>
              </a:ext>
            </a:extLst>
          </p:cNvPr>
          <p:cNvSpPr txBox="1"/>
          <p:nvPr/>
        </p:nvSpPr>
        <p:spPr>
          <a:xfrm>
            <a:off x="9846423" y="6212094"/>
            <a:ext cx="2396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1"/>
                </a:solidFill>
              </a:rPr>
              <a:t>Grossi</a:t>
            </a:r>
            <a:r>
              <a:rPr lang="en-US" sz="1400" dirty="0">
                <a:solidFill>
                  <a:schemeClr val="accent1"/>
                </a:solidFill>
              </a:rPr>
              <a:t>, NW, arxiv:1903.09503</a:t>
            </a:r>
          </a:p>
        </p:txBody>
      </p:sp>
    </p:spTree>
    <p:extLst>
      <p:ext uri="{BB962C8B-B14F-4D97-AF65-F5344CB8AC3E}">
        <p14:creationId xmlns:p14="http://schemas.microsoft.com/office/powerpoint/2010/main" val="3653321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Rectangle: Rounded Corners 486">
            <a:extLst>
              <a:ext uri="{FF2B5EF4-FFF2-40B4-BE49-F238E27FC236}">
                <a16:creationId xmlns:a16="http://schemas.microsoft.com/office/drawing/2014/main" id="{91882E05-37CC-4EFF-B07A-D5C983DEFE81}"/>
              </a:ext>
            </a:extLst>
          </p:cNvPr>
          <p:cNvSpPr/>
          <p:nvPr/>
        </p:nvSpPr>
        <p:spPr>
          <a:xfrm>
            <a:off x="1706286" y="2291890"/>
            <a:ext cx="7711313" cy="6876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51847F-39A6-45BD-A6F1-A34AC43FBA22}"/>
              </a:ext>
            </a:extLst>
          </p:cNvPr>
          <p:cNvGrpSpPr/>
          <p:nvPr/>
        </p:nvGrpSpPr>
        <p:grpSpPr>
          <a:xfrm>
            <a:off x="11521440" y="0"/>
            <a:ext cx="670559" cy="343004"/>
            <a:chOff x="10991914" y="0"/>
            <a:chExt cx="1200086" cy="34300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BB5586-65CF-4AAC-8ADE-39769E71A490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4A7C2FE-8BF7-4B97-82A2-4B40C7E890E1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PDEs</a:t>
                </a: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B91DAEC-3027-4D31-82EA-75D23F9D3B5C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E8AACE0-B46C-4DA9-B895-56DBE03343A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60DC590-BC64-4312-9B89-43E9E9ADABB1}"/>
              </a:ext>
            </a:extLst>
          </p:cNvPr>
          <p:cNvSpPr txBox="1"/>
          <p:nvPr/>
        </p:nvSpPr>
        <p:spPr>
          <a:xfrm>
            <a:off x="381002" y="343004"/>
            <a:ext cx="3753228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Partial differential equations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03E1B9-7B93-4653-BC86-7B54BEA7483E}"/>
              </a:ext>
            </a:extLst>
          </p:cNvPr>
          <p:cNvSpPr txBox="1"/>
          <p:nvPr/>
        </p:nvSpPr>
        <p:spPr>
          <a:xfrm>
            <a:off x="293745" y="1333913"/>
            <a:ext cx="3927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Partial differential equations of interest:</a:t>
            </a:r>
          </a:p>
        </p:txBody>
      </p:sp>
      <p:grpSp>
        <p:nvGrpSpPr>
          <p:cNvPr id="572" name="Group 571">
            <a:extLst>
              <a:ext uri="{FF2B5EF4-FFF2-40B4-BE49-F238E27FC236}">
                <a16:creationId xmlns:a16="http://schemas.microsoft.com/office/drawing/2014/main" id="{31DDD608-8C70-4589-B285-49B531FBAB4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1890848" y="2423020"/>
            <a:ext cx="7342188" cy="377826"/>
            <a:chOff x="1968500" y="2413000"/>
            <a:chExt cx="7342188" cy="377826"/>
          </a:xfrm>
        </p:grpSpPr>
        <p:sp>
          <p:nvSpPr>
            <p:cNvPr id="527" name="Freeform 264">
              <a:extLst>
                <a:ext uri="{FF2B5EF4-FFF2-40B4-BE49-F238E27FC236}">
                  <a16:creationId xmlns:a16="http://schemas.microsoft.com/office/drawing/2014/main" id="{E36F0D2A-43DA-48D4-BB7E-3FB5B77962C5}"/>
                </a:ext>
              </a:extLst>
            </p:cNvPr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1968500" y="2482850"/>
              <a:ext cx="157163" cy="234951"/>
            </a:xfrm>
            <a:custGeom>
              <a:avLst/>
              <a:gdLst>
                <a:gd name="T0" fmla="*/ 211 w 263"/>
                <a:gd name="T1" fmla="*/ 188 h 369"/>
                <a:gd name="T2" fmla="*/ 147 w 263"/>
                <a:gd name="T3" fmla="*/ 130 h 369"/>
                <a:gd name="T4" fmla="*/ 45 w 263"/>
                <a:gd name="T5" fmla="*/ 176 h 369"/>
                <a:gd name="T6" fmla="*/ 0 w 263"/>
                <a:gd name="T7" fmla="*/ 280 h 369"/>
                <a:gd name="T8" fmla="*/ 92 w 263"/>
                <a:gd name="T9" fmla="*/ 369 h 369"/>
                <a:gd name="T10" fmla="*/ 263 w 263"/>
                <a:gd name="T11" fmla="*/ 130 h 369"/>
                <a:gd name="T12" fmla="*/ 155 w 263"/>
                <a:gd name="T13" fmla="*/ 0 h 369"/>
                <a:gd name="T14" fmla="*/ 60 w 263"/>
                <a:gd name="T15" fmla="*/ 79 h 369"/>
                <a:gd name="T16" fmla="*/ 79 w 263"/>
                <a:gd name="T17" fmla="*/ 97 h 369"/>
                <a:gd name="T18" fmla="*/ 105 w 263"/>
                <a:gd name="T19" fmla="*/ 70 h 369"/>
                <a:gd name="T20" fmla="*/ 82 w 263"/>
                <a:gd name="T21" fmla="*/ 53 h 369"/>
                <a:gd name="T22" fmla="*/ 154 w 263"/>
                <a:gd name="T23" fmla="*/ 13 h 369"/>
                <a:gd name="T24" fmla="*/ 225 w 263"/>
                <a:gd name="T25" fmla="*/ 103 h 369"/>
                <a:gd name="T26" fmla="*/ 212 w 263"/>
                <a:gd name="T27" fmla="*/ 188 h 369"/>
                <a:gd name="T28" fmla="*/ 211 w 263"/>
                <a:gd name="T29" fmla="*/ 188 h 369"/>
                <a:gd name="T30" fmla="*/ 93 w 263"/>
                <a:gd name="T31" fmla="*/ 355 h 369"/>
                <a:gd name="T32" fmla="*/ 39 w 263"/>
                <a:gd name="T33" fmla="*/ 298 h 369"/>
                <a:gd name="T34" fmla="*/ 72 w 263"/>
                <a:gd name="T35" fmla="*/ 185 h 369"/>
                <a:gd name="T36" fmla="*/ 147 w 263"/>
                <a:gd name="T37" fmla="*/ 141 h 369"/>
                <a:gd name="T38" fmla="*/ 202 w 263"/>
                <a:gd name="T39" fmla="*/ 206 h 369"/>
                <a:gd name="T40" fmla="*/ 93 w 263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9">
                  <a:moveTo>
                    <a:pt x="211" y="188"/>
                  </a:moveTo>
                  <a:cubicBezTo>
                    <a:pt x="206" y="158"/>
                    <a:pt x="186" y="130"/>
                    <a:pt x="147" y="130"/>
                  </a:cubicBezTo>
                  <a:cubicBezTo>
                    <a:pt x="116" y="130"/>
                    <a:pt x="84" y="138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1" y="369"/>
                    <a:pt x="263" y="201"/>
                    <a:pt x="263" y="130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3" y="355"/>
                  </a:moveTo>
                  <a:cubicBezTo>
                    <a:pt x="39" y="355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1" y="157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3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8" name="Freeform 265">
              <a:extLst>
                <a:ext uri="{FF2B5EF4-FFF2-40B4-BE49-F238E27FC236}">
                  <a16:creationId xmlns:a16="http://schemas.microsoft.com/office/drawing/2014/main" id="{281EB3B1-86E7-4577-B6DF-BB80B6B175BB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124075" y="2619376"/>
              <a:ext cx="69850" cy="141288"/>
            </a:xfrm>
            <a:custGeom>
              <a:avLst/>
              <a:gdLst>
                <a:gd name="T0" fmla="*/ 71 w 117"/>
                <a:gd name="T1" fmla="*/ 81 h 222"/>
                <a:gd name="T2" fmla="*/ 106 w 117"/>
                <a:gd name="T3" fmla="*/ 81 h 222"/>
                <a:gd name="T4" fmla="*/ 117 w 117"/>
                <a:gd name="T5" fmla="*/ 73 h 222"/>
                <a:gd name="T6" fmla="*/ 107 w 117"/>
                <a:gd name="T7" fmla="*/ 68 h 222"/>
                <a:gd name="T8" fmla="*/ 74 w 117"/>
                <a:gd name="T9" fmla="*/ 68 h 222"/>
                <a:gd name="T10" fmla="*/ 87 w 117"/>
                <a:gd name="T11" fmla="*/ 16 h 222"/>
                <a:gd name="T12" fmla="*/ 88 w 117"/>
                <a:gd name="T13" fmla="*/ 12 h 222"/>
                <a:gd name="T14" fmla="*/ 76 w 117"/>
                <a:gd name="T15" fmla="*/ 0 h 222"/>
                <a:gd name="T16" fmla="*/ 59 w 117"/>
                <a:gd name="T17" fmla="*/ 15 h 222"/>
                <a:gd name="T18" fmla="*/ 46 w 117"/>
                <a:gd name="T19" fmla="*/ 68 h 222"/>
                <a:gd name="T20" fmla="*/ 11 w 117"/>
                <a:gd name="T21" fmla="*/ 68 h 222"/>
                <a:gd name="T22" fmla="*/ 0 w 117"/>
                <a:gd name="T23" fmla="*/ 76 h 222"/>
                <a:gd name="T24" fmla="*/ 10 w 117"/>
                <a:gd name="T25" fmla="*/ 81 h 222"/>
                <a:gd name="T26" fmla="*/ 43 w 117"/>
                <a:gd name="T27" fmla="*/ 81 h 222"/>
                <a:gd name="T28" fmla="*/ 23 w 117"/>
                <a:gd name="T29" fmla="*/ 163 h 222"/>
                <a:gd name="T30" fmla="*/ 17 w 117"/>
                <a:gd name="T31" fmla="*/ 189 h 222"/>
                <a:gd name="T32" fmla="*/ 55 w 117"/>
                <a:gd name="T33" fmla="*/ 222 h 222"/>
                <a:gd name="T34" fmla="*/ 115 w 117"/>
                <a:gd name="T35" fmla="*/ 169 h 222"/>
                <a:gd name="T36" fmla="*/ 110 w 117"/>
                <a:gd name="T37" fmla="*/ 164 h 222"/>
                <a:gd name="T38" fmla="*/ 102 w 117"/>
                <a:gd name="T39" fmla="*/ 171 h 222"/>
                <a:gd name="T40" fmla="*/ 56 w 117"/>
                <a:gd name="T41" fmla="*/ 212 h 222"/>
                <a:gd name="T42" fmla="*/ 43 w 117"/>
                <a:gd name="T43" fmla="*/ 195 h 222"/>
                <a:gd name="T44" fmla="*/ 46 w 117"/>
                <a:gd name="T45" fmla="*/ 181 h 222"/>
                <a:gd name="T46" fmla="*/ 71 w 117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7" h="222">
                  <a:moveTo>
                    <a:pt x="71" y="81"/>
                  </a:moveTo>
                  <a:lnTo>
                    <a:pt x="106" y="81"/>
                  </a:lnTo>
                  <a:cubicBezTo>
                    <a:pt x="113" y="81"/>
                    <a:pt x="117" y="81"/>
                    <a:pt x="117" y="73"/>
                  </a:cubicBezTo>
                  <a:cubicBezTo>
                    <a:pt x="117" y="68"/>
                    <a:pt x="113" y="68"/>
                    <a:pt x="107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7" y="15"/>
                    <a:pt x="88" y="13"/>
                    <a:pt x="88" y="12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7" y="0"/>
                    <a:pt x="62" y="6"/>
                    <a:pt x="59" y="15"/>
                  </a:cubicBezTo>
                  <a:cubicBezTo>
                    <a:pt x="57" y="24"/>
                    <a:pt x="62" y="7"/>
                    <a:pt x="46" y="68"/>
                  </a:cubicBezTo>
                  <a:lnTo>
                    <a:pt x="11" y="68"/>
                  </a:lnTo>
                  <a:cubicBezTo>
                    <a:pt x="4" y="68"/>
                    <a:pt x="0" y="68"/>
                    <a:pt x="0" y="76"/>
                  </a:cubicBezTo>
                  <a:cubicBezTo>
                    <a:pt x="0" y="81"/>
                    <a:pt x="4" y="81"/>
                    <a:pt x="10" y="81"/>
                  </a:cubicBezTo>
                  <a:lnTo>
                    <a:pt x="43" y="81"/>
                  </a:lnTo>
                  <a:lnTo>
                    <a:pt x="23" y="163"/>
                  </a:lnTo>
                  <a:cubicBezTo>
                    <a:pt x="20" y="172"/>
                    <a:pt x="17" y="184"/>
                    <a:pt x="17" y="189"/>
                  </a:cubicBezTo>
                  <a:cubicBezTo>
                    <a:pt x="17" y="209"/>
                    <a:pt x="35" y="222"/>
                    <a:pt x="55" y="222"/>
                  </a:cubicBezTo>
                  <a:cubicBezTo>
                    <a:pt x="93" y="222"/>
                    <a:pt x="115" y="173"/>
                    <a:pt x="115" y="169"/>
                  </a:cubicBezTo>
                  <a:cubicBezTo>
                    <a:pt x="115" y="164"/>
                    <a:pt x="111" y="164"/>
                    <a:pt x="110" y="164"/>
                  </a:cubicBezTo>
                  <a:cubicBezTo>
                    <a:pt x="105" y="164"/>
                    <a:pt x="105" y="165"/>
                    <a:pt x="102" y="171"/>
                  </a:cubicBezTo>
                  <a:cubicBezTo>
                    <a:pt x="93" y="193"/>
                    <a:pt x="75" y="212"/>
                    <a:pt x="56" y="212"/>
                  </a:cubicBezTo>
                  <a:cubicBezTo>
                    <a:pt x="48" y="212"/>
                    <a:pt x="43" y="208"/>
                    <a:pt x="43" y="195"/>
                  </a:cubicBezTo>
                  <a:cubicBezTo>
                    <a:pt x="43" y="192"/>
                    <a:pt x="45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9" name="Freeform 266">
              <a:extLst>
                <a:ext uri="{FF2B5EF4-FFF2-40B4-BE49-F238E27FC236}">
                  <a16:creationId xmlns:a16="http://schemas.microsoft.com/office/drawing/2014/main" id="{9E2B16CE-29FB-49DE-B428-AC6A5B87BA84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227263" y="2570163"/>
              <a:ext cx="152400" cy="144463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6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6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6" y="50"/>
                    <a:pt x="106" y="41"/>
                  </a:cubicBezTo>
                  <a:cubicBezTo>
                    <a:pt x="106" y="19"/>
                    <a:pt x="90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6" y="12"/>
                    <a:pt x="76" y="27"/>
                  </a:cubicBezTo>
                  <a:cubicBezTo>
                    <a:pt x="76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3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0" name="Freeform 267">
              <a:extLst>
                <a:ext uri="{FF2B5EF4-FFF2-40B4-BE49-F238E27FC236}">
                  <a16:creationId xmlns:a16="http://schemas.microsoft.com/office/drawing/2014/main" id="{06F3F087-B0BE-4151-9798-EB578FCE9209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2570163" y="2525713"/>
              <a:ext cx="196850" cy="212726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1" name="Freeform 268">
              <a:extLst>
                <a:ext uri="{FF2B5EF4-FFF2-40B4-BE49-F238E27FC236}">
                  <a16:creationId xmlns:a16="http://schemas.microsoft.com/office/drawing/2014/main" id="{CDB53A23-F16E-4492-A41F-1D70CC13ECE5}"/>
                </a:ext>
              </a:extLst>
            </p:cNvPr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>
              <a:off x="2960688" y="2482850"/>
              <a:ext cx="155575" cy="234951"/>
            </a:xfrm>
            <a:custGeom>
              <a:avLst/>
              <a:gdLst>
                <a:gd name="T0" fmla="*/ 211 w 263"/>
                <a:gd name="T1" fmla="*/ 188 h 369"/>
                <a:gd name="T2" fmla="*/ 147 w 263"/>
                <a:gd name="T3" fmla="*/ 130 h 369"/>
                <a:gd name="T4" fmla="*/ 45 w 263"/>
                <a:gd name="T5" fmla="*/ 176 h 369"/>
                <a:gd name="T6" fmla="*/ 0 w 263"/>
                <a:gd name="T7" fmla="*/ 280 h 369"/>
                <a:gd name="T8" fmla="*/ 92 w 263"/>
                <a:gd name="T9" fmla="*/ 369 h 369"/>
                <a:gd name="T10" fmla="*/ 263 w 263"/>
                <a:gd name="T11" fmla="*/ 130 h 369"/>
                <a:gd name="T12" fmla="*/ 155 w 263"/>
                <a:gd name="T13" fmla="*/ 0 h 369"/>
                <a:gd name="T14" fmla="*/ 60 w 263"/>
                <a:gd name="T15" fmla="*/ 79 h 369"/>
                <a:gd name="T16" fmla="*/ 79 w 263"/>
                <a:gd name="T17" fmla="*/ 97 h 369"/>
                <a:gd name="T18" fmla="*/ 106 w 263"/>
                <a:gd name="T19" fmla="*/ 70 h 369"/>
                <a:gd name="T20" fmla="*/ 82 w 263"/>
                <a:gd name="T21" fmla="*/ 53 h 369"/>
                <a:gd name="T22" fmla="*/ 154 w 263"/>
                <a:gd name="T23" fmla="*/ 13 h 369"/>
                <a:gd name="T24" fmla="*/ 225 w 263"/>
                <a:gd name="T25" fmla="*/ 103 h 369"/>
                <a:gd name="T26" fmla="*/ 212 w 263"/>
                <a:gd name="T27" fmla="*/ 188 h 369"/>
                <a:gd name="T28" fmla="*/ 211 w 263"/>
                <a:gd name="T29" fmla="*/ 188 h 369"/>
                <a:gd name="T30" fmla="*/ 94 w 263"/>
                <a:gd name="T31" fmla="*/ 355 h 369"/>
                <a:gd name="T32" fmla="*/ 39 w 263"/>
                <a:gd name="T33" fmla="*/ 298 h 369"/>
                <a:gd name="T34" fmla="*/ 72 w 263"/>
                <a:gd name="T35" fmla="*/ 185 h 369"/>
                <a:gd name="T36" fmla="*/ 147 w 263"/>
                <a:gd name="T37" fmla="*/ 141 h 369"/>
                <a:gd name="T38" fmla="*/ 202 w 263"/>
                <a:gd name="T39" fmla="*/ 206 h 369"/>
                <a:gd name="T40" fmla="*/ 94 w 263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9">
                  <a:moveTo>
                    <a:pt x="211" y="188"/>
                  </a:moveTo>
                  <a:cubicBezTo>
                    <a:pt x="206" y="158"/>
                    <a:pt x="186" y="130"/>
                    <a:pt x="147" y="130"/>
                  </a:cubicBezTo>
                  <a:cubicBezTo>
                    <a:pt x="116" y="130"/>
                    <a:pt x="84" y="138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1" y="369"/>
                    <a:pt x="263" y="201"/>
                    <a:pt x="263" y="130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6" y="82"/>
                    <a:pt x="106" y="70"/>
                  </a:cubicBezTo>
                  <a:cubicBezTo>
                    <a:pt x="106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5"/>
                  </a:moveTo>
                  <a:cubicBezTo>
                    <a:pt x="39" y="355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7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4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2" name="Freeform 269">
              <a:extLst>
                <a:ext uri="{FF2B5EF4-FFF2-40B4-BE49-F238E27FC236}">
                  <a16:creationId xmlns:a16="http://schemas.microsoft.com/office/drawing/2014/main" id="{89AB4B82-25F7-4C9C-8062-EA426F2384F6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14675" y="2660651"/>
              <a:ext cx="111125" cy="100013"/>
            </a:xfrm>
            <a:custGeom>
              <a:avLst/>
              <a:gdLst>
                <a:gd name="T0" fmla="*/ 71 w 187"/>
                <a:gd name="T1" fmla="*/ 117 h 157"/>
                <a:gd name="T2" fmla="*/ 38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2 h 157"/>
                <a:gd name="T12" fmla="*/ 37 w 187"/>
                <a:gd name="T13" fmla="*/ 157 h 157"/>
                <a:gd name="T14" fmla="*/ 76 w 187"/>
                <a:gd name="T15" fmla="*/ 132 h 157"/>
                <a:gd name="T16" fmla="*/ 118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7 w 187"/>
                <a:gd name="T23" fmla="*/ 105 h 157"/>
                <a:gd name="T24" fmla="*/ 119 w 187"/>
                <a:gd name="T25" fmla="*/ 147 h 157"/>
                <a:gd name="T26" fmla="*/ 98 w 187"/>
                <a:gd name="T27" fmla="*/ 125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4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1 w 187"/>
                <a:gd name="T41" fmla="*/ 0 h 157"/>
                <a:gd name="T42" fmla="*/ 112 w 187"/>
                <a:gd name="T43" fmla="*/ 24 h 157"/>
                <a:gd name="T44" fmla="*/ 70 w 187"/>
                <a:gd name="T45" fmla="*/ 0 h 157"/>
                <a:gd name="T46" fmla="*/ 9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9 w 187"/>
                <a:gd name="T53" fmla="*/ 9 h 157"/>
                <a:gd name="T54" fmla="*/ 90 w 187"/>
                <a:gd name="T55" fmla="*/ 32 h 157"/>
                <a:gd name="T56" fmla="*/ 82 w 187"/>
                <a:gd name="T57" fmla="*/ 69 h 157"/>
                <a:gd name="T58" fmla="*/ 71 w 187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1" y="117"/>
                  </a:moveTo>
                  <a:cubicBezTo>
                    <a:pt x="67" y="128"/>
                    <a:pt x="56" y="147"/>
                    <a:pt x="38" y="147"/>
                  </a:cubicBezTo>
                  <a:cubicBezTo>
                    <a:pt x="37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1" y="110"/>
                    <a:pt x="0" y="119"/>
                    <a:pt x="0" y="132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5" y="151"/>
                    <a:pt x="104" y="157"/>
                    <a:pt x="118" y="157"/>
                  </a:cubicBezTo>
                  <a:cubicBezTo>
                    <a:pt x="158" y="157"/>
                    <a:pt x="179" y="113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9" y="99"/>
                    <a:pt x="168" y="101"/>
                    <a:pt x="167" y="105"/>
                  </a:cubicBezTo>
                  <a:cubicBezTo>
                    <a:pt x="159" y="129"/>
                    <a:pt x="139" y="147"/>
                    <a:pt x="119" y="147"/>
                  </a:cubicBezTo>
                  <a:cubicBezTo>
                    <a:pt x="105" y="147"/>
                    <a:pt x="98" y="138"/>
                    <a:pt x="98" y="125"/>
                  </a:cubicBezTo>
                  <a:cubicBezTo>
                    <a:pt x="98" y="115"/>
                    <a:pt x="106" y="84"/>
                    <a:pt x="116" y="45"/>
                  </a:cubicBezTo>
                  <a:cubicBezTo>
                    <a:pt x="123" y="18"/>
                    <a:pt x="139" y="9"/>
                    <a:pt x="150" y="9"/>
                  </a:cubicBezTo>
                  <a:cubicBezTo>
                    <a:pt x="151" y="9"/>
                    <a:pt x="162" y="9"/>
                    <a:pt x="169" y="14"/>
                  </a:cubicBezTo>
                  <a:cubicBezTo>
                    <a:pt x="158" y="17"/>
                    <a:pt x="154" y="27"/>
                    <a:pt x="154" y="33"/>
                  </a:cubicBezTo>
                  <a:cubicBezTo>
                    <a:pt x="154" y="41"/>
                    <a:pt x="159" y="46"/>
                    <a:pt x="167" y="46"/>
                  </a:cubicBezTo>
                  <a:cubicBezTo>
                    <a:pt x="176" y="46"/>
                    <a:pt x="187" y="40"/>
                    <a:pt x="187" y="25"/>
                  </a:cubicBezTo>
                  <a:cubicBezTo>
                    <a:pt x="187" y="6"/>
                    <a:pt x="165" y="0"/>
                    <a:pt x="151" y="0"/>
                  </a:cubicBezTo>
                  <a:cubicBezTo>
                    <a:pt x="133" y="0"/>
                    <a:pt x="119" y="11"/>
                    <a:pt x="112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9" y="43"/>
                    <a:pt x="9" y="53"/>
                  </a:cubicBezTo>
                  <a:cubicBezTo>
                    <a:pt x="9" y="58"/>
                    <a:pt x="13" y="58"/>
                    <a:pt x="14" y="58"/>
                  </a:cubicBezTo>
                  <a:cubicBezTo>
                    <a:pt x="19" y="58"/>
                    <a:pt x="19" y="56"/>
                    <a:pt x="21" y="52"/>
                  </a:cubicBezTo>
                  <a:cubicBezTo>
                    <a:pt x="30" y="24"/>
                    <a:pt x="52" y="9"/>
                    <a:pt x="69" y="9"/>
                  </a:cubicBezTo>
                  <a:cubicBezTo>
                    <a:pt x="80" y="9"/>
                    <a:pt x="90" y="16"/>
                    <a:pt x="90" y="32"/>
                  </a:cubicBezTo>
                  <a:cubicBezTo>
                    <a:pt x="90" y="39"/>
                    <a:pt x="86" y="57"/>
                    <a:pt x="82" y="69"/>
                  </a:cubicBezTo>
                  <a:lnTo>
                    <a:pt x="71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3" name="Freeform 270">
              <a:extLst>
                <a:ext uri="{FF2B5EF4-FFF2-40B4-BE49-F238E27FC236}">
                  <a16:creationId xmlns:a16="http://schemas.microsoft.com/office/drawing/2014/main" id="{F380BEE3-2440-42DD-9CC0-4D5DE25938D8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70250" y="2487613"/>
              <a:ext cx="147638" cy="288926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7 h 454"/>
                <a:gd name="T8" fmla="*/ 160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2 w 249"/>
                <a:gd name="T27" fmla="*/ 58 h 454"/>
                <a:gd name="T28" fmla="*/ 126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90 h 454"/>
                <a:gd name="T48" fmla="*/ 0 w 249"/>
                <a:gd name="T49" fmla="*/ 419 h 454"/>
                <a:gd name="T50" fmla="*/ 42 w 249"/>
                <a:gd name="T51" fmla="*/ 454 h 454"/>
                <a:gd name="T52" fmla="*/ 99 w 249"/>
                <a:gd name="T53" fmla="*/ 406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7"/>
                    <a:pt x="210" y="137"/>
                    <a:pt x="201" y="137"/>
                  </a:cubicBezTo>
                  <a:lnTo>
                    <a:pt x="160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2" y="58"/>
                  </a:cubicBezTo>
                  <a:cubicBezTo>
                    <a:pt x="139" y="69"/>
                    <a:pt x="138" y="74"/>
                    <a:pt x="126" y="137"/>
                  </a:cubicBezTo>
                  <a:lnTo>
                    <a:pt x="91" y="137"/>
                  </a:lnTo>
                  <a:cubicBezTo>
                    <a:pt x="82" y="137"/>
                    <a:pt x="76" y="137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8"/>
                    <a:pt x="68" y="443"/>
                    <a:pt x="42" y="443"/>
                  </a:cubicBezTo>
                  <a:cubicBezTo>
                    <a:pt x="41" y="443"/>
                    <a:pt x="28" y="443"/>
                    <a:pt x="19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6"/>
                    <a:pt x="37" y="390"/>
                    <a:pt x="28" y="390"/>
                  </a:cubicBezTo>
                  <a:cubicBezTo>
                    <a:pt x="15" y="390"/>
                    <a:pt x="0" y="401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4"/>
                    <a:pt x="99" y="406"/>
                  </a:cubicBezTo>
                  <a:cubicBezTo>
                    <a:pt x="115" y="374"/>
                    <a:pt x="126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4" name="Freeform 271">
              <a:extLst>
                <a:ext uri="{FF2B5EF4-FFF2-40B4-BE49-F238E27FC236}">
                  <a16:creationId xmlns:a16="http://schemas.microsoft.com/office/drawing/2014/main" id="{355E500E-ABEA-402D-BAB8-98161E3D7E7F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455988" y="2413000"/>
              <a:ext cx="53975" cy="222251"/>
            </a:xfrm>
            <a:custGeom>
              <a:avLst/>
              <a:gdLst>
                <a:gd name="T0" fmla="*/ 84 w 91"/>
                <a:gd name="T1" fmla="*/ 0 h 349"/>
                <a:gd name="T2" fmla="*/ 0 w 91"/>
                <a:gd name="T3" fmla="*/ 174 h 349"/>
                <a:gd name="T4" fmla="*/ 84 w 91"/>
                <a:gd name="T5" fmla="*/ 349 h 349"/>
                <a:gd name="T6" fmla="*/ 91 w 91"/>
                <a:gd name="T7" fmla="*/ 344 h 349"/>
                <a:gd name="T8" fmla="*/ 87 w 91"/>
                <a:gd name="T9" fmla="*/ 339 h 349"/>
                <a:gd name="T10" fmla="*/ 24 w 91"/>
                <a:gd name="T11" fmla="*/ 174 h 349"/>
                <a:gd name="T12" fmla="*/ 88 w 91"/>
                <a:gd name="T13" fmla="*/ 8 h 349"/>
                <a:gd name="T14" fmla="*/ 91 w 91"/>
                <a:gd name="T15" fmla="*/ 4 h 349"/>
                <a:gd name="T16" fmla="*/ 84 w 91"/>
                <a:gd name="T17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349">
                  <a:moveTo>
                    <a:pt x="84" y="0"/>
                  </a:moveTo>
                  <a:cubicBezTo>
                    <a:pt x="18" y="47"/>
                    <a:pt x="0" y="121"/>
                    <a:pt x="0" y="174"/>
                  </a:cubicBezTo>
                  <a:cubicBezTo>
                    <a:pt x="0" y="223"/>
                    <a:pt x="15" y="300"/>
                    <a:pt x="84" y="349"/>
                  </a:cubicBezTo>
                  <a:cubicBezTo>
                    <a:pt x="87" y="349"/>
                    <a:pt x="91" y="349"/>
                    <a:pt x="91" y="344"/>
                  </a:cubicBezTo>
                  <a:cubicBezTo>
                    <a:pt x="91" y="342"/>
                    <a:pt x="90" y="342"/>
                    <a:pt x="87" y="339"/>
                  </a:cubicBezTo>
                  <a:cubicBezTo>
                    <a:pt x="41" y="297"/>
                    <a:pt x="24" y="238"/>
                    <a:pt x="24" y="174"/>
                  </a:cubicBezTo>
                  <a:cubicBezTo>
                    <a:pt x="24" y="80"/>
                    <a:pt x="60" y="34"/>
                    <a:pt x="88" y="8"/>
                  </a:cubicBezTo>
                  <a:cubicBezTo>
                    <a:pt x="90" y="7"/>
                    <a:pt x="91" y="6"/>
                    <a:pt x="91" y="4"/>
                  </a:cubicBezTo>
                  <a:cubicBezTo>
                    <a:pt x="91" y="0"/>
                    <a:pt x="87" y="0"/>
                    <a:pt x="84" y="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5" name="Freeform 272">
              <a:extLst>
                <a:ext uri="{FF2B5EF4-FFF2-40B4-BE49-F238E27FC236}">
                  <a16:creationId xmlns:a16="http://schemas.microsoft.com/office/drawing/2014/main" id="{4CEAA6C8-5B4E-4C08-8CEA-1939A54E5608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536950" y="2481263"/>
              <a:ext cx="90488" cy="100013"/>
            </a:xfrm>
            <a:custGeom>
              <a:avLst/>
              <a:gdLst>
                <a:gd name="T0" fmla="*/ 131 w 151"/>
                <a:gd name="T1" fmla="*/ 20 h 157"/>
                <a:gd name="T2" fmla="*/ 114 w 151"/>
                <a:gd name="T3" fmla="*/ 40 h 157"/>
                <a:gd name="T4" fmla="*/ 127 w 151"/>
                <a:gd name="T5" fmla="*/ 53 h 157"/>
                <a:gd name="T6" fmla="*/ 147 w 151"/>
                <a:gd name="T7" fmla="*/ 30 h 157"/>
                <a:gd name="T8" fmla="*/ 101 w 151"/>
                <a:gd name="T9" fmla="*/ 0 h 157"/>
                <a:gd name="T10" fmla="*/ 0 w 151"/>
                <a:gd name="T11" fmla="*/ 96 h 157"/>
                <a:gd name="T12" fmla="*/ 65 w 151"/>
                <a:gd name="T13" fmla="*/ 157 h 157"/>
                <a:gd name="T14" fmla="*/ 151 w 151"/>
                <a:gd name="T15" fmla="*/ 118 h 157"/>
                <a:gd name="T16" fmla="*/ 145 w 151"/>
                <a:gd name="T17" fmla="*/ 112 h 157"/>
                <a:gd name="T18" fmla="*/ 140 w 151"/>
                <a:gd name="T19" fmla="*/ 115 h 157"/>
                <a:gd name="T20" fmla="*/ 66 w 151"/>
                <a:gd name="T21" fmla="*/ 147 h 157"/>
                <a:gd name="T22" fmla="*/ 29 w 151"/>
                <a:gd name="T23" fmla="*/ 109 h 157"/>
                <a:gd name="T24" fmla="*/ 52 w 151"/>
                <a:gd name="T25" fmla="*/ 36 h 157"/>
                <a:gd name="T26" fmla="*/ 101 w 151"/>
                <a:gd name="T27" fmla="*/ 10 h 157"/>
                <a:gd name="T28" fmla="*/ 131 w 151"/>
                <a:gd name="T29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1" h="157">
                  <a:moveTo>
                    <a:pt x="131" y="20"/>
                  </a:moveTo>
                  <a:cubicBezTo>
                    <a:pt x="119" y="22"/>
                    <a:pt x="114" y="32"/>
                    <a:pt x="114" y="40"/>
                  </a:cubicBezTo>
                  <a:cubicBezTo>
                    <a:pt x="114" y="49"/>
                    <a:pt x="121" y="53"/>
                    <a:pt x="127" y="53"/>
                  </a:cubicBezTo>
                  <a:cubicBezTo>
                    <a:pt x="135" y="53"/>
                    <a:pt x="147" y="47"/>
                    <a:pt x="147" y="30"/>
                  </a:cubicBezTo>
                  <a:cubicBezTo>
                    <a:pt x="147" y="6"/>
                    <a:pt x="120" y="0"/>
                    <a:pt x="101" y="0"/>
                  </a:cubicBezTo>
                  <a:cubicBezTo>
                    <a:pt x="49" y="0"/>
                    <a:pt x="0" y="48"/>
                    <a:pt x="0" y="96"/>
                  </a:cubicBezTo>
                  <a:cubicBezTo>
                    <a:pt x="0" y="126"/>
                    <a:pt x="21" y="157"/>
                    <a:pt x="65" y="157"/>
                  </a:cubicBezTo>
                  <a:cubicBezTo>
                    <a:pt x="124" y="157"/>
                    <a:pt x="151" y="123"/>
                    <a:pt x="151" y="118"/>
                  </a:cubicBezTo>
                  <a:cubicBezTo>
                    <a:pt x="151" y="116"/>
                    <a:pt x="148" y="112"/>
                    <a:pt x="145" y="112"/>
                  </a:cubicBezTo>
                  <a:cubicBezTo>
                    <a:pt x="143" y="112"/>
                    <a:pt x="143" y="113"/>
                    <a:pt x="140" y="115"/>
                  </a:cubicBezTo>
                  <a:cubicBezTo>
                    <a:pt x="113" y="147"/>
                    <a:pt x="72" y="147"/>
                    <a:pt x="66" y="147"/>
                  </a:cubicBezTo>
                  <a:cubicBezTo>
                    <a:pt x="40" y="147"/>
                    <a:pt x="29" y="130"/>
                    <a:pt x="29" y="109"/>
                  </a:cubicBezTo>
                  <a:cubicBezTo>
                    <a:pt x="29" y="99"/>
                    <a:pt x="34" y="61"/>
                    <a:pt x="52" y="36"/>
                  </a:cubicBezTo>
                  <a:cubicBezTo>
                    <a:pt x="66" y="19"/>
                    <a:pt x="84" y="10"/>
                    <a:pt x="101" y="10"/>
                  </a:cubicBezTo>
                  <a:cubicBezTo>
                    <a:pt x="106" y="10"/>
                    <a:pt x="123" y="10"/>
                    <a:pt x="131" y="2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6" name="Freeform 273">
              <a:extLst>
                <a:ext uri="{FF2B5EF4-FFF2-40B4-BE49-F238E27FC236}">
                  <a16:creationId xmlns:a16="http://schemas.microsoft.com/office/drawing/2014/main" id="{3BF567B1-42A5-4B3D-8EB1-4282FA5ABAA8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644900" y="2413000"/>
              <a:ext cx="53975" cy="222251"/>
            </a:xfrm>
            <a:custGeom>
              <a:avLst/>
              <a:gdLst>
                <a:gd name="T0" fmla="*/ 6 w 90"/>
                <a:gd name="T1" fmla="*/ 0 h 349"/>
                <a:gd name="T2" fmla="*/ 0 w 90"/>
                <a:gd name="T3" fmla="*/ 4 h 349"/>
                <a:gd name="T4" fmla="*/ 3 w 90"/>
                <a:gd name="T5" fmla="*/ 9 h 349"/>
                <a:gd name="T6" fmla="*/ 66 w 90"/>
                <a:gd name="T7" fmla="*/ 174 h 349"/>
                <a:gd name="T8" fmla="*/ 6 w 90"/>
                <a:gd name="T9" fmla="*/ 336 h 349"/>
                <a:gd name="T10" fmla="*/ 0 w 90"/>
                <a:gd name="T11" fmla="*/ 344 h 349"/>
                <a:gd name="T12" fmla="*/ 4 w 90"/>
                <a:gd name="T13" fmla="*/ 349 h 349"/>
                <a:gd name="T14" fmla="*/ 64 w 90"/>
                <a:gd name="T15" fmla="*/ 282 h 349"/>
                <a:gd name="T16" fmla="*/ 90 w 90"/>
                <a:gd name="T17" fmla="*/ 174 h 349"/>
                <a:gd name="T18" fmla="*/ 6 w 90"/>
                <a:gd name="T19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349">
                  <a:moveTo>
                    <a:pt x="6" y="0"/>
                  </a:moveTo>
                  <a:cubicBezTo>
                    <a:pt x="4" y="0"/>
                    <a:pt x="0" y="0"/>
                    <a:pt x="0" y="4"/>
                  </a:cubicBezTo>
                  <a:cubicBezTo>
                    <a:pt x="0" y="6"/>
                    <a:pt x="1" y="7"/>
                    <a:pt x="3" y="9"/>
                  </a:cubicBezTo>
                  <a:cubicBezTo>
                    <a:pt x="33" y="37"/>
                    <a:pt x="66" y="84"/>
                    <a:pt x="66" y="174"/>
                  </a:cubicBezTo>
                  <a:cubicBezTo>
                    <a:pt x="66" y="247"/>
                    <a:pt x="44" y="302"/>
                    <a:pt x="6" y="336"/>
                  </a:cubicBezTo>
                  <a:cubicBezTo>
                    <a:pt x="0" y="342"/>
                    <a:pt x="0" y="343"/>
                    <a:pt x="0" y="344"/>
                  </a:cubicBezTo>
                  <a:cubicBezTo>
                    <a:pt x="0" y="346"/>
                    <a:pt x="1" y="349"/>
                    <a:pt x="4" y="349"/>
                  </a:cubicBezTo>
                  <a:cubicBezTo>
                    <a:pt x="8" y="349"/>
                    <a:pt x="41" y="326"/>
                    <a:pt x="64" y="282"/>
                  </a:cubicBezTo>
                  <a:cubicBezTo>
                    <a:pt x="80" y="253"/>
                    <a:pt x="90" y="215"/>
                    <a:pt x="90" y="174"/>
                  </a:cubicBezTo>
                  <a:cubicBezTo>
                    <a:pt x="90" y="125"/>
                    <a:pt x="75" y="49"/>
                    <a:pt x="6" y="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7" name="Freeform 274">
              <a:extLst>
                <a:ext uri="{FF2B5EF4-FFF2-40B4-BE49-F238E27FC236}">
                  <a16:creationId xmlns:a16="http://schemas.microsoft.com/office/drawing/2014/main" id="{050F0283-224A-4330-ADEA-6D46A4E4E587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767138" y="2471738"/>
              <a:ext cx="68263" cy="319088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8 h 499"/>
                <a:gd name="T14" fmla="*/ 0 w 115"/>
                <a:gd name="T15" fmla="*/ 250 h 499"/>
                <a:gd name="T16" fmla="*/ 33 w 115"/>
                <a:gd name="T17" fmla="*/ 406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5" y="421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1" y="34"/>
                    <a:pt x="31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5" y="349"/>
                    <a:pt x="33" y="406"/>
                  </a:cubicBezTo>
                  <a:cubicBezTo>
                    <a:pt x="63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8" name="Freeform 275">
              <a:extLst>
                <a:ext uri="{FF2B5EF4-FFF2-40B4-BE49-F238E27FC236}">
                  <a16:creationId xmlns:a16="http://schemas.microsoft.com/office/drawing/2014/main" id="{52836EB1-E2AB-4E99-B2E4-202EC9C816B2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862388" y="2570163"/>
              <a:ext cx="152400" cy="144463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5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2 w 256"/>
                <a:gd name="T21" fmla="*/ 52 h 226"/>
                <a:gd name="T22" fmla="*/ 230 w 256"/>
                <a:gd name="T23" fmla="*/ 19 h 226"/>
                <a:gd name="T24" fmla="*/ 215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6 w 256"/>
                <a:gd name="T37" fmla="*/ 41 h 226"/>
                <a:gd name="T38" fmla="*/ 65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6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1" y="226"/>
                    <a:pt x="233" y="215"/>
                    <a:pt x="241" y="199"/>
                  </a:cubicBezTo>
                  <a:cubicBezTo>
                    <a:pt x="249" y="181"/>
                    <a:pt x="256" y="150"/>
                    <a:pt x="256" y="149"/>
                  </a:cubicBezTo>
                  <a:cubicBezTo>
                    <a:pt x="256" y="144"/>
                    <a:pt x="251" y="144"/>
                    <a:pt x="250" y="144"/>
                  </a:cubicBezTo>
                  <a:cubicBezTo>
                    <a:pt x="245" y="144"/>
                    <a:pt x="244" y="146"/>
                    <a:pt x="243" y="153"/>
                  </a:cubicBezTo>
                  <a:cubicBezTo>
                    <a:pt x="236" y="181"/>
                    <a:pt x="226" y="215"/>
                    <a:pt x="205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5" y="79"/>
                    <a:pt x="220" y="60"/>
                    <a:pt x="222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5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6" y="50"/>
                    <a:pt x="106" y="41"/>
                  </a:cubicBezTo>
                  <a:cubicBezTo>
                    <a:pt x="106" y="19"/>
                    <a:pt x="90" y="0"/>
                    <a:pt x="65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8" y="11"/>
                    <a:pt x="76" y="12"/>
                    <a:pt x="76" y="27"/>
                  </a:cubicBezTo>
                  <a:cubicBezTo>
                    <a:pt x="76" y="39"/>
                    <a:pt x="71" y="54"/>
                    <a:pt x="68" y="61"/>
                  </a:cubicBezTo>
                  <a:cubicBezTo>
                    <a:pt x="49" y="111"/>
                    <a:pt x="39" y="142"/>
                    <a:pt x="39" y="166"/>
                  </a:cubicBezTo>
                  <a:cubicBezTo>
                    <a:pt x="39" y="214"/>
                    <a:pt x="73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9" name="Freeform 276">
              <a:extLst>
                <a:ext uri="{FF2B5EF4-FFF2-40B4-BE49-F238E27FC236}">
                  <a16:creationId xmlns:a16="http://schemas.microsoft.com/office/drawing/2014/main" id="{5399C080-04B3-4E01-8B4A-6E3314A3C32A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4048125" y="2678113"/>
              <a:ext cx="34925" cy="9525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0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0" name="Freeform 277">
              <a:extLst>
                <a:ext uri="{FF2B5EF4-FFF2-40B4-BE49-F238E27FC236}">
                  <a16:creationId xmlns:a16="http://schemas.microsoft.com/office/drawing/2014/main" id="{023081F1-6416-44FD-B308-363BDA053B1A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4160838" y="2511425"/>
              <a:ext cx="92075" cy="203201"/>
            </a:xfrm>
            <a:custGeom>
              <a:avLst/>
              <a:gdLst>
                <a:gd name="T0" fmla="*/ 92 w 154"/>
                <a:gd name="T1" fmla="*/ 113 h 318"/>
                <a:gd name="T2" fmla="*/ 139 w 154"/>
                <a:gd name="T3" fmla="*/ 113 h 318"/>
                <a:gd name="T4" fmla="*/ 154 w 154"/>
                <a:gd name="T5" fmla="*/ 103 h 318"/>
                <a:gd name="T6" fmla="*/ 140 w 154"/>
                <a:gd name="T7" fmla="*/ 98 h 318"/>
                <a:gd name="T8" fmla="*/ 96 w 154"/>
                <a:gd name="T9" fmla="*/ 98 h 318"/>
                <a:gd name="T10" fmla="*/ 116 w 154"/>
                <a:gd name="T11" fmla="*/ 14 h 318"/>
                <a:gd name="T12" fmla="*/ 102 w 154"/>
                <a:gd name="T13" fmla="*/ 0 h 318"/>
                <a:gd name="T14" fmla="*/ 82 w 154"/>
                <a:gd name="T15" fmla="*/ 18 h 318"/>
                <a:gd name="T16" fmla="*/ 62 w 154"/>
                <a:gd name="T17" fmla="*/ 98 h 318"/>
                <a:gd name="T18" fmla="*/ 15 w 154"/>
                <a:gd name="T19" fmla="*/ 98 h 318"/>
                <a:gd name="T20" fmla="*/ 0 w 154"/>
                <a:gd name="T21" fmla="*/ 107 h 318"/>
                <a:gd name="T22" fmla="*/ 14 w 154"/>
                <a:gd name="T23" fmla="*/ 113 h 318"/>
                <a:gd name="T24" fmla="*/ 58 w 154"/>
                <a:gd name="T25" fmla="*/ 113 h 318"/>
                <a:gd name="T26" fmla="*/ 20 w 154"/>
                <a:gd name="T27" fmla="*/ 272 h 318"/>
                <a:gd name="T28" fmla="*/ 66 w 154"/>
                <a:gd name="T29" fmla="*/ 318 h 318"/>
                <a:gd name="T30" fmla="*/ 146 w 154"/>
                <a:gd name="T31" fmla="*/ 241 h 318"/>
                <a:gd name="T32" fmla="*/ 140 w 154"/>
                <a:gd name="T33" fmla="*/ 236 h 318"/>
                <a:gd name="T34" fmla="*/ 132 w 154"/>
                <a:gd name="T35" fmla="*/ 243 h 318"/>
                <a:gd name="T36" fmla="*/ 67 w 154"/>
                <a:gd name="T37" fmla="*/ 307 h 318"/>
                <a:gd name="T38" fmla="*/ 52 w 154"/>
                <a:gd name="T39" fmla="*/ 284 h 318"/>
                <a:gd name="T40" fmla="*/ 55 w 154"/>
                <a:gd name="T41" fmla="*/ 260 h 318"/>
                <a:gd name="T42" fmla="*/ 92 w 154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318">
                  <a:moveTo>
                    <a:pt x="92" y="113"/>
                  </a:moveTo>
                  <a:lnTo>
                    <a:pt x="139" y="113"/>
                  </a:lnTo>
                  <a:cubicBezTo>
                    <a:pt x="149" y="113"/>
                    <a:pt x="154" y="113"/>
                    <a:pt x="154" y="103"/>
                  </a:cubicBezTo>
                  <a:cubicBezTo>
                    <a:pt x="154" y="98"/>
                    <a:pt x="149" y="98"/>
                    <a:pt x="140" y="98"/>
                  </a:cubicBezTo>
                  <a:lnTo>
                    <a:pt x="96" y="98"/>
                  </a:lnTo>
                  <a:cubicBezTo>
                    <a:pt x="114" y="27"/>
                    <a:pt x="116" y="17"/>
                    <a:pt x="116" y="14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1"/>
                    <a:pt x="82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6" y="245"/>
                    <a:pt x="146" y="241"/>
                  </a:cubicBezTo>
                  <a:cubicBezTo>
                    <a:pt x="146" y="236"/>
                    <a:pt x="142" y="236"/>
                    <a:pt x="140" y="236"/>
                  </a:cubicBezTo>
                  <a:cubicBezTo>
                    <a:pt x="135" y="236"/>
                    <a:pt x="135" y="238"/>
                    <a:pt x="132" y="243"/>
                  </a:cubicBezTo>
                  <a:cubicBezTo>
                    <a:pt x="111" y="295"/>
                    <a:pt x="84" y="307"/>
                    <a:pt x="67" y="307"/>
                  </a:cubicBezTo>
                  <a:cubicBezTo>
                    <a:pt x="57" y="307"/>
                    <a:pt x="52" y="301"/>
                    <a:pt x="52" y="284"/>
                  </a:cubicBezTo>
                  <a:cubicBezTo>
                    <a:pt x="52" y="272"/>
                    <a:pt x="53" y="269"/>
                    <a:pt x="55" y="260"/>
                  </a:cubicBezTo>
                  <a:lnTo>
                    <a:pt x="92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1" name="Freeform 278">
              <a:extLst>
                <a:ext uri="{FF2B5EF4-FFF2-40B4-BE49-F238E27FC236}">
                  <a16:creationId xmlns:a16="http://schemas.microsoft.com/office/drawing/2014/main" id="{033EB887-7FAF-4532-AAA6-422A607F1B9A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4287838" y="2678113"/>
              <a:ext cx="33338" cy="95250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2" name="Freeform 279">
              <a:extLst>
                <a:ext uri="{FF2B5EF4-FFF2-40B4-BE49-F238E27FC236}">
                  <a16:creationId xmlns:a16="http://schemas.microsoft.com/office/drawing/2014/main" id="{A3AEFC6E-A8CE-4663-96AF-BCCA442AE000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4400550" y="2570163"/>
              <a:ext cx="149225" cy="144463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8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9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5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8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1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5" y="11"/>
                    <a:pt x="122" y="16"/>
                    <a:pt x="122" y="44"/>
                  </a:cubicBezTo>
                  <a:cubicBezTo>
                    <a:pt x="122" y="60"/>
                    <a:pt x="114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7"/>
                    <a:pt x="123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3" name="Freeform 280">
              <a:extLst>
                <a:ext uri="{FF2B5EF4-FFF2-40B4-BE49-F238E27FC236}">
                  <a16:creationId xmlns:a16="http://schemas.microsoft.com/office/drawing/2014/main" id="{25DAF4A4-4413-49A6-A7A8-C8F7EEC4C0CC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4578350" y="2471738"/>
              <a:ext cx="69850" cy="31908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6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4" name="Freeform 281">
              <a:extLst>
                <a:ext uri="{FF2B5EF4-FFF2-40B4-BE49-F238E27FC236}">
                  <a16:creationId xmlns:a16="http://schemas.microsoft.com/office/drawing/2014/main" id="{4D07050C-524F-4332-9584-ADBD4DBBA660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4859338" y="2525713"/>
              <a:ext cx="196850" cy="212726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5" name="Freeform 282">
              <a:extLst>
                <a:ext uri="{FF2B5EF4-FFF2-40B4-BE49-F238E27FC236}">
                  <a16:creationId xmlns:a16="http://schemas.microsoft.com/office/drawing/2014/main" id="{53931984-E6C5-4890-963F-B709D0DBF62E}"/>
                </a:ext>
              </a:extLst>
            </p:cNvPr>
            <p:cNvSpPr>
              <a:spLocks noEditPoints="1"/>
            </p:cNvSpPr>
            <p:nvPr>
              <p:custDataLst>
                <p:tags r:id="rId27"/>
              </p:custDataLst>
            </p:nvPr>
          </p:nvSpPr>
          <p:spPr bwMode="auto">
            <a:xfrm>
              <a:off x="5248275" y="2482850"/>
              <a:ext cx="157163" cy="234951"/>
            </a:xfrm>
            <a:custGeom>
              <a:avLst/>
              <a:gdLst>
                <a:gd name="T0" fmla="*/ 211 w 263"/>
                <a:gd name="T1" fmla="*/ 188 h 369"/>
                <a:gd name="T2" fmla="*/ 147 w 263"/>
                <a:gd name="T3" fmla="*/ 130 h 369"/>
                <a:gd name="T4" fmla="*/ 45 w 263"/>
                <a:gd name="T5" fmla="*/ 176 h 369"/>
                <a:gd name="T6" fmla="*/ 0 w 263"/>
                <a:gd name="T7" fmla="*/ 280 h 369"/>
                <a:gd name="T8" fmla="*/ 92 w 263"/>
                <a:gd name="T9" fmla="*/ 369 h 369"/>
                <a:gd name="T10" fmla="*/ 263 w 263"/>
                <a:gd name="T11" fmla="*/ 130 h 369"/>
                <a:gd name="T12" fmla="*/ 155 w 263"/>
                <a:gd name="T13" fmla="*/ 0 h 369"/>
                <a:gd name="T14" fmla="*/ 60 w 263"/>
                <a:gd name="T15" fmla="*/ 79 h 369"/>
                <a:gd name="T16" fmla="*/ 79 w 263"/>
                <a:gd name="T17" fmla="*/ 97 h 369"/>
                <a:gd name="T18" fmla="*/ 106 w 263"/>
                <a:gd name="T19" fmla="*/ 70 h 369"/>
                <a:gd name="T20" fmla="*/ 82 w 263"/>
                <a:gd name="T21" fmla="*/ 53 h 369"/>
                <a:gd name="T22" fmla="*/ 154 w 263"/>
                <a:gd name="T23" fmla="*/ 13 h 369"/>
                <a:gd name="T24" fmla="*/ 225 w 263"/>
                <a:gd name="T25" fmla="*/ 103 h 369"/>
                <a:gd name="T26" fmla="*/ 212 w 263"/>
                <a:gd name="T27" fmla="*/ 188 h 369"/>
                <a:gd name="T28" fmla="*/ 211 w 263"/>
                <a:gd name="T29" fmla="*/ 188 h 369"/>
                <a:gd name="T30" fmla="*/ 94 w 263"/>
                <a:gd name="T31" fmla="*/ 355 h 369"/>
                <a:gd name="T32" fmla="*/ 39 w 263"/>
                <a:gd name="T33" fmla="*/ 298 h 369"/>
                <a:gd name="T34" fmla="*/ 72 w 263"/>
                <a:gd name="T35" fmla="*/ 185 h 369"/>
                <a:gd name="T36" fmla="*/ 147 w 263"/>
                <a:gd name="T37" fmla="*/ 141 h 369"/>
                <a:gd name="T38" fmla="*/ 202 w 263"/>
                <a:gd name="T39" fmla="*/ 206 h 369"/>
                <a:gd name="T40" fmla="*/ 94 w 263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9">
                  <a:moveTo>
                    <a:pt x="211" y="188"/>
                  </a:moveTo>
                  <a:cubicBezTo>
                    <a:pt x="206" y="158"/>
                    <a:pt x="186" y="130"/>
                    <a:pt x="147" y="130"/>
                  </a:cubicBezTo>
                  <a:cubicBezTo>
                    <a:pt x="116" y="130"/>
                    <a:pt x="84" y="138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1" y="369"/>
                    <a:pt x="263" y="201"/>
                    <a:pt x="263" y="130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6" y="82"/>
                    <a:pt x="106" y="70"/>
                  </a:cubicBezTo>
                  <a:cubicBezTo>
                    <a:pt x="106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5"/>
                  </a:moveTo>
                  <a:cubicBezTo>
                    <a:pt x="39" y="355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7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4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6" name="Freeform 283">
              <a:extLst>
                <a:ext uri="{FF2B5EF4-FFF2-40B4-BE49-F238E27FC236}">
                  <a16:creationId xmlns:a16="http://schemas.microsoft.com/office/drawing/2014/main" id="{BCC9CC72-5B30-4D13-A262-5A79B72ADF00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5403850" y="2660651"/>
              <a:ext cx="111125" cy="100013"/>
            </a:xfrm>
            <a:custGeom>
              <a:avLst/>
              <a:gdLst>
                <a:gd name="T0" fmla="*/ 71 w 187"/>
                <a:gd name="T1" fmla="*/ 117 h 157"/>
                <a:gd name="T2" fmla="*/ 38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2 h 157"/>
                <a:gd name="T12" fmla="*/ 37 w 187"/>
                <a:gd name="T13" fmla="*/ 157 h 157"/>
                <a:gd name="T14" fmla="*/ 76 w 187"/>
                <a:gd name="T15" fmla="*/ 132 h 157"/>
                <a:gd name="T16" fmla="*/ 118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7 w 187"/>
                <a:gd name="T23" fmla="*/ 105 h 157"/>
                <a:gd name="T24" fmla="*/ 119 w 187"/>
                <a:gd name="T25" fmla="*/ 147 h 157"/>
                <a:gd name="T26" fmla="*/ 98 w 187"/>
                <a:gd name="T27" fmla="*/ 125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4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1 w 187"/>
                <a:gd name="T41" fmla="*/ 0 h 157"/>
                <a:gd name="T42" fmla="*/ 112 w 187"/>
                <a:gd name="T43" fmla="*/ 24 h 157"/>
                <a:gd name="T44" fmla="*/ 70 w 187"/>
                <a:gd name="T45" fmla="*/ 0 h 157"/>
                <a:gd name="T46" fmla="*/ 9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9 w 187"/>
                <a:gd name="T53" fmla="*/ 9 h 157"/>
                <a:gd name="T54" fmla="*/ 90 w 187"/>
                <a:gd name="T55" fmla="*/ 32 h 157"/>
                <a:gd name="T56" fmla="*/ 82 w 187"/>
                <a:gd name="T57" fmla="*/ 69 h 157"/>
                <a:gd name="T58" fmla="*/ 71 w 187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1" y="117"/>
                  </a:moveTo>
                  <a:cubicBezTo>
                    <a:pt x="67" y="128"/>
                    <a:pt x="56" y="147"/>
                    <a:pt x="38" y="147"/>
                  </a:cubicBezTo>
                  <a:cubicBezTo>
                    <a:pt x="37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1" y="110"/>
                    <a:pt x="0" y="119"/>
                    <a:pt x="0" y="132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5" y="151"/>
                    <a:pt x="104" y="157"/>
                    <a:pt x="118" y="157"/>
                  </a:cubicBezTo>
                  <a:cubicBezTo>
                    <a:pt x="158" y="157"/>
                    <a:pt x="179" y="113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9" y="99"/>
                    <a:pt x="168" y="101"/>
                    <a:pt x="167" y="105"/>
                  </a:cubicBezTo>
                  <a:cubicBezTo>
                    <a:pt x="159" y="129"/>
                    <a:pt x="139" y="147"/>
                    <a:pt x="119" y="147"/>
                  </a:cubicBezTo>
                  <a:cubicBezTo>
                    <a:pt x="105" y="147"/>
                    <a:pt x="98" y="138"/>
                    <a:pt x="98" y="125"/>
                  </a:cubicBezTo>
                  <a:cubicBezTo>
                    <a:pt x="98" y="115"/>
                    <a:pt x="106" y="84"/>
                    <a:pt x="116" y="45"/>
                  </a:cubicBezTo>
                  <a:cubicBezTo>
                    <a:pt x="123" y="18"/>
                    <a:pt x="139" y="9"/>
                    <a:pt x="150" y="9"/>
                  </a:cubicBezTo>
                  <a:cubicBezTo>
                    <a:pt x="151" y="9"/>
                    <a:pt x="162" y="9"/>
                    <a:pt x="169" y="14"/>
                  </a:cubicBezTo>
                  <a:cubicBezTo>
                    <a:pt x="158" y="17"/>
                    <a:pt x="154" y="27"/>
                    <a:pt x="154" y="33"/>
                  </a:cubicBezTo>
                  <a:cubicBezTo>
                    <a:pt x="154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6"/>
                    <a:pt x="165" y="0"/>
                    <a:pt x="151" y="0"/>
                  </a:cubicBezTo>
                  <a:cubicBezTo>
                    <a:pt x="133" y="0"/>
                    <a:pt x="119" y="11"/>
                    <a:pt x="112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9" y="43"/>
                    <a:pt x="9" y="53"/>
                  </a:cubicBezTo>
                  <a:cubicBezTo>
                    <a:pt x="9" y="58"/>
                    <a:pt x="13" y="58"/>
                    <a:pt x="14" y="58"/>
                  </a:cubicBezTo>
                  <a:cubicBezTo>
                    <a:pt x="19" y="58"/>
                    <a:pt x="19" y="56"/>
                    <a:pt x="21" y="52"/>
                  </a:cubicBezTo>
                  <a:cubicBezTo>
                    <a:pt x="30" y="24"/>
                    <a:pt x="52" y="9"/>
                    <a:pt x="69" y="9"/>
                  </a:cubicBezTo>
                  <a:cubicBezTo>
                    <a:pt x="80" y="9"/>
                    <a:pt x="90" y="16"/>
                    <a:pt x="90" y="32"/>
                  </a:cubicBezTo>
                  <a:cubicBezTo>
                    <a:pt x="90" y="39"/>
                    <a:pt x="86" y="57"/>
                    <a:pt x="82" y="69"/>
                  </a:cubicBezTo>
                  <a:lnTo>
                    <a:pt x="71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7" name="Freeform 284">
              <a:extLst>
                <a:ext uri="{FF2B5EF4-FFF2-40B4-BE49-F238E27FC236}">
                  <a16:creationId xmlns:a16="http://schemas.microsoft.com/office/drawing/2014/main" id="{4897FB48-60B3-457F-B8FA-DABA52B8F65F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5559425" y="2487613"/>
              <a:ext cx="147638" cy="288926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7 h 454"/>
                <a:gd name="T8" fmla="*/ 160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2 w 249"/>
                <a:gd name="T27" fmla="*/ 58 h 454"/>
                <a:gd name="T28" fmla="*/ 126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90 h 454"/>
                <a:gd name="T48" fmla="*/ 0 w 249"/>
                <a:gd name="T49" fmla="*/ 419 h 454"/>
                <a:gd name="T50" fmla="*/ 42 w 249"/>
                <a:gd name="T51" fmla="*/ 454 h 454"/>
                <a:gd name="T52" fmla="*/ 99 w 249"/>
                <a:gd name="T53" fmla="*/ 406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7"/>
                    <a:pt x="210" y="137"/>
                    <a:pt x="201" y="137"/>
                  </a:cubicBezTo>
                  <a:lnTo>
                    <a:pt x="160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2" y="64"/>
                  </a:cubicBezTo>
                  <a:cubicBezTo>
                    <a:pt x="234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2" y="58"/>
                  </a:cubicBezTo>
                  <a:cubicBezTo>
                    <a:pt x="139" y="69"/>
                    <a:pt x="138" y="74"/>
                    <a:pt x="126" y="137"/>
                  </a:cubicBezTo>
                  <a:lnTo>
                    <a:pt x="91" y="137"/>
                  </a:lnTo>
                  <a:cubicBezTo>
                    <a:pt x="82" y="137"/>
                    <a:pt x="76" y="137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8"/>
                    <a:pt x="68" y="443"/>
                    <a:pt x="42" y="443"/>
                  </a:cubicBezTo>
                  <a:cubicBezTo>
                    <a:pt x="40" y="443"/>
                    <a:pt x="28" y="443"/>
                    <a:pt x="19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6"/>
                    <a:pt x="37" y="390"/>
                    <a:pt x="28" y="390"/>
                  </a:cubicBezTo>
                  <a:cubicBezTo>
                    <a:pt x="15" y="390"/>
                    <a:pt x="0" y="401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4"/>
                    <a:pt x="99" y="406"/>
                  </a:cubicBezTo>
                  <a:cubicBezTo>
                    <a:pt x="115" y="374"/>
                    <a:pt x="126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8" name="Freeform 285">
              <a:extLst>
                <a:ext uri="{FF2B5EF4-FFF2-40B4-BE49-F238E27FC236}">
                  <a16:creationId xmlns:a16="http://schemas.microsoft.com/office/drawing/2014/main" id="{8A3F9F08-E71F-4C88-BD23-EA41ED506857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5745163" y="2413000"/>
              <a:ext cx="53975" cy="222251"/>
            </a:xfrm>
            <a:custGeom>
              <a:avLst/>
              <a:gdLst>
                <a:gd name="T0" fmla="*/ 84 w 91"/>
                <a:gd name="T1" fmla="*/ 0 h 349"/>
                <a:gd name="T2" fmla="*/ 0 w 91"/>
                <a:gd name="T3" fmla="*/ 174 h 349"/>
                <a:gd name="T4" fmla="*/ 84 w 91"/>
                <a:gd name="T5" fmla="*/ 349 h 349"/>
                <a:gd name="T6" fmla="*/ 91 w 91"/>
                <a:gd name="T7" fmla="*/ 344 h 349"/>
                <a:gd name="T8" fmla="*/ 87 w 91"/>
                <a:gd name="T9" fmla="*/ 339 h 349"/>
                <a:gd name="T10" fmla="*/ 24 w 91"/>
                <a:gd name="T11" fmla="*/ 174 h 349"/>
                <a:gd name="T12" fmla="*/ 88 w 91"/>
                <a:gd name="T13" fmla="*/ 8 h 349"/>
                <a:gd name="T14" fmla="*/ 91 w 91"/>
                <a:gd name="T15" fmla="*/ 4 h 349"/>
                <a:gd name="T16" fmla="*/ 84 w 91"/>
                <a:gd name="T17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349">
                  <a:moveTo>
                    <a:pt x="84" y="0"/>
                  </a:moveTo>
                  <a:cubicBezTo>
                    <a:pt x="18" y="47"/>
                    <a:pt x="0" y="121"/>
                    <a:pt x="0" y="174"/>
                  </a:cubicBezTo>
                  <a:cubicBezTo>
                    <a:pt x="0" y="223"/>
                    <a:pt x="15" y="300"/>
                    <a:pt x="84" y="349"/>
                  </a:cubicBezTo>
                  <a:cubicBezTo>
                    <a:pt x="87" y="349"/>
                    <a:pt x="91" y="349"/>
                    <a:pt x="91" y="344"/>
                  </a:cubicBezTo>
                  <a:cubicBezTo>
                    <a:pt x="91" y="342"/>
                    <a:pt x="90" y="342"/>
                    <a:pt x="87" y="339"/>
                  </a:cubicBezTo>
                  <a:cubicBezTo>
                    <a:pt x="41" y="297"/>
                    <a:pt x="24" y="238"/>
                    <a:pt x="24" y="174"/>
                  </a:cubicBezTo>
                  <a:cubicBezTo>
                    <a:pt x="24" y="80"/>
                    <a:pt x="60" y="34"/>
                    <a:pt x="88" y="8"/>
                  </a:cubicBezTo>
                  <a:cubicBezTo>
                    <a:pt x="90" y="7"/>
                    <a:pt x="91" y="6"/>
                    <a:pt x="91" y="4"/>
                  </a:cubicBezTo>
                  <a:cubicBezTo>
                    <a:pt x="91" y="0"/>
                    <a:pt x="87" y="0"/>
                    <a:pt x="84" y="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9" name="Freeform 286">
              <a:extLst>
                <a:ext uri="{FF2B5EF4-FFF2-40B4-BE49-F238E27FC236}">
                  <a16:creationId xmlns:a16="http://schemas.microsoft.com/office/drawing/2014/main" id="{1C8B6222-2C2F-4F38-B155-A54EFC937DE4}"/>
                </a:ext>
              </a:extLst>
            </p:cNvPr>
            <p:cNvSpPr>
              <a:spLocks noEditPoints="1"/>
            </p:cNvSpPr>
            <p:nvPr>
              <p:custDataLst>
                <p:tags r:id="rId31"/>
              </p:custDataLst>
            </p:nvPr>
          </p:nvSpPr>
          <p:spPr bwMode="auto">
            <a:xfrm>
              <a:off x="5827713" y="2427288"/>
              <a:ext cx="169863" cy="152400"/>
            </a:xfrm>
            <a:custGeom>
              <a:avLst/>
              <a:gdLst>
                <a:gd name="T0" fmla="*/ 41 w 286"/>
                <a:gd name="T1" fmla="*/ 211 h 239"/>
                <a:gd name="T2" fmla="*/ 10 w 286"/>
                <a:gd name="T3" fmla="*/ 226 h 239"/>
                <a:gd name="T4" fmla="*/ 0 w 286"/>
                <a:gd name="T5" fmla="*/ 234 h 239"/>
                <a:gd name="T6" fmla="*/ 10 w 286"/>
                <a:gd name="T7" fmla="*/ 239 h 239"/>
                <a:gd name="T8" fmla="*/ 134 w 286"/>
                <a:gd name="T9" fmla="*/ 239 h 239"/>
                <a:gd name="T10" fmla="*/ 286 w 286"/>
                <a:gd name="T11" fmla="*/ 91 h 239"/>
                <a:gd name="T12" fmla="*/ 194 w 286"/>
                <a:gd name="T13" fmla="*/ 0 h 239"/>
                <a:gd name="T14" fmla="*/ 67 w 286"/>
                <a:gd name="T15" fmla="*/ 0 h 239"/>
                <a:gd name="T16" fmla="*/ 56 w 286"/>
                <a:gd name="T17" fmla="*/ 8 h 239"/>
                <a:gd name="T18" fmla="*/ 67 w 286"/>
                <a:gd name="T19" fmla="*/ 13 h 239"/>
                <a:gd name="T20" fmla="*/ 81 w 286"/>
                <a:gd name="T21" fmla="*/ 14 h 239"/>
                <a:gd name="T22" fmla="*/ 88 w 286"/>
                <a:gd name="T23" fmla="*/ 19 h 239"/>
                <a:gd name="T24" fmla="*/ 87 w 286"/>
                <a:gd name="T25" fmla="*/ 26 h 239"/>
                <a:gd name="T26" fmla="*/ 41 w 286"/>
                <a:gd name="T27" fmla="*/ 211 h 239"/>
                <a:gd name="T28" fmla="*/ 119 w 286"/>
                <a:gd name="T29" fmla="*/ 25 h 239"/>
                <a:gd name="T30" fmla="*/ 137 w 286"/>
                <a:gd name="T31" fmla="*/ 13 h 239"/>
                <a:gd name="T32" fmla="*/ 181 w 286"/>
                <a:gd name="T33" fmla="*/ 13 h 239"/>
                <a:gd name="T34" fmla="*/ 253 w 286"/>
                <a:gd name="T35" fmla="*/ 80 h 239"/>
                <a:gd name="T36" fmla="*/ 215 w 286"/>
                <a:gd name="T37" fmla="*/ 188 h 239"/>
                <a:gd name="T38" fmla="*/ 128 w 286"/>
                <a:gd name="T39" fmla="*/ 226 h 239"/>
                <a:gd name="T40" fmla="*/ 81 w 286"/>
                <a:gd name="T41" fmla="*/ 226 h 239"/>
                <a:gd name="T42" fmla="*/ 70 w 286"/>
                <a:gd name="T43" fmla="*/ 223 h 239"/>
                <a:gd name="T44" fmla="*/ 71 w 286"/>
                <a:gd name="T45" fmla="*/ 215 h 239"/>
                <a:gd name="T46" fmla="*/ 119 w 286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6" h="239">
                  <a:moveTo>
                    <a:pt x="41" y="211"/>
                  </a:moveTo>
                  <a:cubicBezTo>
                    <a:pt x="38" y="223"/>
                    <a:pt x="37" y="226"/>
                    <a:pt x="10" y="226"/>
                  </a:cubicBezTo>
                  <a:cubicBezTo>
                    <a:pt x="4" y="226"/>
                    <a:pt x="0" y="226"/>
                    <a:pt x="0" y="234"/>
                  </a:cubicBezTo>
                  <a:cubicBezTo>
                    <a:pt x="0" y="239"/>
                    <a:pt x="4" y="239"/>
                    <a:pt x="10" y="239"/>
                  </a:cubicBezTo>
                  <a:lnTo>
                    <a:pt x="134" y="239"/>
                  </a:lnTo>
                  <a:cubicBezTo>
                    <a:pt x="212" y="239"/>
                    <a:pt x="286" y="168"/>
                    <a:pt x="286" y="91"/>
                  </a:cubicBezTo>
                  <a:cubicBezTo>
                    <a:pt x="286" y="40"/>
                    <a:pt x="251" y="0"/>
                    <a:pt x="194" y="0"/>
                  </a:cubicBezTo>
                  <a:lnTo>
                    <a:pt x="67" y="0"/>
                  </a:lnTo>
                  <a:cubicBezTo>
                    <a:pt x="60" y="0"/>
                    <a:pt x="56" y="0"/>
                    <a:pt x="56" y="8"/>
                  </a:cubicBezTo>
                  <a:cubicBezTo>
                    <a:pt x="56" y="13"/>
                    <a:pt x="60" y="13"/>
                    <a:pt x="67" y="13"/>
                  </a:cubicBezTo>
                  <a:cubicBezTo>
                    <a:pt x="73" y="13"/>
                    <a:pt x="74" y="13"/>
                    <a:pt x="81" y="14"/>
                  </a:cubicBezTo>
                  <a:cubicBezTo>
                    <a:pt x="88" y="14"/>
                    <a:pt x="88" y="15"/>
                    <a:pt x="88" y="19"/>
                  </a:cubicBezTo>
                  <a:cubicBezTo>
                    <a:pt x="88" y="19"/>
                    <a:pt x="88" y="21"/>
                    <a:pt x="87" y="26"/>
                  </a:cubicBezTo>
                  <a:lnTo>
                    <a:pt x="41" y="211"/>
                  </a:lnTo>
                  <a:close/>
                  <a:moveTo>
                    <a:pt x="119" y="25"/>
                  </a:moveTo>
                  <a:cubicBezTo>
                    <a:pt x="122" y="14"/>
                    <a:pt x="122" y="13"/>
                    <a:pt x="137" y="13"/>
                  </a:cubicBezTo>
                  <a:lnTo>
                    <a:pt x="181" y="13"/>
                  </a:lnTo>
                  <a:cubicBezTo>
                    <a:pt x="220" y="13"/>
                    <a:pt x="253" y="32"/>
                    <a:pt x="253" y="80"/>
                  </a:cubicBezTo>
                  <a:cubicBezTo>
                    <a:pt x="253" y="88"/>
                    <a:pt x="249" y="148"/>
                    <a:pt x="215" y="188"/>
                  </a:cubicBezTo>
                  <a:cubicBezTo>
                    <a:pt x="201" y="204"/>
                    <a:pt x="171" y="226"/>
                    <a:pt x="128" y="226"/>
                  </a:cubicBezTo>
                  <a:lnTo>
                    <a:pt x="81" y="226"/>
                  </a:lnTo>
                  <a:cubicBezTo>
                    <a:pt x="70" y="226"/>
                    <a:pt x="70" y="226"/>
                    <a:pt x="70" y="223"/>
                  </a:cubicBezTo>
                  <a:cubicBezTo>
                    <a:pt x="70" y="222"/>
                    <a:pt x="70" y="221"/>
                    <a:pt x="71" y="215"/>
                  </a:cubicBezTo>
                  <a:lnTo>
                    <a:pt x="119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0" name="Freeform 287">
              <a:extLst>
                <a:ext uri="{FF2B5EF4-FFF2-40B4-BE49-F238E27FC236}">
                  <a16:creationId xmlns:a16="http://schemas.microsoft.com/office/drawing/2014/main" id="{620072B0-E445-4A68-98E7-0BE187663EE6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6027738" y="2413000"/>
              <a:ext cx="53975" cy="222251"/>
            </a:xfrm>
            <a:custGeom>
              <a:avLst/>
              <a:gdLst>
                <a:gd name="T0" fmla="*/ 7 w 90"/>
                <a:gd name="T1" fmla="*/ 0 h 349"/>
                <a:gd name="T2" fmla="*/ 0 w 90"/>
                <a:gd name="T3" fmla="*/ 4 h 349"/>
                <a:gd name="T4" fmla="*/ 3 w 90"/>
                <a:gd name="T5" fmla="*/ 9 h 349"/>
                <a:gd name="T6" fmla="*/ 67 w 90"/>
                <a:gd name="T7" fmla="*/ 174 h 349"/>
                <a:gd name="T8" fmla="*/ 6 w 90"/>
                <a:gd name="T9" fmla="*/ 336 h 349"/>
                <a:gd name="T10" fmla="*/ 0 w 90"/>
                <a:gd name="T11" fmla="*/ 344 h 349"/>
                <a:gd name="T12" fmla="*/ 5 w 90"/>
                <a:gd name="T13" fmla="*/ 349 h 349"/>
                <a:gd name="T14" fmla="*/ 65 w 90"/>
                <a:gd name="T15" fmla="*/ 282 h 349"/>
                <a:gd name="T16" fmla="*/ 90 w 90"/>
                <a:gd name="T17" fmla="*/ 174 h 349"/>
                <a:gd name="T18" fmla="*/ 7 w 90"/>
                <a:gd name="T19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349">
                  <a:moveTo>
                    <a:pt x="7" y="0"/>
                  </a:moveTo>
                  <a:cubicBezTo>
                    <a:pt x="4" y="0"/>
                    <a:pt x="0" y="0"/>
                    <a:pt x="0" y="4"/>
                  </a:cubicBezTo>
                  <a:cubicBezTo>
                    <a:pt x="0" y="6"/>
                    <a:pt x="1" y="7"/>
                    <a:pt x="3" y="9"/>
                  </a:cubicBezTo>
                  <a:cubicBezTo>
                    <a:pt x="33" y="37"/>
                    <a:pt x="67" y="84"/>
                    <a:pt x="67" y="174"/>
                  </a:cubicBezTo>
                  <a:cubicBezTo>
                    <a:pt x="67" y="247"/>
                    <a:pt x="44" y="302"/>
                    <a:pt x="6" y="336"/>
                  </a:cubicBezTo>
                  <a:cubicBezTo>
                    <a:pt x="0" y="342"/>
                    <a:pt x="0" y="343"/>
                    <a:pt x="0" y="344"/>
                  </a:cubicBezTo>
                  <a:cubicBezTo>
                    <a:pt x="0" y="346"/>
                    <a:pt x="1" y="349"/>
                    <a:pt x="5" y="349"/>
                  </a:cubicBezTo>
                  <a:cubicBezTo>
                    <a:pt x="9" y="349"/>
                    <a:pt x="42" y="326"/>
                    <a:pt x="65" y="282"/>
                  </a:cubicBezTo>
                  <a:cubicBezTo>
                    <a:pt x="80" y="253"/>
                    <a:pt x="90" y="215"/>
                    <a:pt x="90" y="174"/>
                  </a:cubicBezTo>
                  <a:cubicBezTo>
                    <a:pt x="90" y="125"/>
                    <a:pt x="76" y="49"/>
                    <a:pt x="7" y="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1" name="Freeform 288">
              <a:extLst>
                <a:ext uri="{FF2B5EF4-FFF2-40B4-BE49-F238E27FC236}">
                  <a16:creationId xmlns:a16="http://schemas.microsoft.com/office/drawing/2014/main" id="{7974E04C-631C-4D15-B7B2-FD95767C7A21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6149975" y="2471738"/>
              <a:ext cx="69850" cy="319088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8 h 499"/>
                <a:gd name="T14" fmla="*/ 0 w 116"/>
                <a:gd name="T15" fmla="*/ 250 h 499"/>
                <a:gd name="T16" fmla="*/ 33 w 116"/>
                <a:gd name="T17" fmla="*/ 406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1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6" y="349"/>
                    <a:pt x="33" y="406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2" name="Freeform 289">
              <a:extLst>
                <a:ext uri="{FF2B5EF4-FFF2-40B4-BE49-F238E27FC236}">
                  <a16:creationId xmlns:a16="http://schemas.microsoft.com/office/drawing/2014/main" id="{DE115248-8BAA-46BD-8B39-A414BC4222C2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6245225" y="2570163"/>
              <a:ext cx="152400" cy="144463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2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3" name="Freeform 290">
              <a:extLst>
                <a:ext uri="{FF2B5EF4-FFF2-40B4-BE49-F238E27FC236}">
                  <a16:creationId xmlns:a16="http://schemas.microsoft.com/office/drawing/2014/main" id="{A1F7DAD0-B188-471B-82DA-99FE97A31382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6430963" y="2678113"/>
              <a:ext cx="34925" cy="95250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4" name="Freeform 291">
              <a:extLst>
                <a:ext uri="{FF2B5EF4-FFF2-40B4-BE49-F238E27FC236}">
                  <a16:creationId xmlns:a16="http://schemas.microsoft.com/office/drawing/2014/main" id="{C92D7146-76DD-4FD8-9365-C8A996362CA9}"/>
                </a:ext>
              </a:extLst>
            </p:cNvPr>
            <p:cNvSpPr>
              <a:spLocks noEditPoints="1"/>
            </p:cNvSpPr>
            <p:nvPr>
              <p:custDataLst>
                <p:tags r:id="rId36"/>
              </p:custDataLst>
            </p:nvPr>
          </p:nvSpPr>
          <p:spPr bwMode="auto">
            <a:xfrm>
              <a:off x="6548438" y="2482850"/>
              <a:ext cx="157163" cy="234951"/>
            </a:xfrm>
            <a:custGeom>
              <a:avLst/>
              <a:gdLst>
                <a:gd name="T0" fmla="*/ 211 w 263"/>
                <a:gd name="T1" fmla="*/ 188 h 369"/>
                <a:gd name="T2" fmla="*/ 147 w 263"/>
                <a:gd name="T3" fmla="*/ 130 h 369"/>
                <a:gd name="T4" fmla="*/ 45 w 263"/>
                <a:gd name="T5" fmla="*/ 176 h 369"/>
                <a:gd name="T6" fmla="*/ 0 w 263"/>
                <a:gd name="T7" fmla="*/ 280 h 369"/>
                <a:gd name="T8" fmla="*/ 92 w 263"/>
                <a:gd name="T9" fmla="*/ 369 h 369"/>
                <a:gd name="T10" fmla="*/ 263 w 263"/>
                <a:gd name="T11" fmla="*/ 130 h 369"/>
                <a:gd name="T12" fmla="*/ 155 w 263"/>
                <a:gd name="T13" fmla="*/ 0 h 369"/>
                <a:gd name="T14" fmla="*/ 60 w 263"/>
                <a:gd name="T15" fmla="*/ 79 h 369"/>
                <a:gd name="T16" fmla="*/ 79 w 263"/>
                <a:gd name="T17" fmla="*/ 97 h 369"/>
                <a:gd name="T18" fmla="*/ 106 w 263"/>
                <a:gd name="T19" fmla="*/ 70 h 369"/>
                <a:gd name="T20" fmla="*/ 82 w 263"/>
                <a:gd name="T21" fmla="*/ 53 h 369"/>
                <a:gd name="T22" fmla="*/ 154 w 263"/>
                <a:gd name="T23" fmla="*/ 13 h 369"/>
                <a:gd name="T24" fmla="*/ 225 w 263"/>
                <a:gd name="T25" fmla="*/ 103 h 369"/>
                <a:gd name="T26" fmla="*/ 212 w 263"/>
                <a:gd name="T27" fmla="*/ 188 h 369"/>
                <a:gd name="T28" fmla="*/ 211 w 263"/>
                <a:gd name="T29" fmla="*/ 188 h 369"/>
                <a:gd name="T30" fmla="*/ 94 w 263"/>
                <a:gd name="T31" fmla="*/ 355 h 369"/>
                <a:gd name="T32" fmla="*/ 39 w 263"/>
                <a:gd name="T33" fmla="*/ 298 h 369"/>
                <a:gd name="T34" fmla="*/ 72 w 263"/>
                <a:gd name="T35" fmla="*/ 185 h 369"/>
                <a:gd name="T36" fmla="*/ 147 w 263"/>
                <a:gd name="T37" fmla="*/ 141 h 369"/>
                <a:gd name="T38" fmla="*/ 202 w 263"/>
                <a:gd name="T39" fmla="*/ 206 h 369"/>
                <a:gd name="T40" fmla="*/ 94 w 263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9">
                  <a:moveTo>
                    <a:pt x="211" y="188"/>
                  </a:moveTo>
                  <a:cubicBezTo>
                    <a:pt x="206" y="158"/>
                    <a:pt x="186" y="130"/>
                    <a:pt x="147" y="130"/>
                  </a:cubicBezTo>
                  <a:cubicBezTo>
                    <a:pt x="117" y="130"/>
                    <a:pt x="84" y="138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1" y="369"/>
                    <a:pt x="263" y="201"/>
                    <a:pt x="263" y="130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6" y="82"/>
                    <a:pt x="106" y="70"/>
                  </a:cubicBezTo>
                  <a:cubicBezTo>
                    <a:pt x="106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5"/>
                  </a:moveTo>
                  <a:cubicBezTo>
                    <a:pt x="39" y="355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7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4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5" name="Freeform 292">
              <a:extLst>
                <a:ext uri="{FF2B5EF4-FFF2-40B4-BE49-F238E27FC236}">
                  <a16:creationId xmlns:a16="http://schemas.microsoft.com/office/drawing/2014/main" id="{118011F5-C7D4-4EEB-9D7C-0854208BB3AF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6704013" y="2660651"/>
              <a:ext cx="111125" cy="100013"/>
            </a:xfrm>
            <a:custGeom>
              <a:avLst/>
              <a:gdLst>
                <a:gd name="T0" fmla="*/ 70 w 187"/>
                <a:gd name="T1" fmla="*/ 117 h 157"/>
                <a:gd name="T2" fmla="*/ 38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2 h 157"/>
                <a:gd name="T12" fmla="*/ 37 w 187"/>
                <a:gd name="T13" fmla="*/ 157 h 157"/>
                <a:gd name="T14" fmla="*/ 76 w 187"/>
                <a:gd name="T15" fmla="*/ 132 h 157"/>
                <a:gd name="T16" fmla="*/ 118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7 w 187"/>
                <a:gd name="T23" fmla="*/ 105 h 157"/>
                <a:gd name="T24" fmla="*/ 119 w 187"/>
                <a:gd name="T25" fmla="*/ 147 h 157"/>
                <a:gd name="T26" fmla="*/ 98 w 187"/>
                <a:gd name="T27" fmla="*/ 125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3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1 w 187"/>
                <a:gd name="T41" fmla="*/ 0 h 157"/>
                <a:gd name="T42" fmla="*/ 112 w 187"/>
                <a:gd name="T43" fmla="*/ 24 h 157"/>
                <a:gd name="T44" fmla="*/ 70 w 187"/>
                <a:gd name="T45" fmla="*/ 0 h 157"/>
                <a:gd name="T46" fmla="*/ 8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9 w 187"/>
                <a:gd name="T53" fmla="*/ 9 h 157"/>
                <a:gd name="T54" fmla="*/ 90 w 187"/>
                <a:gd name="T55" fmla="*/ 32 h 157"/>
                <a:gd name="T56" fmla="*/ 82 w 187"/>
                <a:gd name="T57" fmla="*/ 69 h 157"/>
                <a:gd name="T58" fmla="*/ 70 w 187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0" y="117"/>
                  </a:moveTo>
                  <a:cubicBezTo>
                    <a:pt x="67" y="128"/>
                    <a:pt x="55" y="147"/>
                    <a:pt x="38" y="147"/>
                  </a:cubicBezTo>
                  <a:cubicBezTo>
                    <a:pt x="37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0" y="110"/>
                    <a:pt x="0" y="119"/>
                    <a:pt x="0" y="132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4" y="157"/>
                    <a:pt x="118" y="157"/>
                  </a:cubicBezTo>
                  <a:cubicBezTo>
                    <a:pt x="158" y="157"/>
                    <a:pt x="179" y="113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7" y="105"/>
                  </a:cubicBezTo>
                  <a:cubicBezTo>
                    <a:pt x="159" y="129"/>
                    <a:pt x="138" y="147"/>
                    <a:pt x="119" y="147"/>
                  </a:cubicBezTo>
                  <a:cubicBezTo>
                    <a:pt x="105" y="147"/>
                    <a:pt x="98" y="138"/>
                    <a:pt x="98" y="125"/>
                  </a:cubicBezTo>
                  <a:cubicBezTo>
                    <a:pt x="98" y="115"/>
                    <a:pt x="106" y="84"/>
                    <a:pt x="116" y="45"/>
                  </a:cubicBezTo>
                  <a:cubicBezTo>
                    <a:pt x="123" y="18"/>
                    <a:pt x="138" y="9"/>
                    <a:pt x="150" y="9"/>
                  </a:cubicBezTo>
                  <a:cubicBezTo>
                    <a:pt x="151" y="9"/>
                    <a:pt x="161" y="9"/>
                    <a:pt x="169" y="14"/>
                  </a:cubicBezTo>
                  <a:cubicBezTo>
                    <a:pt x="158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6"/>
                    <a:pt x="165" y="0"/>
                    <a:pt x="151" y="0"/>
                  </a:cubicBezTo>
                  <a:cubicBezTo>
                    <a:pt x="133" y="0"/>
                    <a:pt x="119" y="11"/>
                    <a:pt x="112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8" y="43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6"/>
                    <a:pt x="21" y="52"/>
                  </a:cubicBezTo>
                  <a:cubicBezTo>
                    <a:pt x="30" y="24"/>
                    <a:pt x="52" y="9"/>
                    <a:pt x="69" y="9"/>
                  </a:cubicBezTo>
                  <a:cubicBezTo>
                    <a:pt x="80" y="9"/>
                    <a:pt x="90" y="16"/>
                    <a:pt x="90" y="32"/>
                  </a:cubicBezTo>
                  <a:cubicBezTo>
                    <a:pt x="90" y="39"/>
                    <a:pt x="85" y="57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6" name="Freeform 293">
              <a:extLst>
                <a:ext uri="{FF2B5EF4-FFF2-40B4-BE49-F238E27FC236}">
                  <a16:creationId xmlns:a16="http://schemas.microsoft.com/office/drawing/2014/main" id="{EE3AFF65-5A87-4801-9F45-D34DF634F6E9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6853238" y="2570163"/>
              <a:ext cx="150813" cy="144463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2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4" y="226"/>
                    <a:pt x="101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7" name="Freeform 294">
              <a:extLst>
                <a:ext uri="{FF2B5EF4-FFF2-40B4-BE49-F238E27FC236}">
                  <a16:creationId xmlns:a16="http://schemas.microsoft.com/office/drawing/2014/main" id="{4B4A3FF7-8691-421D-AD12-2206EE5E9772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7038975" y="2678113"/>
              <a:ext cx="34925" cy="9525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0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8" name="Freeform 295">
              <a:extLst>
                <a:ext uri="{FF2B5EF4-FFF2-40B4-BE49-F238E27FC236}">
                  <a16:creationId xmlns:a16="http://schemas.microsoft.com/office/drawing/2014/main" id="{0124D5EF-4F90-4BE1-B09E-B6E4FA76B21F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7151688" y="2511425"/>
              <a:ext cx="92075" cy="203201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5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5" y="17"/>
                    <a:pt x="115" y="14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1"/>
                    <a:pt x="81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8"/>
                    <a:pt x="131" y="243"/>
                  </a:cubicBezTo>
                  <a:cubicBezTo>
                    <a:pt x="110" y="295"/>
                    <a:pt x="83" y="307"/>
                    <a:pt x="67" y="307"/>
                  </a:cubicBezTo>
                  <a:cubicBezTo>
                    <a:pt x="56" y="307"/>
                    <a:pt x="51" y="301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9" name="Freeform 296">
              <a:extLst>
                <a:ext uri="{FF2B5EF4-FFF2-40B4-BE49-F238E27FC236}">
                  <a16:creationId xmlns:a16="http://schemas.microsoft.com/office/drawing/2014/main" id="{3F943E45-F425-41A5-BA50-1CD7E48F9FAF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7277100" y="2678113"/>
              <a:ext cx="34925" cy="95250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0" name="Freeform 297">
              <a:extLst>
                <a:ext uri="{FF2B5EF4-FFF2-40B4-BE49-F238E27FC236}">
                  <a16:creationId xmlns:a16="http://schemas.microsoft.com/office/drawing/2014/main" id="{C6EF271E-CA71-4089-9253-472CE92F1021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7392988" y="2570163"/>
              <a:ext cx="147638" cy="144463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8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49 w 248"/>
                <a:gd name="T15" fmla="*/ 38 h 226"/>
                <a:gd name="T16" fmla="*/ 95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4 w 248"/>
                <a:gd name="T25" fmla="*/ 11 h 226"/>
                <a:gd name="T26" fmla="*/ 121 w 248"/>
                <a:gd name="T27" fmla="*/ 44 h 226"/>
                <a:gd name="T28" fmla="*/ 94 w 248"/>
                <a:gd name="T29" fmla="*/ 163 h 226"/>
                <a:gd name="T30" fmla="*/ 47 w 248"/>
                <a:gd name="T31" fmla="*/ 215 h 226"/>
                <a:gd name="T32" fmla="*/ 22 w 248"/>
                <a:gd name="T33" fmla="*/ 209 h 226"/>
                <a:gd name="T34" fmla="*/ 45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6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2 w 248"/>
                <a:gd name="T47" fmla="*/ 149 h 226"/>
                <a:gd name="T48" fmla="*/ 226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6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8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8" y="0"/>
                    <a:pt x="202" y="0"/>
                  </a:cubicBezTo>
                  <a:cubicBezTo>
                    <a:pt x="173" y="0"/>
                    <a:pt x="155" y="26"/>
                    <a:pt x="149" y="38"/>
                  </a:cubicBezTo>
                  <a:cubicBezTo>
                    <a:pt x="137" y="5"/>
                    <a:pt x="110" y="0"/>
                    <a:pt x="95" y="0"/>
                  </a:cubicBezTo>
                  <a:cubicBezTo>
                    <a:pt x="43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4" y="23"/>
                    <a:pt x="77" y="11"/>
                    <a:pt x="94" y="11"/>
                  </a:cubicBezTo>
                  <a:cubicBezTo>
                    <a:pt x="104" y="11"/>
                    <a:pt x="121" y="16"/>
                    <a:pt x="121" y="44"/>
                  </a:cubicBezTo>
                  <a:cubicBezTo>
                    <a:pt x="121" y="60"/>
                    <a:pt x="113" y="93"/>
                    <a:pt x="94" y="163"/>
                  </a:cubicBezTo>
                  <a:cubicBezTo>
                    <a:pt x="86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9"/>
                  </a:cubicBezTo>
                  <a:cubicBezTo>
                    <a:pt x="35" y="206"/>
                    <a:pt x="45" y="196"/>
                    <a:pt x="45" y="182"/>
                  </a:cubicBezTo>
                  <a:cubicBezTo>
                    <a:pt x="45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6" y="226"/>
                  </a:cubicBezTo>
                  <a:cubicBezTo>
                    <a:pt x="79" y="226"/>
                    <a:pt x="97" y="191"/>
                    <a:pt x="99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4" y="226"/>
                    <a:pt x="232" y="162"/>
                    <a:pt x="232" y="149"/>
                  </a:cubicBezTo>
                  <a:cubicBezTo>
                    <a:pt x="232" y="144"/>
                    <a:pt x="228" y="144"/>
                    <a:pt x="226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4" y="215"/>
                    <a:pt x="126" y="199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1" name="Freeform 298">
              <a:extLst>
                <a:ext uri="{FF2B5EF4-FFF2-40B4-BE49-F238E27FC236}">
                  <a16:creationId xmlns:a16="http://schemas.microsoft.com/office/drawing/2014/main" id="{4C9327CE-EA0B-478E-81BB-9E188ECDEF13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7569200" y="2471738"/>
              <a:ext cx="69850" cy="31908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6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2" name="Freeform 299">
              <a:extLst>
                <a:ext uri="{FF2B5EF4-FFF2-40B4-BE49-F238E27FC236}">
                  <a16:creationId xmlns:a16="http://schemas.microsoft.com/office/drawing/2014/main" id="{D3E1B720-9AEF-45F0-BDE5-FC5B803868A4}"/>
                </a:ext>
              </a:extLst>
            </p:cNvPr>
            <p:cNvSpPr>
              <a:spLocks noEditPoints="1"/>
            </p:cNvSpPr>
            <p:nvPr>
              <p:custDataLst>
                <p:tags r:id="rId44"/>
              </p:custDataLst>
            </p:nvPr>
          </p:nvSpPr>
          <p:spPr bwMode="auto">
            <a:xfrm>
              <a:off x="7866063" y="2593975"/>
              <a:ext cx="196850" cy="74613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6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6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3" name="Freeform 300">
              <a:extLst>
                <a:ext uri="{FF2B5EF4-FFF2-40B4-BE49-F238E27FC236}">
                  <a16:creationId xmlns:a16="http://schemas.microsoft.com/office/drawing/2014/main" id="{51D0F6CE-9BAA-4FBE-B674-A250DB81833E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8277225" y="2570163"/>
              <a:ext cx="107950" cy="144463"/>
            </a:xfrm>
            <a:custGeom>
              <a:avLst/>
              <a:gdLst>
                <a:gd name="T0" fmla="*/ 169 w 183"/>
                <a:gd name="T1" fmla="*/ 34 h 226"/>
                <a:gd name="T2" fmla="*/ 145 w 183"/>
                <a:gd name="T3" fmla="*/ 56 h 226"/>
                <a:gd name="T4" fmla="*/ 160 w 183"/>
                <a:gd name="T5" fmla="*/ 71 h 226"/>
                <a:gd name="T6" fmla="*/ 183 w 183"/>
                <a:gd name="T7" fmla="*/ 43 h 226"/>
                <a:gd name="T8" fmla="*/ 124 w 183"/>
                <a:gd name="T9" fmla="*/ 0 h 226"/>
                <a:gd name="T10" fmla="*/ 40 w 183"/>
                <a:gd name="T11" fmla="*/ 73 h 226"/>
                <a:gd name="T12" fmla="*/ 91 w 183"/>
                <a:gd name="T13" fmla="*/ 122 h 226"/>
                <a:gd name="T14" fmla="*/ 143 w 183"/>
                <a:gd name="T15" fmla="*/ 160 h 226"/>
                <a:gd name="T16" fmla="*/ 72 w 183"/>
                <a:gd name="T17" fmla="*/ 215 h 226"/>
                <a:gd name="T18" fmla="*/ 15 w 183"/>
                <a:gd name="T19" fmla="*/ 189 h 226"/>
                <a:gd name="T20" fmla="*/ 46 w 183"/>
                <a:gd name="T21" fmla="*/ 162 h 226"/>
                <a:gd name="T22" fmla="*/ 28 w 183"/>
                <a:gd name="T23" fmla="*/ 145 h 226"/>
                <a:gd name="T24" fmla="*/ 0 w 183"/>
                <a:gd name="T25" fmla="*/ 178 h 226"/>
                <a:gd name="T26" fmla="*/ 71 w 183"/>
                <a:gd name="T27" fmla="*/ 226 h 226"/>
                <a:gd name="T28" fmla="*/ 171 w 183"/>
                <a:gd name="T29" fmla="*/ 143 h 226"/>
                <a:gd name="T30" fmla="*/ 156 w 183"/>
                <a:gd name="T31" fmla="*/ 107 h 226"/>
                <a:gd name="T32" fmla="*/ 106 w 183"/>
                <a:gd name="T33" fmla="*/ 86 h 226"/>
                <a:gd name="T34" fmla="*/ 68 w 183"/>
                <a:gd name="T35" fmla="*/ 56 h 226"/>
                <a:gd name="T36" fmla="*/ 124 w 183"/>
                <a:gd name="T37" fmla="*/ 11 h 226"/>
                <a:gd name="T38" fmla="*/ 169 w 183"/>
                <a:gd name="T39" fmla="*/ 3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226">
                  <a:moveTo>
                    <a:pt x="169" y="34"/>
                  </a:moveTo>
                  <a:cubicBezTo>
                    <a:pt x="155" y="34"/>
                    <a:pt x="145" y="45"/>
                    <a:pt x="145" y="56"/>
                  </a:cubicBezTo>
                  <a:cubicBezTo>
                    <a:pt x="145" y="63"/>
                    <a:pt x="150" y="71"/>
                    <a:pt x="160" y="71"/>
                  </a:cubicBezTo>
                  <a:cubicBezTo>
                    <a:pt x="171" y="71"/>
                    <a:pt x="183" y="62"/>
                    <a:pt x="183" y="43"/>
                  </a:cubicBezTo>
                  <a:cubicBezTo>
                    <a:pt x="183" y="21"/>
                    <a:pt x="162" y="0"/>
                    <a:pt x="124" y="0"/>
                  </a:cubicBezTo>
                  <a:cubicBezTo>
                    <a:pt x="58" y="0"/>
                    <a:pt x="40" y="51"/>
                    <a:pt x="40" y="73"/>
                  </a:cubicBezTo>
                  <a:cubicBezTo>
                    <a:pt x="40" y="112"/>
                    <a:pt x="77" y="119"/>
                    <a:pt x="91" y="122"/>
                  </a:cubicBezTo>
                  <a:cubicBezTo>
                    <a:pt x="117" y="127"/>
                    <a:pt x="143" y="133"/>
                    <a:pt x="143" y="160"/>
                  </a:cubicBezTo>
                  <a:cubicBezTo>
                    <a:pt x="143" y="173"/>
                    <a:pt x="132" y="215"/>
                    <a:pt x="72" y="215"/>
                  </a:cubicBezTo>
                  <a:cubicBezTo>
                    <a:pt x="65" y="215"/>
                    <a:pt x="26" y="215"/>
                    <a:pt x="15" y="189"/>
                  </a:cubicBezTo>
                  <a:cubicBezTo>
                    <a:pt x="34" y="191"/>
                    <a:pt x="46" y="176"/>
                    <a:pt x="46" y="162"/>
                  </a:cubicBezTo>
                  <a:cubicBezTo>
                    <a:pt x="46" y="151"/>
                    <a:pt x="38" y="145"/>
                    <a:pt x="28" y="145"/>
                  </a:cubicBezTo>
                  <a:cubicBezTo>
                    <a:pt x="15" y="145"/>
                    <a:pt x="0" y="155"/>
                    <a:pt x="0" y="178"/>
                  </a:cubicBezTo>
                  <a:cubicBezTo>
                    <a:pt x="0" y="206"/>
                    <a:pt x="28" y="226"/>
                    <a:pt x="71" y="226"/>
                  </a:cubicBezTo>
                  <a:cubicBezTo>
                    <a:pt x="152" y="226"/>
                    <a:pt x="171" y="166"/>
                    <a:pt x="171" y="143"/>
                  </a:cubicBezTo>
                  <a:cubicBezTo>
                    <a:pt x="171" y="125"/>
                    <a:pt x="162" y="113"/>
                    <a:pt x="156" y="107"/>
                  </a:cubicBezTo>
                  <a:cubicBezTo>
                    <a:pt x="143" y="93"/>
                    <a:pt x="128" y="90"/>
                    <a:pt x="106" y="86"/>
                  </a:cubicBezTo>
                  <a:cubicBezTo>
                    <a:pt x="88" y="82"/>
                    <a:pt x="68" y="78"/>
                    <a:pt x="68" y="56"/>
                  </a:cubicBezTo>
                  <a:cubicBezTo>
                    <a:pt x="68" y="41"/>
                    <a:pt x="80" y="11"/>
                    <a:pt x="124" y="11"/>
                  </a:cubicBezTo>
                  <a:cubicBezTo>
                    <a:pt x="137" y="11"/>
                    <a:pt x="161" y="15"/>
                    <a:pt x="169" y="3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4" name="Freeform 301">
              <a:extLst>
                <a:ext uri="{FF2B5EF4-FFF2-40B4-BE49-F238E27FC236}">
                  <a16:creationId xmlns:a16="http://schemas.microsoft.com/office/drawing/2014/main" id="{D1701273-1C1A-4AA3-B3A0-BBB0A6130D4D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8429625" y="2471738"/>
              <a:ext cx="68263" cy="319088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8 h 499"/>
                <a:gd name="T14" fmla="*/ 0 w 116"/>
                <a:gd name="T15" fmla="*/ 250 h 499"/>
                <a:gd name="T16" fmla="*/ 33 w 116"/>
                <a:gd name="T17" fmla="*/ 406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1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1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5" y="349"/>
                    <a:pt x="33" y="406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5" name="Freeform 302">
              <a:extLst>
                <a:ext uri="{FF2B5EF4-FFF2-40B4-BE49-F238E27FC236}">
                  <a16:creationId xmlns:a16="http://schemas.microsoft.com/office/drawing/2014/main" id="{D6A504AF-3AF6-4D1D-905D-A0A641665E85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8523288" y="2570163"/>
              <a:ext cx="152400" cy="144463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6 w 256"/>
                <a:gd name="T37" fmla="*/ 41 h 226"/>
                <a:gd name="T38" fmla="*/ 65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6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49" y="181"/>
                    <a:pt x="256" y="150"/>
                    <a:pt x="256" y="149"/>
                  </a:cubicBezTo>
                  <a:cubicBezTo>
                    <a:pt x="256" y="144"/>
                    <a:pt x="251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6" y="50"/>
                    <a:pt x="106" y="41"/>
                  </a:cubicBezTo>
                  <a:cubicBezTo>
                    <a:pt x="106" y="19"/>
                    <a:pt x="90" y="0"/>
                    <a:pt x="65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8" y="11"/>
                    <a:pt x="76" y="12"/>
                    <a:pt x="76" y="27"/>
                  </a:cubicBezTo>
                  <a:cubicBezTo>
                    <a:pt x="76" y="39"/>
                    <a:pt x="71" y="54"/>
                    <a:pt x="68" y="61"/>
                  </a:cubicBezTo>
                  <a:cubicBezTo>
                    <a:pt x="49" y="111"/>
                    <a:pt x="39" y="142"/>
                    <a:pt x="39" y="166"/>
                  </a:cubicBezTo>
                  <a:cubicBezTo>
                    <a:pt x="39" y="214"/>
                    <a:pt x="73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6" name="Freeform 303">
              <a:extLst>
                <a:ext uri="{FF2B5EF4-FFF2-40B4-BE49-F238E27FC236}">
                  <a16:creationId xmlns:a16="http://schemas.microsoft.com/office/drawing/2014/main" id="{8C231BFC-585D-4EF1-9C86-98674400AFE9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8710613" y="2678113"/>
              <a:ext cx="34925" cy="9525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0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7" name="Freeform 304">
              <a:extLst>
                <a:ext uri="{FF2B5EF4-FFF2-40B4-BE49-F238E27FC236}">
                  <a16:creationId xmlns:a16="http://schemas.microsoft.com/office/drawing/2014/main" id="{4028FEB9-05CD-4E75-A420-00E1D08860CD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8823325" y="2511425"/>
              <a:ext cx="92075" cy="203201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5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1 w 153"/>
                <a:gd name="T17" fmla="*/ 98 h 318"/>
                <a:gd name="T18" fmla="*/ 14 w 153"/>
                <a:gd name="T19" fmla="*/ 98 h 318"/>
                <a:gd name="T20" fmla="*/ 0 w 153"/>
                <a:gd name="T21" fmla="*/ 107 h 318"/>
                <a:gd name="T22" fmla="*/ 13 w 153"/>
                <a:gd name="T23" fmla="*/ 113 h 318"/>
                <a:gd name="T24" fmla="*/ 57 w 153"/>
                <a:gd name="T25" fmla="*/ 113 h 318"/>
                <a:gd name="T26" fmla="*/ 19 w 153"/>
                <a:gd name="T27" fmla="*/ 272 h 318"/>
                <a:gd name="T28" fmla="*/ 65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6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5" y="17"/>
                    <a:pt x="115" y="14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1"/>
                    <a:pt x="81" y="18"/>
                  </a:cubicBezTo>
                  <a:lnTo>
                    <a:pt x="61" y="98"/>
                  </a:lnTo>
                  <a:lnTo>
                    <a:pt x="14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3" y="113"/>
                  </a:cubicBezTo>
                  <a:lnTo>
                    <a:pt x="57" y="113"/>
                  </a:lnTo>
                  <a:cubicBezTo>
                    <a:pt x="21" y="255"/>
                    <a:pt x="19" y="263"/>
                    <a:pt x="19" y="272"/>
                  </a:cubicBezTo>
                  <a:cubicBezTo>
                    <a:pt x="19" y="299"/>
                    <a:pt x="38" y="318"/>
                    <a:pt x="65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8"/>
                    <a:pt x="131" y="243"/>
                  </a:cubicBezTo>
                  <a:cubicBezTo>
                    <a:pt x="110" y="295"/>
                    <a:pt x="83" y="307"/>
                    <a:pt x="66" y="307"/>
                  </a:cubicBezTo>
                  <a:cubicBezTo>
                    <a:pt x="56" y="307"/>
                    <a:pt x="51" y="301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8" name="Freeform 305">
              <a:extLst>
                <a:ext uri="{FF2B5EF4-FFF2-40B4-BE49-F238E27FC236}">
                  <a16:creationId xmlns:a16="http://schemas.microsoft.com/office/drawing/2014/main" id="{679A9DF0-1583-4EB1-9ED1-46FF13BDC058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8948738" y="2678113"/>
              <a:ext cx="34925" cy="95250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9" name="Freeform 306">
              <a:extLst>
                <a:ext uri="{FF2B5EF4-FFF2-40B4-BE49-F238E27FC236}">
                  <a16:creationId xmlns:a16="http://schemas.microsoft.com/office/drawing/2014/main" id="{DD84606B-3FC6-4C82-8A54-4C26D17762F2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9063038" y="2570163"/>
              <a:ext cx="149225" cy="144463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8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9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6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8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8" y="5"/>
                    <a:pt x="111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5" y="11"/>
                    <a:pt x="122" y="16"/>
                    <a:pt x="122" y="44"/>
                  </a:cubicBezTo>
                  <a:cubicBezTo>
                    <a:pt x="122" y="60"/>
                    <a:pt x="114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7"/>
                    <a:pt x="124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6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0" name="Freeform 307">
              <a:extLst>
                <a:ext uri="{FF2B5EF4-FFF2-40B4-BE49-F238E27FC236}">
                  <a16:creationId xmlns:a16="http://schemas.microsoft.com/office/drawing/2014/main" id="{DCAEF82A-BEA8-4C67-B93A-6C214A6F3E2F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9240838" y="2471738"/>
              <a:ext cx="69850" cy="31908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6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85" name="Group 484">
            <a:extLst>
              <a:ext uri="{FF2B5EF4-FFF2-40B4-BE49-F238E27FC236}">
                <a16:creationId xmlns:a16="http://schemas.microsoft.com/office/drawing/2014/main" id="{6B4B0811-0AF1-4EE8-A7C1-1D417266C9F8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7338233" y="1205056"/>
            <a:ext cx="795338" cy="323851"/>
            <a:chOff x="2541586" y="2540000"/>
            <a:chExt cx="795338" cy="323851"/>
          </a:xfrm>
        </p:grpSpPr>
        <p:sp>
          <p:nvSpPr>
            <p:cNvPr id="478" name="Freeform 252">
              <a:extLst>
                <a:ext uri="{FF2B5EF4-FFF2-40B4-BE49-F238E27FC236}">
                  <a16:creationId xmlns:a16="http://schemas.microsoft.com/office/drawing/2014/main" id="{E2C5517B-E429-4393-836F-A5C726DFAC94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541586" y="2638425"/>
              <a:ext cx="157163" cy="147638"/>
            </a:xfrm>
            <a:custGeom>
              <a:avLst/>
              <a:gdLst>
                <a:gd name="T0" fmla="*/ 160 w 256"/>
                <a:gd name="T1" fmla="*/ 193 h 226"/>
                <a:gd name="T2" fmla="*/ 205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1 w 256"/>
                <a:gd name="T17" fmla="*/ 140 h 226"/>
                <a:gd name="T18" fmla="*/ 215 w 256"/>
                <a:gd name="T19" fmla="*/ 87 h 226"/>
                <a:gd name="T20" fmla="*/ 223 w 256"/>
                <a:gd name="T21" fmla="*/ 53 h 226"/>
                <a:gd name="T22" fmla="*/ 230 w 256"/>
                <a:gd name="T23" fmla="*/ 19 h 226"/>
                <a:gd name="T24" fmla="*/ 216 w 256"/>
                <a:gd name="T25" fmla="*/ 6 h 226"/>
                <a:gd name="T26" fmla="*/ 197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3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8 h 226"/>
                <a:gd name="T50" fmla="*/ 68 w 256"/>
                <a:gd name="T51" fmla="*/ 62 h 226"/>
                <a:gd name="T52" fmla="*/ 40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6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7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4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3"/>
                  </a:cubicBezTo>
                  <a:cubicBezTo>
                    <a:pt x="104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9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30"/>
                    <a:pt x="45" y="11"/>
                    <a:pt x="64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1" y="54"/>
                    <a:pt x="68" y="62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9" name="Freeform 253">
              <a:extLst>
                <a:ext uri="{FF2B5EF4-FFF2-40B4-BE49-F238E27FC236}">
                  <a16:creationId xmlns:a16="http://schemas.microsoft.com/office/drawing/2014/main" id="{2AA2A27B-7BF2-486D-9FAE-938352FF7E23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38436" y="2540000"/>
              <a:ext cx="71438" cy="323851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2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0" name="Freeform 254">
              <a:extLst>
                <a:ext uri="{FF2B5EF4-FFF2-40B4-BE49-F238E27FC236}">
                  <a16:creationId xmlns:a16="http://schemas.microsoft.com/office/drawing/2014/main" id="{DBD8C154-7DB6-4E4C-A26F-7059078A9CCF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833686" y="2579688"/>
              <a:ext cx="93663" cy="206376"/>
            </a:xfrm>
            <a:custGeom>
              <a:avLst/>
              <a:gdLst>
                <a:gd name="T0" fmla="*/ 91 w 153"/>
                <a:gd name="T1" fmla="*/ 112 h 317"/>
                <a:gd name="T2" fmla="*/ 138 w 153"/>
                <a:gd name="T3" fmla="*/ 112 h 317"/>
                <a:gd name="T4" fmla="*/ 153 w 153"/>
                <a:gd name="T5" fmla="*/ 102 h 317"/>
                <a:gd name="T6" fmla="*/ 139 w 153"/>
                <a:gd name="T7" fmla="*/ 97 h 317"/>
                <a:gd name="T8" fmla="*/ 95 w 153"/>
                <a:gd name="T9" fmla="*/ 97 h 317"/>
                <a:gd name="T10" fmla="*/ 116 w 153"/>
                <a:gd name="T11" fmla="*/ 13 h 317"/>
                <a:gd name="T12" fmla="*/ 101 w 153"/>
                <a:gd name="T13" fmla="*/ 0 h 317"/>
                <a:gd name="T14" fmla="*/ 81 w 153"/>
                <a:gd name="T15" fmla="*/ 18 h 317"/>
                <a:gd name="T16" fmla="*/ 62 w 153"/>
                <a:gd name="T17" fmla="*/ 97 h 317"/>
                <a:gd name="T18" fmla="*/ 15 w 153"/>
                <a:gd name="T19" fmla="*/ 97 h 317"/>
                <a:gd name="T20" fmla="*/ 0 w 153"/>
                <a:gd name="T21" fmla="*/ 106 h 317"/>
                <a:gd name="T22" fmla="*/ 14 w 153"/>
                <a:gd name="T23" fmla="*/ 112 h 317"/>
                <a:gd name="T24" fmla="*/ 58 w 153"/>
                <a:gd name="T25" fmla="*/ 112 h 317"/>
                <a:gd name="T26" fmla="*/ 20 w 153"/>
                <a:gd name="T27" fmla="*/ 271 h 317"/>
                <a:gd name="T28" fmla="*/ 66 w 153"/>
                <a:gd name="T29" fmla="*/ 317 h 317"/>
                <a:gd name="T30" fmla="*/ 145 w 153"/>
                <a:gd name="T31" fmla="*/ 240 h 317"/>
                <a:gd name="T32" fmla="*/ 139 w 153"/>
                <a:gd name="T33" fmla="*/ 235 h 317"/>
                <a:gd name="T34" fmla="*/ 132 w 153"/>
                <a:gd name="T35" fmla="*/ 242 h 317"/>
                <a:gd name="T36" fmla="*/ 67 w 153"/>
                <a:gd name="T37" fmla="*/ 306 h 317"/>
                <a:gd name="T38" fmla="*/ 51 w 153"/>
                <a:gd name="T39" fmla="*/ 283 h 317"/>
                <a:gd name="T40" fmla="*/ 54 w 153"/>
                <a:gd name="T41" fmla="*/ 259 h 317"/>
                <a:gd name="T42" fmla="*/ 91 w 153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7">
                  <a:moveTo>
                    <a:pt x="91" y="112"/>
                  </a:moveTo>
                  <a:lnTo>
                    <a:pt x="138" y="112"/>
                  </a:lnTo>
                  <a:cubicBezTo>
                    <a:pt x="148" y="112"/>
                    <a:pt x="153" y="112"/>
                    <a:pt x="153" y="102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6" y="16"/>
                    <a:pt x="116" y="13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0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4" y="112"/>
                  </a:cubicBezTo>
                  <a:lnTo>
                    <a:pt x="58" y="112"/>
                  </a:lnTo>
                  <a:cubicBezTo>
                    <a:pt x="22" y="254"/>
                    <a:pt x="20" y="262"/>
                    <a:pt x="20" y="271"/>
                  </a:cubicBezTo>
                  <a:cubicBezTo>
                    <a:pt x="20" y="298"/>
                    <a:pt x="39" y="317"/>
                    <a:pt x="66" y="317"/>
                  </a:cubicBezTo>
                  <a:cubicBezTo>
                    <a:pt x="117" y="317"/>
                    <a:pt x="145" y="244"/>
                    <a:pt x="145" y="240"/>
                  </a:cubicBezTo>
                  <a:cubicBezTo>
                    <a:pt x="145" y="235"/>
                    <a:pt x="141" y="235"/>
                    <a:pt x="139" y="235"/>
                  </a:cubicBezTo>
                  <a:cubicBezTo>
                    <a:pt x="135" y="235"/>
                    <a:pt x="134" y="237"/>
                    <a:pt x="132" y="242"/>
                  </a:cubicBezTo>
                  <a:cubicBezTo>
                    <a:pt x="110" y="294"/>
                    <a:pt x="84" y="306"/>
                    <a:pt x="67" y="306"/>
                  </a:cubicBezTo>
                  <a:cubicBezTo>
                    <a:pt x="56" y="306"/>
                    <a:pt x="51" y="300"/>
                    <a:pt x="51" y="283"/>
                  </a:cubicBezTo>
                  <a:cubicBezTo>
                    <a:pt x="51" y="271"/>
                    <a:pt x="52" y="268"/>
                    <a:pt x="54" y="259"/>
                  </a:cubicBezTo>
                  <a:lnTo>
                    <a:pt x="91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1" name="Freeform 255">
              <a:extLst>
                <a:ext uri="{FF2B5EF4-FFF2-40B4-BE49-F238E27FC236}">
                  <a16:creationId xmlns:a16="http://schemas.microsoft.com/office/drawing/2014/main" id="{29BEF0AF-4551-4588-8B19-8487E6138C18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963861" y="2749551"/>
              <a:ext cx="36513" cy="96838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1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2" name="Freeform 256">
              <a:extLst>
                <a:ext uri="{FF2B5EF4-FFF2-40B4-BE49-F238E27FC236}">
                  <a16:creationId xmlns:a16="http://schemas.microsoft.com/office/drawing/2014/main" id="{6C5C3669-E5A3-4C83-8E80-0FAC77A86303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3082924" y="2638425"/>
              <a:ext cx="152400" cy="147638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8 h 226"/>
                <a:gd name="T6" fmla="*/ 203 w 249"/>
                <a:gd name="T7" fmla="*/ 45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7 h 226"/>
                <a:gd name="T24" fmla="*/ 95 w 249"/>
                <a:gd name="T25" fmla="*/ 11 h 226"/>
                <a:gd name="T26" fmla="*/ 122 w 249"/>
                <a:gd name="T27" fmla="*/ 45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9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5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8"/>
                  </a:cubicBezTo>
                  <a:cubicBezTo>
                    <a:pt x="213" y="20"/>
                    <a:pt x="203" y="33"/>
                    <a:pt x="203" y="45"/>
                  </a:cubicBezTo>
                  <a:cubicBezTo>
                    <a:pt x="203" y="53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7"/>
                    <a:pt x="150" y="38"/>
                  </a:cubicBezTo>
                  <a:cubicBezTo>
                    <a:pt x="137" y="5"/>
                    <a:pt x="111" y="0"/>
                    <a:pt x="96" y="0"/>
                  </a:cubicBezTo>
                  <a:cubicBezTo>
                    <a:pt x="44" y="0"/>
                    <a:pt x="16" y="65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7"/>
                  </a:cubicBezTo>
                  <a:cubicBezTo>
                    <a:pt x="45" y="24"/>
                    <a:pt x="78" y="11"/>
                    <a:pt x="95" y="11"/>
                  </a:cubicBezTo>
                  <a:cubicBezTo>
                    <a:pt x="105" y="11"/>
                    <a:pt x="122" y="16"/>
                    <a:pt x="122" y="45"/>
                  </a:cubicBezTo>
                  <a:cubicBezTo>
                    <a:pt x="122" y="60"/>
                    <a:pt x="114" y="94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7"/>
                    <a:pt x="124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3" name="Freeform 257">
              <a:extLst>
                <a:ext uri="{FF2B5EF4-FFF2-40B4-BE49-F238E27FC236}">
                  <a16:creationId xmlns:a16="http://schemas.microsoft.com/office/drawing/2014/main" id="{B18E496C-37C7-4468-9C0D-645473D4451F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265486" y="2540000"/>
              <a:ext cx="71438" cy="323851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4 h 498"/>
                <a:gd name="T4" fmla="*/ 5 w 116"/>
                <a:gd name="T5" fmla="*/ 0 h 498"/>
                <a:gd name="T6" fmla="*/ 0 w 116"/>
                <a:gd name="T7" fmla="*/ 5 h 498"/>
                <a:gd name="T8" fmla="*/ 9 w 116"/>
                <a:gd name="T9" fmla="*/ 16 h 498"/>
                <a:gd name="T10" fmla="*/ 87 w 116"/>
                <a:gd name="T11" fmla="*/ 249 h 498"/>
                <a:gd name="T12" fmla="*/ 6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6" name="TextBox 485">
            <a:extLst>
              <a:ext uri="{FF2B5EF4-FFF2-40B4-BE49-F238E27FC236}">
                <a16:creationId xmlns:a16="http://schemas.microsoft.com/office/drawing/2014/main" id="{15BB4648-5862-45C1-BB01-8D62A5F7D1D2}"/>
              </a:ext>
            </a:extLst>
          </p:cNvPr>
          <p:cNvSpPr txBox="1"/>
          <p:nvPr/>
        </p:nvSpPr>
        <p:spPr>
          <a:xfrm>
            <a:off x="5484945" y="1182316"/>
            <a:ext cx="3769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For simplicity:</a:t>
            </a:r>
          </a:p>
          <a:p>
            <a:r>
              <a:rPr lang="en-GB" dirty="0"/>
              <a:t>	scalar with one spatial dimension</a:t>
            </a:r>
          </a:p>
        </p:txBody>
      </p:sp>
      <p:sp>
        <p:nvSpPr>
          <p:cNvPr id="491" name="TextBox 490">
            <a:extLst>
              <a:ext uri="{FF2B5EF4-FFF2-40B4-BE49-F238E27FC236}">
                <a16:creationId xmlns:a16="http://schemas.microsoft.com/office/drawing/2014/main" id="{A229C2F9-CAB1-4CA0-B2A1-2951996D6C21}"/>
              </a:ext>
            </a:extLst>
          </p:cNvPr>
          <p:cNvSpPr txBox="1"/>
          <p:nvPr/>
        </p:nvSpPr>
        <p:spPr>
          <a:xfrm>
            <a:off x="8053560" y="3454610"/>
            <a:ext cx="1331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Source term</a:t>
            </a:r>
            <a:br>
              <a:rPr lang="en-GB" dirty="0"/>
            </a:br>
            <a:r>
              <a:rPr lang="en-GB" dirty="0"/>
              <a:t>(Fermions)</a:t>
            </a:r>
          </a:p>
        </p:txBody>
      </p:sp>
      <p:sp>
        <p:nvSpPr>
          <p:cNvPr id="492" name="TextBox 491">
            <a:extLst>
              <a:ext uri="{FF2B5EF4-FFF2-40B4-BE49-F238E27FC236}">
                <a16:creationId xmlns:a16="http://schemas.microsoft.com/office/drawing/2014/main" id="{EBAAC015-DAAF-4A7E-B315-23BBFF6B7B11}"/>
              </a:ext>
            </a:extLst>
          </p:cNvPr>
          <p:cNvSpPr txBox="1"/>
          <p:nvPr/>
        </p:nvSpPr>
        <p:spPr>
          <a:xfrm>
            <a:off x="2629612" y="3444913"/>
            <a:ext cx="197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Conservation term</a:t>
            </a:r>
            <a:br>
              <a:rPr lang="en-GB" dirty="0"/>
            </a:br>
            <a:r>
              <a:rPr lang="en-GB" dirty="0"/>
              <a:t>(Goldstone modes)</a:t>
            </a:r>
          </a:p>
        </p:txBody>
      </p:sp>
      <p:cxnSp>
        <p:nvCxnSpPr>
          <p:cNvPr id="500" name="Straight Arrow Connector 499">
            <a:extLst>
              <a:ext uri="{FF2B5EF4-FFF2-40B4-BE49-F238E27FC236}">
                <a16:creationId xmlns:a16="http://schemas.microsoft.com/office/drawing/2014/main" id="{C3C24E70-4E65-4223-A35D-845D2C0EE56F}"/>
              </a:ext>
            </a:extLst>
          </p:cNvPr>
          <p:cNvCxnSpPr>
            <a:cxnSpLocks/>
          </p:cNvCxnSpPr>
          <p:nvPr/>
        </p:nvCxnSpPr>
        <p:spPr>
          <a:xfrm flipV="1">
            <a:off x="6096000" y="3041514"/>
            <a:ext cx="0" cy="407619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1" name="TextBox 500">
            <a:extLst>
              <a:ext uri="{FF2B5EF4-FFF2-40B4-BE49-F238E27FC236}">
                <a16:creationId xmlns:a16="http://schemas.microsoft.com/office/drawing/2014/main" id="{1B0E9B75-82CF-4F51-BCDD-6A994557B2E8}"/>
              </a:ext>
            </a:extLst>
          </p:cNvPr>
          <p:cNvSpPr txBox="1"/>
          <p:nvPr/>
        </p:nvSpPr>
        <p:spPr>
          <a:xfrm>
            <a:off x="5393322" y="3454610"/>
            <a:ext cx="1534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Diffusion term</a:t>
            </a:r>
            <a:br>
              <a:rPr lang="en-GB" dirty="0"/>
            </a:br>
            <a:r>
              <a:rPr lang="en-GB" dirty="0"/>
              <a:t>(Radial mode)</a:t>
            </a:r>
          </a:p>
        </p:txBody>
      </p:sp>
      <p:sp>
        <p:nvSpPr>
          <p:cNvPr id="505" name="TextBox 504">
            <a:extLst>
              <a:ext uri="{FF2B5EF4-FFF2-40B4-BE49-F238E27FC236}">
                <a16:creationId xmlns:a16="http://schemas.microsoft.com/office/drawing/2014/main" id="{A04A7DCD-86FB-4AB4-A1B6-9D450B740CEA}"/>
              </a:ext>
            </a:extLst>
          </p:cNvPr>
          <p:cNvSpPr txBox="1"/>
          <p:nvPr/>
        </p:nvSpPr>
        <p:spPr>
          <a:xfrm>
            <a:off x="259195" y="4271137"/>
            <a:ext cx="7142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 lot of physical systems are described (partially) by this class of equations:</a:t>
            </a:r>
          </a:p>
        </p:txBody>
      </p: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38A725AF-2385-4AE7-B1A5-D6A3451DDCDA}"/>
              </a:ext>
            </a:extLst>
          </p:cNvPr>
          <p:cNvGrpSpPr/>
          <p:nvPr/>
        </p:nvGrpSpPr>
        <p:grpSpPr>
          <a:xfrm>
            <a:off x="1845786" y="4844550"/>
            <a:ext cx="2995156" cy="825927"/>
            <a:chOff x="770964" y="2150664"/>
            <a:chExt cx="2995156" cy="825927"/>
          </a:xfrm>
        </p:grpSpPr>
        <p:sp>
          <p:nvSpPr>
            <p:cNvPr id="508" name="TextBox 507">
              <a:extLst>
                <a:ext uri="{FF2B5EF4-FFF2-40B4-BE49-F238E27FC236}">
                  <a16:creationId xmlns:a16="http://schemas.microsoft.com/office/drawing/2014/main" id="{B20928D9-FD74-4B3C-91FB-AFAE743221C7}"/>
                </a:ext>
              </a:extLst>
            </p:cNvPr>
            <p:cNvSpPr txBox="1"/>
            <p:nvPr/>
          </p:nvSpPr>
          <p:spPr>
            <a:xfrm>
              <a:off x="1216640" y="2150664"/>
              <a:ext cx="19577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Maxwell equations</a:t>
              </a:r>
            </a:p>
          </p:txBody>
        </p:sp>
        <p:sp>
          <p:nvSpPr>
            <p:cNvPr id="509" name="Arrow: Right 508">
              <a:extLst>
                <a:ext uri="{FF2B5EF4-FFF2-40B4-BE49-F238E27FC236}">
                  <a16:creationId xmlns:a16="http://schemas.microsoft.com/office/drawing/2014/main" id="{1BEF947C-EC2F-4BF2-9794-D11F1971FF02}"/>
                </a:ext>
              </a:extLst>
            </p:cNvPr>
            <p:cNvSpPr/>
            <p:nvPr/>
          </p:nvSpPr>
          <p:spPr>
            <a:xfrm>
              <a:off x="770964" y="2241679"/>
              <a:ext cx="304800" cy="1873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0" name="TextBox 509">
              <a:extLst>
                <a:ext uri="{FF2B5EF4-FFF2-40B4-BE49-F238E27FC236}">
                  <a16:creationId xmlns:a16="http://schemas.microsoft.com/office/drawing/2014/main" id="{0169194C-00EC-437C-938D-FACBAF92E317}"/>
                </a:ext>
              </a:extLst>
            </p:cNvPr>
            <p:cNvSpPr txBox="1"/>
            <p:nvPr/>
          </p:nvSpPr>
          <p:spPr>
            <a:xfrm>
              <a:off x="1216640" y="2607259"/>
              <a:ext cx="25494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Navier–Stokes equations</a:t>
              </a:r>
            </a:p>
          </p:txBody>
        </p:sp>
        <p:sp>
          <p:nvSpPr>
            <p:cNvPr id="511" name="Arrow: Right 510">
              <a:extLst>
                <a:ext uri="{FF2B5EF4-FFF2-40B4-BE49-F238E27FC236}">
                  <a16:creationId xmlns:a16="http://schemas.microsoft.com/office/drawing/2014/main" id="{C64F4A3C-5C9D-4A73-8D77-AAE708653E06}"/>
                </a:ext>
              </a:extLst>
            </p:cNvPr>
            <p:cNvSpPr/>
            <p:nvPr/>
          </p:nvSpPr>
          <p:spPr>
            <a:xfrm>
              <a:off x="770964" y="2716102"/>
              <a:ext cx="304800" cy="1873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12" name="Group 511">
            <a:extLst>
              <a:ext uri="{FF2B5EF4-FFF2-40B4-BE49-F238E27FC236}">
                <a16:creationId xmlns:a16="http://schemas.microsoft.com/office/drawing/2014/main" id="{8B3220E6-63DF-47F6-A4C5-9C985B18AFFE}"/>
              </a:ext>
            </a:extLst>
          </p:cNvPr>
          <p:cNvGrpSpPr/>
          <p:nvPr/>
        </p:nvGrpSpPr>
        <p:grpSpPr>
          <a:xfrm>
            <a:off x="5562400" y="4844550"/>
            <a:ext cx="4778529" cy="825927"/>
            <a:chOff x="770964" y="2150664"/>
            <a:chExt cx="4778529" cy="825927"/>
          </a:xfrm>
        </p:grpSpPr>
        <p:sp>
          <p:nvSpPr>
            <p:cNvPr id="513" name="TextBox 512">
              <a:extLst>
                <a:ext uri="{FF2B5EF4-FFF2-40B4-BE49-F238E27FC236}">
                  <a16:creationId xmlns:a16="http://schemas.microsoft.com/office/drawing/2014/main" id="{0B377482-48B1-44EF-B057-E2EA948D44EA}"/>
                </a:ext>
              </a:extLst>
            </p:cNvPr>
            <p:cNvSpPr txBox="1"/>
            <p:nvPr/>
          </p:nvSpPr>
          <p:spPr>
            <a:xfrm>
              <a:off x="1216640" y="2150664"/>
              <a:ext cx="34863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General relativity + Magneto Hydro</a:t>
              </a:r>
            </a:p>
          </p:txBody>
        </p:sp>
        <p:sp>
          <p:nvSpPr>
            <p:cNvPr id="514" name="Arrow: Right 513">
              <a:extLst>
                <a:ext uri="{FF2B5EF4-FFF2-40B4-BE49-F238E27FC236}">
                  <a16:creationId xmlns:a16="http://schemas.microsoft.com/office/drawing/2014/main" id="{C1144F31-8337-48E0-AA0A-0EF09FC19D51}"/>
                </a:ext>
              </a:extLst>
            </p:cNvPr>
            <p:cNvSpPr/>
            <p:nvPr/>
          </p:nvSpPr>
          <p:spPr>
            <a:xfrm>
              <a:off x="770964" y="2241679"/>
              <a:ext cx="304800" cy="1873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5" name="TextBox 514">
              <a:extLst>
                <a:ext uri="{FF2B5EF4-FFF2-40B4-BE49-F238E27FC236}">
                  <a16:creationId xmlns:a16="http://schemas.microsoft.com/office/drawing/2014/main" id="{1CE598E2-602C-4AB1-839F-47ABA0786A72}"/>
                </a:ext>
              </a:extLst>
            </p:cNvPr>
            <p:cNvSpPr txBox="1"/>
            <p:nvPr/>
          </p:nvSpPr>
          <p:spPr>
            <a:xfrm>
              <a:off x="1216640" y="2607259"/>
              <a:ext cx="43328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Functional renormalization Group equations</a:t>
              </a:r>
            </a:p>
          </p:txBody>
        </p:sp>
        <p:sp>
          <p:nvSpPr>
            <p:cNvPr id="516" name="Arrow: Right 515">
              <a:extLst>
                <a:ext uri="{FF2B5EF4-FFF2-40B4-BE49-F238E27FC236}">
                  <a16:creationId xmlns:a16="http://schemas.microsoft.com/office/drawing/2014/main" id="{6DFCEBEE-5232-46EA-A189-11F624EDA3A2}"/>
                </a:ext>
              </a:extLst>
            </p:cNvPr>
            <p:cNvSpPr/>
            <p:nvPr/>
          </p:nvSpPr>
          <p:spPr>
            <a:xfrm>
              <a:off x="770964" y="2716102"/>
              <a:ext cx="304800" cy="1873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19" name="Group 518">
            <a:extLst>
              <a:ext uri="{FF2B5EF4-FFF2-40B4-BE49-F238E27FC236}">
                <a16:creationId xmlns:a16="http://schemas.microsoft.com/office/drawing/2014/main" id="{34A0A822-827D-475D-9809-D406A836CFC6}"/>
              </a:ext>
            </a:extLst>
          </p:cNvPr>
          <p:cNvGrpSpPr/>
          <p:nvPr/>
        </p:nvGrpSpPr>
        <p:grpSpPr>
          <a:xfrm>
            <a:off x="1799679" y="5957597"/>
            <a:ext cx="8608173" cy="408553"/>
            <a:chOff x="2346909" y="5926681"/>
            <a:chExt cx="7830660" cy="369332"/>
          </a:xfrm>
        </p:grpSpPr>
        <p:sp>
          <p:nvSpPr>
            <p:cNvPr id="518" name="Rectangle: Rounded Corners 517">
              <a:extLst>
                <a:ext uri="{FF2B5EF4-FFF2-40B4-BE49-F238E27FC236}">
                  <a16:creationId xmlns:a16="http://schemas.microsoft.com/office/drawing/2014/main" id="{93BD4E2E-475E-48FF-99A9-52170F93C301}"/>
                </a:ext>
              </a:extLst>
            </p:cNvPr>
            <p:cNvSpPr/>
            <p:nvPr/>
          </p:nvSpPr>
          <p:spPr>
            <a:xfrm>
              <a:off x="2346910" y="5926681"/>
              <a:ext cx="7830659" cy="369332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7" name="TextBox 516">
              <a:extLst>
                <a:ext uri="{FF2B5EF4-FFF2-40B4-BE49-F238E27FC236}">
                  <a16:creationId xmlns:a16="http://schemas.microsoft.com/office/drawing/2014/main" id="{F7D92141-B046-426E-B7C3-F652BCFF54E5}"/>
                </a:ext>
              </a:extLst>
            </p:cNvPr>
            <p:cNvSpPr txBox="1"/>
            <p:nvPr/>
          </p:nvSpPr>
          <p:spPr>
            <a:xfrm>
              <a:off x="2346909" y="5926681"/>
              <a:ext cx="7830659" cy="3338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/>
                <a:t>Discontinuous Galerkin methods are designed precisely designed for this set of equations</a:t>
              </a:r>
            </a:p>
          </p:txBody>
        </p:sp>
      </p:grpSp>
      <p:cxnSp>
        <p:nvCxnSpPr>
          <p:cNvPr id="619" name="Straight Arrow Connector 618">
            <a:extLst>
              <a:ext uri="{FF2B5EF4-FFF2-40B4-BE49-F238E27FC236}">
                <a16:creationId xmlns:a16="http://schemas.microsoft.com/office/drawing/2014/main" id="{192A4D25-EB48-46C1-BA1C-17A87B7FC9C5}"/>
              </a:ext>
            </a:extLst>
          </p:cNvPr>
          <p:cNvCxnSpPr>
            <a:cxnSpLocks/>
          </p:cNvCxnSpPr>
          <p:nvPr/>
        </p:nvCxnSpPr>
        <p:spPr>
          <a:xfrm flipV="1">
            <a:off x="8673048" y="3046432"/>
            <a:ext cx="0" cy="407619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0" name="Straight Arrow Connector 619">
            <a:extLst>
              <a:ext uri="{FF2B5EF4-FFF2-40B4-BE49-F238E27FC236}">
                <a16:creationId xmlns:a16="http://schemas.microsoft.com/office/drawing/2014/main" id="{B50F7E0F-26D5-4FAB-BB17-733AC06E2DFD}"/>
              </a:ext>
            </a:extLst>
          </p:cNvPr>
          <p:cNvCxnSpPr>
            <a:cxnSpLocks/>
          </p:cNvCxnSpPr>
          <p:nvPr/>
        </p:nvCxnSpPr>
        <p:spPr>
          <a:xfrm flipV="1">
            <a:off x="3493389" y="3046434"/>
            <a:ext cx="0" cy="407619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766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AC64A-6579-4B80-9F58-A9BF6DB9E1FF}"/>
              </a:ext>
            </a:extLst>
          </p:cNvPr>
          <p:cNvSpPr txBox="1"/>
          <p:nvPr/>
        </p:nvSpPr>
        <p:spPr>
          <a:xfrm>
            <a:off x="3404329" y="2782014"/>
            <a:ext cx="5383342" cy="646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First order phase transition</a:t>
            </a:r>
          </a:p>
        </p:txBody>
      </p:sp>
    </p:spTree>
    <p:extLst>
      <p:ext uri="{BB962C8B-B14F-4D97-AF65-F5344CB8AC3E}">
        <p14:creationId xmlns:p14="http://schemas.microsoft.com/office/powerpoint/2010/main" val="35440404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743111-0FAA-45A5-82EC-8FAC1C147431}"/>
              </a:ext>
            </a:extLst>
          </p:cNvPr>
          <p:cNvSpPr txBox="1"/>
          <p:nvPr/>
        </p:nvSpPr>
        <p:spPr>
          <a:xfrm>
            <a:off x="381000" y="343004"/>
            <a:ext cx="3511477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1</a:t>
            </a:r>
            <a:r>
              <a:rPr lang="en-GB" sz="2400" baseline="30000" dirty="0"/>
              <a:t>st</a:t>
            </a:r>
            <a:r>
              <a:rPr lang="en-GB" sz="2400" dirty="0"/>
              <a:t>-order phase transition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978311-4869-4D56-B026-577FAF207CAA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5D177FB-B9F3-4F79-A7C9-A680D2C8ABA5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97BAE4C-CBC5-4EA1-B3A0-D99CE28180D1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1</a:t>
                </a:r>
                <a:r>
                  <a:rPr lang="en-GB" sz="1600" baseline="30000" dirty="0">
                    <a:solidFill>
                      <a:srgbClr val="0070C0"/>
                    </a:solidFill>
                  </a:rPr>
                  <a:t>st</a:t>
                </a:r>
                <a:r>
                  <a:rPr lang="en-GB" sz="1600" dirty="0">
                    <a:solidFill>
                      <a:srgbClr val="0070C0"/>
                    </a:solidFill>
                  </a:rPr>
                  <a:t>-order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FC5F405-BE72-4B33-8661-3CA29AF2D771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8239A7B-ED9C-4DD4-94D3-95FD470183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966CB2B-C585-4E2D-A13B-D5AB2009BDFC}"/>
              </a:ext>
            </a:extLst>
          </p:cNvPr>
          <p:cNvGrpSpPr/>
          <p:nvPr/>
        </p:nvGrpSpPr>
        <p:grpSpPr>
          <a:xfrm>
            <a:off x="5663537" y="192304"/>
            <a:ext cx="5058803" cy="707077"/>
            <a:chOff x="5663537" y="413727"/>
            <a:chExt cx="5058803" cy="70707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D08B9FE-180A-44C8-8AEA-7A0DA7FCD74C}"/>
                </a:ext>
              </a:extLst>
            </p:cNvPr>
            <p:cNvSpPr txBox="1"/>
            <p:nvPr/>
          </p:nvSpPr>
          <p:spPr>
            <a:xfrm>
              <a:off x="5663537" y="413727"/>
              <a:ext cx="1713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condition: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4D345E4-2476-4B53-AF46-A898FBF365D3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7491776" y="443611"/>
              <a:ext cx="2932113" cy="309563"/>
              <a:chOff x="2541588" y="2540000"/>
              <a:chExt cx="2932113" cy="309563"/>
            </a:xfrm>
          </p:grpSpPr>
          <p:sp>
            <p:nvSpPr>
              <p:cNvPr id="38" name="Freeform 268">
                <a:extLst>
                  <a:ext uri="{FF2B5EF4-FFF2-40B4-BE49-F238E27FC236}">
                    <a16:creationId xmlns:a16="http://schemas.microsoft.com/office/drawing/2014/main" id="{19F8A6DA-8B10-4F4A-BC30-3ADE2FEEE182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541588" y="2659063"/>
                <a:ext cx="128588" cy="125413"/>
              </a:xfrm>
              <a:custGeom>
                <a:avLst/>
                <a:gdLst>
                  <a:gd name="T0" fmla="*/ 160 w 257"/>
                  <a:gd name="T1" fmla="*/ 193 h 226"/>
                  <a:gd name="T2" fmla="*/ 205 w 257"/>
                  <a:gd name="T3" fmla="*/ 226 h 226"/>
                  <a:gd name="T4" fmla="*/ 242 w 257"/>
                  <a:gd name="T5" fmla="*/ 199 h 226"/>
                  <a:gd name="T6" fmla="*/ 257 w 257"/>
                  <a:gd name="T7" fmla="*/ 149 h 226"/>
                  <a:gd name="T8" fmla="*/ 251 w 257"/>
                  <a:gd name="T9" fmla="*/ 144 h 226"/>
                  <a:gd name="T10" fmla="*/ 244 w 257"/>
                  <a:gd name="T11" fmla="*/ 153 h 226"/>
                  <a:gd name="T12" fmla="*/ 206 w 257"/>
                  <a:gd name="T13" fmla="*/ 215 h 226"/>
                  <a:gd name="T14" fmla="*/ 191 w 257"/>
                  <a:gd name="T15" fmla="*/ 192 h 226"/>
                  <a:gd name="T16" fmla="*/ 201 w 257"/>
                  <a:gd name="T17" fmla="*/ 140 h 226"/>
                  <a:gd name="T18" fmla="*/ 215 w 257"/>
                  <a:gd name="T19" fmla="*/ 86 h 226"/>
                  <a:gd name="T20" fmla="*/ 223 w 257"/>
                  <a:gd name="T21" fmla="*/ 52 h 226"/>
                  <a:gd name="T22" fmla="*/ 231 w 257"/>
                  <a:gd name="T23" fmla="*/ 19 h 226"/>
                  <a:gd name="T24" fmla="*/ 216 w 257"/>
                  <a:gd name="T25" fmla="*/ 6 h 226"/>
                  <a:gd name="T26" fmla="*/ 197 w 257"/>
                  <a:gd name="T27" fmla="*/ 23 h 226"/>
                  <a:gd name="T28" fmla="*/ 159 w 257"/>
                  <a:gd name="T29" fmla="*/ 173 h 226"/>
                  <a:gd name="T30" fmla="*/ 103 w 257"/>
                  <a:gd name="T31" fmla="*/ 215 h 226"/>
                  <a:gd name="T32" fmla="*/ 72 w 257"/>
                  <a:gd name="T33" fmla="*/ 174 h 226"/>
                  <a:gd name="T34" fmla="*/ 99 w 257"/>
                  <a:gd name="T35" fmla="*/ 72 h 226"/>
                  <a:gd name="T36" fmla="*/ 107 w 257"/>
                  <a:gd name="T37" fmla="*/ 41 h 226"/>
                  <a:gd name="T38" fmla="*/ 66 w 257"/>
                  <a:gd name="T39" fmla="*/ 0 h 226"/>
                  <a:gd name="T40" fmla="*/ 0 w 257"/>
                  <a:gd name="T41" fmla="*/ 77 h 226"/>
                  <a:gd name="T42" fmla="*/ 6 w 257"/>
                  <a:gd name="T43" fmla="*/ 82 h 226"/>
                  <a:gd name="T44" fmla="*/ 14 w 257"/>
                  <a:gd name="T45" fmla="*/ 73 h 226"/>
                  <a:gd name="T46" fmla="*/ 65 w 257"/>
                  <a:gd name="T47" fmla="*/ 11 h 226"/>
                  <a:gd name="T48" fmla="*/ 77 w 257"/>
                  <a:gd name="T49" fmla="*/ 27 h 226"/>
                  <a:gd name="T50" fmla="*/ 69 w 257"/>
                  <a:gd name="T51" fmla="*/ 61 h 226"/>
                  <a:gd name="T52" fmla="*/ 40 w 257"/>
                  <a:gd name="T53" fmla="*/ 166 h 226"/>
                  <a:gd name="T54" fmla="*/ 101 w 257"/>
                  <a:gd name="T55" fmla="*/ 226 h 226"/>
                  <a:gd name="T56" fmla="*/ 160 w 257"/>
                  <a:gd name="T57" fmla="*/ 19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7" h="226">
                    <a:moveTo>
                      <a:pt x="160" y="193"/>
                    </a:moveTo>
                    <a:cubicBezTo>
                      <a:pt x="166" y="213"/>
                      <a:pt x="183" y="226"/>
                      <a:pt x="205" y="226"/>
                    </a:cubicBezTo>
                    <a:cubicBezTo>
                      <a:pt x="222" y="226"/>
                      <a:pt x="234" y="215"/>
                      <a:pt x="242" y="199"/>
                    </a:cubicBezTo>
                    <a:cubicBezTo>
                      <a:pt x="250" y="181"/>
                      <a:pt x="257" y="150"/>
                      <a:pt x="257" y="149"/>
                    </a:cubicBezTo>
                    <a:cubicBezTo>
                      <a:pt x="257" y="144"/>
                      <a:pt x="252" y="144"/>
                      <a:pt x="251" y="144"/>
                    </a:cubicBezTo>
                    <a:cubicBezTo>
                      <a:pt x="246" y="144"/>
                      <a:pt x="245" y="146"/>
                      <a:pt x="244" y="153"/>
                    </a:cubicBezTo>
                    <a:cubicBezTo>
                      <a:pt x="237" y="181"/>
                      <a:pt x="227" y="215"/>
                      <a:pt x="206" y="215"/>
                    </a:cubicBezTo>
                    <a:cubicBezTo>
                      <a:pt x="196" y="215"/>
                      <a:pt x="191" y="209"/>
                      <a:pt x="191" y="192"/>
                    </a:cubicBezTo>
                    <a:cubicBezTo>
                      <a:pt x="191" y="181"/>
                      <a:pt x="197" y="158"/>
                      <a:pt x="201" y="140"/>
                    </a:cubicBezTo>
                    <a:lnTo>
                      <a:pt x="215" y="86"/>
                    </a:lnTo>
                    <a:cubicBezTo>
                      <a:pt x="216" y="79"/>
                      <a:pt x="221" y="60"/>
                      <a:pt x="223" y="52"/>
                    </a:cubicBezTo>
                    <a:cubicBezTo>
                      <a:pt x="226" y="41"/>
                      <a:pt x="231" y="22"/>
                      <a:pt x="231" y="19"/>
                    </a:cubicBezTo>
                    <a:cubicBezTo>
                      <a:pt x="231" y="10"/>
                      <a:pt x="224" y="6"/>
                      <a:pt x="216" y="6"/>
                    </a:cubicBezTo>
                    <a:cubicBezTo>
                      <a:pt x="214" y="6"/>
                      <a:pt x="201" y="6"/>
                      <a:pt x="197" y="23"/>
                    </a:cubicBezTo>
                    <a:cubicBezTo>
                      <a:pt x="187" y="59"/>
                      <a:pt x="165" y="147"/>
                      <a:pt x="159" y="173"/>
                    </a:cubicBezTo>
                    <a:cubicBezTo>
                      <a:pt x="159" y="175"/>
                      <a:pt x="139" y="215"/>
                      <a:pt x="103" y="215"/>
                    </a:cubicBezTo>
                    <a:cubicBezTo>
                      <a:pt x="77" y="215"/>
                      <a:pt x="72" y="193"/>
                      <a:pt x="72" y="174"/>
                    </a:cubicBezTo>
                    <a:cubicBezTo>
                      <a:pt x="72" y="146"/>
                      <a:pt x="86" y="107"/>
                      <a:pt x="99" y="72"/>
                    </a:cubicBezTo>
                    <a:cubicBezTo>
                      <a:pt x="105" y="57"/>
                      <a:pt x="107" y="50"/>
                      <a:pt x="107" y="41"/>
                    </a:cubicBezTo>
                    <a:cubicBezTo>
                      <a:pt x="107" y="18"/>
                      <a:pt x="91" y="0"/>
                      <a:pt x="66" y="0"/>
                    </a:cubicBezTo>
                    <a:cubicBezTo>
                      <a:pt x="19" y="0"/>
                      <a:pt x="0" y="72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2" y="81"/>
                      <a:pt x="14" y="73"/>
                    </a:cubicBezTo>
                    <a:cubicBezTo>
                      <a:pt x="27" y="29"/>
                      <a:pt x="46" y="11"/>
                      <a:pt x="65" y="11"/>
                    </a:cubicBezTo>
                    <a:cubicBezTo>
                      <a:pt x="69" y="11"/>
                      <a:pt x="77" y="12"/>
                      <a:pt x="77" y="27"/>
                    </a:cubicBezTo>
                    <a:cubicBezTo>
                      <a:pt x="77" y="39"/>
                      <a:pt x="72" y="54"/>
                      <a:pt x="69" y="61"/>
                    </a:cubicBezTo>
                    <a:cubicBezTo>
                      <a:pt x="50" y="111"/>
                      <a:pt x="40" y="142"/>
                      <a:pt x="40" y="166"/>
                    </a:cubicBezTo>
                    <a:cubicBezTo>
                      <a:pt x="40" y="214"/>
                      <a:pt x="74" y="226"/>
                      <a:pt x="101" y="226"/>
                    </a:cubicBezTo>
                    <a:cubicBezTo>
                      <a:pt x="134" y="226"/>
                      <a:pt x="152" y="204"/>
                      <a:pt x="160" y="1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269">
                <a:extLst>
                  <a:ext uri="{FF2B5EF4-FFF2-40B4-BE49-F238E27FC236}">
                    <a16:creationId xmlns:a16="http://schemas.microsoft.com/office/drawing/2014/main" id="{83CF806F-5A94-46DC-B56C-D9415B401546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701926" y="2574925"/>
                <a:ext cx="57150" cy="274638"/>
              </a:xfrm>
              <a:custGeom>
                <a:avLst/>
                <a:gdLst>
                  <a:gd name="T0" fmla="*/ 115 w 115"/>
                  <a:gd name="T1" fmla="*/ 494 h 499"/>
                  <a:gd name="T2" fmla="*/ 107 w 115"/>
                  <a:gd name="T3" fmla="*/ 483 h 499"/>
                  <a:gd name="T4" fmla="*/ 29 w 115"/>
                  <a:gd name="T5" fmla="*/ 250 h 499"/>
                  <a:gd name="T6" fmla="*/ 109 w 115"/>
                  <a:gd name="T7" fmla="*/ 14 h 499"/>
                  <a:gd name="T8" fmla="*/ 115 w 115"/>
                  <a:gd name="T9" fmla="*/ 5 h 499"/>
                  <a:gd name="T10" fmla="*/ 110 w 115"/>
                  <a:gd name="T11" fmla="*/ 0 h 499"/>
                  <a:gd name="T12" fmla="*/ 31 w 115"/>
                  <a:gd name="T13" fmla="*/ 98 h 499"/>
                  <a:gd name="T14" fmla="*/ 0 w 115"/>
                  <a:gd name="T15" fmla="*/ 250 h 499"/>
                  <a:gd name="T16" fmla="*/ 33 w 115"/>
                  <a:gd name="T17" fmla="*/ 406 h 499"/>
                  <a:gd name="T18" fmla="*/ 110 w 115"/>
                  <a:gd name="T19" fmla="*/ 499 h 499"/>
                  <a:gd name="T20" fmla="*/ 115 w 115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494"/>
                    </a:moveTo>
                    <a:cubicBezTo>
                      <a:pt x="115" y="493"/>
                      <a:pt x="115" y="492"/>
                      <a:pt x="107" y="483"/>
                    </a:cubicBezTo>
                    <a:cubicBezTo>
                      <a:pt x="45" y="421"/>
                      <a:pt x="29" y="326"/>
                      <a:pt x="29" y="250"/>
                    </a:cubicBezTo>
                    <a:cubicBezTo>
                      <a:pt x="29" y="163"/>
                      <a:pt x="47" y="76"/>
                      <a:pt x="109" y="14"/>
                    </a:cubicBezTo>
                    <a:cubicBezTo>
                      <a:pt x="115" y="8"/>
                      <a:pt x="115" y="7"/>
                      <a:pt x="115" y="5"/>
                    </a:cubicBezTo>
                    <a:cubicBezTo>
                      <a:pt x="115" y="2"/>
                      <a:pt x="113" y="0"/>
                      <a:pt x="110" y="0"/>
                    </a:cubicBezTo>
                    <a:cubicBezTo>
                      <a:pt x="105" y="0"/>
                      <a:pt x="60" y="34"/>
                      <a:pt x="31" y="98"/>
                    </a:cubicBezTo>
                    <a:cubicBezTo>
                      <a:pt x="6" y="153"/>
                      <a:pt x="0" y="208"/>
                      <a:pt x="0" y="250"/>
                    </a:cubicBezTo>
                    <a:cubicBezTo>
                      <a:pt x="0" y="289"/>
                      <a:pt x="5" y="349"/>
                      <a:pt x="33" y="406"/>
                    </a:cubicBezTo>
                    <a:cubicBezTo>
                      <a:pt x="62" y="467"/>
                      <a:pt x="105" y="499"/>
                      <a:pt x="110" y="499"/>
                    </a:cubicBezTo>
                    <a:cubicBezTo>
                      <a:pt x="113" y="499"/>
                      <a:pt x="115" y="498"/>
                      <a:pt x="115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270">
                <a:extLst>
                  <a:ext uri="{FF2B5EF4-FFF2-40B4-BE49-F238E27FC236}">
                    <a16:creationId xmlns:a16="http://schemas.microsoft.com/office/drawing/2014/main" id="{C43D7DE1-7950-4720-8E3D-2C7969DAC292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778126" y="2608263"/>
                <a:ext cx="77788" cy="176213"/>
              </a:xfrm>
              <a:custGeom>
                <a:avLst/>
                <a:gdLst>
                  <a:gd name="T0" fmla="*/ 92 w 154"/>
                  <a:gd name="T1" fmla="*/ 113 h 318"/>
                  <a:gd name="T2" fmla="*/ 139 w 154"/>
                  <a:gd name="T3" fmla="*/ 113 h 318"/>
                  <a:gd name="T4" fmla="*/ 154 w 154"/>
                  <a:gd name="T5" fmla="*/ 103 h 318"/>
                  <a:gd name="T6" fmla="*/ 140 w 154"/>
                  <a:gd name="T7" fmla="*/ 98 h 318"/>
                  <a:gd name="T8" fmla="*/ 96 w 154"/>
                  <a:gd name="T9" fmla="*/ 98 h 318"/>
                  <a:gd name="T10" fmla="*/ 116 w 154"/>
                  <a:gd name="T11" fmla="*/ 14 h 318"/>
                  <a:gd name="T12" fmla="*/ 102 w 154"/>
                  <a:gd name="T13" fmla="*/ 0 h 318"/>
                  <a:gd name="T14" fmla="*/ 82 w 154"/>
                  <a:gd name="T15" fmla="*/ 18 h 318"/>
                  <a:gd name="T16" fmla="*/ 62 w 154"/>
                  <a:gd name="T17" fmla="*/ 98 h 318"/>
                  <a:gd name="T18" fmla="*/ 15 w 154"/>
                  <a:gd name="T19" fmla="*/ 98 h 318"/>
                  <a:gd name="T20" fmla="*/ 0 w 154"/>
                  <a:gd name="T21" fmla="*/ 107 h 318"/>
                  <a:gd name="T22" fmla="*/ 14 w 154"/>
                  <a:gd name="T23" fmla="*/ 113 h 318"/>
                  <a:gd name="T24" fmla="*/ 58 w 154"/>
                  <a:gd name="T25" fmla="*/ 113 h 318"/>
                  <a:gd name="T26" fmla="*/ 20 w 154"/>
                  <a:gd name="T27" fmla="*/ 272 h 318"/>
                  <a:gd name="T28" fmla="*/ 66 w 154"/>
                  <a:gd name="T29" fmla="*/ 318 h 318"/>
                  <a:gd name="T30" fmla="*/ 146 w 154"/>
                  <a:gd name="T31" fmla="*/ 241 h 318"/>
                  <a:gd name="T32" fmla="*/ 140 w 154"/>
                  <a:gd name="T33" fmla="*/ 236 h 318"/>
                  <a:gd name="T34" fmla="*/ 132 w 154"/>
                  <a:gd name="T35" fmla="*/ 243 h 318"/>
                  <a:gd name="T36" fmla="*/ 67 w 154"/>
                  <a:gd name="T37" fmla="*/ 307 h 318"/>
                  <a:gd name="T38" fmla="*/ 52 w 154"/>
                  <a:gd name="T39" fmla="*/ 284 h 318"/>
                  <a:gd name="T40" fmla="*/ 55 w 154"/>
                  <a:gd name="T41" fmla="*/ 260 h 318"/>
                  <a:gd name="T42" fmla="*/ 92 w 154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4" h="318">
                    <a:moveTo>
                      <a:pt x="92" y="113"/>
                    </a:moveTo>
                    <a:lnTo>
                      <a:pt x="139" y="113"/>
                    </a:lnTo>
                    <a:cubicBezTo>
                      <a:pt x="149" y="113"/>
                      <a:pt x="154" y="113"/>
                      <a:pt x="154" y="103"/>
                    </a:cubicBezTo>
                    <a:cubicBezTo>
                      <a:pt x="154" y="98"/>
                      <a:pt x="149" y="98"/>
                      <a:pt x="140" y="98"/>
                    </a:cubicBezTo>
                    <a:lnTo>
                      <a:pt x="96" y="98"/>
                    </a:lnTo>
                    <a:cubicBezTo>
                      <a:pt x="114" y="27"/>
                      <a:pt x="116" y="17"/>
                      <a:pt x="116" y="14"/>
                    </a:cubicBezTo>
                    <a:cubicBezTo>
                      <a:pt x="116" y="5"/>
                      <a:pt x="110" y="0"/>
                      <a:pt x="102" y="0"/>
                    </a:cubicBezTo>
                    <a:cubicBezTo>
                      <a:pt x="100" y="0"/>
                      <a:pt x="86" y="1"/>
                      <a:pt x="82" y="18"/>
                    </a:cubicBezTo>
                    <a:lnTo>
                      <a:pt x="62" y="98"/>
                    </a:lnTo>
                    <a:lnTo>
                      <a:pt x="15" y="98"/>
                    </a:lnTo>
                    <a:cubicBezTo>
                      <a:pt x="5" y="98"/>
                      <a:pt x="0" y="98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5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6" y="245"/>
                      <a:pt x="146" y="241"/>
                    </a:cubicBezTo>
                    <a:cubicBezTo>
                      <a:pt x="146" y="236"/>
                      <a:pt x="142" y="236"/>
                      <a:pt x="140" y="236"/>
                    </a:cubicBezTo>
                    <a:cubicBezTo>
                      <a:pt x="135" y="236"/>
                      <a:pt x="135" y="238"/>
                      <a:pt x="132" y="243"/>
                    </a:cubicBezTo>
                    <a:cubicBezTo>
                      <a:pt x="111" y="295"/>
                      <a:pt x="84" y="307"/>
                      <a:pt x="67" y="307"/>
                    </a:cubicBezTo>
                    <a:cubicBezTo>
                      <a:pt x="57" y="307"/>
                      <a:pt x="52" y="301"/>
                      <a:pt x="52" y="284"/>
                    </a:cubicBezTo>
                    <a:cubicBezTo>
                      <a:pt x="52" y="272"/>
                      <a:pt x="53" y="269"/>
                      <a:pt x="55" y="260"/>
                    </a:cubicBezTo>
                    <a:lnTo>
                      <a:pt x="92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271">
                <a:extLst>
                  <a:ext uri="{FF2B5EF4-FFF2-40B4-BE49-F238E27FC236}">
                    <a16:creationId xmlns:a16="http://schemas.microsoft.com/office/drawing/2014/main" id="{9A43EBB9-7BAE-4262-A417-FCC9C66AB6D6}"/>
                  </a:ext>
                </a:extLst>
              </p:cNvPr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946401" y="2679700"/>
                <a:ext cx="165100" cy="65088"/>
              </a:xfrm>
              <a:custGeom>
                <a:avLst/>
                <a:gdLst>
                  <a:gd name="T0" fmla="*/ 315 w 332"/>
                  <a:gd name="T1" fmla="*/ 20 h 117"/>
                  <a:gd name="T2" fmla="*/ 332 w 332"/>
                  <a:gd name="T3" fmla="*/ 10 h 117"/>
                  <a:gd name="T4" fmla="*/ 315 w 332"/>
                  <a:gd name="T5" fmla="*/ 0 h 117"/>
                  <a:gd name="T6" fmla="*/ 17 w 332"/>
                  <a:gd name="T7" fmla="*/ 0 h 117"/>
                  <a:gd name="T8" fmla="*/ 0 w 332"/>
                  <a:gd name="T9" fmla="*/ 10 h 117"/>
                  <a:gd name="T10" fmla="*/ 17 w 332"/>
                  <a:gd name="T11" fmla="*/ 20 h 117"/>
                  <a:gd name="T12" fmla="*/ 315 w 332"/>
                  <a:gd name="T13" fmla="*/ 20 h 117"/>
                  <a:gd name="T14" fmla="*/ 315 w 332"/>
                  <a:gd name="T15" fmla="*/ 117 h 117"/>
                  <a:gd name="T16" fmla="*/ 332 w 332"/>
                  <a:gd name="T17" fmla="*/ 107 h 117"/>
                  <a:gd name="T18" fmla="*/ 315 w 332"/>
                  <a:gd name="T19" fmla="*/ 97 h 117"/>
                  <a:gd name="T20" fmla="*/ 17 w 332"/>
                  <a:gd name="T21" fmla="*/ 97 h 117"/>
                  <a:gd name="T22" fmla="*/ 0 w 332"/>
                  <a:gd name="T23" fmla="*/ 107 h 117"/>
                  <a:gd name="T24" fmla="*/ 17 w 332"/>
                  <a:gd name="T25" fmla="*/ 117 h 117"/>
                  <a:gd name="T26" fmla="*/ 315 w 332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7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2" y="117"/>
                      <a:pt x="332" y="107"/>
                    </a:cubicBezTo>
                    <a:cubicBezTo>
                      <a:pt x="332" y="97"/>
                      <a:pt x="322" y="97"/>
                      <a:pt x="315" y="97"/>
                    </a:cubicBezTo>
                    <a:lnTo>
                      <a:pt x="17" y="97"/>
                    </a:lnTo>
                    <a:cubicBezTo>
                      <a:pt x="10" y="97"/>
                      <a:pt x="0" y="97"/>
                      <a:pt x="0" y="107"/>
                    </a:cubicBezTo>
                    <a:cubicBezTo>
                      <a:pt x="0" y="117"/>
                      <a:pt x="10" y="117"/>
                      <a:pt x="17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272">
                <a:extLst>
                  <a:ext uri="{FF2B5EF4-FFF2-40B4-BE49-F238E27FC236}">
                    <a16:creationId xmlns:a16="http://schemas.microsoft.com/office/drawing/2014/main" id="{C4723C56-DC3D-4B70-92EB-130B4A973EE6}"/>
                  </a:ext>
                </a:extLst>
              </p:cNvPr>
              <p:cNvSpPr>
                <a:spLocks noEditPoint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205163" y="2597150"/>
                <a:ext cx="104775" cy="190500"/>
              </a:xfrm>
              <a:custGeom>
                <a:avLst/>
                <a:gdLst>
                  <a:gd name="T0" fmla="*/ 210 w 210"/>
                  <a:gd name="T1" fmla="*/ 173 h 344"/>
                  <a:gd name="T2" fmla="*/ 190 w 210"/>
                  <a:gd name="T3" fmla="*/ 56 h 344"/>
                  <a:gd name="T4" fmla="*/ 105 w 210"/>
                  <a:gd name="T5" fmla="*/ 0 h 344"/>
                  <a:gd name="T6" fmla="*/ 18 w 210"/>
                  <a:gd name="T7" fmla="*/ 60 h 344"/>
                  <a:gd name="T8" fmla="*/ 0 w 210"/>
                  <a:gd name="T9" fmla="*/ 173 h 344"/>
                  <a:gd name="T10" fmla="*/ 22 w 210"/>
                  <a:gd name="T11" fmla="*/ 293 h 344"/>
                  <a:gd name="T12" fmla="*/ 104 w 210"/>
                  <a:gd name="T13" fmla="*/ 344 h 344"/>
                  <a:gd name="T14" fmla="*/ 191 w 210"/>
                  <a:gd name="T15" fmla="*/ 286 h 344"/>
                  <a:gd name="T16" fmla="*/ 210 w 210"/>
                  <a:gd name="T17" fmla="*/ 173 h 344"/>
                  <a:gd name="T18" fmla="*/ 104 w 210"/>
                  <a:gd name="T19" fmla="*/ 333 h 344"/>
                  <a:gd name="T20" fmla="*/ 47 w 210"/>
                  <a:gd name="T21" fmla="*/ 272 h 344"/>
                  <a:gd name="T22" fmla="*/ 41 w 210"/>
                  <a:gd name="T23" fmla="*/ 167 h 344"/>
                  <a:gd name="T24" fmla="*/ 45 w 210"/>
                  <a:gd name="T25" fmla="*/ 75 h 344"/>
                  <a:gd name="T26" fmla="*/ 104 w 210"/>
                  <a:gd name="T27" fmla="*/ 11 h 344"/>
                  <a:gd name="T28" fmla="*/ 163 w 210"/>
                  <a:gd name="T29" fmla="*/ 70 h 344"/>
                  <a:gd name="T30" fmla="*/ 168 w 210"/>
                  <a:gd name="T31" fmla="*/ 167 h 344"/>
                  <a:gd name="T32" fmla="*/ 163 w 210"/>
                  <a:gd name="T33" fmla="*/ 270 h 344"/>
                  <a:gd name="T34" fmla="*/ 104 w 210"/>
                  <a:gd name="T35" fmla="*/ 33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4">
                    <a:moveTo>
                      <a:pt x="210" y="173"/>
                    </a:moveTo>
                    <a:cubicBezTo>
                      <a:pt x="210" y="133"/>
                      <a:pt x="207" y="93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8" y="60"/>
                    </a:cubicBezTo>
                    <a:cubicBezTo>
                      <a:pt x="2" y="94"/>
                      <a:pt x="0" y="133"/>
                      <a:pt x="0" y="173"/>
                    </a:cubicBezTo>
                    <a:cubicBezTo>
                      <a:pt x="0" y="210"/>
                      <a:pt x="2" y="255"/>
                      <a:pt x="22" y="293"/>
                    </a:cubicBezTo>
                    <a:cubicBezTo>
                      <a:pt x="44" y="334"/>
                      <a:pt x="80" y="344"/>
                      <a:pt x="104" y="344"/>
                    </a:cubicBezTo>
                    <a:cubicBezTo>
                      <a:pt x="131" y="344"/>
                      <a:pt x="169" y="333"/>
                      <a:pt x="191" y="286"/>
                    </a:cubicBezTo>
                    <a:cubicBezTo>
                      <a:pt x="207" y="251"/>
                      <a:pt x="210" y="212"/>
                      <a:pt x="210" y="173"/>
                    </a:cubicBezTo>
                    <a:close/>
                    <a:moveTo>
                      <a:pt x="104" y="333"/>
                    </a:moveTo>
                    <a:cubicBezTo>
                      <a:pt x="85" y="333"/>
                      <a:pt x="56" y="320"/>
                      <a:pt x="47" y="272"/>
                    </a:cubicBezTo>
                    <a:cubicBezTo>
                      <a:pt x="41" y="242"/>
                      <a:pt x="41" y="196"/>
                      <a:pt x="41" y="167"/>
                    </a:cubicBezTo>
                    <a:cubicBezTo>
                      <a:pt x="41" y="135"/>
                      <a:pt x="41" y="102"/>
                      <a:pt x="45" y="75"/>
                    </a:cubicBezTo>
                    <a:cubicBezTo>
                      <a:pt x="54" y="16"/>
                      <a:pt x="92" y="11"/>
                      <a:pt x="104" y="11"/>
                    </a:cubicBezTo>
                    <a:cubicBezTo>
                      <a:pt x="121" y="11"/>
                      <a:pt x="154" y="20"/>
                      <a:pt x="163" y="70"/>
                    </a:cubicBezTo>
                    <a:cubicBezTo>
                      <a:pt x="168" y="98"/>
                      <a:pt x="168" y="135"/>
                      <a:pt x="168" y="167"/>
                    </a:cubicBezTo>
                    <a:cubicBezTo>
                      <a:pt x="168" y="204"/>
                      <a:pt x="168" y="238"/>
                      <a:pt x="163" y="270"/>
                    </a:cubicBezTo>
                    <a:cubicBezTo>
                      <a:pt x="155" y="318"/>
                      <a:pt x="127" y="333"/>
                      <a:pt x="104" y="33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273">
                <a:extLst>
                  <a:ext uri="{FF2B5EF4-FFF2-40B4-BE49-F238E27FC236}">
                    <a16:creationId xmlns:a16="http://schemas.microsoft.com/office/drawing/2014/main" id="{94105A0F-716A-48D3-811F-977C43458718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333751" y="2574925"/>
                <a:ext cx="57150" cy="274638"/>
              </a:xfrm>
              <a:custGeom>
                <a:avLst/>
                <a:gdLst>
                  <a:gd name="T0" fmla="*/ 115 w 115"/>
                  <a:gd name="T1" fmla="*/ 250 h 499"/>
                  <a:gd name="T2" fmla="*/ 83 w 115"/>
                  <a:gd name="T3" fmla="*/ 94 h 499"/>
                  <a:gd name="T4" fmla="*/ 5 w 115"/>
                  <a:gd name="T5" fmla="*/ 0 h 499"/>
                  <a:gd name="T6" fmla="*/ 0 w 115"/>
                  <a:gd name="T7" fmla="*/ 5 h 499"/>
                  <a:gd name="T8" fmla="*/ 9 w 115"/>
                  <a:gd name="T9" fmla="*/ 17 h 499"/>
                  <a:gd name="T10" fmla="*/ 87 w 115"/>
                  <a:gd name="T11" fmla="*/ 250 h 499"/>
                  <a:gd name="T12" fmla="*/ 6 w 115"/>
                  <a:gd name="T13" fmla="*/ 486 h 499"/>
                  <a:gd name="T14" fmla="*/ 0 w 115"/>
                  <a:gd name="T15" fmla="*/ 494 h 499"/>
                  <a:gd name="T16" fmla="*/ 5 w 115"/>
                  <a:gd name="T17" fmla="*/ 499 h 499"/>
                  <a:gd name="T18" fmla="*/ 84 w 115"/>
                  <a:gd name="T19" fmla="*/ 402 h 499"/>
                  <a:gd name="T20" fmla="*/ 115 w 115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250"/>
                    </a:moveTo>
                    <a:cubicBezTo>
                      <a:pt x="115" y="211"/>
                      <a:pt x="110" y="151"/>
                      <a:pt x="83" y="94"/>
                    </a:cubicBezTo>
                    <a:cubicBezTo>
                      <a:pt x="53" y="33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9" y="17"/>
                    </a:cubicBezTo>
                    <a:cubicBezTo>
                      <a:pt x="58" y="66"/>
                      <a:pt x="87" y="146"/>
                      <a:pt x="87" y="250"/>
                    </a:cubicBezTo>
                    <a:cubicBezTo>
                      <a:pt x="87" y="335"/>
                      <a:pt x="68" y="423"/>
                      <a:pt x="6" y="486"/>
                    </a:cubicBezTo>
                    <a:cubicBezTo>
                      <a:pt x="0" y="492"/>
                      <a:pt x="0" y="493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2"/>
                    </a:cubicBezTo>
                    <a:cubicBezTo>
                      <a:pt x="109" y="347"/>
                      <a:pt x="115" y="292"/>
                      <a:pt x="115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274">
                <a:extLst>
                  <a:ext uri="{FF2B5EF4-FFF2-40B4-BE49-F238E27FC236}">
                    <a16:creationId xmlns:a16="http://schemas.microsoft.com/office/drawing/2014/main" id="{199349D2-85D3-43E7-B494-2824975F5413}"/>
                  </a:ext>
                </a:extLst>
              </p:cNvPr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500438" y="2679700"/>
                <a:ext cx="165100" cy="65088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6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6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6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6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Freeform 275">
                <a:extLst>
                  <a:ext uri="{FF2B5EF4-FFF2-40B4-BE49-F238E27FC236}">
                    <a16:creationId xmlns:a16="http://schemas.microsoft.com/office/drawing/2014/main" id="{AB5FF968-CEAD-4B64-AD83-4AEA24DE0F4F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762376" y="2590800"/>
                <a:ext cx="122238" cy="193675"/>
              </a:xfrm>
              <a:custGeom>
                <a:avLst/>
                <a:gdLst>
                  <a:gd name="T0" fmla="*/ 151 w 246"/>
                  <a:gd name="T1" fmla="*/ 201 h 353"/>
                  <a:gd name="T2" fmla="*/ 204 w 246"/>
                  <a:gd name="T3" fmla="*/ 341 h 353"/>
                  <a:gd name="T4" fmla="*/ 230 w 246"/>
                  <a:gd name="T5" fmla="*/ 352 h 353"/>
                  <a:gd name="T6" fmla="*/ 241 w 246"/>
                  <a:gd name="T7" fmla="*/ 352 h 353"/>
                  <a:gd name="T8" fmla="*/ 246 w 246"/>
                  <a:gd name="T9" fmla="*/ 347 h 353"/>
                  <a:gd name="T10" fmla="*/ 244 w 246"/>
                  <a:gd name="T11" fmla="*/ 343 h 353"/>
                  <a:gd name="T12" fmla="*/ 233 w 246"/>
                  <a:gd name="T13" fmla="*/ 320 h 353"/>
                  <a:gd name="T14" fmla="*/ 131 w 246"/>
                  <a:gd name="T15" fmla="*/ 36 h 353"/>
                  <a:gd name="T16" fmla="*/ 70 w 246"/>
                  <a:gd name="T17" fmla="*/ 0 h 353"/>
                  <a:gd name="T18" fmla="*/ 61 w 246"/>
                  <a:gd name="T19" fmla="*/ 6 h 353"/>
                  <a:gd name="T20" fmla="*/ 65 w 246"/>
                  <a:gd name="T21" fmla="*/ 11 h 353"/>
                  <a:gd name="T22" fmla="*/ 98 w 246"/>
                  <a:gd name="T23" fmla="*/ 51 h 353"/>
                  <a:gd name="T24" fmla="*/ 146 w 246"/>
                  <a:gd name="T25" fmla="*/ 186 h 353"/>
                  <a:gd name="T26" fmla="*/ 9 w 246"/>
                  <a:gd name="T27" fmla="*/ 323 h 353"/>
                  <a:gd name="T28" fmla="*/ 0 w 246"/>
                  <a:gd name="T29" fmla="*/ 339 h 353"/>
                  <a:gd name="T30" fmla="*/ 15 w 246"/>
                  <a:gd name="T31" fmla="*/ 353 h 353"/>
                  <a:gd name="T32" fmla="*/ 31 w 246"/>
                  <a:gd name="T33" fmla="*/ 343 h 353"/>
                  <a:gd name="T34" fmla="*/ 151 w 246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6" h="353">
                    <a:moveTo>
                      <a:pt x="151" y="201"/>
                    </a:moveTo>
                    <a:cubicBezTo>
                      <a:pt x="172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2"/>
                      <a:pt x="246" y="349"/>
                      <a:pt x="246" y="347"/>
                    </a:cubicBezTo>
                    <a:cubicBezTo>
                      <a:pt x="246" y="346"/>
                      <a:pt x="245" y="345"/>
                      <a:pt x="244" y="343"/>
                    </a:cubicBezTo>
                    <a:cubicBezTo>
                      <a:pt x="239" y="337"/>
                      <a:pt x="236" y="330"/>
                      <a:pt x="233" y="320"/>
                    </a:cubicBezTo>
                    <a:lnTo>
                      <a:pt x="131" y="36"/>
                    </a:lnTo>
                    <a:cubicBezTo>
                      <a:pt x="120" y="7"/>
                      <a:pt x="93" y="0"/>
                      <a:pt x="70" y="0"/>
                    </a:cubicBezTo>
                    <a:cubicBezTo>
                      <a:pt x="67" y="0"/>
                      <a:pt x="61" y="0"/>
                      <a:pt x="61" y="6"/>
                    </a:cubicBezTo>
                    <a:cubicBezTo>
                      <a:pt x="61" y="10"/>
                      <a:pt x="65" y="11"/>
                      <a:pt x="65" y="11"/>
                    </a:cubicBezTo>
                    <a:cubicBezTo>
                      <a:pt x="82" y="14"/>
                      <a:pt x="85" y="17"/>
                      <a:pt x="98" y="51"/>
                    </a:cubicBezTo>
                    <a:lnTo>
                      <a:pt x="146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7" y="348"/>
                      <a:pt x="31" y="343"/>
                    </a:cubicBezTo>
                    <a:lnTo>
                      <a:pt x="151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Freeform 276">
                <a:extLst>
                  <a:ext uri="{FF2B5EF4-FFF2-40B4-BE49-F238E27FC236}">
                    <a16:creationId xmlns:a16="http://schemas.microsoft.com/office/drawing/2014/main" id="{4798D72D-F0F6-4C63-A276-37218D0C3552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905251" y="2695575"/>
                <a:ext cx="76200" cy="127000"/>
              </a:xfrm>
              <a:custGeom>
                <a:avLst/>
                <a:gdLst>
                  <a:gd name="T0" fmla="*/ 154 w 154"/>
                  <a:gd name="T1" fmla="*/ 168 h 232"/>
                  <a:gd name="T2" fmla="*/ 142 w 154"/>
                  <a:gd name="T3" fmla="*/ 168 h 232"/>
                  <a:gd name="T4" fmla="*/ 133 w 154"/>
                  <a:gd name="T5" fmla="*/ 200 h 232"/>
                  <a:gd name="T6" fmla="*/ 99 w 154"/>
                  <a:gd name="T7" fmla="*/ 202 h 232"/>
                  <a:gd name="T8" fmla="*/ 34 w 154"/>
                  <a:gd name="T9" fmla="*/ 202 h 232"/>
                  <a:gd name="T10" fmla="*/ 104 w 154"/>
                  <a:gd name="T11" fmla="*/ 143 h 232"/>
                  <a:gd name="T12" fmla="*/ 154 w 154"/>
                  <a:gd name="T13" fmla="*/ 68 h 232"/>
                  <a:gd name="T14" fmla="*/ 72 w 154"/>
                  <a:gd name="T15" fmla="*/ 0 h 232"/>
                  <a:gd name="T16" fmla="*/ 0 w 154"/>
                  <a:gd name="T17" fmla="*/ 62 h 232"/>
                  <a:gd name="T18" fmla="*/ 18 w 154"/>
                  <a:gd name="T19" fmla="*/ 82 h 232"/>
                  <a:gd name="T20" fmla="*/ 37 w 154"/>
                  <a:gd name="T21" fmla="*/ 63 h 232"/>
                  <a:gd name="T22" fmla="*/ 16 w 154"/>
                  <a:gd name="T23" fmla="*/ 45 h 232"/>
                  <a:gd name="T24" fmla="*/ 67 w 154"/>
                  <a:gd name="T25" fmla="*/ 12 h 232"/>
                  <a:gd name="T26" fmla="*/ 120 w 154"/>
                  <a:gd name="T27" fmla="*/ 68 h 232"/>
                  <a:gd name="T28" fmla="*/ 87 w 154"/>
                  <a:gd name="T29" fmla="*/ 135 h 232"/>
                  <a:gd name="T30" fmla="*/ 3 w 154"/>
                  <a:gd name="T31" fmla="*/ 218 h 232"/>
                  <a:gd name="T32" fmla="*/ 0 w 154"/>
                  <a:gd name="T33" fmla="*/ 232 h 232"/>
                  <a:gd name="T34" fmla="*/ 144 w 154"/>
                  <a:gd name="T35" fmla="*/ 232 h 232"/>
                  <a:gd name="T36" fmla="*/ 154 w 154"/>
                  <a:gd name="T37" fmla="*/ 168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232">
                    <a:moveTo>
                      <a:pt x="154" y="168"/>
                    </a:moveTo>
                    <a:lnTo>
                      <a:pt x="142" y="168"/>
                    </a:lnTo>
                    <a:cubicBezTo>
                      <a:pt x="141" y="176"/>
                      <a:pt x="138" y="196"/>
                      <a:pt x="133" y="200"/>
                    </a:cubicBezTo>
                    <a:cubicBezTo>
                      <a:pt x="130" y="202"/>
                      <a:pt x="103" y="202"/>
                      <a:pt x="99" y="202"/>
                    </a:cubicBezTo>
                    <a:lnTo>
                      <a:pt x="34" y="202"/>
                    </a:lnTo>
                    <a:cubicBezTo>
                      <a:pt x="71" y="169"/>
                      <a:pt x="83" y="160"/>
                      <a:pt x="104" y="143"/>
                    </a:cubicBezTo>
                    <a:cubicBezTo>
                      <a:pt x="130" y="123"/>
                      <a:pt x="154" y="101"/>
                      <a:pt x="154" y="68"/>
                    </a:cubicBezTo>
                    <a:cubicBezTo>
                      <a:pt x="154" y="26"/>
                      <a:pt x="117" y="0"/>
                      <a:pt x="72" y="0"/>
                    </a:cubicBezTo>
                    <a:cubicBezTo>
                      <a:pt x="29" y="0"/>
                      <a:pt x="0" y="30"/>
                      <a:pt x="0" y="62"/>
                    </a:cubicBezTo>
                    <a:cubicBezTo>
                      <a:pt x="0" y="80"/>
                      <a:pt x="15" y="82"/>
                      <a:pt x="18" y="82"/>
                    </a:cubicBezTo>
                    <a:cubicBezTo>
                      <a:pt x="27" y="82"/>
                      <a:pt x="37" y="76"/>
                      <a:pt x="37" y="63"/>
                    </a:cubicBezTo>
                    <a:cubicBezTo>
                      <a:pt x="37" y="57"/>
                      <a:pt x="34" y="45"/>
                      <a:pt x="16" y="45"/>
                    </a:cubicBezTo>
                    <a:cubicBezTo>
                      <a:pt x="27" y="20"/>
                      <a:pt x="51" y="12"/>
                      <a:pt x="67" y="12"/>
                    </a:cubicBezTo>
                    <a:cubicBezTo>
                      <a:pt x="102" y="12"/>
                      <a:pt x="120" y="40"/>
                      <a:pt x="120" y="68"/>
                    </a:cubicBezTo>
                    <a:cubicBezTo>
                      <a:pt x="120" y="98"/>
                      <a:pt x="99" y="122"/>
                      <a:pt x="87" y="135"/>
                    </a:cubicBezTo>
                    <a:lnTo>
                      <a:pt x="3" y="218"/>
                    </a:lnTo>
                    <a:cubicBezTo>
                      <a:pt x="0" y="221"/>
                      <a:pt x="0" y="222"/>
                      <a:pt x="0" y="232"/>
                    </a:cubicBezTo>
                    <a:lnTo>
                      <a:pt x="144" y="232"/>
                    </a:lnTo>
                    <a:lnTo>
                      <a:pt x="154" y="16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Freeform 277">
                <a:extLst>
                  <a:ext uri="{FF2B5EF4-FFF2-40B4-BE49-F238E27FC236}">
                    <a16:creationId xmlns:a16="http://schemas.microsoft.com/office/drawing/2014/main" id="{3BB6A791-1BFE-4E3F-A823-6947A33A35AF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075113" y="2620963"/>
                <a:ext cx="165100" cy="182563"/>
              </a:xfrm>
              <a:custGeom>
                <a:avLst/>
                <a:gdLst>
                  <a:gd name="T0" fmla="*/ 176 w 332"/>
                  <a:gd name="T1" fmla="*/ 176 h 332"/>
                  <a:gd name="T2" fmla="*/ 315 w 332"/>
                  <a:gd name="T3" fmla="*/ 176 h 332"/>
                  <a:gd name="T4" fmla="*/ 332 w 332"/>
                  <a:gd name="T5" fmla="*/ 166 h 332"/>
                  <a:gd name="T6" fmla="*/ 315 w 332"/>
                  <a:gd name="T7" fmla="*/ 156 h 332"/>
                  <a:gd name="T8" fmla="*/ 176 w 332"/>
                  <a:gd name="T9" fmla="*/ 156 h 332"/>
                  <a:gd name="T10" fmla="*/ 176 w 332"/>
                  <a:gd name="T11" fmla="*/ 16 h 332"/>
                  <a:gd name="T12" fmla="*/ 166 w 332"/>
                  <a:gd name="T13" fmla="*/ 0 h 332"/>
                  <a:gd name="T14" fmla="*/ 156 w 332"/>
                  <a:gd name="T15" fmla="*/ 16 h 332"/>
                  <a:gd name="T16" fmla="*/ 156 w 332"/>
                  <a:gd name="T17" fmla="*/ 156 h 332"/>
                  <a:gd name="T18" fmla="*/ 17 w 332"/>
                  <a:gd name="T19" fmla="*/ 156 h 332"/>
                  <a:gd name="T20" fmla="*/ 0 w 332"/>
                  <a:gd name="T21" fmla="*/ 166 h 332"/>
                  <a:gd name="T22" fmla="*/ 17 w 332"/>
                  <a:gd name="T23" fmla="*/ 176 h 332"/>
                  <a:gd name="T24" fmla="*/ 156 w 332"/>
                  <a:gd name="T25" fmla="*/ 176 h 332"/>
                  <a:gd name="T26" fmla="*/ 156 w 332"/>
                  <a:gd name="T27" fmla="*/ 316 h 332"/>
                  <a:gd name="T28" fmla="*/ 166 w 332"/>
                  <a:gd name="T29" fmla="*/ 332 h 332"/>
                  <a:gd name="T30" fmla="*/ 176 w 332"/>
                  <a:gd name="T31" fmla="*/ 316 h 332"/>
                  <a:gd name="T32" fmla="*/ 176 w 332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2" y="176"/>
                      <a:pt x="332" y="166"/>
                    </a:cubicBezTo>
                    <a:cubicBezTo>
                      <a:pt x="332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7" y="156"/>
                    </a:lnTo>
                    <a:cubicBezTo>
                      <a:pt x="10" y="156"/>
                      <a:pt x="0" y="156"/>
                      <a:pt x="0" y="166"/>
                    </a:cubicBezTo>
                    <a:cubicBezTo>
                      <a:pt x="0" y="176"/>
                      <a:pt x="10" y="176"/>
                      <a:pt x="17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Freeform 278">
                <a:extLst>
                  <a:ext uri="{FF2B5EF4-FFF2-40B4-BE49-F238E27FC236}">
                    <a16:creationId xmlns:a16="http://schemas.microsoft.com/office/drawing/2014/main" id="{BA92A4AB-2C89-4198-A552-2BD85B536921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322763" y="2590800"/>
                <a:ext cx="123825" cy="193675"/>
              </a:xfrm>
              <a:custGeom>
                <a:avLst/>
                <a:gdLst>
                  <a:gd name="T0" fmla="*/ 151 w 247"/>
                  <a:gd name="T1" fmla="*/ 201 h 353"/>
                  <a:gd name="T2" fmla="*/ 204 w 247"/>
                  <a:gd name="T3" fmla="*/ 341 h 353"/>
                  <a:gd name="T4" fmla="*/ 230 w 247"/>
                  <a:gd name="T5" fmla="*/ 352 h 353"/>
                  <a:gd name="T6" fmla="*/ 241 w 247"/>
                  <a:gd name="T7" fmla="*/ 352 h 353"/>
                  <a:gd name="T8" fmla="*/ 247 w 247"/>
                  <a:gd name="T9" fmla="*/ 347 h 353"/>
                  <a:gd name="T10" fmla="*/ 244 w 247"/>
                  <a:gd name="T11" fmla="*/ 343 h 353"/>
                  <a:gd name="T12" fmla="*/ 233 w 247"/>
                  <a:gd name="T13" fmla="*/ 320 h 353"/>
                  <a:gd name="T14" fmla="*/ 131 w 247"/>
                  <a:gd name="T15" fmla="*/ 36 h 353"/>
                  <a:gd name="T16" fmla="*/ 70 w 247"/>
                  <a:gd name="T17" fmla="*/ 0 h 353"/>
                  <a:gd name="T18" fmla="*/ 61 w 247"/>
                  <a:gd name="T19" fmla="*/ 6 h 353"/>
                  <a:gd name="T20" fmla="*/ 66 w 247"/>
                  <a:gd name="T21" fmla="*/ 11 h 353"/>
                  <a:gd name="T22" fmla="*/ 98 w 247"/>
                  <a:gd name="T23" fmla="*/ 51 h 353"/>
                  <a:gd name="T24" fmla="*/ 146 w 247"/>
                  <a:gd name="T25" fmla="*/ 186 h 353"/>
                  <a:gd name="T26" fmla="*/ 9 w 247"/>
                  <a:gd name="T27" fmla="*/ 323 h 353"/>
                  <a:gd name="T28" fmla="*/ 0 w 247"/>
                  <a:gd name="T29" fmla="*/ 339 h 353"/>
                  <a:gd name="T30" fmla="*/ 15 w 247"/>
                  <a:gd name="T31" fmla="*/ 353 h 353"/>
                  <a:gd name="T32" fmla="*/ 31 w 247"/>
                  <a:gd name="T33" fmla="*/ 343 h 353"/>
                  <a:gd name="T34" fmla="*/ 151 w 247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7" h="353">
                    <a:moveTo>
                      <a:pt x="151" y="201"/>
                    </a:moveTo>
                    <a:cubicBezTo>
                      <a:pt x="172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2"/>
                      <a:pt x="247" y="349"/>
                      <a:pt x="247" y="347"/>
                    </a:cubicBezTo>
                    <a:cubicBezTo>
                      <a:pt x="247" y="346"/>
                      <a:pt x="246" y="345"/>
                      <a:pt x="244" y="343"/>
                    </a:cubicBezTo>
                    <a:cubicBezTo>
                      <a:pt x="239" y="337"/>
                      <a:pt x="236" y="330"/>
                      <a:pt x="233" y="320"/>
                    </a:cubicBezTo>
                    <a:lnTo>
                      <a:pt x="131" y="36"/>
                    </a:lnTo>
                    <a:cubicBezTo>
                      <a:pt x="121" y="7"/>
                      <a:pt x="94" y="0"/>
                      <a:pt x="70" y="0"/>
                    </a:cubicBezTo>
                    <a:cubicBezTo>
                      <a:pt x="68" y="0"/>
                      <a:pt x="61" y="0"/>
                      <a:pt x="61" y="6"/>
                    </a:cubicBezTo>
                    <a:cubicBezTo>
                      <a:pt x="61" y="10"/>
                      <a:pt x="65" y="11"/>
                      <a:pt x="66" y="11"/>
                    </a:cubicBezTo>
                    <a:cubicBezTo>
                      <a:pt x="82" y="14"/>
                      <a:pt x="86" y="17"/>
                      <a:pt x="98" y="51"/>
                    </a:cubicBezTo>
                    <a:lnTo>
                      <a:pt x="146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7" y="348"/>
                      <a:pt x="31" y="343"/>
                    </a:cubicBezTo>
                    <a:lnTo>
                      <a:pt x="151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Freeform 279">
                <a:extLst>
                  <a:ext uri="{FF2B5EF4-FFF2-40B4-BE49-F238E27FC236}">
                    <a16:creationId xmlns:a16="http://schemas.microsoft.com/office/drawing/2014/main" id="{2F3C4168-C3E5-40C3-93BE-10A7C48AB7F1}"/>
                  </a:ext>
                </a:extLst>
              </p:cNvPr>
              <p:cNvSpPr>
                <a:spLocks noEditPoint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62463" y="2692400"/>
                <a:ext cx="84138" cy="130175"/>
              </a:xfrm>
              <a:custGeom>
                <a:avLst/>
                <a:gdLst>
                  <a:gd name="T0" fmla="*/ 170 w 170"/>
                  <a:gd name="T1" fmla="*/ 178 h 236"/>
                  <a:gd name="T2" fmla="*/ 170 w 170"/>
                  <a:gd name="T3" fmla="*/ 166 h 236"/>
                  <a:gd name="T4" fmla="*/ 132 w 170"/>
                  <a:gd name="T5" fmla="*/ 166 h 236"/>
                  <a:gd name="T6" fmla="*/ 132 w 170"/>
                  <a:gd name="T7" fmla="*/ 10 h 236"/>
                  <a:gd name="T8" fmla="*/ 124 w 170"/>
                  <a:gd name="T9" fmla="*/ 0 h 236"/>
                  <a:gd name="T10" fmla="*/ 115 w 170"/>
                  <a:gd name="T11" fmla="*/ 5 h 236"/>
                  <a:gd name="T12" fmla="*/ 0 w 170"/>
                  <a:gd name="T13" fmla="*/ 166 h 236"/>
                  <a:gd name="T14" fmla="*/ 0 w 170"/>
                  <a:gd name="T15" fmla="*/ 178 h 236"/>
                  <a:gd name="T16" fmla="*/ 102 w 170"/>
                  <a:gd name="T17" fmla="*/ 178 h 236"/>
                  <a:gd name="T18" fmla="*/ 102 w 170"/>
                  <a:gd name="T19" fmla="*/ 207 h 236"/>
                  <a:gd name="T20" fmla="*/ 74 w 170"/>
                  <a:gd name="T21" fmla="*/ 223 h 236"/>
                  <a:gd name="T22" fmla="*/ 64 w 170"/>
                  <a:gd name="T23" fmla="*/ 223 h 236"/>
                  <a:gd name="T24" fmla="*/ 64 w 170"/>
                  <a:gd name="T25" fmla="*/ 236 h 236"/>
                  <a:gd name="T26" fmla="*/ 117 w 170"/>
                  <a:gd name="T27" fmla="*/ 234 h 236"/>
                  <a:gd name="T28" fmla="*/ 169 w 170"/>
                  <a:gd name="T29" fmla="*/ 236 h 236"/>
                  <a:gd name="T30" fmla="*/ 169 w 170"/>
                  <a:gd name="T31" fmla="*/ 223 h 236"/>
                  <a:gd name="T32" fmla="*/ 160 w 170"/>
                  <a:gd name="T33" fmla="*/ 223 h 236"/>
                  <a:gd name="T34" fmla="*/ 132 w 170"/>
                  <a:gd name="T35" fmla="*/ 207 h 236"/>
                  <a:gd name="T36" fmla="*/ 132 w 170"/>
                  <a:gd name="T37" fmla="*/ 178 h 236"/>
                  <a:gd name="T38" fmla="*/ 170 w 170"/>
                  <a:gd name="T39" fmla="*/ 178 h 236"/>
                  <a:gd name="T40" fmla="*/ 105 w 170"/>
                  <a:gd name="T41" fmla="*/ 38 h 236"/>
                  <a:gd name="T42" fmla="*/ 105 w 170"/>
                  <a:gd name="T43" fmla="*/ 166 h 236"/>
                  <a:gd name="T44" fmla="*/ 12 w 170"/>
                  <a:gd name="T45" fmla="*/ 166 h 236"/>
                  <a:gd name="T46" fmla="*/ 105 w 170"/>
                  <a:gd name="T47" fmla="*/ 38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0" h="236">
                    <a:moveTo>
                      <a:pt x="170" y="178"/>
                    </a:moveTo>
                    <a:lnTo>
                      <a:pt x="170" y="166"/>
                    </a:lnTo>
                    <a:lnTo>
                      <a:pt x="132" y="166"/>
                    </a:lnTo>
                    <a:lnTo>
                      <a:pt x="132" y="10"/>
                    </a:lnTo>
                    <a:cubicBezTo>
                      <a:pt x="132" y="3"/>
                      <a:pt x="132" y="0"/>
                      <a:pt x="124" y="0"/>
                    </a:cubicBezTo>
                    <a:cubicBezTo>
                      <a:pt x="120" y="0"/>
                      <a:pt x="118" y="0"/>
                      <a:pt x="115" y="5"/>
                    </a:cubicBezTo>
                    <a:lnTo>
                      <a:pt x="0" y="166"/>
                    </a:lnTo>
                    <a:lnTo>
                      <a:pt x="0" y="178"/>
                    </a:lnTo>
                    <a:lnTo>
                      <a:pt x="102" y="178"/>
                    </a:lnTo>
                    <a:lnTo>
                      <a:pt x="102" y="207"/>
                    </a:lnTo>
                    <a:cubicBezTo>
                      <a:pt x="102" y="219"/>
                      <a:pt x="102" y="223"/>
                      <a:pt x="74" y="223"/>
                    </a:cubicBezTo>
                    <a:lnTo>
                      <a:pt x="64" y="223"/>
                    </a:lnTo>
                    <a:lnTo>
                      <a:pt x="64" y="236"/>
                    </a:lnTo>
                    <a:cubicBezTo>
                      <a:pt x="82" y="235"/>
                      <a:pt x="104" y="234"/>
                      <a:pt x="117" y="234"/>
                    </a:cubicBezTo>
                    <a:cubicBezTo>
                      <a:pt x="130" y="234"/>
                      <a:pt x="152" y="235"/>
                      <a:pt x="169" y="236"/>
                    </a:cubicBezTo>
                    <a:lnTo>
                      <a:pt x="169" y="223"/>
                    </a:lnTo>
                    <a:lnTo>
                      <a:pt x="160" y="223"/>
                    </a:lnTo>
                    <a:cubicBezTo>
                      <a:pt x="132" y="223"/>
                      <a:pt x="132" y="219"/>
                      <a:pt x="132" y="207"/>
                    </a:cubicBezTo>
                    <a:lnTo>
                      <a:pt x="132" y="178"/>
                    </a:lnTo>
                    <a:lnTo>
                      <a:pt x="170" y="178"/>
                    </a:lnTo>
                    <a:close/>
                    <a:moveTo>
                      <a:pt x="105" y="38"/>
                    </a:moveTo>
                    <a:lnTo>
                      <a:pt x="105" y="166"/>
                    </a:lnTo>
                    <a:lnTo>
                      <a:pt x="12" y="166"/>
                    </a:lnTo>
                    <a:lnTo>
                      <a:pt x="105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Freeform 280">
                <a:extLst>
                  <a:ext uri="{FF2B5EF4-FFF2-40B4-BE49-F238E27FC236}">
                    <a16:creationId xmlns:a16="http://schemas.microsoft.com/office/drawing/2014/main" id="{63DE1A20-17EF-4119-8F67-03200187B69A}"/>
                  </a:ext>
                </a:extLst>
              </p:cNvPr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575176" y="2659063"/>
                <a:ext cx="117475" cy="180975"/>
              </a:xfrm>
              <a:custGeom>
                <a:avLst/>
                <a:gdLst>
                  <a:gd name="T0" fmla="*/ 1 w 235"/>
                  <a:gd name="T1" fmla="*/ 307 h 328"/>
                  <a:gd name="T2" fmla="*/ 0 w 235"/>
                  <a:gd name="T3" fmla="*/ 315 h 328"/>
                  <a:gd name="T4" fmla="*/ 13 w 235"/>
                  <a:gd name="T5" fmla="*/ 328 h 328"/>
                  <a:gd name="T6" fmla="*/ 31 w 235"/>
                  <a:gd name="T7" fmla="*/ 318 h 328"/>
                  <a:gd name="T8" fmla="*/ 63 w 235"/>
                  <a:gd name="T9" fmla="*/ 193 h 328"/>
                  <a:gd name="T10" fmla="*/ 112 w 235"/>
                  <a:gd name="T11" fmla="*/ 226 h 328"/>
                  <a:gd name="T12" fmla="*/ 235 w 235"/>
                  <a:gd name="T13" fmla="*/ 81 h 328"/>
                  <a:gd name="T14" fmla="*/ 166 w 235"/>
                  <a:gd name="T15" fmla="*/ 0 h 328"/>
                  <a:gd name="T16" fmla="*/ 50 w 235"/>
                  <a:gd name="T17" fmla="*/ 111 h 328"/>
                  <a:gd name="T18" fmla="*/ 1 w 235"/>
                  <a:gd name="T19" fmla="*/ 307 h 328"/>
                  <a:gd name="T20" fmla="*/ 112 w 235"/>
                  <a:gd name="T21" fmla="*/ 215 h 328"/>
                  <a:gd name="T22" fmla="*/ 69 w 235"/>
                  <a:gd name="T23" fmla="*/ 171 h 328"/>
                  <a:gd name="T24" fmla="*/ 73 w 235"/>
                  <a:gd name="T25" fmla="*/ 152 h 328"/>
                  <a:gd name="T26" fmla="*/ 103 w 235"/>
                  <a:gd name="T27" fmla="*/ 58 h 328"/>
                  <a:gd name="T28" fmla="*/ 165 w 235"/>
                  <a:gd name="T29" fmla="*/ 11 h 328"/>
                  <a:gd name="T30" fmla="*/ 199 w 235"/>
                  <a:gd name="T31" fmla="*/ 60 h 328"/>
                  <a:gd name="T32" fmla="*/ 171 w 235"/>
                  <a:gd name="T33" fmla="*/ 168 h 328"/>
                  <a:gd name="T34" fmla="*/ 112 w 235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5" h="328">
                    <a:moveTo>
                      <a:pt x="1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5" y="328"/>
                      <a:pt x="13" y="328"/>
                    </a:cubicBezTo>
                    <a:cubicBezTo>
                      <a:pt x="24" y="328"/>
                      <a:pt x="30" y="319"/>
                      <a:pt x="31" y="318"/>
                    </a:cubicBezTo>
                    <a:cubicBezTo>
                      <a:pt x="33" y="313"/>
                      <a:pt x="49" y="247"/>
                      <a:pt x="63" y="193"/>
                    </a:cubicBezTo>
                    <a:cubicBezTo>
                      <a:pt x="73" y="213"/>
                      <a:pt x="89" y="226"/>
                      <a:pt x="112" y="226"/>
                    </a:cubicBezTo>
                    <a:cubicBezTo>
                      <a:pt x="171" y="226"/>
                      <a:pt x="235" y="156"/>
                      <a:pt x="235" y="81"/>
                    </a:cubicBezTo>
                    <a:cubicBezTo>
                      <a:pt x="235" y="28"/>
                      <a:pt x="202" y="0"/>
                      <a:pt x="166" y="0"/>
                    </a:cubicBezTo>
                    <a:cubicBezTo>
                      <a:pt x="117" y="0"/>
                      <a:pt x="65" y="50"/>
                      <a:pt x="50" y="111"/>
                    </a:cubicBezTo>
                    <a:lnTo>
                      <a:pt x="1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1"/>
                    </a:cubicBezTo>
                    <a:cubicBezTo>
                      <a:pt x="69" y="169"/>
                      <a:pt x="71" y="159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4" y="22"/>
                      <a:pt x="149" y="11"/>
                      <a:pt x="165" y="11"/>
                    </a:cubicBezTo>
                    <a:cubicBezTo>
                      <a:pt x="183" y="11"/>
                      <a:pt x="199" y="25"/>
                      <a:pt x="199" y="60"/>
                    </a:cubicBezTo>
                    <a:cubicBezTo>
                      <a:pt x="199" y="87"/>
                      <a:pt x="185" y="143"/>
                      <a:pt x="171" y="168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Freeform 281">
                <a:extLst>
                  <a:ext uri="{FF2B5EF4-FFF2-40B4-BE49-F238E27FC236}">
                    <a16:creationId xmlns:a16="http://schemas.microsoft.com/office/drawing/2014/main" id="{5AC60690-D1F1-4D89-BCDE-5991E2352FE4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765676" y="2620963"/>
                <a:ext cx="165100" cy="182563"/>
              </a:xfrm>
              <a:custGeom>
                <a:avLst/>
                <a:gdLst>
                  <a:gd name="T0" fmla="*/ 176 w 331"/>
                  <a:gd name="T1" fmla="*/ 176 h 332"/>
                  <a:gd name="T2" fmla="*/ 315 w 331"/>
                  <a:gd name="T3" fmla="*/ 176 h 332"/>
                  <a:gd name="T4" fmla="*/ 331 w 331"/>
                  <a:gd name="T5" fmla="*/ 166 h 332"/>
                  <a:gd name="T6" fmla="*/ 315 w 331"/>
                  <a:gd name="T7" fmla="*/ 156 h 332"/>
                  <a:gd name="T8" fmla="*/ 176 w 331"/>
                  <a:gd name="T9" fmla="*/ 156 h 332"/>
                  <a:gd name="T10" fmla="*/ 176 w 331"/>
                  <a:gd name="T11" fmla="*/ 16 h 332"/>
                  <a:gd name="T12" fmla="*/ 166 w 331"/>
                  <a:gd name="T13" fmla="*/ 0 h 332"/>
                  <a:gd name="T14" fmla="*/ 156 w 331"/>
                  <a:gd name="T15" fmla="*/ 16 h 332"/>
                  <a:gd name="T16" fmla="*/ 156 w 331"/>
                  <a:gd name="T17" fmla="*/ 156 h 332"/>
                  <a:gd name="T18" fmla="*/ 16 w 331"/>
                  <a:gd name="T19" fmla="*/ 156 h 332"/>
                  <a:gd name="T20" fmla="*/ 0 w 331"/>
                  <a:gd name="T21" fmla="*/ 166 h 332"/>
                  <a:gd name="T22" fmla="*/ 16 w 331"/>
                  <a:gd name="T23" fmla="*/ 176 h 332"/>
                  <a:gd name="T24" fmla="*/ 156 w 331"/>
                  <a:gd name="T25" fmla="*/ 176 h 332"/>
                  <a:gd name="T26" fmla="*/ 156 w 331"/>
                  <a:gd name="T27" fmla="*/ 316 h 332"/>
                  <a:gd name="T28" fmla="*/ 166 w 331"/>
                  <a:gd name="T29" fmla="*/ 332 h 332"/>
                  <a:gd name="T30" fmla="*/ 176 w 331"/>
                  <a:gd name="T31" fmla="*/ 316 h 332"/>
                  <a:gd name="T32" fmla="*/ 176 w 331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1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1" y="176"/>
                      <a:pt x="331" y="166"/>
                    </a:cubicBezTo>
                    <a:cubicBezTo>
                      <a:pt x="331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6" y="156"/>
                    </a:lnTo>
                    <a:cubicBezTo>
                      <a:pt x="9" y="156"/>
                      <a:pt x="0" y="156"/>
                      <a:pt x="0" y="166"/>
                    </a:cubicBezTo>
                    <a:cubicBezTo>
                      <a:pt x="0" y="176"/>
                      <a:pt x="9" y="176"/>
                      <a:pt x="16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" name="Freeform 282">
                <a:extLst>
                  <a:ext uri="{FF2B5EF4-FFF2-40B4-BE49-F238E27FC236}">
                    <a16:creationId xmlns:a16="http://schemas.microsoft.com/office/drawing/2014/main" id="{A1D32599-5121-4E0F-91DE-8C0EAD1E1D7E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5013326" y="2590800"/>
                <a:ext cx="122238" cy="193675"/>
              </a:xfrm>
              <a:custGeom>
                <a:avLst/>
                <a:gdLst>
                  <a:gd name="T0" fmla="*/ 152 w 247"/>
                  <a:gd name="T1" fmla="*/ 201 h 353"/>
                  <a:gd name="T2" fmla="*/ 204 w 247"/>
                  <a:gd name="T3" fmla="*/ 341 h 353"/>
                  <a:gd name="T4" fmla="*/ 231 w 247"/>
                  <a:gd name="T5" fmla="*/ 352 h 353"/>
                  <a:gd name="T6" fmla="*/ 242 w 247"/>
                  <a:gd name="T7" fmla="*/ 352 h 353"/>
                  <a:gd name="T8" fmla="*/ 247 w 247"/>
                  <a:gd name="T9" fmla="*/ 347 h 353"/>
                  <a:gd name="T10" fmla="*/ 245 w 247"/>
                  <a:gd name="T11" fmla="*/ 343 h 353"/>
                  <a:gd name="T12" fmla="*/ 233 w 247"/>
                  <a:gd name="T13" fmla="*/ 320 h 353"/>
                  <a:gd name="T14" fmla="*/ 132 w 247"/>
                  <a:gd name="T15" fmla="*/ 36 h 353"/>
                  <a:gd name="T16" fmla="*/ 71 w 247"/>
                  <a:gd name="T17" fmla="*/ 0 h 353"/>
                  <a:gd name="T18" fmla="*/ 62 w 247"/>
                  <a:gd name="T19" fmla="*/ 6 h 353"/>
                  <a:gd name="T20" fmla="*/ 66 w 247"/>
                  <a:gd name="T21" fmla="*/ 11 h 353"/>
                  <a:gd name="T22" fmla="*/ 99 w 247"/>
                  <a:gd name="T23" fmla="*/ 51 h 353"/>
                  <a:gd name="T24" fmla="*/ 147 w 247"/>
                  <a:gd name="T25" fmla="*/ 186 h 353"/>
                  <a:gd name="T26" fmla="*/ 9 w 247"/>
                  <a:gd name="T27" fmla="*/ 323 h 353"/>
                  <a:gd name="T28" fmla="*/ 0 w 247"/>
                  <a:gd name="T29" fmla="*/ 339 h 353"/>
                  <a:gd name="T30" fmla="*/ 15 w 247"/>
                  <a:gd name="T31" fmla="*/ 353 h 353"/>
                  <a:gd name="T32" fmla="*/ 32 w 247"/>
                  <a:gd name="T33" fmla="*/ 343 h 353"/>
                  <a:gd name="T34" fmla="*/ 152 w 247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7" h="353">
                    <a:moveTo>
                      <a:pt x="152" y="201"/>
                    </a:moveTo>
                    <a:cubicBezTo>
                      <a:pt x="173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1" y="352"/>
                    </a:cubicBezTo>
                    <a:lnTo>
                      <a:pt x="242" y="352"/>
                    </a:lnTo>
                    <a:cubicBezTo>
                      <a:pt x="247" y="352"/>
                      <a:pt x="247" y="349"/>
                      <a:pt x="247" y="347"/>
                    </a:cubicBezTo>
                    <a:cubicBezTo>
                      <a:pt x="247" y="346"/>
                      <a:pt x="246" y="345"/>
                      <a:pt x="245" y="343"/>
                    </a:cubicBezTo>
                    <a:cubicBezTo>
                      <a:pt x="240" y="337"/>
                      <a:pt x="237" y="330"/>
                      <a:pt x="233" y="320"/>
                    </a:cubicBezTo>
                    <a:lnTo>
                      <a:pt x="132" y="36"/>
                    </a:lnTo>
                    <a:cubicBezTo>
                      <a:pt x="121" y="7"/>
                      <a:pt x="94" y="0"/>
                      <a:pt x="71" y="0"/>
                    </a:cubicBezTo>
                    <a:cubicBezTo>
                      <a:pt x="68" y="0"/>
                      <a:pt x="62" y="0"/>
                      <a:pt x="62" y="6"/>
                    </a:cubicBezTo>
                    <a:cubicBezTo>
                      <a:pt x="62" y="10"/>
                      <a:pt x="66" y="11"/>
                      <a:pt x="66" y="11"/>
                    </a:cubicBezTo>
                    <a:cubicBezTo>
                      <a:pt x="83" y="14"/>
                      <a:pt x="86" y="17"/>
                      <a:pt x="99" y="51"/>
                    </a:cubicBezTo>
                    <a:lnTo>
                      <a:pt x="147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8" y="348"/>
                      <a:pt x="32" y="343"/>
                    </a:cubicBezTo>
                    <a:lnTo>
                      <a:pt x="152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" name="Freeform 283">
                <a:extLst>
                  <a:ext uri="{FF2B5EF4-FFF2-40B4-BE49-F238E27FC236}">
                    <a16:creationId xmlns:a16="http://schemas.microsoft.com/office/drawing/2014/main" id="{0A790BCF-0CE5-4A38-B9F3-43DA794D41A1}"/>
                  </a:ext>
                </a:extLst>
              </p:cNvPr>
              <p:cNvSpPr>
                <a:spLocks noEditPoint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5154613" y="2695575"/>
                <a:ext cx="79375" cy="130175"/>
              </a:xfrm>
              <a:custGeom>
                <a:avLst/>
                <a:gdLst>
                  <a:gd name="T0" fmla="*/ 34 w 161"/>
                  <a:gd name="T1" fmla="*/ 117 h 238"/>
                  <a:gd name="T2" fmla="*/ 50 w 161"/>
                  <a:gd name="T3" fmla="*/ 42 h 238"/>
                  <a:gd name="T4" fmla="*/ 103 w 161"/>
                  <a:gd name="T5" fmla="*/ 10 h 238"/>
                  <a:gd name="T6" fmla="*/ 134 w 161"/>
                  <a:gd name="T7" fmla="*/ 22 h 238"/>
                  <a:gd name="T8" fmla="*/ 118 w 161"/>
                  <a:gd name="T9" fmla="*/ 39 h 238"/>
                  <a:gd name="T10" fmla="*/ 134 w 161"/>
                  <a:gd name="T11" fmla="*/ 55 h 238"/>
                  <a:gd name="T12" fmla="*/ 151 w 161"/>
                  <a:gd name="T13" fmla="*/ 38 h 238"/>
                  <a:gd name="T14" fmla="*/ 102 w 161"/>
                  <a:gd name="T15" fmla="*/ 0 h 238"/>
                  <a:gd name="T16" fmla="*/ 0 w 161"/>
                  <a:gd name="T17" fmla="*/ 121 h 238"/>
                  <a:gd name="T18" fmla="*/ 81 w 161"/>
                  <a:gd name="T19" fmla="*/ 238 h 238"/>
                  <a:gd name="T20" fmla="*/ 161 w 161"/>
                  <a:gd name="T21" fmla="*/ 160 h 238"/>
                  <a:gd name="T22" fmla="*/ 85 w 161"/>
                  <a:gd name="T23" fmla="*/ 83 h 238"/>
                  <a:gd name="T24" fmla="*/ 34 w 161"/>
                  <a:gd name="T25" fmla="*/ 117 h 238"/>
                  <a:gd name="T26" fmla="*/ 81 w 161"/>
                  <a:gd name="T27" fmla="*/ 227 h 238"/>
                  <a:gd name="T28" fmla="*/ 43 w 161"/>
                  <a:gd name="T29" fmla="*/ 202 h 238"/>
                  <a:gd name="T30" fmla="*/ 35 w 161"/>
                  <a:gd name="T31" fmla="*/ 153 h 238"/>
                  <a:gd name="T32" fmla="*/ 83 w 161"/>
                  <a:gd name="T33" fmla="*/ 93 h 238"/>
                  <a:gd name="T34" fmla="*/ 119 w 161"/>
                  <a:gd name="T35" fmla="*/ 112 h 238"/>
                  <a:gd name="T36" fmla="*/ 127 w 161"/>
                  <a:gd name="T37" fmla="*/ 160 h 238"/>
                  <a:gd name="T38" fmla="*/ 118 w 161"/>
                  <a:gd name="T39" fmla="*/ 208 h 238"/>
                  <a:gd name="T40" fmla="*/ 81 w 161"/>
                  <a:gd name="T41" fmla="*/ 22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238">
                    <a:moveTo>
                      <a:pt x="34" y="117"/>
                    </a:moveTo>
                    <a:cubicBezTo>
                      <a:pt x="34" y="89"/>
                      <a:pt x="36" y="63"/>
                      <a:pt x="50" y="42"/>
                    </a:cubicBezTo>
                    <a:cubicBezTo>
                      <a:pt x="61" y="23"/>
                      <a:pt x="80" y="10"/>
                      <a:pt x="103" y="10"/>
                    </a:cubicBezTo>
                    <a:cubicBezTo>
                      <a:pt x="113" y="10"/>
                      <a:pt x="127" y="13"/>
                      <a:pt x="134" y="22"/>
                    </a:cubicBezTo>
                    <a:cubicBezTo>
                      <a:pt x="125" y="23"/>
                      <a:pt x="118" y="29"/>
                      <a:pt x="118" y="39"/>
                    </a:cubicBezTo>
                    <a:cubicBezTo>
                      <a:pt x="118" y="48"/>
                      <a:pt x="124" y="55"/>
                      <a:pt x="134" y="55"/>
                    </a:cubicBezTo>
                    <a:cubicBezTo>
                      <a:pt x="145" y="55"/>
                      <a:pt x="151" y="48"/>
                      <a:pt x="151" y="38"/>
                    </a:cubicBezTo>
                    <a:cubicBezTo>
                      <a:pt x="151" y="18"/>
                      <a:pt x="136" y="0"/>
                      <a:pt x="102" y="0"/>
                    </a:cubicBezTo>
                    <a:cubicBezTo>
                      <a:pt x="52" y="0"/>
                      <a:pt x="0" y="46"/>
                      <a:pt x="0" y="121"/>
                    </a:cubicBezTo>
                    <a:cubicBezTo>
                      <a:pt x="0" y="211"/>
                      <a:pt x="43" y="238"/>
                      <a:pt x="81" y="238"/>
                    </a:cubicBezTo>
                    <a:cubicBezTo>
                      <a:pt x="124" y="238"/>
                      <a:pt x="161" y="206"/>
                      <a:pt x="161" y="160"/>
                    </a:cubicBezTo>
                    <a:cubicBezTo>
                      <a:pt x="161" y="116"/>
                      <a:pt x="126" y="83"/>
                      <a:pt x="85" y="83"/>
                    </a:cubicBezTo>
                    <a:cubicBezTo>
                      <a:pt x="57" y="83"/>
                      <a:pt x="42" y="102"/>
                      <a:pt x="34" y="117"/>
                    </a:cubicBezTo>
                    <a:close/>
                    <a:moveTo>
                      <a:pt x="81" y="227"/>
                    </a:moveTo>
                    <a:cubicBezTo>
                      <a:pt x="64" y="227"/>
                      <a:pt x="50" y="217"/>
                      <a:pt x="43" y="202"/>
                    </a:cubicBezTo>
                    <a:cubicBezTo>
                      <a:pt x="38" y="191"/>
                      <a:pt x="35" y="174"/>
                      <a:pt x="35" y="153"/>
                    </a:cubicBezTo>
                    <a:cubicBezTo>
                      <a:pt x="35" y="119"/>
                      <a:pt x="55" y="93"/>
                      <a:pt x="83" y="93"/>
                    </a:cubicBezTo>
                    <a:cubicBezTo>
                      <a:pt x="99" y="93"/>
                      <a:pt x="110" y="99"/>
                      <a:pt x="119" y="112"/>
                    </a:cubicBezTo>
                    <a:cubicBezTo>
                      <a:pt x="127" y="125"/>
                      <a:pt x="127" y="140"/>
                      <a:pt x="127" y="160"/>
                    </a:cubicBezTo>
                    <a:cubicBezTo>
                      <a:pt x="127" y="180"/>
                      <a:pt x="127" y="195"/>
                      <a:pt x="118" y="208"/>
                    </a:cubicBezTo>
                    <a:cubicBezTo>
                      <a:pt x="110" y="221"/>
                      <a:pt x="98" y="227"/>
                      <a:pt x="81" y="227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" name="Freeform 284">
                <a:extLst>
                  <a:ext uri="{FF2B5EF4-FFF2-40B4-BE49-F238E27FC236}">
                    <a16:creationId xmlns:a16="http://schemas.microsoft.com/office/drawing/2014/main" id="{FB48BD80-1B65-4EE8-B010-8454E4FE9564}"/>
                  </a:ext>
                </a:extLst>
              </p:cNvPr>
              <p:cNvSpPr>
                <a:spLocks noEditPoint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5264151" y="2659063"/>
                <a:ext cx="117475" cy="180975"/>
              </a:xfrm>
              <a:custGeom>
                <a:avLst/>
                <a:gdLst>
                  <a:gd name="T0" fmla="*/ 2 w 236"/>
                  <a:gd name="T1" fmla="*/ 307 h 328"/>
                  <a:gd name="T2" fmla="*/ 0 w 236"/>
                  <a:gd name="T3" fmla="*/ 315 h 328"/>
                  <a:gd name="T4" fmla="*/ 14 w 236"/>
                  <a:gd name="T5" fmla="*/ 328 h 328"/>
                  <a:gd name="T6" fmla="*/ 32 w 236"/>
                  <a:gd name="T7" fmla="*/ 318 h 328"/>
                  <a:gd name="T8" fmla="*/ 63 w 236"/>
                  <a:gd name="T9" fmla="*/ 193 h 328"/>
                  <a:gd name="T10" fmla="*/ 113 w 236"/>
                  <a:gd name="T11" fmla="*/ 226 h 328"/>
                  <a:gd name="T12" fmla="*/ 236 w 236"/>
                  <a:gd name="T13" fmla="*/ 81 h 328"/>
                  <a:gd name="T14" fmla="*/ 166 w 236"/>
                  <a:gd name="T15" fmla="*/ 0 h 328"/>
                  <a:gd name="T16" fmla="*/ 50 w 236"/>
                  <a:gd name="T17" fmla="*/ 111 h 328"/>
                  <a:gd name="T18" fmla="*/ 2 w 236"/>
                  <a:gd name="T19" fmla="*/ 307 h 328"/>
                  <a:gd name="T20" fmla="*/ 112 w 236"/>
                  <a:gd name="T21" fmla="*/ 215 h 328"/>
                  <a:gd name="T22" fmla="*/ 69 w 236"/>
                  <a:gd name="T23" fmla="*/ 171 h 328"/>
                  <a:gd name="T24" fmla="*/ 73 w 236"/>
                  <a:gd name="T25" fmla="*/ 152 h 328"/>
                  <a:gd name="T26" fmla="*/ 103 w 236"/>
                  <a:gd name="T27" fmla="*/ 58 h 328"/>
                  <a:gd name="T28" fmla="*/ 165 w 236"/>
                  <a:gd name="T29" fmla="*/ 11 h 328"/>
                  <a:gd name="T30" fmla="*/ 200 w 236"/>
                  <a:gd name="T31" fmla="*/ 60 h 328"/>
                  <a:gd name="T32" fmla="*/ 172 w 236"/>
                  <a:gd name="T33" fmla="*/ 168 h 328"/>
                  <a:gd name="T34" fmla="*/ 112 w 236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6" h="328">
                    <a:moveTo>
                      <a:pt x="2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6" y="328"/>
                      <a:pt x="14" y="328"/>
                    </a:cubicBezTo>
                    <a:cubicBezTo>
                      <a:pt x="25" y="328"/>
                      <a:pt x="31" y="319"/>
                      <a:pt x="32" y="318"/>
                    </a:cubicBezTo>
                    <a:cubicBezTo>
                      <a:pt x="34" y="313"/>
                      <a:pt x="50" y="247"/>
                      <a:pt x="63" y="193"/>
                    </a:cubicBezTo>
                    <a:cubicBezTo>
                      <a:pt x="73" y="213"/>
                      <a:pt x="89" y="226"/>
                      <a:pt x="113" y="226"/>
                    </a:cubicBezTo>
                    <a:cubicBezTo>
                      <a:pt x="171" y="226"/>
                      <a:pt x="236" y="156"/>
                      <a:pt x="236" y="81"/>
                    </a:cubicBezTo>
                    <a:cubicBezTo>
                      <a:pt x="236" y="28"/>
                      <a:pt x="203" y="0"/>
                      <a:pt x="166" y="0"/>
                    </a:cubicBezTo>
                    <a:cubicBezTo>
                      <a:pt x="118" y="0"/>
                      <a:pt x="65" y="50"/>
                      <a:pt x="50" y="111"/>
                    </a:cubicBezTo>
                    <a:lnTo>
                      <a:pt x="2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1"/>
                    </a:cubicBezTo>
                    <a:cubicBezTo>
                      <a:pt x="69" y="169"/>
                      <a:pt x="72" y="159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5" y="22"/>
                      <a:pt x="150" y="11"/>
                      <a:pt x="165" y="11"/>
                    </a:cubicBezTo>
                    <a:cubicBezTo>
                      <a:pt x="184" y="11"/>
                      <a:pt x="200" y="25"/>
                      <a:pt x="200" y="60"/>
                    </a:cubicBezTo>
                    <a:cubicBezTo>
                      <a:pt x="200" y="87"/>
                      <a:pt x="185" y="143"/>
                      <a:pt x="172" y="168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" name="Freeform 285">
                <a:extLst>
                  <a:ext uri="{FF2B5EF4-FFF2-40B4-BE49-F238E27FC236}">
                    <a16:creationId xmlns:a16="http://schemas.microsoft.com/office/drawing/2014/main" id="{7F40513B-B8E2-46FB-8074-0A1335F424A2}"/>
                  </a:ext>
                </a:extLst>
              </p:cNvPr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5395913" y="2540000"/>
                <a:ext cx="77788" cy="128588"/>
              </a:xfrm>
              <a:custGeom>
                <a:avLst/>
                <a:gdLst>
                  <a:gd name="T0" fmla="*/ 154 w 154"/>
                  <a:gd name="T1" fmla="*/ 168 h 232"/>
                  <a:gd name="T2" fmla="*/ 142 w 154"/>
                  <a:gd name="T3" fmla="*/ 168 h 232"/>
                  <a:gd name="T4" fmla="*/ 133 w 154"/>
                  <a:gd name="T5" fmla="*/ 200 h 232"/>
                  <a:gd name="T6" fmla="*/ 98 w 154"/>
                  <a:gd name="T7" fmla="*/ 202 h 232"/>
                  <a:gd name="T8" fmla="*/ 34 w 154"/>
                  <a:gd name="T9" fmla="*/ 202 h 232"/>
                  <a:gd name="T10" fmla="*/ 104 w 154"/>
                  <a:gd name="T11" fmla="*/ 143 h 232"/>
                  <a:gd name="T12" fmla="*/ 154 w 154"/>
                  <a:gd name="T13" fmla="*/ 68 h 232"/>
                  <a:gd name="T14" fmla="*/ 72 w 154"/>
                  <a:gd name="T15" fmla="*/ 0 h 232"/>
                  <a:gd name="T16" fmla="*/ 0 w 154"/>
                  <a:gd name="T17" fmla="*/ 62 h 232"/>
                  <a:gd name="T18" fmla="*/ 18 w 154"/>
                  <a:gd name="T19" fmla="*/ 82 h 232"/>
                  <a:gd name="T20" fmla="*/ 37 w 154"/>
                  <a:gd name="T21" fmla="*/ 63 h 232"/>
                  <a:gd name="T22" fmla="*/ 16 w 154"/>
                  <a:gd name="T23" fmla="*/ 45 h 232"/>
                  <a:gd name="T24" fmla="*/ 67 w 154"/>
                  <a:gd name="T25" fmla="*/ 13 h 232"/>
                  <a:gd name="T26" fmla="*/ 120 w 154"/>
                  <a:gd name="T27" fmla="*/ 68 h 232"/>
                  <a:gd name="T28" fmla="*/ 87 w 154"/>
                  <a:gd name="T29" fmla="*/ 135 h 232"/>
                  <a:gd name="T30" fmla="*/ 3 w 154"/>
                  <a:gd name="T31" fmla="*/ 218 h 232"/>
                  <a:gd name="T32" fmla="*/ 0 w 154"/>
                  <a:gd name="T33" fmla="*/ 232 h 232"/>
                  <a:gd name="T34" fmla="*/ 143 w 154"/>
                  <a:gd name="T35" fmla="*/ 232 h 232"/>
                  <a:gd name="T36" fmla="*/ 154 w 154"/>
                  <a:gd name="T37" fmla="*/ 168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232">
                    <a:moveTo>
                      <a:pt x="154" y="168"/>
                    </a:moveTo>
                    <a:lnTo>
                      <a:pt x="142" y="168"/>
                    </a:lnTo>
                    <a:cubicBezTo>
                      <a:pt x="141" y="176"/>
                      <a:pt x="137" y="196"/>
                      <a:pt x="133" y="200"/>
                    </a:cubicBezTo>
                    <a:cubicBezTo>
                      <a:pt x="130" y="202"/>
                      <a:pt x="103" y="202"/>
                      <a:pt x="98" y="202"/>
                    </a:cubicBezTo>
                    <a:lnTo>
                      <a:pt x="34" y="202"/>
                    </a:lnTo>
                    <a:cubicBezTo>
                      <a:pt x="71" y="170"/>
                      <a:pt x="83" y="160"/>
                      <a:pt x="104" y="143"/>
                    </a:cubicBezTo>
                    <a:cubicBezTo>
                      <a:pt x="130" y="123"/>
                      <a:pt x="154" y="101"/>
                      <a:pt x="154" y="68"/>
                    </a:cubicBezTo>
                    <a:cubicBezTo>
                      <a:pt x="154" y="26"/>
                      <a:pt x="117" y="0"/>
                      <a:pt x="72" y="0"/>
                    </a:cubicBezTo>
                    <a:cubicBezTo>
                      <a:pt x="29" y="0"/>
                      <a:pt x="0" y="30"/>
                      <a:pt x="0" y="62"/>
                    </a:cubicBezTo>
                    <a:cubicBezTo>
                      <a:pt x="0" y="80"/>
                      <a:pt x="15" y="82"/>
                      <a:pt x="18" y="82"/>
                    </a:cubicBezTo>
                    <a:cubicBezTo>
                      <a:pt x="27" y="82"/>
                      <a:pt x="37" y="76"/>
                      <a:pt x="37" y="63"/>
                    </a:cubicBezTo>
                    <a:cubicBezTo>
                      <a:pt x="37" y="57"/>
                      <a:pt x="34" y="45"/>
                      <a:pt x="16" y="45"/>
                    </a:cubicBezTo>
                    <a:cubicBezTo>
                      <a:pt x="27" y="20"/>
                      <a:pt x="51" y="13"/>
                      <a:pt x="67" y="13"/>
                    </a:cubicBezTo>
                    <a:cubicBezTo>
                      <a:pt x="102" y="13"/>
                      <a:pt x="120" y="40"/>
                      <a:pt x="120" y="68"/>
                    </a:cubicBezTo>
                    <a:cubicBezTo>
                      <a:pt x="120" y="98"/>
                      <a:pt x="98" y="122"/>
                      <a:pt x="87" y="135"/>
                    </a:cubicBezTo>
                    <a:lnTo>
                      <a:pt x="3" y="218"/>
                    </a:lnTo>
                    <a:cubicBezTo>
                      <a:pt x="0" y="221"/>
                      <a:pt x="0" y="222"/>
                      <a:pt x="0" y="232"/>
                    </a:cubicBezTo>
                    <a:lnTo>
                      <a:pt x="143" y="232"/>
                    </a:lnTo>
                    <a:lnTo>
                      <a:pt x="154" y="16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3EE765F-2BB9-4B8C-AE09-557547476A31}"/>
                </a:ext>
              </a:extLst>
            </p:cNvPr>
            <p:cNvSpPr txBox="1"/>
            <p:nvPr/>
          </p:nvSpPr>
          <p:spPr>
            <a:xfrm>
              <a:off x="9454720" y="751472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with 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B90145F-F6DB-4B0F-9FB0-678627B5DB48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>
              <a:off x="10085752" y="842282"/>
              <a:ext cx="636588" cy="225426"/>
              <a:chOff x="2540000" y="2540000"/>
              <a:chExt cx="636588" cy="225426"/>
            </a:xfrm>
          </p:grpSpPr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2B11A751-2191-44D4-81F6-05C10995450D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540000" y="2540000"/>
                <a:ext cx="114300" cy="188913"/>
              </a:xfrm>
              <a:custGeom>
                <a:avLst/>
                <a:gdLst>
                  <a:gd name="T0" fmla="*/ 151 w 246"/>
                  <a:gd name="T1" fmla="*/ 200 h 353"/>
                  <a:gd name="T2" fmla="*/ 204 w 246"/>
                  <a:gd name="T3" fmla="*/ 341 h 353"/>
                  <a:gd name="T4" fmla="*/ 230 w 246"/>
                  <a:gd name="T5" fmla="*/ 352 h 353"/>
                  <a:gd name="T6" fmla="*/ 241 w 246"/>
                  <a:gd name="T7" fmla="*/ 352 h 353"/>
                  <a:gd name="T8" fmla="*/ 246 w 246"/>
                  <a:gd name="T9" fmla="*/ 347 h 353"/>
                  <a:gd name="T10" fmla="*/ 244 w 246"/>
                  <a:gd name="T11" fmla="*/ 342 h 353"/>
                  <a:gd name="T12" fmla="*/ 232 w 246"/>
                  <a:gd name="T13" fmla="*/ 319 h 353"/>
                  <a:gd name="T14" fmla="*/ 131 w 246"/>
                  <a:gd name="T15" fmla="*/ 35 h 353"/>
                  <a:gd name="T16" fmla="*/ 70 w 246"/>
                  <a:gd name="T17" fmla="*/ 0 h 353"/>
                  <a:gd name="T18" fmla="*/ 61 w 246"/>
                  <a:gd name="T19" fmla="*/ 5 h 353"/>
                  <a:gd name="T20" fmla="*/ 65 w 246"/>
                  <a:gd name="T21" fmla="*/ 10 h 353"/>
                  <a:gd name="T22" fmla="*/ 98 w 246"/>
                  <a:gd name="T23" fmla="*/ 50 h 353"/>
                  <a:gd name="T24" fmla="*/ 146 w 246"/>
                  <a:gd name="T25" fmla="*/ 186 h 353"/>
                  <a:gd name="T26" fmla="*/ 8 w 246"/>
                  <a:gd name="T27" fmla="*/ 323 h 353"/>
                  <a:gd name="T28" fmla="*/ 0 w 246"/>
                  <a:gd name="T29" fmla="*/ 338 h 353"/>
                  <a:gd name="T30" fmla="*/ 14 w 246"/>
                  <a:gd name="T31" fmla="*/ 353 h 353"/>
                  <a:gd name="T32" fmla="*/ 31 w 246"/>
                  <a:gd name="T33" fmla="*/ 342 h 353"/>
                  <a:gd name="T34" fmla="*/ 151 w 246"/>
                  <a:gd name="T35" fmla="*/ 20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6" h="353">
                    <a:moveTo>
                      <a:pt x="151" y="200"/>
                    </a:moveTo>
                    <a:cubicBezTo>
                      <a:pt x="172" y="253"/>
                      <a:pt x="196" y="329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1"/>
                      <a:pt x="246" y="348"/>
                      <a:pt x="246" y="347"/>
                    </a:cubicBezTo>
                    <a:cubicBezTo>
                      <a:pt x="246" y="345"/>
                      <a:pt x="245" y="344"/>
                      <a:pt x="244" y="342"/>
                    </a:cubicBezTo>
                    <a:cubicBezTo>
                      <a:pt x="239" y="337"/>
                      <a:pt x="236" y="329"/>
                      <a:pt x="232" y="319"/>
                    </a:cubicBezTo>
                    <a:lnTo>
                      <a:pt x="131" y="35"/>
                    </a:lnTo>
                    <a:cubicBezTo>
                      <a:pt x="120" y="6"/>
                      <a:pt x="93" y="0"/>
                      <a:pt x="70" y="0"/>
                    </a:cubicBezTo>
                    <a:cubicBezTo>
                      <a:pt x="67" y="0"/>
                      <a:pt x="61" y="0"/>
                      <a:pt x="61" y="5"/>
                    </a:cubicBezTo>
                    <a:cubicBezTo>
                      <a:pt x="61" y="9"/>
                      <a:pt x="65" y="10"/>
                      <a:pt x="65" y="10"/>
                    </a:cubicBezTo>
                    <a:cubicBezTo>
                      <a:pt x="82" y="13"/>
                      <a:pt x="85" y="16"/>
                      <a:pt x="98" y="50"/>
                    </a:cubicBezTo>
                    <a:lnTo>
                      <a:pt x="146" y="186"/>
                    </a:lnTo>
                    <a:lnTo>
                      <a:pt x="8" y="323"/>
                    </a:lnTo>
                    <a:cubicBezTo>
                      <a:pt x="3" y="329"/>
                      <a:pt x="0" y="332"/>
                      <a:pt x="0" y="338"/>
                    </a:cubicBezTo>
                    <a:cubicBezTo>
                      <a:pt x="0" y="347"/>
                      <a:pt x="7" y="353"/>
                      <a:pt x="14" y="353"/>
                    </a:cubicBezTo>
                    <a:cubicBezTo>
                      <a:pt x="22" y="353"/>
                      <a:pt x="27" y="347"/>
                      <a:pt x="31" y="342"/>
                    </a:cubicBezTo>
                    <a:lnTo>
                      <a:pt x="151" y="20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A43F9251-AACC-4E87-B988-BC5F5BADFF63}"/>
                  </a:ext>
                </a:extLst>
              </p:cNvPr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668588" y="2640013"/>
                <a:ext cx="77788" cy="125413"/>
              </a:xfrm>
              <a:custGeom>
                <a:avLst/>
                <a:gdLst>
                  <a:gd name="T0" fmla="*/ 171 w 171"/>
                  <a:gd name="T1" fmla="*/ 178 h 235"/>
                  <a:gd name="T2" fmla="*/ 171 w 171"/>
                  <a:gd name="T3" fmla="*/ 165 h 235"/>
                  <a:gd name="T4" fmla="*/ 132 w 171"/>
                  <a:gd name="T5" fmla="*/ 165 h 235"/>
                  <a:gd name="T6" fmla="*/ 132 w 171"/>
                  <a:gd name="T7" fmla="*/ 10 h 235"/>
                  <a:gd name="T8" fmla="*/ 125 w 171"/>
                  <a:gd name="T9" fmla="*/ 0 h 235"/>
                  <a:gd name="T10" fmla="*/ 116 w 171"/>
                  <a:gd name="T11" fmla="*/ 5 h 235"/>
                  <a:gd name="T12" fmla="*/ 0 w 171"/>
                  <a:gd name="T13" fmla="*/ 165 h 235"/>
                  <a:gd name="T14" fmla="*/ 0 w 171"/>
                  <a:gd name="T15" fmla="*/ 178 h 235"/>
                  <a:gd name="T16" fmla="*/ 103 w 171"/>
                  <a:gd name="T17" fmla="*/ 178 h 235"/>
                  <a:gd name="T18" fmla="*/ 103 w 171"/>
                  <a:gd name="T19" fmla="*/ 206 h 235"/>
                  <a:gd name="T20" fmla="*/ 75 w 171"/>
                  <a:gd name="T21" fmla="*/ 222 h 235"/>
                  <a:gd name="T22" fmla="*/ 65 w 171"/>
                  <a:gd name="T23" fmla="*/ 222 h 235"/>
                  <a:gd name="T24" fmla="*/ 65 w 171"/>
                  <a:gd name="T25" fmla="*/ 235 h 235"/>
                  <a:gd name="T26" fmla="*/ 117 w 171"/>
                  <a:gd name="T27" fmla="*/ 234 h 235"/>
                  <a:gd name="T28" fmla="*/ 170 w 171"/>
                  <a:gd name="T29" fmla="*/ 235 h 235"/>
                  <a:gd name="T30" fmla="*/ 170 w 171"/>
                  <a:gd name="T31" fmla="*/ 222 h 235"/>
                  <a:gd name="T32" fmla="*/ 161 w 171"/>
                  <a:gd name="T33" fmla="*/ 222 h 235"/>
                  <a:gd name="T34" fmla="*/ 132 w 171"/>
                  <a:gd name="T35" fmla="*/ 206 h 235"/>
                  <a:gd name="T36" fmla="*/ 132 w 171"/>
                  <a:gd name="T37" fmla="*/ 178 h 235"/>
                  <a:gd name="T38" fmla="*/ 171 w 171"/>
                  <a:gd name="T39" fmla="*/ 178 h 235"/>
                  <a:gd name="T40" fmla="*/ 105 w 171"/>
                  <a:gd name="T41" fmla="*/ 37 h 235"/>
                  <a:gd name="T42" fmla="*/ 105 w 171"/>
                  <a:gd name="T43" fmla="*/ 165 h 235"/>
                  <a:gd name="T44" fmla="*/ 13 w 171"/>
                  <a:gd name="T45" fmla="*/ 165 h 235"/>
                  <a:gd name="T46" fmla="*/ 105 w 171"/>
                  <a:gd name="T47" fmla="*/ 37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1" h="235">
                    <a:moveTo>
                      <a:pt x="171" y="178"/>
                    </a:moveTo>
                    <a:lnTo>
                      <a:pt x="171" y="165"/>
                    </a:lnTo>
                    <a:lnTo>
                      <a:pt x="132" y="165"/>
                    </a:lnTo>
                    <a:lnTo>
                      <a:pt x="132" y="10"/>
                    </a:lnTo>
                    <a:cubicBezTo>
                      <a:pt x="132" y="2"/>
                      <a:pt x="132" y="0"/>
                      <a:pt x="125" y="0"/>
                    </a:cubicBezTo>
                    <a:cubicBezTo>
                      <a:pt x="121" y="0"/>
                      <a:pt x="119" y="0"/>
                      <a:pt x="116" y="5"/>
                    </a:cubicBezTo>
                    <a:lnTo>
                      <a:pt x="0" y="165"/>
                    </a:lnTo>
                    <a:lnTo>
                      <a:pt x="0" y="178"/>
                    </a:lnTo>
                    <a:lnTo>
                      <a:pt x="103" y="178"/>
                    </a:lnTo>
                    <a:lnTo>
                      <a:pt x="103" y="206"/>
                    </a:lnTo>
                    <a:cubicBezTo>
                      <a:pt x="103" y="218"/>
                      <a:pt x="103" y="222"/>
                      <a:pt x="75" y="222"/>
                    </a:cubicBezTo>
                    <a:lnTo>
                      <a:pt x="65" y="222"/>
                    </a:lnTo>
                    <a:lnTo>
                      <a:pt x="65" y="235"/>
                    </a:lnTo>
                    <a:cubicBezTo>
                      <a:pt x="83" y="234"/>
                      <a:pt x="105" y="234"/>
                      <a:pt x="117" y="234"/>
                    </a:cubicBezTo>
                    <a:cubicBezTo>
                      <a:pt x="130" y="234"/>
                      <a:pt x="153" y="234"/>
                      <a:pt x="170" y="235"/>
                    </a:cubicBezTo>
                    <a:lnTo>
                      <a:pt x="170" y="222"/>
                    </a:lnTo>
                    <a:lnTo>
                      <a:pt x="161" y="222"/>
                    </a:lnTo>
                    <a:cubicBezTo>
                      <a:pt x="132" y="222"/>
                      <a:pt x="132" y="218"/>
                      <a:pt x="132" y="206"/>
                    </a:cubicBezTo>
                    <a:lnTo>
                      <a:pt x="132" y="178"/>
                    </a:lnTo>
                    <a:lnTo>
                      <a:pt x="171" y="178"/>
                    </a:lnTo>
                    <a:close/>
                    <a:moveTo>
                      <a:pt x="105" y="37"/>
                    </a:moveTo>
                    <a:lnTo>
                      <a:pt x="105" y="165"/>
                    </a:lnTo>
                    <a:lnTo>
                      <a:pt x="13" y="165"/>
                    </a:lnTo>
                    <a:lnTo>
                      <a:pt x="105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9">
                <a:extLst>
                  <a:ext uri="{FF2B5EF4-FFF2-40B4-BE49-F238E27FC236}">
                    <a16:creationId xmlns:a16="http://schemas.microsoft.com/office/drawing/2014/main" id="{3585F39A-20F7-4225-9644-5BDB67BBD252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847975" y="2581275"/>
                <a:ext cx="139700" cy="155575"/>
              </a:xfrm>
              <a:custGeom>
                <a:avLst/>
                <a:gdLst>
                  <a:gd name="T0" fmla="*/ 295 w 305"/>
                  <a:gd name="T1" fmla="*/ 20 h 289"/>
                  <a:gd name="T2" fmla="*/ 305 w 305"/>
                  <a:gd name="T3" fmla="*/ 10 h 289"/>
                  <a:gd name="T4" fmla="*/ 295 w 305"/>
                  <a:gd name="T5" fmla="*/ 0 h 289"/>
                  <a:gd name="T6" fmla="*/ 286 w 305"/>
                  <a:gd name="T7" fmla="*/ 3 h 289"/>
                  <a:gd name="T8" fmla="*/ 10 w 305"/>
                  <a:gd name="T9" fmla="*/ 133 h 289"/>
                  <a:gd name="T10" fmla="*/ 0 w 305"/>
                  <a:gd name="T11" fmla="*/ 144 h 289"/>
                  <a:gd name="T12" fmla="*/ 10 w 305"/>
                  <a:gd name="T13" fmla="*/ 155 h 289"/>
                  <a:gd name="T14" fmla="*/ 286 w 305"/>
                  <a:gd name="T15" fmla="*/ 286 h 289"/>
                  <a:gd name="T16" fmla="*/ 295 w 305"/>
                  <a:gd name="T17" fmla="*/ 289 h 289"/>
                  <a:gd name="T18" fmla="*/ 305 w 305"/>
                  <a:gd name="T19" fmla="*/ 279 h 289"/>
                  <a:gd name="T20" fmla="*/ 295 w 305"/>
                  <a:gd name="T21" fmla="*/ 268 h 289"/>
                  <a:gd name="T22" fmla="*/ 33 w 305"/>
                  <a:gd name="T23" fmla="*/ 144 h 289"/>
                  <a:gd name="T24" fmla="*/ 295 w 305"/>
                  <a:gd name="T25" fmla="*/ 2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5" h="289">
                    <a:moveTo>
                      <a:pt x="295" y="20"/>
                    </a:moveTo>
                    <a:cubicBezTo>
                      <a:pt x="301" y="17"/>
                      <a:pt x="305" y="15"/>
                      <a:pt x="305" y="10"/>
                    </a:cubicBezTo>
                    <a:cubicBezTo>
                      <a:pt x="305" y="4"/>
                      <a:pt x="300" y="0"/>
                      <a:pt x="295" y="0"/>
                    </a:cubicBezTo>
                    <a:cubicBezTo>
                      <a:pt x="293" y="0"/>
                      <a:pt x="292" y="0"/>
                      <a:pt x="286" y="3"/>
                    </a:cubicBezTo>
                    <a:lnTo>
                      <a:pt x="10" y="133"/>
                    </a:lnTo>
                    <a:cubicBezTo>
                      <a:pt x="4" y="136"/>
                      <a:pt x="0" y="138"/>
                      <a:pt x="0" y="144"/>
                    </a:cubicBezTo>
                    <a:cubicBezTo>
                      <a:pt x="0" y="150"/>
                      <a:pt x="4" y="153"/>
                      <a:pt x="10" y="155"/>
                    </a:cubicBezTo>
                    <a:lnTo>
                      <a:pt x="286" y="286"/>
                    </a:lnTo>
                    <a:cubicBezTo>
                      <a:pt x="292" y="289"/>
                      <a:pt x="293" y="289"/>
                      <a:pt x="295" y="289"/>
                    </a:cubicBezTo>
                    <a:cubicBezTo>
                      <a:pt x="300" y="289"/>
                      <a:pt x="305" y="285"/>
                      <a:pt x="305" y="279"/>
                    </a:cubicBezTo>
                    <a:cubicBezTo>
                      <a:pt x="305" y="274"/>
                      <a:pt x="301" y="271"/>
                      <a:pt x="295" y="268"/>
                    </a:cubicBezTo>
                    <a:lnTo>
                      <a:pt x="33" y="144"/>
                    </a:lnTo>
                    <a:lnTo>
                      <a:pt x="295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E515EA30-0643-4ADA-9836-9AEB93BB246C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079750" y="2546350"/>
                <a:ext cx="96838" cy="184150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6 h 343"/>
                  <a:gd name="T4" fmla="*/ 105 w 210"/>
                  <a:gd name="T5" fmla="*/ 0 h 343"/>
                  <a:gd name="T6" fmla="*/ 19 w 210"/>
                  <a:gd name="T7" fmla="*/ 59 h 343"/>
                  <a:gd name="T8" fmla="*/ 0 w 210"/>
                  <a:gd name="T9" fmla="*/ 172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2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6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6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8" y="92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6" y="0"/>
                      <a:pt x="39" y="13"/>
                      <a:pt x="19" y="59"/>
                    </a:cubicBezTo>
                    <a:cubicBezTo>
                      <a:pt x="3" y="93"/>
                      <a:pt x="0" y="132"/>
                      <a:pt x="0" y="172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1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2"/>
                    </a:cubicBezTo>
                    <a:close/>
                    <a:moveTo>
                      <a:pt x="105" y="332"/>
                    </a:moveTo>
                    <a:cubicBezTo>
                      <a:pt x="86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6"/>
                    </a:cubicBezTo>
                    <a:cubicBezTo>
                      <a:pt x="42" y="134"/>
                      <a:pt x="42" y="101"/>
                      <a:pt x="46" y="75"/>
                    </a:cubicBezTo>
                    <a:cubicBezTo>
                      <a:pt x="55" y="15"/>
                      <a:pt x="92" y="11"/>
                      <a:pt x="105" y="11"/>
                    </a:cubicBezTo>
                    <a:cubicBezTo>
                      <a:pt x="121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6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7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3D38A159-6F36-4552-92B6-B061A9F232B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450" y="1027189"/>
            <a:ext cx="9056651" cy="5468923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8558E49-719F-4FDF-B80C-3091DCC3393B}"/>
              </a:ext>
            </a:extLst>
          </p:cNvPr>
          <p:cNvSpPr txBox="1"/>
          <p:nvPr/>
        </p:nvSpPr>
        <p:spPr>
          <a:xfrm>
            <a:off x="30577" y="6142677"/>
            <a:ext cx="276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Calculated with N=5, K=200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BB966F4-D015-4965-9C87-C5F3FB34AE87}"/>
              </a:ext>
            </a:extLst>
          </p:cNvPr>
          <p:cNvSpPr txBox="1"/>
          <p:nvPr/>
        </p:nvSpPr>
        <p:spPr>
          <a:xfrm>
            <a:off x="9846423" y="6212094"/>
            <a:ext cx="2396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1"/>
                </a:solidFill>
              </a:rPr>
              <a:t>Grossi</a:t>
            </a:r>
            <a:r>
              <a:rPr lang="en-US" sz="1400" dirty="0">
                <a:solidFill>
                  <a:schemeClr val="accent1"/>
                </a:solidFill>
              </a:rPr>
              <a:t>, NW, arxiv:1903.09503</a:t>
            </a:r>
          </a:p>
        </p:txBody>
      </p:sp>
    </p:spTree>
    <p:extLst>
      <p:ext uri="{BB962C8B-B14F-4D97-AF65-F5344CB8AC3E}">
        <p14:creationId xmlns:p14="http://schemas.microsoft.com/office/powerpoint/2010/main" val="89965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743111-0FAA-45A5-82EC-8FAC1C147431}"/>
              </a:ext>
            </a:extLst>
          </p:cNvPr>
          <p:cNvSpPr txBox="1"/>
          <p:nvPr/>
        </p:nvSpPr>
        <p:spPr>
          <a:xfrm>
            <a:off x="381001" y="343004"/>
            <a:ext cx="1610948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Potential</a:t>
            </a: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E5C324DD-4D36-4E01-A7FA-A98C7185CA5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8" y="1462491"/>
            <a:ext cx="5530728" cy="333977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663058A-50D3-4AC2-ACD5-31C869370470}"/>
              </a:ext>
            </a:extLst>
          </p:cNvPr>
          <p:cNvGrpSpPr/>
          <p:nvPr/>
        </p:nvGrpSpPr>
        <p:grpSpPr>
          <a:xfrm>
            <a:off x="5663537" y="192304"/>
            <a:ext cx="5058803" cy="707077"/>
            <a:chOff x="5663537" y="413727"/>
            <a:chExt cx="5058803" cy="7070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0ABAF2-C03A-4759-9782-9C16BC03C7CC}"/>
                </a:ext>
              </a:extLst>
            </p:cNvPr>
            <p:cNvSpPr txBox="1"/>
            <p:nvPr/>
          </p:nvSpPr>
          <p:spPr>
            <a:xfrm>
              <a:off x="5663537" y="413727"/>
              <a:ext cx="1713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condition: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9FC7A2B-FC33-42CF-8EF9-8DE94E4E045D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7491776" y="443611"/>
              <a:ext cx="2932113" cy="309563"/>
              <a:chOff x="2541588" y="2540000"/>
              <a:chExt cx="2932113" cy="309563"/>
            </a:xfrm>
          </p:grpSpPr>
          <p:sp>
            <p:nvSpPr>
              <p:cNvPr id="33" name="Freeform 268">
                <a:extLst>
                  <a:ext uri="{FF2B5EF4-FFF2-40B4-BE49-F238E27FC236}">
                    <a16:creationId xmlns:a16="http://schemas.microsoft.com/office/drawing/2014/main" id="{6BB94AE8-95CA-4E02-A906-8A05DC72E882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541588" y="2659063"/>
                <a:ext cx="128588" cy="125413"/>
              </a:xfrm>
              <a:custGeom>
                <a:avLst/>
                <a:gdLst>
                  <a:gd name="T0" fmla="*/ 160 w 257"/>
                  <a:gd name="T1" fmla="*/ 193 h 226"/>
                  <a:gd name="T2" fmla="*/ 205 w 257"/>
                  <a:gd name="T3" fmla="*/ 226 h 226"/>
                  <a:gd name="T4" fmla="*/ 242 w 257"/>
                  <a:gd name="T5" fmla="*/ 199 h 226"/>
                  <a:gd name="T6" fmla="*/ 257 w 257"/>
                  <a:gd name="T7" fmla="*/ 149 h 226"/>
                  <a:gd name="T8" fmla="*/ 251 w 257"/>
                  <a:gd name="T9" fmla="*/ 144 h 226"/>
                  <a:gd name="T10" fmla="*/ 244 w 257"/>
                  <a:gd name="T11" fmla="*/ 153 h 226"/>
                  <a:gd name="T12" fmla="*/ 206 w 257"/>
                  <a:gd name="T13" fmla="*/ 215 h 226"/>
                  <a:gd name="T14" fmla="*/ 191 w 257"/>
                  <a:gd name="T15" fmla="*/ 192 h 226"/>
                  <a:gd name="T16" fmla="*/ 201 w 257"/>
                  <a:gd name="T17" fmla="*/ 140 h 226"/>
                  <a:gd name="T18" fmla="*/ 215 w 257"/>
                  <a:gd name="T19" fmla="*/ 86 h 226"/>
                  <a:gd name="T20" fmla="*/ 223 w 257"/>
                  <a:gd name="T21" fmla="*/ 52 h 226"/>
                  <a:gd name="T22" fmla="*/ 231 w 257"/>
                  <a:gd name="T23" fmla="*/ 19 h 226"/>
                  <a:gd name="T24" fmla="*/ 216 w 257"/>
                  <a:gd name="T25" fmla="*/ 6 h 226"/>
                  <a:gd name="T26" fmla="*/ 197 w 257"/>
                  <a:gd name="T27" fmla="*/ 23 h 226"/>
                  <a:gd name="T28" fmla="*/ 159 w 257"/>
                  <a:gd name="T29" fmla="*/ 173 h 226"/>
                  <a:gd name="T30" fmla="*/ 103 w 257"/>
                  <a:gd name="T31" fmla="*/ 215 h 226"/>
                  <a:gd name="T32" fmla="*/ 72 w 257"/>
                  <a:gd name="T33" fmla="*/ 174 h 226"/>
                  <a:gd name="T34" fmla="*/ 99 w 257"/>
                  <a:gd name="T35" fmla="*/ 72 h 226"/>
                  <a:gd name="T36" fmla="*/ 107 w 257"/>
                  <a:gd name="T37" fmla="*/ 41 h 226"/>
                  <a:gd name="T38" fmla="*/ 66 w 257"/>
                  <a:gd name="T39" fmla="*/ 0 h 226"/>
                  <a:gd name="T40" fmla="*/ 0 w 257"/>
                  <a:gd name="T41" fmla="*/ 77 h 226"/>
                  <a:gd name="T42" fmla="*/ 6 w 257"/>
                  <a:gd name="T43" fmla="*/ 82 h 226"/>
                  <a:gd name="T44" fmla="*/ 14 w 257"/>
                  <a:gd name="T45" fmla="*/ 73 h 226"/>
                  <a:gd name="T46" fmla="*/ 65 w 257"/>
                  <a:gd name="T47" fmla="*/ 11 h 226"/>
                  <a:gd name="T48" fmla="*/ 77 w 257"/>
                  <a:gd name="T49" fmla="*/ 27 h 226"/>
                  <a:gd name="T50" fmla="*/ 69 w 257"/>
                  <a:gd name="T51" fmla="*/ 61 h 226"/>
                  <a:gd name="T52" fmla="*/ 40 w 257"/>
                  <a:gd name="T53" fmla="*/ 166 h 226"/>
                  <a:gd name="T54" fmla="*/ 101 w 257"/>
                  <a:gd name="T55" fmla="*/ 226 h 226"/>
                  <a:gd name="T56" fmla="*/ 160 w 257"/>
                  <a:gd name="T57" fmla="*/ 19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7" h="226">
                    <a:moveTo>
                      <a:pt x="160" y="193"/>
                    </a:moveTo>
                    <a:cubicBezTo>
                      <a:pt x="166" y="213"/>
                      <a:pt x="183" y="226"/>
                      <a:pt x="205" y="226"/>
                    </a:cubicBezTo>
                    <a:cubicBezTo>
                      <a:pt x="222" y="226"/>
                      <a:pt x="234" y="215"/>
                      <a:pt x="242" y="199"/>
                    </a:cubicBezTo>
                    <a:cubicBezTo>
                      <a:pt x="250" y="181"/>
                      <a:pt x="257" y="150"/>
                      <a:pt x="257" y="149"/>
                    </a:cubicBezTo>
                    <a:cubicBezTo>
                      <a:pt x="257" y="144"/>
                      <a:pt x="252" y="144"/>
                      <a:pt x="251" y="144"/>
                    </a:cubicBezTo>
                    <a:cubicBezTo>
                      <a:pt x="246" y="144"/>
                      <a:pt x="245" y="146"/>
                      <a:pt x="244" y="153"/>
                    </a:cubicBezTo>
                    <a:cubicBezTo>
                      <a:pt x="237" y="181"/>
                      <a:pt x="227" y="215"/>
                      <a:pt x="206" y="215"/>
                    </a:cubicBezTo>
                    <a:cubicBezTo>
                      <a:pt x="196" y="215"/>
                      <a:pt x="191" y="209"/>
                      <a:pt x="191" y="192"/>
                    </a:cubicBezTo>
                    <a:cubicBezTo>
                      <a:pt x="191" y="181"/>
                      <a:pt x="197" y="158"/>
                      <a:pt x="201" y="140"/>
                    </a:cubicBezTo>
                    <a:lnTo>
                      <a:pt x="215" y="86"/>
                    </a:lnTo>
                    <a:cubicBezTo>
                      <a:pt x="216" y="79"/>
                      <a:pt x="221" y="60"/>
                      <a:pt x="223" y="52"/>
                    </a:cubicBezTo>
                    <a:cubicBezTo>
                      <a:pt x="226" y="41"/>
                      <a:pt x="231" y="22"/>
                      <a:pt x="231" y="19"/>
                    </a:cubicBezTo>
                    <a:cubicBezTo>
                      <a:pt x="231" y="10"/>
                      <a:pt x="224" y="6"/>
                      <a:pt x="216" y="6"/>
                    </a:cubicBezTo>
                    <a:cubicBezTo>
                      <a:pt x="214" y="6"/>
                      <a:pt x="201" y="6"/>
                      <a:pt x="197" y="23"/>
                    </a:cubicBezTo>
                    <a:cubicBezTo>
                      <a:pt x="187" y="59"/>
                      <a:pt x="165" y="147"/>
                      <a:pt x="159" y="173"/>
                    </a:cubicBezTo>
                    <a:cubicBezTo>
                      <a:pt x="159" y="175"/>
                      <a:pt x="139" y="215"/>
                      <a:pt x="103" y="215"/>
                    </a:cubicBezTo>
                    <a:cubicBezTo>
                      <a:pt x="77" y="215"/>
                      <a:pt x="72" y="193"/>
                      <a:pt x="72" y="174"/>
                    </a:cubicBezTo>
                    <a:cubicBezTo>
                      <a:pt x="72" y="146"/>
                      <a:pt x="86" y="107"/>
                      <a:pt x="99" y="72"/>
                    </a:cubicBezTo>
                    <a:cubicBezTo>
                      <a:pt x="105" y="57"/>
                      <a:pt x="107" y="50"/>
                      <a:pt x="107" y="41"/>
                    </a:cubicBezTo>
                    <a:cubicBezTo>
                      <a:pt x="107" y="18"/>
                      <a:pt x="91" y="0"/>
                      <a:pt x="66" y="0"/>
                    </a:cubicBezTo>
                    <a:cubicBezTo>
                      <a:pt x="19" y="0"/>
                      <a:pt x="0" y="72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2" y="81"/>
                      <a:pt x="14" y="73"/>
                    </a:cubicBezTo>
                    <a:cubicBezTo>
                      <a:pt x="27" y="29"/>
                      <a:pt x="46" y="11"/>
                      <a:pt x="65" y="11"/>
                    </a:cubicBezTo>
                    <a:cubicBezTo>
                      <a:pt x="69" y="11"/>
                      <a:pt x="77" y="12"/>
                      <a:pt x="77" y="27"/>
                    </a:cubicBezTo>
                    <a:cubicBezTo>
                      <a:pt x="77" y="39"/>
                      <a:pt x="72" y="54"/>
                      <a:pt x="69" y="61"/>
                    </a:cubicBezTo>
                    <a:cubicBezTo>
                      <a:pt x="50" y="111"/>
                      <a:pt x="40" y="142"/>
                      <a:pt x="40" y="166"/>
                    </a:cubicBezTo>
                    <a:cubicBezTo>
                      <a:pt x="40" y="214"/>
                      <a:pt x="74" y="226"/>
                      <a:pt x="101" y="226"/>
                    </a:cubicBezTo>
                    <a:cubicBezTo>
                      <a:pt x="134" y="226"/>
                      <a:pt x="152" y="204"/>
                      <a:pt x="160" y="1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269">
                <a:extLst>
                  <a:ext uri="{FF2B5EF4-FFF2-40B4-BE49-F238E27FC236}">
                    <a16:creationId xmlns:a16="http://schemas.microsoft.com/office/drawing/2014/main" id="{E17F6D5E-E86E-4BE3-9DEF-2588AE801D7B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701926" y="2574925"/>
                <a:ext cx="57150" cy="274638"/>
              </a:xfrm>
              <a:custGeom>
                <a:avLst/>
                <a:gdLst>
                  <a:gd name="T0" fmla="*/ 115 w 115"/>
                  <a:gd name="T1" fmla="*/ 494 h 499"/>
                  <a:gd name="T2" fmla="*/ 107 w 115"/>
                  <a:gd name="T3" fmla="*/ 483 h 499"/>
                  <a:gd name="T4" fmla="*/ 29 w 115"/>
                  <a:gd name="T5" fmla="*/ 250 h 499"/>
                  <a:gd name="T6" fmla="*/ 109 w 115"/>
                  <a:gd name="T7" fmla="*/ 14 h 499"/>
                  <a:gd name="T8" fmla="*/ 115 w 115"/>
                  <a:gd name="T9" fmla="*/ 5 h 499"/>
                  <a:gd name="T10" fmla="*/ 110 w 115"/>
                  <a:gd name="T11" fmla="*/ 0 h 499"/>
                  <a:gd name="T12" fmla="*/ 31 w 115"/>
                  <a:gd name="T13" fmla="*/ 98 h 499"/>
                  <a:gd name="T14" fmla="*/ 0 w 115"/>
                  <a:gd name="T15" fmla="*/ 250 h 499"/>
                  <a:gd name="T16" fmla="*/ 33 w 115"/>
                  <a:gd name="T17" fmla="*/ 406 h 499"/>
                  <a:gd name="T18" fmla="*/ 110 w 115"/>
                  <a:gd name="T19" fmla="*/ 499 h 499"/>
                  <a:gd name="T20" fmla="*/ 115 w 115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494"/>
                    </a:moveTo>
                    <a:cubicBezTo>
                      <a:pt x="115" y="493"/>
                      <a:pt x="115" y="492"/>
                      <a:pt x="107" y="483"/>
                    </a:cubicBezTo>
                    <a:cubicBezTo>
                      <a:pt x="45" y="421"/>
                      <a:pt x="29" y="326"/>
                      <a:pt x="29" y="250"/>
                    </a:cubicBezTo>
                    <a:cubicBezTo>
                      <a:pt x="29" y="163"/>
                      <a:pt x="47" y="76"/>
                      <a:pt x="109" y="14"/>
                    </a:cubicBezTo>
                    <a:cubicBezTo>
                      <a:pt x="115" y="8"/>
                      <a:pt x="115" y="7"/>
                      <a:pt x="115" y="5"/>
                    </a:cubicBezTo>
                    <a:cubicBezTo>
                      <a:pt x="115" y="2"/>
                      <a:pt x="113" y="0"/>
                      <a:pt x="110" y="0"/>
                    </a:cubicBezTo>
                    <a:cubicBezTo>
                      <a:pt x="105" y="0"/>
                      <a:pt x="60" y="34"/>
                      <a:pt x="31" y="98"/>
                    </a:cubicBezTo>
                    <a:cubicBezTo>
                      <a:pt x="6" y="153"/>
                      <a:pt x="0" y="208"/>
                      <a:pt x="0" y="250"/>
                    </a:cubicBezTo>
                    <a:cubicBezTo>
                      <a:pt x="0" y="289"/>
                      <a:pt x="5" y="349"/>
                      <a:pt x="33" y="406"/>
                    </a:cubicBezTo>
                    <a:cubicBezTo>
                      <a:pt x="62" y="467"/>
                      <a:pt x="105" y="499"/>
                      <a:pt x="110" y="499"/>
                    </a:cubicBezTo>
                    <a:cubicBezTo>
                      <a:pt x="113" y="499"/>
                      <a:pt x="115" y="498"/>
                      <a:pt x="115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270">
                <a:extLst>
                  <a:ext uri="{FF2B5EF4-FFF2-40B4-BE49-F238E27FC236}">
                    <a16:creationId xmlns:a16="http://schemas.microsoft.com/office/drawing/2014/main" id="{70D5D509-EEDE-4202-A1A5-EF75DBA22BA5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778126" y="2608263"/>
                <a:ext cx="77788" cy="176213"/>
              </a:xfrm>
              <a:custGeom>
                <a:avLst/>
                <a:gdLst>
                  <a:gd name="T0" fmla="*/ 92 w 154"/>
                  <a:gd name="T1" fmla="*/ 113 h 318"/>
                  <a:gd name="T2" fmla="*/ 139 w 154"/>
                  <a:gd name="T3" fmla="*/ 113 h 318"/>
                  <a:gd name="T4" fmla="*/ 154 w 154"/>
                  <a:gd name="T5" fmla="*/ 103 h 318"/>
                  <a:gd name="T6" fmla="*/ 140 w 154"/>
                  <a:gd name="T7" fmla="*/ 98 h 318"/>
                  <a:gd name="T8" fmla="*/ 96 w 154"/>
                  <a:gd name="T9" fmla="*/ 98 h 318"/>
                  <a:gd name="T10" fmla="*/ 116 w 154"/>
                  <a:gd name="T11" fmla="*/ 14 h 318"/>
                  <a:gd name="T12" fmla="*/ 102 w 154"/>
                  <a:gd name="T13" fmla="*/ 0 h 318"/>
                  <a:gd name="T14" fmla="*/ 82 w 154"/>
                  <a:gd name="T15" fmla="*/ 18 h 318"/>
                  <a:gd name="T16" fmla="*/ 62 w 154"/>
                  <a:gd name="T17" fmla="*/ 98 h 318"/>
                  <a:gd name="T18" fmla="*/ 15 w 154"/>
                  <a:gd name="T19" fmla="*/ 98 h 318"/>
                  <a:gd name="T20" fmla="*/ 0 w 154"/>
                  <a:gd name="T21" fmla="*/ 107 h 318"/>
                  <a:gd name="T22" fmla="*/ 14 w 154"/>
                  <a:gd name="T23" fmla="*/ 113 h 318"/>
                  <a:gd name="T24" fmla="*/ 58 w 154"/>
                  <a:gd name="T25" fmla="*/ 113 h 318"/>
                  <a:gd name="T26" fmla="*/ 20 w 154"/>
                  <a:gd name="T27" fmla="*/ 272 h 318"/>
                  <a:gd name="T28" fmla="*/ 66 w 154"/>
                  <a:gd name="T29" fmla="*/ 318 h 318"/>
                  <a:gd name="T30" fmla="*/ 146 w 154"/>
                  <a:gd name="T31" fmla="*/ 241 h 318"/>
                  <a:gd name="T32" fmla="*/ 140 w 154"/>
                  <a:gd name="T33" fmla="*/ 236 h 318"/>
                  <a:gd name="T34" fmla="*/ 132 w 154"/>
                  <a:gd name="T35" fmla="*/ 243 h 318"/>
                  <a:gd name="T36" fmla="*/ 67 w 154"/>
                  <a:gd name="T37" fmla="*/ 307 h 318"/>
                  <a:gd name="T38" fmla="*/ 52 w 154"/>
                  <a:gd name="T39" fmla="*/ 284 h 318"/>
                  <a:gd name="T40" fmla="*/ 55 w 154"/>
                  <a:gd name="T41" fmla="*/ 260 h 318"/>
                  <a:gd name="T42" fmla="*/ 92 w 154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4" h="318">
                    <a:moveTo>
                      <a:pt x="92" y="113"/>
                    </a:moveTo>
                    <a:lnTo>
                      <a:pt x="139" y="113"/>
                    </a:lnTo>
                    <a:cubicBezTo>
                      <a:pt x="149" y="113"/>
                      <a:pt x="154" y="113"/>
                      <a:pt x="154" y="103"/>
                    </a:cubicBezTo>
                    <a:cubicBezTo>
                      <a:pt x="154" y="98"/>
                      <a:pt x="149" y="98"/>
                      <a:pt x="140" y="98"/>
                    </a:cubicBezTo>
                    <a:lnTo>
                      <a:pt x="96" y="98"/>
                    </a:lnTo>
                    <a:cubicBezTo>
                      <a:pt x="114" y="27"/>
                      <a:pt x="116" y="17"/>
                      <a:pt x="116" y="14"/>
                    </a:cubicBezTo>
                    <a:cubicBezTo>
                      <a:pt x="116" y="5"/>
                      <a:pt x="110" y="0"/>
                      <a:pt x="102" y="0"/>
                    </a:cubicBezTo>
                    <a:cubicBezTo>
                      <a:pt x="100" y="0"/>
                      <a:pt x="86" y="1"/>
                      <a:pt x="82" y="18"/>
                    </a:cubicBezTo>
                    <a:lnTo>
                      <a:pt x="62" y="98"/>
                    </a:lnTo>
                    <a:lnTo>
                      <a:pt x="15" y="98"/>
                    </a:lnTo>
                    <a:cubicBezTo>
                      <a:pt x="5" y="98"/>
                      <a:pt x="0" y="98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5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6" y="245"/>
                      <a:pt x="146" y="241"/>
                    </a:cubicBezTo>
                    <a:cubicBezTo>
                      <a:pt x="146" y="236"/>
                      <a:pt x="142" y="236"/>
                      <a:pt x="140" y="236"/>
                    </a:cubicBezTo>
                    <a:cubicBezTo>
                      <a:pt x="135" y="236"/>
                      <a:pt x="135" y="238"/>
                      <a:pt x="132" y="243"/>
                    </a:cubicBezTo>
                    <a:cubicBezTo>
                      <a:pt x="111" y="295"/>
                      <a:pt x="84" y="307"/>
                      <a:pt x="67" y="307"/>
                    </a:cubicBezTo>
                    <a:cubicBezTo>
                      <a:pt x="57" y="307"/>
                      <a:pt x="52" y="301"/>
                      <a:pt x="52" y="284"/>
                    </a:cubicBezTo>
                    <a:cubicBezTo>
                      <a:pt x="52" y="272"/>
                      <a:pt x="53" y="269"/>
                      <a:pt x="55" y="260"/>
                    </a:cubicBezTo>
                    <a:lnTo>
                      <a:pt x="92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271">
                <a:extLst>
                  <a:ext uri="{FF2B5EF4-FFF2-40B4-BE49-F238E27FC236}">
                    <a16:creationId xmlns:a16="http://schemas.microsoft.com/office/drawing/2014/main" id="{033E4689-1B97-459E-B25D-EB57AFD7E202}"/>
                  </a:ext>
                </a:extLst>
              </p:cNvPr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946401" y="2679700"/>
                <a:ext cx="165100" cy="65088"/>
              </a:xfrm>
              <a:custGeom>
                <a:avLst/>
                <a:gdLst>
                  <a:gd name="T0" fmla="*/ 315 w 332"/>
                  <a:gd name="T1" fmla="*/ 20 h 117"/>
                  <a:gd name="T2" fmla="*/ 332 w 332"/>
                  <a:gd name="T3" fmla="*/ 10 h 117"/>
                  <a:gd name="T4" fmla="*/ 315 w 332"/>
                  <a:gd name="T5" fmla="*/ 0 h 117"/>
                  <a:gd name="T6" fmla="*/ 17 w 332"/>
                  <a:gd name="T7" fmla="*/ 0 h 117"/>
                  <a:gd name="T8" fmla="*/ 0 w 332"/>
                  <a:gd name="T9" fmla="*/ 10 h 117"/>
                  <a:gd name="T10" fmla="*/ 17 w 332"/>
                  <a:gd name="T11" fmla="*/ 20 h 117"/>
                  <a:gd name="T12" fmla="*/ 315 w 332"/>
                  <a:gd name="T13" fmla="*/ 20 h 117"/>
                  <a:gd name="T14" fmla="*/ 315 w 332"/>
                  <a:gd name="T15" fmla="*/ 117 h 117"/>
                  <a:gd name="T16" fmla="*/ 332 w 332"/>
                  <a:gd name="T17" fmla="*/ 107 h 117"/>
                  <a:gd name="T18" fmla="*/ 315 w 332"/>
                  <a:gd name="T19" fmla="*/ 97 h 117"/>
                  <a:gd name="T20" fmla="*/ 17 w 332"/>
                  <a:gd name="T21" fmla="*/ 97 h 117"/>
                  <a:gd name="T22" fmla="*/ 0 w 332"/>
                  <a:gd name="T23" fmla="*/ 107 h 117"/>
                  <a:gd name="T24" fmla="*/ 17 w 332"/>
                  <a:gd name="T25" fmla="*/ 117 h 117"/>
                  <a:gd name="T26" fmla="*/ 315 w 332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7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2" y="117"/>
                      <a:pt x="332" y="107"/>
                    </a:cubicBezTo>
                    <a:cubicBezTo>
                      <a:pt x="332" y="97"/>
                      <a:pt x="322" y="97"/>
                      <a:pt x="315" y="97"/>
                    </a:cubicBezTo>
                    <a:lnTo>
                      <a:pt x="17" y="97"/>
                    </a:lnTo>
                    <a:cubicBezTo>
                      <a:pt x="10" y="97"/>
                      <a:pt x="0" y="97"/>
                      <a:pt x="0" y="107"/>
                    </a:cubicBezTo>
                    <a:cubicBezTo>
                      <a:pt x="0" y="117"/>
                      <a:pt x="10" y="117"/>
                      <a:pt x="17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272">
                <a:extLst>
                  <a:ext uri="{FF2B5EF4-FFF2-40B4-BE49-F238E27FC236}">
                    <a16:creationId xmlns:a16="http://schemas.microsoft.com/office/drawing/2014/main" id="{D5753259-EFF0-47A0-B793-67508637BAF9}"/>
                  </a:ext>
                </a:extLst>
              </p:cNvPr>
              <p:cNvSpPr>
                <a:spLocks noEditPoint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205163" y="2597150"/>
                <a:ext cx="104775" cy="190500"/>
              </a:xfrm>
              <a:custGeom>
                <a:avLst/>
                <a:gdLst>
                  <a:gd name="T0" fmla="*/ 210 w 210"/>
                  <a:gd name="T1" fmla="*/ 173 h 344"/>
                  <a:gd name="T2" fmla="*/ 190 w 210"/>
                  <a:gd name="T3" fmla="*/ 56 h 344"/>
                  <a:gd name="T4" fmla="*/ 105 w 210"/>
                  <a:gd name="T5" fmla="*/ 0 h 344"/>
                  <a:gd name="T6" fmla="*/ 18 w 210"/>
                  <a:gd name="T7" fmla="*/ 60 h 344"/>
                  <a:gd name="T8" fmla="*/ 0 w 210"/>
                  <a:gd name="T9" fmla="*/ 173 h 344"/>
                  <a:gd name="T10" fmla="*/ 22 w 210"/>
                  <a:gd name="T11" fmla="*/ 293 h 344"/>
                  <a:gd name="T12" fmla="*/ 104 w 210"/>
                  <a:gd name="T13" fmla="*/ 344 h 344"/>
                  <a:gd name="T14" fmla="*/ 191 w 210"/>
                  <a:gd name="T15" fmla="*/ 286 h 344"/>
                  <a:gd name="T16" fmla="*/ 210 w 210"/>
                  <a:gd name="T17" fmla="*/ 173 h 344"/>
                  <a:gd name="T18" fmla="*/ 104 w 210"/>
                  <a:gd name="T19" fmla="*/ 333 h 344"/>
                  <a:gd name="T20" fmla="*/ 47 w 210"/>
                  <a:gd name="T21" fmla="*/ 272 h 344"/>
                  <a:gd name="T22" fmla="*/ 41 w 210"/>
                  <a:gd name="T23" fmla="*/ 167 h 344"/>
                  <a:gd name="T24" fmla="*/ 45 w 210"/>
                  <a:gd name="T25" fmla="*/ 75 h 344"/>
                  <a:gd name="T26" fmla="*/ 104 w 210"/>
                  <a:gd name="T27" fmla="*/ 11 h 344"/>
                  <a:gd name="T28" fmla="*/ 163 w 210"/>
                  <a:gd name="T29" fmla="*/ 70 h 344"/>
                  <a:gd name="T30" fmla="*/ 168 w 210"/>
                  <a:gd name="T31" fmla="*/ 167 h 344"/>
                  <a:gd name="T32" fmla="*/ 163 w 210"/>
                  <a:gd name="T33" fmla="*/ 270 h 344"/>
                  <a:gd name="T34" fmla="*/ 104 w 210"/>
                  <a:gd name="T35" fmla="*/ 33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4">
                    <a:moveTo>
                      <a:pt x="210" y="173"/>
                    </a:moveTo>
                    <a:cubicBezTo>
                      <a:pt x="210" y="133"/>
                      <a:pt x="207" y="93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8" y="60"/>
                    </a:cubicBezTo>
                    <a:cubicBezTo>
                      <a:pt x="2" y="94"/>
                      <a:pt x="0" y="133"/>
                      <a:pt x="0" y="173"/>
                    </a:cubicBezTo>
                    <a:cubicBezTo>
                      <a:pt x="0" y="210"/>
                      <a:pt x="2" y="255"/>
                      <a:pt x="22" y="293"/>
                    </a:cubicBezTo>
                    <a:cubicBezTo>
                      <a:pt x="44" y="334"/>
                      <a:pt x="80" y="344"/>
                      <a:pt x="104" y="344"/>
                    </a:cubicBezTo>
                    <a:cubicBezTo>
                      <a:pt x="131" y="344"/>
                      <a:pt x="169" y="333"/>
                      <a:pt x="191" y="286"/>
                    </a:cubicBezTo>
                    <a:cubicBezTo>
                      <a:pt x="207" y="251"/>
                      <a:pt x="210" y="212"/>
                      <a:pt x="210" y="173"/>
                    </a:cubicBezTo>
                    <a:close/>
                    <a:moveTo>
                      <a:pt x="104" y="333"/>
                    </a:moveTo>
                    <a:cubicBezTo>
                      <a:pt x="85" y="333"/>
                      <a:pt x="56" y="320"/>
                      <a:pt x="47" y="272"/>
                    </a:cubicBezTo>
                    <a:cubicBezTo>
                      <a:pt x="41" y="242"/>
                      <a:pt x="41" y="196"/>
                      <a:pt x="41" y="167"/>
                    </a:cubicBezTo>
                    <a:cubicBezTo>
                      <a:pt x="41" y="135"/>
                      <a:pt x="41" y="102"/>
                      <a:pt x="45" y="75"/>
                    </a:cubicBezTo>
                    <a:cubicBezTo>
                      <a:pt x="54" y="16"/>
                      <a:pt x="92" y="11"/>
                      <a:pt x="104" y="11"/>
                    </a:cubicBezTo>
                    <a:cubicBezTo>
                      <a:pt x="121" y="11"/>
                      <a:pt x="154" y="20"/>
                      <a:pt x="163" y="70"/>
                    </a:cubicBezTo>
                    <a:cubicBezTo>
                      <a:pt x="168" y="98"/>
                      <a:pt x="168" y="135"/>
                      <a:pt x="168" y="167"/>
                    </a:cubicBezTo>
                    <a:cubicBezTo>
                      <a:pt x="168" y="204"/>
                      <a:pt x="168" y="238"/>
                      <a:pt x="163" y="270"/>
                    </a:cubicBezTo>
                    <a:cubicBezTo>
                      <a:pt x="155" y="318"/>
                      <a:pt x="127" y="333"/>
                      <a:pt x="104" y="33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273">
                <a:extLst>
                  <a:ext uri="{FF2B5EF4-FFF2-40B4-BE49-F238E27FC236}">
                    <a16:creationId xmlns:a16="http://schemas.microsoft.com/office/drawing/2014/main" id="{E4A20649-ECDC-490A-96D4-BEDC699E732A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333751" y="2574925"/>
                <a:ext cx="57150" cy="274638"/>
              </a:xfrm>
              <a:custGeom>
                <a:avLst/>
                <a:gdLst>
                  <a:gd name="T0" fmla="*/ 115 w 115"/>
                  <a:gd name="T1" fmla="*/ 250 h 499"/>
                  <a:gd name="T2" fmla="*/ 83 w 115"/>
                  <a:gd name="T3" fmla="*/ 94 h 499"/>
                  <a:gd name="T4" fmla="*/ 5 w 115"/>
                  <a:gd name="T5" fmla="*/ 0 h 499"/>
                  <a:gd name="T6" fmla="*/ 0 w 115"/>
                  <a:gd name="T7" fmla="*/ 5 h 499"/>
                  <a:gd name="T8" fmla="*/ 9 w 115"/>
                  <a:gd name="T9" fmla="*/ 17 h 499"/>
                  <a:gd name="T10" fmla="*/ 87 w 115"/>
                  <a:gd name="T11" fmla="*/ 250 h 499"/>
                  <a:gd name="T12" fmla="*/ 6 w 115"/>
                  <a:gd name="T13" fmla="*/ 486 h 499"/>
                  <a:gd name="T14" fmla="*/ 0 w 115"/>
                  <a:gd name="T15" fmla="*/ 494 h 499"/>
                  <a:gd name="T16" fmla="*/ 5 w 115"/>
                  <a:gd name="T17" fmla="*/ 499 h 499"/>
                  <a:gd name="T18" fmla="*/ 84 w 115"/>
                  <a:gd name="T19" fmla="*/ 402 h 499"/>
                  <a:gd name="T20" fmla="*/ 115 w 115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250"/>
                    </a:moveTo>
                    <a:cubicBezTo>
                      <a:pt x="115" y="211"/>
                      <a:pt x="110" y="151"/>
                      <a:pt x="83" y="94"/>
                    </a:cubicBezTo>
                    <a:cubicBezTo>
                      <a:pt x="53" y="33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9" y="17"/>
                    </a:cubicBezTo>
                    <a:cubicBezTo>
                      <a:pt x="58" y="66"/>
                      <a:pt x="87" y="146"/>
                      <a:pt x="87" y="250"/>
                    </a:cubicBezTo>
                    <a:cubicBezTo>
                      <a:pt x="87" y="335"/>
                      <a:pt x="68" y="423"/>
                      <a:pt x="6" y="486"/>
                    </a:cubicBezTo>
                    <a:cubicBezTo>
                      <a:pt x="0" y="492"/>
                      <a:pt x="0" y="493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2"/>
                    </a:cubicBezTo>
                    <a:cubicBezTo>
                      <a:pt x="109" y="347"/>
                      <a:pt x="115" y="292"/>
                      <a:pt x="115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274">
                <a:extLst>
                  <a:ext uri="{FF2B5EF4-FFF2-40B4-BE49-F238E27FC236}">
                    <a16:creationId xmlns:a16="http://schemas.microsoft.com/office/drawing/2014/main" id="{DB9C96E6-57AD-41D3-87FA-8A15AB3BAA24}"/>
                  </a:ext>
                </a:extLst>
              </p:cNvPr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500438" y="2679700"/>
                <a:ext cx="165100" cy="65088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6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6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6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6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275">
                <a:extLst>
                  <a:ext uri="{FF2B5EF4-FFF2-40B4-BE49-F238E27FC236}">
                    <a16:creationId xmlns:a16="http://schemas.microsoft.com/office/drawing/2014/main" id="{AA8849F0-5296-4A50-A46E-D242D46B7749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762376" y="2590800"/>
                <a:ext cx="122238" cy="193675"/>
              </a:xfrm>
              <a:custGeom>
                <a:avLst/>
                <a:gdLst>
                  <a:gd name="T0" fmla="*/ 151 w 246"/>
                  <a:gd name="T1" fmla="*/ 201 h 353"/>
                  <a:gd name="T2" fmla="*/ 204 w 246"/>
                  <a:gd name="T3" fmla="*/ 341 h 353"/>
                  <a:gd name="T4" fmla="*/ 230 w 246"/>
                  <a:gd name="T5" fmla="*/ 352 h 353"/>
                  <a:gd name="T6" fmla="*/ 241 w 246"/>
                  <a:gd name="T7" fmla="*/ 352 h 353"/>
                  <a:gd name="T8" fmla="*/ 246 w 246"/>
                  <a:gd name="T9" fmla="*/ 347 h 353"/>
                  <a:gd name="T10" fmla="*/ 244 w 246"/>
                  <a:gd name="T11" fmla="*/ 343 h 353"/>
                  <a:gd name="T12" fmla="*/ 233 w 246"/>
                  <a:gd name="T13" fmla="*/ 320 h 353"/>
                  <a:gd name="T14" fmla="*/ 131 w 246"/>
                  <a:gd name="T15" fmla="*/ 36 h 353"/>
                  <a:gd name="T16" fmla="*/ 70 w 246"/>
                  <a:gd name="T17" fmla="*/ 0 h 353"/>
                  <a:gd name="T18" fmla="*/ 61 w 246"/>
                  <a:gd name="T19" fmla="*/ 6 h 353"/>
                  <a:gd name="T20" fmla="*/ 65 w 246"/>
                  <a:gd name="T21" fmla="*/ 11 h 353"/>
                  <a:gd name="T22" fmla="*/ 98 w 246"/>
                  <a:gd name="T23" fmla="*/ 51 h 353"/>
                  <a:gd name="T24" fmla="*/ 146 w 246"/>
                  <a:gd name="T25" fmla="*/ 186 h 353"/>
                  <a:gd name="T26" fmla="*/ 9 w 246"/>
                  <a:gd name="T27" fmla="*/ 323 h 353"/>
                  <a:gd name="T28" fmla="*/ 0 w 246"/>
                  <a:gd name="T29" fmla="*/ 339 h 353"/>
                  <a:gd name="T30" fmla="*/ 15 w 246"/>
                  <a:gd name="T31" fmla="*/ 353 h 353"/>
                  <a:gd name="T32" fmla="*/ 31 w 246"/>
                  <a:gd name="T33" fmla="*/ 343 h 353"/>
                  <a:gd name="T34" fmla="*/ 151 w 246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6" h="353">
                    <a:moveTo>
                      <a:pt x="151" y="201"/>
                    </a:moveTo>
                    <a:cubicBezTo>
                      <a:pt x="172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2"/>
                      <a:pt x="246" y="349"/>
                      <a:pt x="246" y="347"/>
                    </a:cubicBezTo>
                    <a:cubicBezTo>
                      <a:pt x="246" y="346"/>
                      <a:pt x="245" y="345"/>
                      <a:pt x="244" y="343"/>
                    </a:cubicBezTo>
                    <a:cubicBezTo>
                      <a:pt x="239" y="337"/>
                      <a:pt x="236" y="330"/>
                      <a:pt x="233" y="320"/>
                    </a:cubicBezTo>
                    <a:lnTo>
                      <a:pt x="131" y="36"/>
                    </a:lnTo>
                    <a:cubicBezTo>
                      <a:pt x="120" y="7"/>
                      <a:pt x="93" y="0"/>
                      <a:pt x="70" y="0"/>
                    </a:cubicBezTo>
                    <a:cubicBezTo>
                      <a:pt x="67" y="0"/>
                      <a:pt x="61" y="0"/>
                      <a:pt x="61" y="6"/>
                    </a:cubicBezTo>
                    <a:cubicBezTo>
                      <a:pt x="61" y="10"/>
                      <a:pt x="65" y="11"/>
                      <a:pt x="65" y="11"/>
                    </a:cubicBezTo>
                    <a:cubicBezTo>
                      <a:pt x="82" y="14"/>
                      <a:pt x="85" y="17"/>
                      <a:pt x="98" y="51"/>
                    </a:cubicBezTo>
                    <a:lnTo>
                      <a:pt x="146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7" y="348"/>
                      <a:pt x="31" y="343"/>
                    </a:cubicBezTo>
                    <a:lnTo>
                      <a:pt x="151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276">
                <a:extLst>
                  <a:ext uri="{FF2B5EF4-FFF2-40B4-BE49-F238E27FC236}">
                    <a16:creationId xmlns:a16="http://schemas.microsoft.com/office/drawing/2014/main" id="{0F697415-207D-4526-9000-61C58166040B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905251" y="2695575"/>
                <a:ext cx="76200" cy="127000"/>
              </a:xfrm>
              <a:custGeom>
                <a:avLst/>
                <a:gdLst>
                  <a:gd name="T0" fmla="*/ 154 w 154"/>
                  <a:gd name="T1" fmla="*/ 168 h 232"/>
                  <a:gd name="T2" fmla="*/ 142 w 154"/>
                  <a:gd name="T3" fmla="*/ 168 h 232"/>
                  <a:gd name="T4" fmla="*/ 133 w 154"/>
                  <a:gd name="T5" fmla="*/ 200 h 232"/>
                  <a:gd name="T6" fmla="*/ 99 w 154"/>
                  <a:gd name="T7" fmla="*/ 202 h 232"/>
                  <a:gd name="T8" fmla="*/ 34 w 154"/>
                  <a:gd name="T9" fmla="*/ 202 h 232"/>
                  <a:gd name="T10" fmla="*/ 104 w 154"/>
                  <a:gd name="T11" fmla="*/ 143 h 232"/>
                  <a:gd name="T12" fmla="*/ 154 w 154"/>
                  <a:gd name="T13" fmla="*/ 68 h 232"/>
                  <a:gd name="T14" fmla="*/ 72 w 154"/>
                  <a:gd name="T15" fmla="*/ 0 h 232"/>
                  <a:gd name="T16" fmla="*/ 0 w 154"/>
                  <a:gd name="T17" fmla="*/ 62 h 232"/>
                  <a:gd name="T18" fmla="*/ 18 w 154"/>
                  <a:gd name="T19" fmla="*/ 82 h 232"/>
                  <a:gd name="T20" fmla="*/ 37 w 154"/>
                  <a:gd name="T21" fmla="*/ 63 h 232"/>
                  <a:gd name="T22" fmla="*/ 16 w 154"/>
                  <a:gd name="T23" fmla="*/ 45 h 232"/>
                  <a:gd name="T24" fmla="*/ 67 w 154"/>
                  <a:gd name="T25" fmla="*/ 12 h 232"/>
                  <a:gd name="T26" fmla="*/ 120 w 154"/>
                  <a:gd name="T27" fmla="*/ 68 h 232"/>
                  <a:gd name="T28" fmla="*/ 87 w 154"/>
                  <a:gd name="T29" fmla="*/ 135 h 232"/>
                  <a:gd name="T30" fmla="*/ 3 w 154"/>
                  <a:gd name="T31" fmla="*/ 218 h 232"/>
                  <a:gd name="T32" fmla="*/ 0 w 154"/>
                  <a:gd name="T33" fmla="*/ 232 h 232"/>
                  <a:gd name="T34" fmla="*/ 144 w 154"/>
                  <a:gd name="T35" fmla="*/ 232 h 232"/>
                  <a:gd name="T36" fmla="*/ 154 w 154"/>
                  <a:gd name="T37" fmla="*/ 168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232">
                    <a:moveTo>
                      <a:pt x="154" y="168"/>
                    </a:moveTo>
                    <a:lnTo>
                      <a:pt x="142" y="168"/>
                    </a:lnTo>
                    <a:cubicBezTo>
                      <a:pt x="141" y="176"/>
                      <a:pt x="138" y="196"/>
                      <a:pt x="133" y="200"/>
                    </a:cubicBezTo>
                    <a:cubicBezTo>
                      <a:pt x="130" y="202"/>
                      <a:pt x="103" y="202"/>
                      <a:pt x="99" y="202"/>
                    </a:cubicBezTo>
                    <a:lnTo>
                      <a:pt x="34" y="202"/>
                    </a:lnTo>
                    <a:cubicBezTo>
                      <a:pt x="71" y="169"/>
                      <a:pt x="83" y="160"/>
                      <a:pt x="104" y="143"/>
                    </a:cubicBezTo>
                    <a:cubicBezTo>
                      <a:pt x="130" y="123"/>
                      <a:pt x="154" y="101"/>
                      <a:pt x="154" y="68"/>
                    </a:cubicBezTo>
                    <a:cubicBezTo>
                      <a:pt x="154" y="26"/>
                      <a:pt x="117" y="0"/>
                      <a:pt x="72" y="0"/>
                    </a:cubicBezTo>
                    <a:cubicBezTo>
                      <a:pt x="29" y="0"/>
                      <a:pt x="0" y="30"/>
                      <a:pt x="0" y="62"/>
                    </a:cubicBezTo>
                    <a:cubicBezTo>
                      <a:pt x="0" y="80"/>
                      <a:pt x="15" y="82"/>
                      <a:pt x="18" y="82"/>
                    </a:cubicBezTo>
                    <a:cubicBezTo>
                      <a:pt x="27" y="82"/>
                      <a:pt x="37" y="76"/>
                      <a:pt x="37" y="63"/>
                    </a:cubicBezTo>
                    <a:cubicBezTo>
                      <a:pt x="37" y="57"/>
                      <a:pt x="34" y="45"/>
                      <a:pt x="16" y="45"/>
                    </a:cubicBezTo>
                    <a:cubicBezTo>
                      <a:pt x="27" y="20"/>
                      <a:pt x="51" y="12"/>
                      <a:pt x="67" y="12"/>
                    </a:cubicBezTo>
                    <a:cubicBezTo>
                      <a:pt x="102" y="12"/>
                      <a:pt x="120" y="40"/>
                      <a:pt x="120" y="68"/>
                    </a:cubicBezTo>
                    <a:cubicBezTo>
                      <a:pt x="120" y="98"/>
                      <a:pt x="99" y="122"/>
                      <a:pt x="87" y="135"/>
                    </a:cubicBezTo>
                    <a:lnTo>
                      <a:pt x="3" y="218"/>
                    </a:lnTo>
                    <a:cubicBezTo>
                      <a:pt x="0" y="221"/>
                      <a:pt x="0" y="222"/>
                      <a:pt x="0" y="232"/>
                    </a:cubicBezTo>
                    <a:lnTo>
                      <a:pt x="144" y="232"/>
                    </a:lnTo>
                    <a:lnTo>
                      <a:pt x="154" y="16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277">
                <a:extLst>
                  <a:ext uri="{FF2B5EF4-FFF2-40B4-BE49-F238E27FC236}">
                    <a16:creationId xmlns:a16="http://schemas.microsoft.com/office/drawing/2014/main" id="{E44C388D-A529-446C-80D7-D05BA3012542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075113" y="2620963"/>
                <a:ext cx="165100" cy="182563"/>
              </a:xfrm>
              <a:custGeom>
                <a:avLst/>
                <a:gdLst>
                  <a:gd name="T0" fmla="*/ 176 w 332"/>
                  <a:gd name="T1" fmla="*/ 176 h 332"/>
                  <a:gd name="T2" fmla="*/ 315 w 332"/>
                  <a:gd name="T3" fmla="*/ 176 h 332"/>
                  <a:gd name="T4" fmla="*/ 332 w 332"/>
                  <a:gd name="T5" fmla="*/ 166 h 332"/>
                  <a:gd name="T6" fmla="*/ 315 w 332"/>
                  <a:gd name="T7" fmla="*/ 156 h 332"/>
                  <a:gd name="T8" fmla="*/ 176 w 332"/>
                  <a:gd name="T9" fmla="*/ 156 h 332"/>
                  <a:gd name="T10" fmla="*/ 176 w 332"/>
                  <a:gd name="T11" fmla="*/ 16 h 332"/>
                  <a:gd name="T12" fmla="*/ 166 w 332"/>
                  <a:gd name="T13" fmla="*/ 0 h 332"/>
                  <a:gd name="T14" fmla="*/ 156 w 332"/>
                  <a:gd name="T15" fmla="*/ 16 h 332"/>
                  <a:gd name="T16" fmla="*/ 156 w 332"/>
                  <a:gd name="T17" fmla="*/ 156 h 332"/>
                  <a:gd name="T18" fmla="*/ 17 w 332"/>
                  <a:gd name="T19" fmla="*/ 156 h 332"/>
                  <a:gd name="T20" fmla="*/ 0 w 332"/>
                  <a:gd name="T21" fmla="*/ 166 h 332"/>
                  <a:gd name="T22" fmla="*/ 17 w 332"/>
                  <a:gd name="T23" fmla="*/ 176 h 332"/>
                  <a:gd name="T24" fmla="*/ 156 w 332"/>
                  <a:gd name="T25" fmla="*/ 176 h 332"/>
                  <a:gd name="T26" fmla="*/ 156 w 332"/>
                  <a:gd name="T27" fmla="*/ 316 h 332"/>
                  <a:gd name="T28" fmla="*/ 166 w 332"/>
                  <a:gd name="T29" fmla="*/ 332 h 332"/>
                  <a:gd name="T30" fmla="*/ 176 w 332"/>
                  <a:gd name="T31" fmla="*/ 316 h 332"/>
                  <a:gd name="T32" fmla="*/ 176 w 332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2" y="176"/>
                      <a:pt x="332" y="166"/>
                    </a:cubicBezTo>
                    <a:cubicBezTo>
                      <a:pt x="332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7" y="156"/>
                    </a:lnTo>
                    <a:cubicBezTo>
                      <a:pt x="10" y="156"/>
                      <a:pt x="0" y="156"/>
                      <a:pt x="0" y="166"/>
                    </a:cubicBezTo>
                    <a:cubicBezTo>
                      <a:pt x="0" y="176"/>
                      <a:pt x="10" y="176"/>
                      <a:pt x="17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278">
                <a:extLst>
                  <a:ext uri="{FF2B5EF4-FFF2-40B4-BE49-F238E27FC236}">
                    <a16:creationId xmlns:a16="http://schemas.microsoft.com/office/drawing/2014/main" id="{430C6B1E-CF0B-4DEB-A8B3-12D64937634E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322763" y="2590800"/>
                <a:ext cx="123825" cy="193675"/>
              </a:xfrm>
              <a:custGeom>
                <a:avLst/>
                <a:gdLst>
                  <a:gd name="T0" fmla="*/ 151 w 247"/>
                  <a:gd name="T1" fmla="*/ 201 h 353"/>
                  <a:gd name="T2" fmla="*/ 204 w 247"/>
                  <a:gd name="T3" fmla="*/ 341 h 353"/>
                  <a:gd name="T4" fmla="*/ 230 w 247"/>
                  <a:gd name="T5" fmla="*/ 352 h 353"/>
                  <a:gd name="T6" fmla="*/ 241 w 247"/>
                  <a:gd name="T7" fmla="*/ 352 h 353"/>
                  <a:gd name="T8" fmla="*/ 247 w 247"/>
                  <a:gd name="T9" fmla="*/ 347 h 353"/>
                  <a:gd name="T10" fmla="*/ 244 w 247"/>
                  <a:gd name="T11" fmla="*/ 343 h 353"/>
                  <a:gd name="T12" fmla="*/ 233 w 247"/>
                  <a:gd name="T13" fmla="*/ 320 h 353"/>
                  <a:gd name="T14" fmla="*/ 131 w 247"/>
                  <a:gd name="T15" fmla="*/ 36 h 353"/>
                  <a:gd name="T16" fmla="*/ 70 w 247"/>
                  <a:gd name="T17" fmla="*/ 0 h 353"/>
                  <a:gd name="T18" fmla="*/ 61 w 247"/>
                  <a:gd name="T19" fmla="*/ 6 h 353"/>
                  <a:gd name="T20" fmla="*/ 66 w 247"/>
                  <a:gd name="T21" fmla="*/ 11 h 353"/>
                  <a:gd name="T22" fmla="*/ 98 w 247"/>
                  <a:gd name="T23" fmla="*/ 51 h 353"/>
                  <a:gd name="T24" fmla="*/ 146 w 247"/>
                  <a:gd name="T25" fmla="*/ 186 h 353"/>
                  <a:gd name="T26" fmla="*/ 9 w 247"/>
                  <a:gd name="T27" fmla="*/ 323 h 353"/>
                  <a:gd name="T28" fmla="*/ 0 w 247"/>
                  <a:gd name="T29" fmla="*/ 339 h 353"/>
                  <a:gd name="T30" fmla="*/ 15 w 247"/>
                  <a:gd name="T31" fmla="*/ 353 h 353"/>
                  <a:gd name="T32" fmla="*/ 31 w 247"/>
                  <a:gd name="T33" fmla="*/ 343 h 353"/>
                  <a:gd name="T34" fmla="*/ 151 w 247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7" h="353">
                    <a:moveTo>
                      <a:pt x="151" y="201"/>
                    </a:moveTo>
                    <a:cubicBezTo>
                      <a:pt x="172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2"/>
                      <a:pt x="247" y="349"/>
                      <a:pt x="247" y="347"/>
                    </a:cubicBezTo>
                    <a:cubicBezTo>
                      <a:pt x="247" y="346"/>
                      <a:pt x="246" y="345"/>
                      <a:pt x="244" y="343"/>
                    </a:cubicBezTo>
                    <a:cubicBezTo>
                      <a:pt x="239" y="337"/>
                      <a:pt x="236" y="330"/>
                      <a:pt x="233" y="320"/>
                    </a:cubicBezTo>
                    <a:lnTo>
                      <a:pt x="131" y="36"/>
                    </a:lnTo>
                    <a:cubicBezTo>
                      <a:pt x="121" y="7"/>
                      <a:pt x="94" y="0"/>
                      <a:pt x="70" y="0"/>
                    </a:cubicBezTo>
                    <a:cubicBezTo>
                      <a:pt x="68" y="0"/>
                      <a:pt x="61" y="0"/>
                      <a:pt x="61" y="6"/>
                    </a:cubicBezTo>
                    <a:cubicBezTo>
                      <a:pt x="61" y="10"/>
                      <a:pt x="65" y="11"/>
                      <a:pt x="66" y="11"/>
                    </a:cubicBezTo>
                    <a:cubicBezTo>
                      <a:pt x="82" y="14"/>
                      <a:pt x="86" y="17"/>
                      <a:pt x="98" y="51"/>
                    </a:cubicBezTo>
                    <a:lnTo>
                      <a:pt x="146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7" y="348"/>
                      <a:pt x="31" y="343"/>
                    </a:cubicBezTo>
                    <a:lnTo>
                      <a:pt x="151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279">
                <a:extLst>
                  <a:ext uri="{FF2B5EF4-FFF2-40B4-BE49-F238E27FC236}">
                    <a16:creationId xmlns:a16="http://schemas.microsoft.com/office/drawing/2014/main" id="{2EC358E0-F032-4DD4-8C8E-C2D0F2DE53E2}"/>
                  </a:ext>
                </a:extLst>
              </p:cNvPr>
              <p:cNvSpPr>
                <a:spLocks noEditPoint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62463" y="2692400"/>
                <a:ext cx="84138" cy="130175"/>
              </a:xfrm>
              <a:custGeom>
                <a:avLst/>
                <a:gdLst>
                  <a:gd name="T0" fmla="*/ 170 w 170"/>
                  <a:gd name="T1" fmla="*/ 178 h 236"/>
                  <a:gd name="T2" fmla="*/ 170 w 170"/>
                  <a:gd name="T3" fmla="*/ 166 h 236"/>
                  <a:gd name="T4" fmla="*/ 132 w 170"/>
                  <a:gd name="T5" fmla="*/ 166 h 236"/>
                  <a:gd name="T6" fmla="*/ 132 w 170"/>
                  <a:gd name="T7" fmla="*/ 10 h 236"/>
                  <a:gd name="T8" fmla="*/ 124 w 170"/>
                  <a:gd name="T9" fmla="*/ 0 h 236"/>
                  <a:gd name="T10" fmla="*/ 115 w 170"/>
                  <a:gd name="T11" fmla="*/ 5 h 236"/>
                  <a:gd name="T12" fmla="*/ 0 w 170"/>
                  <a:gd name="T13" fmla="*/ 166 h 236"/>
                  <a:gd name="T14" fmla="*/ 0 w 170"/>
                  <a:gd name="T15" fmla="*/ 178 h 236"/>
                  <a:gd name="T16" fmla="*/ 102 w 170"/>
                  <a:gd name="T17" fmla="*/ 178 h 236"/>
                  <a:gd name="T18" fmla="*/ 102 w 170"/>
                  <a:gd name="T19" fmla="*/ 207 h 236"/>
                  <a:gd name="T20" fmla="*/ 74 w 170"/>
                  <a:gd name="T21" fmla="*/ 223 h 236"/>
                  <a:gd name="T22" fmla="*/ 64 w 170"/>
                  <a:gd name="T23" fmla="*/ 223 h 236"/>
                  <a:gd name="T24" fmla="*/ 64 w 170"/>
                  <a:gd name="T25" fmla="*/ 236 h 236"/>
                  <a:gd name="T26" fmla="*/ 117 w 170"/>
                  <a:gd name="T27" fmla="*/ 234 h 236"/>
                  <a:gd name="T28" fmla="*/ 169 w 170"/>
                  <a:gd name="T29" fmla="*/ 236 h 236"/>
                  <a:gd name="T30" fmla="*/ 169 w 170"/>
                  <a:gd name="T31" fmla="*/ 223 h 236"/>
                  <a:gd name="T32" fmla="*/ 160 w 170"/>
                  <a:gd name="T33" fmla="*/ 223 h 236"/>
                  <a:gd name="T34" fmla="*/ 132 w 170"/>
                  <a:gd name="T35" fmla="*/ 207 h 236"/>
                  <a:gd name="T36" fmla="*/ 132 w 170"/>
                  <a:gd name="T37" fmla="*/ 178 h 236"/>
                  <a:gd name="T38" fmla="*/ 170 w 170"/>
                  <a:gd name="T39" fmla="*/ 178 h 236"/>
                  <a:gd name="T40" fmla="*/ 105 w 170"/>
                  <a:gd name="T41" fmla="*/ 38 h 236"/>
                  <a:gd name="T42" fmla="*/ 105 w 170"/>
                  <a:gd name="T43" fmla="*/ 166 h 236"/>
                  <a:gd name="T44" fmla="*/ 12 w 170"/>
                  <a:gd name="T45" fmla="*/ 166 h 236"/>
                  <a:gd name="T46" fmla="*/ 105 w 170"/>
                  <a:gd name="T47" fmla="*/ 38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0" h="236">
                    <a:moveTo>
                      <a:pt x="170" y="178"/>
                    </a:moveTo>
                    <a:lnTo>
                      <a:pt x="170" y="166"/>
                    </a:lnTo>
                    <a:lnTo>
                      <a:pt x="132" y="166"/>
                    </a:lnTo>
                    <a:lnTo>
                      <a:pt x="132" y="10"/>
                    </a:lnTo>
                    <a:cubicBezTo>
                      <a:pt x="132" y="3"/>
                      <a:pt x="132" y="0"/>
                      <a:pt x="124" y="0"/>
                    </a:cubicBezTo>
                    <a:cubicBezTo>
                      <a:pt x="120" y="0"/>
                      <a:pt x="118" y="0"/>
                      <a:pt x="115" y="5"/>
                    </a:cubicBezTo>
                    <a:lnTo>
                      <a:pt x="0" y="166"/>
                    </a:lnTo>
                    <a:lnTo>
                      <a:pt x="0" y="178"/>
                    </a:lnTo>
                    <a:lnTo>
                      <a:pt x="102" y="178"/>
                    </a:lnTo>
                    <a:lnTo>
                      <a:pt x="102" y="207"/>
                    </a:lnTo>
                    <a:cubicBezTo>
                      <a:pt x="102" y="219"/>
                      <a:pt x="102" y="223"/>
                      <a:pt x="74" y="223"/>
                    </a:cubicBezTo>
                    <a:lnTo>
                      <a:pt x="64" y="223"/>
                    </a:lnTo>
                    <a:lnTo>
                      <a:pt x="64" y="236"/>
                    </a:lnTo>
                    <a:cubicBezTo>
                      <a:pt x="82" y="235"/>
                      <a:pt x="104" y="234"/>
                      <a:pt x="117" y="234"/>
                    </a:cubicBezTo>
                    <a:cubicBezTo>
                      <a:pt x="130" y="234"/>
                      <a:pt x="152" y="235"/>
                      <a:pt x="169" y="236"/>
                    </a:cubicBezTo>
                    <a:lnTo>
                      <a:pt x="169" y="223"/>
                    </a:lnTo>
                    <a:lnTo>
                      <a:pt x="160" y="223"/>
                    </a:lnTo>
                    <a:cubicBezTo>
                      <a:pt x="132" y="223"/>
                      <a:pt x="132" y="219"/>
                      <a:pt x="132" y="207"/>
                    </a:cubicBezTo>
                    <a:lnTo>
                      <a:pt x="132" y="178"/>
                    </a:lnTo>
                    <a:lnTo>
                      <a:pt x="170" y="178"/>
                    </a:lnTo>
                    <a:close/>
                    <a:moveTo>
                      <a:pt x="105" y="38"/>
                    </a:moveTo>
                    <a:lnTo>
                      <a:pt x="105" y="166"/>
                    </a:lnTo>
                    <a:lnTo>
                      <a:pt x="12" y="166"/>
                    </a:lnTo>
                    <a:lnTo>
                      <a:pt x="105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Freeform 280">
                <a:extLst>
                  <a:ext uri="{FF2B5EF4-FFF2-40B4-BE49-F238E27FC236}">
                    <a16:creationId xmlns:a16="http://schemas.microsoft.com/office/drawing/2014/main" id="{DED0747B-B50F-4139-9060-C5C0E75D9C16}"/>
                  </a:ext>
                </a:extLst>
              </p:cNvPr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575176" y="2659063"/>
                <a:ext cx="117475" cy="180975"/>
              </a:xfrm>
              <a:custGeom>
                <a:avLst/>
                <a:gdLst>
                  <a:gd name="T0" fmla="*/ 1 w 235"/>
                  <a:gd name="T1" fmla="*/ 307 h 328"/>
                  <a:gd name="T2" fmla="*/ 0 w 235"/>
                  <a:gd name="T3" fmla="*/ 315 h 328"/>
                  <a:gd name="T4" fmla="*/ 13 w 235"/>
                  <a:gd name="T5" fmla="*/ 328 h 328"/>
                  <a:gd name="T6" fmla="*/ 31 w 235"/>
                  <a:gd name="T7" fmla="*/ 318 h 328"/>
                  <a:gd name="T8" fmla="*/ 63 w 235"/>
                  <a:gd name="T9" fmla="*/ 193 h 328"/>
                  <a:gd name="T10" fmla="*/ 112 w 235"/>
                  <a:gd name="T11" fmla="*/ 226 h 328"/>
                  <a:gd name="T12" fmla="*/ 235 w 235"/>
                  <a:gd name="T13" fmla="*/ 81 h 328"/>
                  <a:gd name="T14" fmla="*/ 166 w 235"/>
                  <a:gd name="T15" fmla="*/ 0 h 328"/>
                  <a:gd name="T16" fmla="*/ 50 w 235"/>
                  <a:gd name="T17" fmla="*/ 111 h 328"/>
                  <a:gd name="T18" fmla="*/ 1 w 235"/>
                  <a:gd name="T19" fmla="*/ 307 h 328"/>
                  <a:gd name="T20" fmla="*/ 112 w 235"/>
                  <a:gd name="T21" fmla="*/ 215 h 328"/>
                  <a:gd name="T22" fmla="*/ 69 w 235"/>
                  <a:gd name="T23" fmla="*/ 171 h 328"/>
                  <a:gd name="T24" fmla="*/ 73 w 235"/>
                  <a:gd name="T25" fmla="*/ 152 h 328"/>
                  <a:gd name="T26" fmla="*/ 103 w 235"/>
                  <a:gd name="T27" fmla="*/ 58 h 328"/>
                  <a:gd name="T28" fmla="*/ 165 w 235"/>
                  <a:gd name="T29" fmla="*/ 11 h 328"/>
                  <a:gd name="T30" fmla="*/ 199 w 235"/>
                  <a:gd name="T31" fmla="*/ 60 h 328"/>
                  <a:gd name="T32" fmla="*/ 171 w 235"/>
                  <a:gd name="T33" fmla="*/ 168 h 328"/>
                  <a:gd name="T34" fmla="*/ 112 w 235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5" h="328">
                    <a:moveTo>
                      <a:pt x="1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5" y="328"/>
                      <a:pt x="13" y="328"/>
                    </a:cubicBezTo>
                    <a:cubicBezTo>
                      <a:pt x="24" y="328"/>
                      <a:pt x="30" y="319"/>
                      <a:pt x="31" y="318"/>
                    </a:cubicBezTo>
                    <a:cubicBezTo>
                      <a:pt x="33" y="313"/>
                      <a:pt x="49" y="247"/>
                      <a:pt x="63" y="193"/>
                    </a:cubicBezTo>
                    <a:cubicBezTo>
                      <a:pt x="73" y="213"/>
                      <a:pt x="89" y="226"/>
                      <a:pt x="112" y="226"/>
                    </a:cubicBezTo>
                    <a:cubicBezTo>
                      <a:pt x="171" y="226"/>
                      <a:pt x="235" y="156"/>
                      <a:pt x="235" y="81"/>
                    </a:cubicBezTo>
                    <a:cubicBezTo>
                      <a:pt x="235" y="28"/>
                      <a:pt x="202" y="0"/>
                      <a:pt x="166" y="0"/>
                    </a:cubicBezTo>
                    <a:cubicBezTo>
                      <a:pt x="117" y="0"/>
                      <a:pt x="65" y="50"/>
                      <a:pt x="50" y="111"/>
                    </a:cubicBezTo>
                    <a:lnTo>
                      <a:pt x="1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1"/>
                    </a:cubicBezTo>
                    <a:cubicBezTo>
                      <a:pt x="69" y="169"/>
                      <a:pt x="71" y="159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4" y="22"/>
                      <a:pt x="149" y="11"/>
                      <a:pt x="165" y="11"/>
                    </a:cubicBezTo>
                    <a:cubicBezTo>
                      <a:pt x="183" y="11"/>
                      <a:pt x="199" y="25"/>
                      <a:pt x="199" y="60"/>
                    </a:cubicBezTo>
                    <a:cubicBezTo>
                      <a:pt x="199" y="87"/>
                      <a:pt x="185" y="143"/>
                      <a:pt x="171" y="168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Freeform 281">
                <a:extLst>
                  <a:ext uri="{FF2B5EF4-FFF2-40B4-BE49-F238E27FC236}">
                    <a16:creationId xmlns:a16="http://schemas.microsoft.com/office/drawing/2014/main" id="{D100522C-0126-4EDA-98E9-ED1565818F95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765676" y="2620963"/>
                <a:ext cx="165100" cy="182563"/>
              </a:xfrm>
              <a:custGeom>
                <a:avLst/>
                <a:gdLst>
                  <a:gd name="T0" fmla="*/ 176 w 331"/>
                  <a:gd name="T1" fmla="*/ 176 h 332"/>
                  <a:gd name="T2" fmla="*/ 315 w 331"/>
                  <a:gd name="T3" fmla="*/ 176 h 332"/>
                  <a:gd name="T4" fmla="*/ 331 w 331"/>
                  <a:gd name="T5" fmla="*/ 166 h 332"/>
                  <a:gd name="T6" fmla="*/ 315 w 331"/>
                  <a:gd name="T7" fmla="*/ 156 h 332"/>
                  <a:gd name="T8" fmla="*/ 176 w 331"/>
                  <a:gd name="T9" fmla="*/ 156 h 332"/>
                  <a:gd name="T10" fmla="*/ 176 w 331"/>
                  <a:gd name="T11" fmla="*/ 16 h 332"/>
                  <a:gd name="T12" fmla="*/ 166 w 331"/>
                  <a:gd name="T13" fmla="*/ 0 h 332"/>
                  <a:gd name="T14" fmla="*/ 156 w 331"/>
                  <a:gd name="T15" fmla="*/ 16 h 332"/>
                  <a:gd name="T16" fmla="*/ 156 w 331"/>
                  <a:gd name="T17" fmla="*/ 156 h 332"/>
                  <a:gd name="T18" fmla="*/ 16 w 331"/>
                  <a:gd name="T19" fmla="*/ 156 h 332"/>
                  <a:gd name="T20" fmla="*/ 0 w 331"/>
                  <a:gd name="T21" fmla="*/ 166 h 332"/>
                  <a:gd name="T22" fmla="*/ 16 w 331"/>
                  <a:gd name="T23" fmla="*/ 176 h 332"/>
                  <a:gd name="T24" fmla="*/ 156 w 331"/>
                  <a:gd name="T25" fmla="*/ 176 h 332"/>
                  <a:gd name="T26" fmla="*/ 156 w 331"/>
                  <a:gd name="T27" fmla="*/ 316 h 332"/>
                  <a:gd name="T28" fmla="*/ 166 w 331"/>
                  <a:gd name="T29" fmla="*/ 332 h 332"/>
                  <a:gd name="T30" fmla="*/ 176 w 331"/>
                  <a:gd name="T31" fmla="*/ 316 h 332"/>
                  <a:gd name="T32" fmla="*/ 176 w 331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1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1" y="176"/>
                      <a:pt x="331" y="166"/>
                    </a:cubicBezTo>
                    <a:cubicBezTo>
                      <a:pt x="331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6" y="156"/>
                    </a:lnTo>
                    <a:cubicBezTo>
                      <a:pt x="9" y="156"/>
                      <a:pt x="0" y="156"/>
                      <a:pt x="0" y="166"/>
                    </a:cubicBezTo>
                    <a:cubicBezTo>
                      <a:pt x="0" y="176"/>
                      <a:pt x="9" y="176"/>
                      <a:pt x="16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Freeform 282">
                <a:extLst>
                  <a:ext uri="{FF2B5EF4-FFF2-40B4-BE49-F238E27FC236}">
                    <a16:creationId xmlns:a16="http://schemas.microsoft.com/office/drawing/2014/main" id="{DE95EF55-D65D-4DD7-A175-0C4C3EA06E37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5013326" y="2590800"/>
                <a:ext cx="122238" cy="193675"/>
              </a:xfrm>
              <a:custGeom>
                <a:avLst/>
                <a:gdLst>
                  <a:gd name="T0" fmla="*/ 152 w 247"/>
                  <a:gd name="T1" fmla="*/ 201 h 353"/>
                  <a:gd name="T2" fmla="*/ 204 w 247"/>
                  <a:gd name="T3" fmla="*/ 341 h 353"/>
                  <a:gd name="T4" fmla="*/ 231 w 247"/>
                  <a:gd name="T5" fmla="*/ 352 h 353"/>
                  <a:gd name="T6" fmla="*/ 242 w 247"/>
                  <a:gd name="T7" fmla="*/ 352 h 353"/>
                  <a:gd name="T8" fmla="*/ 247 w 247"/>
                  <a:gd name="T9" fmla="*/ 347 h 353"/>
                  <a:gd name="T10" fmla="*/ 245 w 247"/>
                  <a:gd name="T11" fmla="*/ 343 h 353"/>
                  <a:gd name="T12" fmla="*/ 233 w 247"/>
                  <a:gd name="T13" fmla="*/ 320 h 353"/>
                  <a:gd name="T14" fmla="*/ 132 w 247"/>
                  <a:gd name="T15" fmla="*/ 36 h 353"/>
                  <a:gd name="T16" fmla="*/ 71 w 247"/>
                  <a:gd name="T17" fmla="*/ 0 h 353"/>
                  <a:gd name="T18" fmla="*/ 62 w 247"/>
                  <a:gd name="T19" fmla="*/ 6 h 353"/>
                  <a:gd name="T20" fmla="*/ 66 w 247"/>
                  <a:gd name="T21" fmla="*/ 11 h 353"/>
                  <a:gd name="T22" fmla="*/ 99 w 247"/>
                  <a:gd name="T23" fmla="*/ 51 h 353"/>
                  <a:gd name="T24" fmla="*/ 147 w 247"/>
                  <a:gd name="T25" fmla="*/ 186 h 353"/>
                  <a:gd name="T26" fmla="*/ 9 w 247"/>
                  <a:gd name="T27" fmla="*/ 323 h 353"/>
                  <a:gd name="T28" fmla="*/ 0 w 247"/>
                  <a:gd name="T29" fmla="*/ 339 h 353"/>
                  <a:gd name="T30" fmla="*/ 15 w 247"/>
                  <a:gd name="T31" fmla="*/ 353 h 353"/>
                  <a:gd name="T32" fmla="*/ 32 w 247"/>
                  <a:gd name="T33" fmla="*/ 343 h 353"/>
                  <a:gd name="T34" fmla="*/ 152 w 247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7" h="353">
                    <a:moveTo>
                      <a:pt x="152" y="201"/>
                    </a:moveTo>
                    <a:cubicBezTo>
                      <a:pt x="173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1" y="352"/>
                    </a:cubicBezTo>
                    <a:lnTo>
                      <a:pt x="242" y="352"/>
                    </a:lnTo>
                    <a:cubicBezTo>
                      <a:pt x="247" y="352"/>
                      <a:pt x="247" y="349"/>
                      <a:pt x="247" y="347"/>
                    </a:cubicBezTo>
                    <a:cubicBezTo>
                      <a:pt x="247" y="346"/>
                      <a:pt x="246" y="345"/>
                      <a:pt x="245" y="343"/>
                    </a:cubicBezTo>
                    <a:cubicBezTo>
                      <a:pt x="240" y="337"/>
                      <a:pt x="237" y="330"/>
                      <a:pt x="233" y="320"/>
                    </a:cubicBezTo>
                    <a:lnTo>
                      <a:pt x="132" y="36"/>
                    </a:lnTo>
                    <a:cubicBezTo>
                      <a:pt x="121" y="7"/>
                      <a:pt x="94" y="0"/>
                      <a:pt x="71" y="0"/>
                    </a:cubicBezTo>
                    <a:cubicBezTo>
                      <a:pt x="68" y="0"/>
                      <a:pt x="62" y="0"/>
                      <a:pt x="62" y="6"/>
                    </a:cubicBezTo>
                    <a:cubicBezTo>
                      <a:pt x="62" y="10"/>
                      <a:pt x="66" y="11"/>
                      <a:pt x="66" y="11"/>
                    </a:cubicBezTo>
                    <a:cubicBezTo>
                      <a:pt x="83" y="14"/>
                      <a:pt x="86" y="17"/>
                      <a:pt x="99" y="51"/>
                    </a:cubicBezTo>
                    <a:lnTo>
                      <a:pt x="147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8" y="348"/>
                      <a:pt x="32" y="343"/>
                    </a:cubicBezTo>
                    <a:lnTo>
                      <a:pt x="152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Freeform 283">
                <a:extLst>
                  <a:ext uri="{FF2B5EF4-FFF2-40B4-BE49-F238E27FC236}">
                    <a16:creationId xmlns:a16="http://schemas.microsoft.com/office/drawing/2014/main" id="{423A4D3E-16A1-4BFB-AA8C-2D3B5256A1B5}"/>
                  </a:ext>
                </a:extLst>
              </p:cNvPr>
              <p:cNvSpPr>
                <a:spLocks noEditPoint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5154613" y="2695575"/>
                <a:ext cx="79375" cy="130175"/>
              </a:xfrm>
              <a:custGeom>
                <a:avLst/>
                <a:gdLst>
                  <a:gd name="T0" fmla="*/ 34 w 161"/>
                  <a:gd name="T1" fmla="*/ 117 h 238"/>
                  <a:gd name="T2" fmla="*/ 50 w 161"/>
                  <a:gd name="T3" fmla="*/ 42 h 238"/>
                  <a:gd name="T4" fmla="*/ 103 w 161"/>
                  <a:gd name="T5" fmla="*/ 10 h 238"/>
                  <a:gd name="T6" fmla="*/ 134 w 161"/>
                  <a:gd name="T7" fmla="*/ 22 h 238"/>
                  <a:gd name="T8" fmla="*/ 118 w 161"/>
                  <a:gd name="T9" fmla="*/ 39 h 238"/>
                  <a:gd name="T10" fmla="*/ 134 w 161"/>
                  <a:gd name="T11" fmla="*/ 55 h 238"/>
                  <a:gd name="T12" fmla="*/ 151 w 161"/>
                  <a:gd name="T13" fmla="*/ 38 h 238"/>
                  <a:gd name="T14" fmla="*/ 102 w 161"/>
                  <a:gd name="T15" fmla="*/ 0 h 238"/>
                  <a:gd name="T16" fmla="*/ 0 w 161"/>
                  <a:gd name="T17" fmla="*/ 121 h 238"/>
                  <a:gd name="T18" fmla="*/ 81 w 161"/>
                  <a:gd name="T19" fmla="*/ 238 h 238"/>
                  <a:gd name="T20" fmla="*/ 161 w 161"/>
                  <a:gd name="T21" fmla="*/ 160 h 238"/>
                  <a:gd name="T22" fmla="*/ 85 w 161"/>
                  <a:gd name="T23" fmla="*/ 83 h 238"/>
                  <a:gd name="T24" fmla="*/ 34 w 161"/>
                  <a:gd name="T25" fmla="*/ 117 h 238"/>
                  <a:gd name="T26" fmla="*/ 81 w 161"/>
                  <a:gd name="T27" fmla="*/ 227 h 238"/>
                  <a:gd name="T28" fmla="*/ 43 w 161"/>
                  <a:gd name="T29" fmla="*/ 202 h 238"/>
                  <a:gd name="T30" fmla="*/ 35 w 161"/>
                  <a:gd name="T31" fmla="*/ 153 h 238"/>
                  <a:gd name="T32" fmla="*/ 83 w 161"/>
                  <a:gd name="T33" fmla="*/ 93 h 238"/>
                  <a:gd name="T34" fmla="*/ 119 w 161"/>
                  <a:gd name="T35" fmla="*/ 112 h 238"/>
                  <a:gd name="T36" fmla="*/ 127 w 161"/>
                  <a:gd name="T37" fmla="*/ 160 h 238"/>
                  <a:gd name="T38" fmla="*/ 118 w 161"/>
                  <a:gd name="T39" fmla="*/ 208 h 238"/>
                  <a:gd name="T40" fmla="*/ 81 w 161"/>
                  <a:gd name="T41" fmla="*/ 22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238">
                    <a:moveTo>
                      <a:pt x="34" y="117"/>
                    </a:moveTo>
                    <a:cubicBezTo>
                      <a:pt x="34" y="89"/>
                      <a:pt x="36" y="63"/>
                      <a:pt x="50" y="42"/>
                    </a:cubicBezTo>
                    <a:cubicBezTo>
                      <a:pt x="61" y="23"/>
                      <a:pt x="80" y="10"/>
                      <a:pt x="103" y="10"/>
                    </a:cubicBezTo>
                    <a:cubicBezTo>
                      <a:pt x="113" y="10"/>
                      <a:pt x="127" y="13"/>
                      <a:pt x="134" y="22"/>
                    </a:cubicBezTo>
                    <a:cubicBezTo>
                      <a:pt x="125" y="23"/>
                      <a:pt x="118" y="29"/>
                      <a:pt x="118" y="39"/>
                    </a:cubicBezTo>
                    <a:cubicBezTo>
                      <a:pt x="118" y="48"/>
                      <a:pt x="124" y="55"/>
                      <a:pt x="134" y="55"/>
                    </a:cubicBezTo>
                    <a:cubicBezTo>
                      <a:pt x="145" y="55"/>
                      <a:pt x="151" y="48"/>
                      <a:pt x="151" y="38"/>
                    </a:cubicBezTo>
                    <a:cubicBezTo>
                      <a:pt x="151" y="18"/>
                      <a:pt x="136" y="0"/>
                      <a:pt x="102" y="0"/>
                    </a:cubicBezTo>
                    <a:cubicBezTo>
                      <a:pt x="52" y="0"/>
                      <a:pt x="0" y="46"/>
                      <a:pt x="0" y="121"/>
                    </a:cubicBezTo>
                    <a:cubicBezTo>
                      <a:pt x="0" y="211"/>
                      <a:pt x="43" y="238"/>
                      <a:pt x="81" y="238"/>
                    </a:cubicBezTo>
                    <a:cubicBezTo>
                      <a:pt x="124" y="238"/>
                      <a:pt x="161" y="206"/>
                      <a:pt x="161" y="160"/>
                    </a:cubicBezTo>
                    <a:cubicBezTo>
                      <a:pt x="161" y="116"/>
                      <a:pt x="126" y="83"/>
                      <a:pt x="85" y="83"/>
                    </a:cubicBezTo>
                    <a:cubicBezTo>
                      <a:pt x="57" y="83"/>
                      <a:pt x="42" y="102"/>
                      <a:pt x="34" y="117"/>
                    </a:cubicBezTo>
                    <a:close/>
                    <a:moveTo>
                      <a:pt x="81" y="227"/>
                    </a:moveTo>
                    <a:cubicBezTo>
                      <a:pt x="64" y="227"/>
                      <a:pt x="50" y="217"/>
                      <a:pt x="43" y="202"/>
                    </a:cubicBezTo>
                    <a:cubicBezTo>
                      <a:pt x="38" y="191"/>
                      <a:pt x="35" y="174"/>
                      <a:pt x="35" y="153"/>
                    </a:cubicBezTo>
                    <a:cubicBezTo>
                      <a:pt x="35" y="119"/>
                      <a:pt x="55" y="93"/>
                      <a:pt x="83" y="93"/>
                    </a:cubicBezTo>
                    <a:cubicBezTo>
                      <a:pt x="99" y="93"/>
                      <a:pt x="110" y="99"/>
                      <a:pt x="119" y="112"/>
                    </a:cubicBezTo>
                    <a:cubicBezTo>
                      <a:pt x="127" y="125"/>
                      <a:pt x="127" y="140"/>
                      <a:pt x="127" y="160"/>
                    </a:cubicBezTo>
                    <a:cubicBezTo>
                      <a:pt x="127" y="180"/>
                      <a:pt x="127" y="195"/>
                      <a:pt x="118" y="208"/>
                    </a:cubicBezTo>
                    <a:cubicBezTo>
                      <a:pt x="110" y="221"/>
                      <a:pt x="98" y="227"/>
                      <a:pt x="81" y="227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Freeform 284">
                <a:extLst>
                  <a:ext uri="{FF2B5EF4-FFF2-40B4-BE49-F238E27FC236}">
                    <a16:creationId xmlns:a16="http://schemas.microsoft.com/office/drawing/2014/main" id="{CF7805D1-326B-45C8-9B4F-6790D1BF8841}"/>
                  </a:ext>
                </a:extLst>
              </p:cNvPr>
              <p:cNvSpPr>
                <a:spLocks noEditPoint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5264151" y="2659063"/>
                <a:ext cx="117475" cy="180975"/>
              </a:xfrm>
              <a:custGeom>
                <a:avLst/>
                <a:gdLst>
                  <a:gd name="T0" fmla="*/ 2 w 236"/>
                  <a:gd name="T1" fmla="*/ 307 h 328"/>
                  <a:gd name="T2" fmla="*/ 0 w 236"/>
                  <a:gd name="T3" fmla="*/ 315 h 328"/>
                  <a:gd name="T4" fmla="*/ 14 w 236"/>
                  <a:gd name="T5" fmla="*/ 328 h 328"/>
                  <a:gd name="T6" fmla="*/ 32 w 236"/>
                  <a:gd name="T7" fmla="*/ 318 h 328"/>
                  <a:gd name="T8" fmla="*/ 63 w 236"/>
                  <a:gd name="T9" fmla="*/ 193 h 328"/>
                  <a:gd name="T10" fmla="*/ 113 w 236"/>
                  <a:gd name="T11" fmla="*/ 226 h 328"/>
                  <a:gd name="T12" fmla="*/ 236 w 236"/>
                  <a:gd name="T13" fmla="*/ 81 h 328"/>
                  <a:gd name="T14" fmla="*/ 166 w 236"/>
                  <a:gd name="T15" fmla="*/ 0 h 328"/>
                  <a:gd name="T16" fmla="*/ 50 w 236"/>
                  <a:gd name="T17" fmla="*/ 111 h 328"/>
                  <a:gd name="T18" fmla="*/ 2 w 236"/>
                  <a:gd name="T19" fmla="*/ 307 h 328"/>
                  <a:gd name="T20" fmla="*/ 112 w 236"/>
                  <a:gd name="T21" fmla="*/ 215 h 328"/>
                  <a:gd name="T22" fmla="*/ 69 w 236"/>
                  <a:gd name="T23" fmla="*/ 171 h 328"/>
                  <a:gd name="T24" fmla="*/ 73 w 236"/>
                  <a:gd name="T25" fmla="*/ 152 h 328"/>
                  <a:gd name="T26" fmla="*/ 103 w 236"/>
                  <a:gd name="T27" fmla="*/ 58 h 328"/>
                  <a:gd name="T28" fmla="*/ 165 w 236"/>
                  <a:gd name="T29" fmla="*/ 11 h 328"/>
                  <a:gd name="T30" fmla="*/ 200 w 236"/>
                  <a:gd name="T31" fmla="*/ 60 h 328"/>
                  <a:gd name="T32" fmla="*/ 172 w 236"/>
                  <a:gd name="T33" fmla="*/ 168 h 328"/>
                  <a:gd name="T34" fmla="*/ 112 w 236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6" h="328">
                    <a:moveTo>
                      <a:pt x="2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6" y="328"/>
                      <a:pt x="14" y="328"/>
                    </a:cubicBezTo>
                    <a:cubicBezTo>
                      <a:pt x="25" y="328"/>
                      <a:pt x="31" y="319"/>
                      <a:pt x="32" y="318"/>
                    </a:cubicBezTo>
                    <a:cubicBezTo>
                      <a:pt x="34" y="313"/>
                      <a:pt x="50" y="247"/>
                      <a:pt x="63" y="193"/>
                    </a:cubicBezTo>
                    <a:cubicBezTo>
                      <a:pt x="73" y="213"/>
                      <a:pt x="89" y="226"/>
                      <a:pt x="113" y="226"/>
                    </a:cubicBezTo>
                    <a:cubicBezTo>
                      <a:pt x="171" y="226"/>
                      <a:pt x="236" y="156"/>
                      <a:pt x="236" y="81"/>
                    </a:cubicBezTo>
                    <a:cubicBezTo>
                      <a:pt x="236" y="28"/>
                      <a:pt x="203" y="0"/>
                      <a:pt x="166" y="0"/>
                    </a:cubicBezTo>
                    <a:cubicBezTo>
                      <a:pt x="118" y="0"/>
                      <a:pt x="65" y="50"/>
                      <a:pt x="50" y="111"/>
                    </a:cubicBezTo>
                    <a:lnTo>
                      <a:pt x="2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1"/>
                    </a:cubicBezTo>
                    <a:cubicBezTo>
                      <a:pt x="69" y="169"/>
                      <a:pt x="72" y="159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5" y="22"/>
                      <a:pt x="150" y="11"/>
                      <a:pt x="165" y="11"/>
                    </a:cubicBezTo>
                    <a:cubicBezTo>
                      <a:pt x="184" y="11"/>
                      <a:pt x="200" y="25"/>
                      <a:pt x="200" y="60"/>
                    </a:cubicBezTo>
                    <a:cubicBezTo>
                      <a:pt x="200" y="87"/>
                      <a:pt x="185" y="143"/>
                      <a:pt x="172" y="168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Freeform 285">
                <a:extLst>
                  <a:ext uri="{FF2B5EF4-FFF2-40B4-BE49-F238E27FC236}">
                    <a16:creationId xmlns:a16="http://schemas.microsoft.com/office/drawing/2014/main" id="{5146B35D-7338-4856-B4C8-BDCDF4677569}"/>
                  </a:ext>
                </a:extLst>
              </p:cNvPr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5395913" y="2540000"/>
                <a:ext cx="77788" cy="128588"/>
              </a:xfrm>
              <a:custGeom>
                <a:avLst/>
                <a:gdLst>
                  <a:gd name="T0" fmla="*/ 154 w 154"/>
                  <a:gd name="T1" fmla="*/ 168 h 232"/>
                  <a:gd name="T2" fmla="*/ 142 w 154"/>
                  <a:gd name="T3" fmla="*/ 168 h 232"/>
                  <a:gd name="T4" fmla="*/ 133 w 154"/>
                  <a:gd name="T5" fmla="*/ 200 h 232"/>
                  <a:gd name="T6" fmla="*/ 98 w 154"/>
                  <a:gd name="T7" fmla="*/ 202 h 232"/>
                  <a:gd name="T8" fmla="*/ 34 w 154"/>
                  <a:gd name="T9" fmla="*/ 202 h 232"/>
                  <a:gd name="T10" fmla="*/ 104 w 154"/>
                  <a:gd name="T11" fmla="*/ 143 h 232"/>
                  <a:gd name="T12" fmla="*/ 154 w 154"/>
                  <a:gd name="T13" fmla="*/ 68 h 232"/>
                  <a:gd name="T14" fmla="*/ 72 w 154"/>
                  <a:gd name="T15" fmla="*/ 0 h 232"/>
                  <a:gd name="T16" fmla="*/ 0 w 154"/>
                  <a:gd name="T17" fmla="*/ 62 h 232"/>
                  <a:gd name="T18" fmla="*/ 18 w 154"/>
                  <a:gd name="T19" fmla="*/ 82 h 232"/>
                  <a:gd name="T20" fmla="*/ 37 w 154"/>
                  <a:gd name="T21" fmla="*/ 63 h 232"/>
                  <a:gd name="T22" fmla="*/ 16 w 154"/>
                  <a:gd name="T23" fmla="*/ 45 h 232"/>
                  <a:gd name="T24" fmla="*/ 67 w 154"/>
                  <a:gd name="T25" fmla="*/ 13 h 232"/>
                  <a:gd name="T26" fmla="*/ 120 w 154"/>
                  <a:gd name="T27" fmla="*/ 68 h 232"/>
                  <a:gd name="T28" fmla="*/ 87 w 154"/>
                  <a:gd name="T29" fmla="*/ 135 h 232"/>
                  <a:gd name="T30" fmla="*/ 3 w 154"/>
                  <a:gd name="T31" fmla="*/ 218 h 232"/>
                  <a:gd name="T32" fmla="*/ 0 w 154"/>
                  <a:gd name="T33" fmla="*/ 232 h 232"/>
                  <a:gd name="T34" fmla="*/ 143 w 154"/>
                  <a:gd name="T35" fmla="*/ 232 h 232"/>
                  <a:gd name="T36" fmla="*/ 154 w 154"/>
                  <a:gd name="T37" fmla="*/ 168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232">
                    <a:moveTo>
                      <a:pt x="154" y="168"/>
                    </a:moveTo>
                    <a:lnTo>
                      <a:pt x="142" y="168"/>
                    </a:lnTo>
                    <a:cubicBezTo>
                      <a:pt x="141" y="176"/>
                      <a:pt x="137" y="196"/>
                      <a:pt x="133" y="200"/>
                    </a:cubicBezTo>
                    <a:cubicBezTo>
                      <a:pt x="130" y="202"/>
                      <a:pt x="103" y="202"/>
                      <a:pt x="98" y="202"/>
                    </a:cubicBezTo>
                    <a:lnTo>
                      <a:pt x="34" y="202"/>
                    </a:lnTo>
                    <a:cubicBezTo>
                      <a:pt x="71" y="170"/>
                      <a:pt x="83" y="160"/>
                      <a:pt x="104" y="143"/>
                    </a:cubicBezTo>
                    <a:cubicBezTo>
                      <a:pt x="130" y="123"/>
                      <a:pt x="154" y="101"/>
                      <a:pt x="154" y="68"/>
                    </a:cubicBezTo>
                    <a:cubicBezTo>
                      <a:pt x="154" y="26"/>
                      <a:pt x="117" y="0"/>
                      <a:pt x="72" y="0"/>
                    </a:cubicBezTo>
                    <a:cubicBezTo>
                      <a:pt x="29" y="0"/>
                      <a:pt x="0" y="30"/>
                      <a:pt x="0" y="62"/>
                    </a:cubicBezTo>
                    <a:cubicBezTo>
                      <a:pt x="0" y="80"/>
                      <a:pt x="15" y="82"/>
                      <a:pt x="18" y="82"/>
                    </a:cubicBezTo>
                    <a:cubicBezTo>
                      <a:pt x="27" y="82"/>
                      <a:pt x="37" y="76"/>
                      <a:pt x="37" y="63"/>
                    </a:cubicBezTo>
                    <a:cubicBezTo>
                      <a:pt x="37" y="57"/>
                      <a:pt x="34" y="45"/>
                      <a:pt x="16" y="45"/>
                    </a:cubicBezTo>
                    <a:cubicBezTo>
                      <a:pt x="27" y="20"/>
                      <a:pt x="51" y="13"/>
                      <a:pt x="67" y="13"/>
                    </a:cubicBezTo>
                    <a:cubicBezTo>
                      <a:pt x="102" y="13"/>
                      <a:pt x="120" y="40"/>
                      <a:pt x="120" y="68"/>
                    </a:cubicBezTo>
                    <a:cubicBezTo>
                      <a:pt x="120" y="98"/>
                      <a:pt x="98" y="122"/>
                      <a:pt x="87" y="135"/>
                    </a:cubicBezTo>
                    <a:lnTo>
                      <a:pt x="3" y="218"/>
                    </a:lnTo>
                    <a:cubicBezTo>
                      <a:pt x="0" y="221"/>
                      <a:pt x="0" y="222"/>
                      <a:pt x="0" y="232"/>
                    </a:cubicBezTo>
                    <a:lnTo>
                      <a:pt x="143" y="232"/>
                    </a:lnTo>
                    <a:lnTo>
                      <a:pt x="154" y="16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A1DEDA-B564-4F57-81C4-05CD6F64D3D4}"/>
                </a:ext>
              </a:extLst>
            </p:cNvPr>
            <p:cNvSpPr txBox="1"/>
            <p:nvPr/>
          </p:nvSpPr>
          <p:spPr>
            <a:xfrm>
              <a:off x="9454720" y="751472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with 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068E1FB-B8E3-40A7-9013-460BF7946ADF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>
              <a:off x="10085752" y="842282"/>
              <a:ext cx="636588" cy="225426"/>
              <a:chOff x="2540000" y="2540000"/>
              <a:chExt cx="636588" cy="225426"/>
            </a:xfrm>
          </p:grpSpPr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81DAF283-5004-44B9-B407-5E9D91F8BF7E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540000" y="2540000"/>
                <a:ext cx="114300" cy="188913"/>
              </a:xfrm>
              <a:custGeom>
                <a:avLst/>
                <a:gdLst>
                  <a:gd name="T0" fmla="*/ 151 w 246"/>
                  <a:gd name="T1" fmla="*/ 200 h 353"/>
                  <a:gd name="T2" fmla="*/ 204 w 246"/>
                  <a:gd name="T3" fmla="*/ 341 h 353"/>
                  <a:gd name="T4" fmla="*/ 230 w 246"/>
                  <a:gd name="T5" fmla="*/ 352 h 353"/>
                  <a:gd name="T6" fmla="*/ 241 w 246"/>
                  <a:gd name="T7" fmla="*/ 352 h 353"/>
                  <a:gd name="T8" fmla="*/ 246 w 246"/>
                  <a:gd name="T9" fmla="*/ 347 h 353"/>
                  <a:gd name="T10" fmla="*/ 244 w 246"/>
                  <a:gd name="T11" fmla="*/ 342 h 353"/>
                  <a:gd name="T12" fmla="*/ 232 w 246"/>
                  <a:gd name="T13" fmla="*/ 319 h 353"/>
                  <a:gd name="T14" fmla="*/ 131 w 246"/>
                  <a:gd name="T15" fmla="*/ 35 h 353"/>
                  <a:gd name="T16" fmla="*/ 70 w 246"/>
                  <a:gd name="T17" fmla="*/ 0 h 353"/>
                  <a:gd name="T18" fmla="*/ 61 w 246"/>
                  <a:gd name="T19" fmla="*/ 5 h 353"/>
                  <a:gd name="T20" fmla="*/ 65 w 246"/>
                  <a:gd name="T21" fmla="*/ 10 h 353"/>
                  <a:gd name="T22" fmla="*/ 98 w 246"/>
                  <a:gd name="T23" fmla="*/ 50 h 353"/>
                  <a:gd name="T24" fmla="*/ 146 w 246"/>
                  <a:gd name="T25" fmla="*/ 186 h 353"/>
                  <a:gd name="T26" fmla="*/ 8 w 246"/>
                  <a:gd name="T27" fmla="*/ 323 h 353"/>
                  <a:gd name="T28" fmla="*/ 0 w 246"/>
                  <a:gd name="T29" fmla="*/ 338 h 353"/>
                  <a:gd name="T30" fmla="*/ 14 w 246"/>
                  <a:gd name="T31" fmla="*/ 353 h 353"/>
                  <a:gd name="T32" fmla="*/ 31 w 246"/>
                  <a:gd name="T33" fmla="*/ 342 h 353"/>
                  <a:gd name="T34" fmla="*/ 151 w 246"/>
                  <a:gd name="T35" fmla="*/ 20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6" h="353">
                    <a:moveTo>
                      <a:pt x="151" y="200"/>
                    </a:moveTo>
                    <a:cubicBezTo>
                      <a:pt x="172" y="253"/>
                      <a:pt x="196" y="329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1"/>
                      <a:pt x="246" y="348"/>
                      <a:pt x="246" y="347"/>
                    </a:cubicBezTo>
                    <a:cubicBezTo>
                      <a:pt x="246" y="345"/>
                      <a:pt x="245" y="344"/>
                      <a:pt x="244" y="342"/>
                    </a:cubicBezTo>
                    <a:cubicBezTo>
                      <a:pt x="239" y="337"/>
                      <a:pt x="236" y="329"/>
                      <a:pt x="232" y="319"/>
                    </a:cubicBezTo>
                    <a:lnTo>
                      <a:pt x="131" y="35"/>
                    </a:lnTo>
                    <a:cubicBezTo>
                      <a:pt x="120" y="6"/>
                      <a:pt x="93" y="0"/>
                      <a:pt x="70" y="0"/>
                    </a:cubicBezTo>
                    <a:cubicBezTo>
                      <a:pt x="67" y="0"/>
                      <a:pt x="61" y="0"/>
                      <a:pt x="61" y="5"/>
                    </a:cubicBezTo>
                    <a:cubicBezTo>
                      <a:pt x="61" y="9"/>
                      <a:pt x="65" y="10"/>
                      <a:pt x="65" y="10"/>
                    </a:cubicBezTo>
                    <a:cubicBezTo>
                      <a:pt x="82" y="13"/>
                      <a:pt x="85" y="16"/>
                      <a:pt x="98" y="50"/>
                    </a:cubicBezTo>
                    <a:lnTo>
                      <a:pt x="146" y="186"/>
                    </a:lnTo>
                    <a:lnTo>
                      <a:pt x="8" y="323"/>
                    </a:lnTo>
                    <a:cubicBezTo>
                      <a:pt x="3" y="329"/>
                      <a:pt x="0" y="332"/>
                      <a:pt x="0" y="338"/>
                    </a:cubicBezTo>
                    <a:cubicBezTo>
                      <a:pt x="0" y="347"/>
                      <a:pt x="7" y="353"/>
                      <a:pt x="14" y="353"/>
                    </a:cubicBezTo>
                    <a:cubicBezTo>
                      <a:pt x="22" y="353"/>
                      <a:pt x="27" y="347"/>
                      <a:pt x="31" y="342"/>
                    </a:cubicBezTo>
                    <a:lnTo>
                      <a:pt x="151" y="20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B6B234FC-B859-48B2-B76B-8F61C68D0D77}"/>
                  </a:ext>
                </a:extLst>
              </p:cNvPr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668588" y="2640013"/>
                <a:ext cx="77788" cy="125413"/>
              </a:xfrm>
              <a:custGeom>
                <a:avLst/>
                <a:gdLst>
                  <a:gd name="T0" fmla="*/ 171 w 171"/>
                  <a:gd name="T1" fmla="*/ 178 h 235"/>
                  <a:gd name="T2" fmla="*/ 171 w 171"/>
                  <a:gd name="T3" fmla="*/ 165 h 235"/>
                  <a:gd name="T4" fmla="*/ 132 w 171"/>
                  <a:gd name="T5" fmla="*/ 165 h 235"/>
                  <a:gd name="T6" fmla="*/ 132 w 171"/>
                  <a:gd name="T7" fmla="*/ 10 h 235"/>
                  <a:gd name="T8" fmla="*/ 125 w 171"/>
                  <a:gd name="T9" fmla="*/ 0 h 235"/>
                  <a:gd name="T10" fmla="*/ 116 w 171"/>
                  <a:gd name="T11" fmla="*/ 5 h 235"/>
                  <a:gd name="T12" fmla="*/ 0 w 171"/>
                  <a:gd name="T13" fmla="*/ 165 h 235"/>
                  <a:gd name="T14" fmla="*/ 0 w 171"/>
                  <a:gd name="T15" fmla="*/ 178 h 235"/>
                  <a:gd name="T16" fmla="*/ 103 w 171"/>
                  <a:gd name="T17" fmla="*/ 178 h 235"/>
                  <a:gd name="T18" fmla="*/ 103 w 171"/>
                  <a:gd name="T19" fmla="*/ 206 h 235"/>
                  <a:gd name="T20" fmla="*/ 75 w 171"/>
                  <a:gd name="T21" fmla="*/ 222 h 235"/>
                  <a:gd name="T22" fmla="*/ 65 w 171"/>
                  <a:gd name="T23" fmla="*/ 222 h 235"/>
                  <a:gd name="T24" fmla="*/ 65 w 171"/>
                  <a:gd name="T25" fmla="*/ 235 h 235"/>
                  <a:gd name="T26" fmla="*/ 117 w 171"/>
                  <a:gd name="T27" fmla="*/ 234 h 235"/>
                  <a:gd name="T28" fmla="*/ 170 w 171"/>
                  <a:gd name="T29" fmla="*/ 235 h 235"/>
                  <a:gd name="T30" fmla="*/ 170 w 171"/>
                  <a:gd name="T31" fmla="*/ 222 h 235"/>
                  <a:gd name="T32" fmla="*/ 161 w 171"/>
                  <a:gd name="T33" fmla="*/ 222 h 235"/>
                  <a:gd name="T34" fmla="*/ 132 w 171"/>
                  <a:gd name="T35" fmla="*/ 206 h 235"/>
                  <a:gd name="T36" fmla="*/ 132 w 171"/>
                  <a:gd name="T37" fmla="*/ 178 h 235"/>
                  <a:gd name="T38" fmla="*/ 171 w 171"/>
                  <a:gd name="T39" fmla="*/ 178 h 235"/>
                  <a:gd name="T40" fmla="*/ 105 w 171"/>
                  <a:gd name="T41" fmla="*/ 37 h 235"/>
                  <a:gd name="T42" fmla="*/ 105 w 171"/>
                  <a:gd name="T43" fmla="*/ 165 h 235"/>
                  <a:gd name="T44" fmla="*/ 13 w 171"/>
                  <a:gd name="T45" fmla="*/ 165 h 235"/>
                  <a:gd name="T46" fmla="*/ 105 w 171"/>
                  <a:gd name="T47" fmla="*/ 37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1" h="235">
                    <a:moveTo>
                      <a:pt x="171" y="178"/>
                    </a:moveTo>
                    <a:lnTo>
                      <a:pt x="171" y="165"/>
                    </a:lnTo>
                    <a:lnTo>
                      <a:pt x="132" y="165"/>
                    </a:lnTo>
                    <a:lnTo>
                      <a:pt x="132" y="10"/>
                    </a:lnTo>
                    <a:cubicBezTo>
                      <a:pt x="132" y="2"/>
                      <a:pt x="132" y="0"/>
                      <a:pt x="125" y="0"/>
                    </a:cubicBezTo>
                    <a:cubicBezTo>
                      <a:pt x="121" y="0"/>
                      <a:pt x="119" y="0"/>
                      <a:pt x="116" y="5"/>
                    </a:cubicBezTo>
                    <a:lnTo>
                      <a:pt x="0" y="165"/>
                    </a:lnTo>
                    <a:lnTo>
                      <a:pt x="0" y="178"/>
                    </a:lnTo>
                    <a:lnTo>
                      <a:pt x="103" y="178"/>
                    </a:lnTo>
                    <a:lnTo>
                      <a:pt x="103" y="206"/>
                    </a:lnTo>
                    <a:cubicBezTo>
                      <a:pt x="103" y="218"/>
                      <a:pt x="103" y="222"/>
                      <a:pt x="75" y="222"/>
                    </a:cubicBezTo>
                    <a:lnTo>
                      <a:pt x="65" y="222"/>
                    </a:lnTo>
                    <a:lnTo>
                      <a:pt x="65" y="235"/>
                    </a:lnTo>
                    <a:cubicBezTo>
                      <a:pt x="83" y="234"/>
                      <a:pt x="105" y="234"/>
                      <a:pt x="117" y="234"/>
                    </a:cubicBezTo>
                    <a:cubicBezTo>
                      <a:pt x="130" y="234"/>
                      <a:pt x="153" y="234"/>
                      <a:pt x="170" y="235"/>
                    </a:cubicBezTo>
                    <a:lnTo>
                      <a:pt x="170" y="222"/>
                    </a:lnTo>
                    <a:lnTo>
                      <a:pt x="161" y="222"/>
                    </a:lnTo>
                    <a:cubicBezTo>
                      <a:pt x="132" y="222"/>
                      <a:pt x="132" y="218"/>
                      <a:pt x="132" y="206"/>
                    </a:cubicBezTo>
                    <a:lnTo>
                      <a:pt x="132" y="178"/>
                    </a:lnTo>
                    <a:lnTo>
                      <a:pt x="171" y="178"/>
                    </a:lnTo>
                    <a:close/>
                    <a:moveTo>
                      <a:pt x="105" y="37"/>
                    </a:moveTo>
                    <a:lnTo>
                      <a:pt x="105" y="165"/>
                    </a:lnTo>
                    <a:lnTo>
                      <a:pt x="13" y="165"/>
                    </a:lnTo>
                    <a:lnTo>
                      <a:pt x="105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77540712-E4B8-473C-A377-71FC40077357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847975" y="2581275"/>
                <a:ext cx="139700" cy="155575"/>
              </a:xfrm>
              <a:custGeom>
                <a:avLst/>
                <a:gdLst>
                  <a:gd name="T0" fmla="*/ 295 w 305"/>
                  <a:gd name="T1" fmla="*/ 20 h 289"/>
                  <a:gd name="T2" fmla="*/ 305 w 305"/>
                  <a:gd name="T3" fmla="*/ 10 h 289"/>
                  <a:gd name="T4" fmla="*/ 295 w 305"/>
                  <a:gd name="T5" fmla="*/ 0 h 289"/>
                  <a:gd name="T6" fmla="*/ 286 w 305"/>
                  <a:gd name="T7" fmla="*/ 3 h 289"/>
                  <a:gd name="T8" fmla="*/ 10 w 305"/>
                  <a:gd name="T9" fmla="*/ 133 h 289"/>
                  <a:gd name="T10" fmla="*/ 0 w 305"/>
                  <a:gd name="T11" fmla="*/ 144 h 289"/>
                  <a:gd name="T12" fmla="*/ 10 w 305"/>
                  <a:gd name="T13" fmla="*/ 155 h 289"/>
                  <a:gd name="T14" fmla="*/ 286 w 305"/>
                  <a:gd name="T15" fmla="*/ 286 h 289"/>
                  <a:gd name="T16" fmla="*/ 295 w 305"/>
                  <a:gd name="T17" fmla="*/ 289 h 289"/>
                  <a:gd name="T18" fmla="*/ 305 w 305"/>
                  <a:gd name="T19" fmla="*/ 279 h 289"/>
                  <a:gd name="T20" fmla="*/ 295 w 305"/>
                  <a:gd name="T21" fmla="*/ 268 h 289"/>
                  <a:gd name="T22" fmla="*/ 33 w 305"/>
                  <a:gd name="T23" fmla="*/ 144 h 289"/>
                  <a:gd name="T24" fmla="*/ 295 w 305"/>
                  <a:gd name="T25" fmla="*/ 2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5" h="289">
                    <a:moveTo>
                      <a:pt x="295" y="20"/>
                    </a:moveTo>
                    <a:cubicBezTo>
                      <a:pt x="301" y="17"/>
                      <a:pt x="305" y="15"/>
                      <a:pt x="305" y="10"/>
                    </a:cubicBezTo>
                    <a:cubicBezTo>
                      <a:pt x="305" y="4"/>
                      <a:pt x="300" y="0"/>
                      <a:pt x="295" y="0"/>
                    </a:cubicBezTo>
                    <a:cubicBezTo>
                      <a:pt x="293" y="0"/>
                      <a:pt x="292" y="0"/>
                      <a:pt x="286" y="3"/>
                    </a:cubicBezTo>
                    <a:lnTo>
                      <a:pt x="10" y="133"/>
                    </a:lnTo>
                    <a:cubicBezTo>
                      <a:pt x="4" y="136"/>
                      <a:pt x="0" y="138"/>
                      <a:pt x="0" y="144"/>
                    </a:cubicBezTo>
                    <a:cubicBezTo>
                      <a:pt x="0" y="150"/>
                      <a:pt x="4" y="153"/>
                      <a:pt x="10" y="155"/>
                    </a:cubicBezTo>
                    <a:lnTo>
                      <a:pt x="286" y="286"/>
                    </a:lnTo>
                    <a:cubicBezTo>
                      <a:pt x="292" y="289"/>
                      <a:pt x="293" y="289"/>
                      <a:pt x="295" y="289"/>
                    </a:cubicBezTo>
                    <a:cubicBezTo>
                      <a:pt x="300" y="289"/>
                      <a:pt x="305" y="285"/>
                      <a:pt x="305" y="279"/>
                    </a:cubicBezTo>
                    <a:cubicBezTo>
                      <a:pt x="305" y="274"/>
                      <a:pt x="301" y="271"/>
                      <a:pt x="295" y="268"/>
                    </a:cubicBezTo>
                    <a:lnTo>
                      <a:pt x="33" y="144"/>
                    </a:lnTo>
                    <a:lnTo>
                      <a:pt x="295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A8FBEA4B-6B2A-4083-A8EA-4EDCDAAF5045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079750" y="2546350"/>
                <a:ext cx="96838" cy="184150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6 h 343"/>
                  <a:gd name="T4" fmla="*/ 105 w 210"/>
                  <a:gd name="T5" fmla="*/ 0 h 343"/>
                  <a:gd name="T6" fmla="*/ 19 w 210"/>
                  <a:gd name="T7" fmla="*/ 59 h 343"/>
                  <a:gd name="T8" fmla="*/ 0 w 210"/>
                  <a:gd name="T9" fmla="*/ 172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2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6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6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8" y="92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6" y="0"/>
                      <a:pt x="39" y="13"/>
                      <a:pt x="19" y="59"/>
                    </a:cubicBezTo>
                    <a:cubicBezTo>
                      <a:pt x="3" y="93"/>
                      <a:pt x="0" y="132"/>
                      <a:pt x="0" y="172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1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2"/>
                    </a:cubicBezTo>
                    <a:close/>
                    <a:moveTo>
                      <a:pt x="105" y="332"/>
                    </a:moveTo>
                    <a:cubicBezTo>
                      <a:pt x="86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6"/>
                    </a:cubicBezTo>
                    <a:cubicBezTo>
                      <a:pt x="42" y="134"/>
                      <a:pt x="42" y="101"/>
                      <a:pt x="46" y="75"/>
                    </a:cubicBezTo>
                    <a:cubicBezTo>
                      <a:pt x="55" y="15"/>
                      <a:pt x="92" y="11"/>
                      <a:pt x="105" y="11"/>
                    </a:cubicBezTo>
                    <a:cubicBezTo>
                      <a:pt x="121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6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7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A1EA910-6DB9-4E46-BAE5-356BD01B6C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62491"/>
            <a:ext cx="5530728" cy="33397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20C548-1C86-4BB1-A789-7A0866668C39}"/>
              </a:ext>
            </a:extLst>
          </p:cNvPr>
          <p:cNvSpPr txBox="1"/>
          <p:nvPr/>
        </p:nvSpPr>
        <p:spPr>
          <a:xfrm>
            <a:off x="1983772" y="109315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Symmetric phase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D49422-7BAC-4B20-AC4D-AA5B85E664C4}"/>
              </a:ext>
            </a:extLst>
          </p:cNvPr>
          <p:cNvSpPr txBox="1"/>
          <p:nvPr/>
        </p:nvSpPr>
        <p:spPr>
          <a:xfrm>
            <a:off x="8195833" y="1085336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Broken phase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1B332C6-79CD-4441-9597-834ACC54BC4D}"/>
              </a:ext>
            </a:extLst>
          </p:cNvPr>
          <p:cNvSpPr txBox="1"/>
          <p:nvPr/>
        </p:nvSpPr>
        <p:spPr>
          <a:xfrm>
            <a:off x="30577" y="6142677"/>
            <a:ext cx="276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Calculated with N=5, K=200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D2E700E-7471-4312-91F4-C2B125F89304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4DB482B-101B-49B0-8C3A-96FD40B4967C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A835B34-3525-4025-82B7-BDCBFECDB5B5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1</a:t>
                </a:r>
                <a:r>
                  <a:rPr lang="en-GB" sz="1600" baseline="30000" dirty="0">
                    <a:solidFill>
                      <a:srgbClr val="0070C0"/>
                    </a:solidFill>
                  </a:rPr>
                  <a:t>st</a:t>
                </a:r>
                <a:r>
                  <a:rPr lang="en-GB" sz="1600" dirty="0">
                    <a:solidFill>
                      <a:srgbClr val="0070C0"/>
                    </a:solidFill>
                  </a:rPr>
                  <a:t>-order</a:t>
                </a: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6AD7D5B-42BB-4366-A89D-6C3C472EDBB5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0465A15-F4A9-4504-94CD-D8DE2C30B9E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951DA84-481C-4FA3-8C24-2FE564206F91}"/>
              </a:ext>
            </a:extLst>
          </p:cNvPr>
          <p:cNvSpPr txBox="1"/>
          <p:nvPr/>
        </p:nvSpPr>
        <p:spPr>
          <a:xfrm>
            <a:off x="9846423" y="6212094"/>
            <a:ext cx="2396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1"/>
                </a:solidFill>
              </a:rPr>
              <a:t>Grossi</a:t>
            </a:r>
            <a:r>
              <a:rPr lang="en-US" sz="1400" dirty="0">
                <a:solidFill>
                  <a:schemeClr val="accent1"/>
                </a:solidFill>
              </a:rPr>
              <a:t>, NW, arxiv:1903.09503</a:t>
            </a:r>
          </a:p>
        </p:txBody>
      </p:sp>
    </p:spTree>
    <p:extLst>
      <p:ext uri="{BB962C8B-B14F-4D97-AF65-F5344CB8AC3E}">
        <p14:creationId xmlns:p14="http://schemas.microsoft.com/office/powerpoint/2010/main" val="374367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743111-0FAA-45A5-82EC-8FAC1C147431}"/>
              </a:ext>
            </a:extLst>
          </p:cNvPr>
          <p:cNvSpPr txBox="1"/>
          <p:nvPr/>
        </p:nvSpPr>
        <p:spPr>
          <a:xfrm>
            <a:off x="381000" y="343004"/>
            <a:ext cx="1713611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Derivative</a:t>
            </a: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E5C324DD-4D36-4E01-A7FA-A98C7185CA5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8" y="1462491"/>
            <a:ext cx="5530729" cy="333977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663058A-50D3-4AC2-ACD5-31C869370470}"/>
              </a:ext>
            </a:extLst>
          </p:cNvPr>
          <p:cNvGrpSpPr/>
          <p:nvPr/>
        </p:nvGrpSpPr>
        <p:grpSpPr>
          <a:xfrm>
            <a:off x="5663537" y="192304"/>
            <a:ext cx="5058803" cy="707077"/>
            <a:chOff x="5663537" y="413727"/>
            <a:chExt cx="5058803" cy="7070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0ABAF2-C03A-4759-9782-9C16BC03C7CC}"/>
                </a:ext>
              </a:extLst>
            </p:cNvPr>
            <p:cNvSpPr txBox="1"/>
            <p:nvPr/>
          </p:nvSpPr>
          <p:spPr>
            <a:xfrm>
              <a:off x="5663537" y="413727"/>
              <a:ext cx="1713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condition: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9FC7A2B-FC33-42CF-8EF9-8DE94E4E045D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7491776" y="443611"/>
              <a:ext cx="2932113" cy="309563"/>
              <a:chOff x="2541588" y="2540000"/>
              <a:chExt cx="2932113" cy="309563"/>
            </a:xfrm>
          </p:grpSpPr>
          <p:sp>
            <p:nvSpPr>
              <p:cNvPr id="33" name="Freeform 268">
                <a:extLst>
                  <a:ext uri="{FF2B5EF4-FFF2-40B4-BE49-F238E27FC236}">
                    <a16:creationId xmlns:a16="http://schemas.microsoft.com/office/drawing/2014/main" id="{6BB94AE8-95CA-4E02-A906-8A05DC72E882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541588" y="2659063"/>
                <a:ext cx="128588" cy="125413"/>
              </a:xfrm>
              <a:custGeom>
                <a:avLst/>
                <a:gdLst>
                  <a:gd name="T0" fmla="*/ 160 w 257"/>
                  <a:gd name="T1" fmla="*/ 193 h 226"/>
                  <a:gd name="T2" fmla="*/ 205 w 257"/>
                  <a:gd name="T3" fmla="*/ 226 h 226"/>
                  <a:gd name="T4" fmla="*/ 242 w 257"/>
                  <a:gd name="T5" fmla="*/ 199 h 226"/>
                  <a:gd name="T6" fmla="*/ 257 w 257"/>
                  <a:gd name="T7" fmla="*/ 149 h 226"/>
                  <a:gd name="T8" fmla="*/ 251 w 257"/>
                  <a:gd name="T9" fmla="*/ 144 h 226"/>
                  <a:gd name="T10" fmla="*/ 244 w 257"/>
                  <a:gd name="T11" fmla="*/ 153 h 226"/>
                  <a:gd name="T12" fmla="*/ 206 w 257"/>
                  <a:gd name="T13" fmla="*/ 215 h 226"/>
                  <a:gd name="T14" fmla="*/ 191 w 257"/>
                  <a:gd name="T15" fmla="*/ 192 h 226"/>
                  <a:gd name="T16" fmla="*/ 201 w 257"/>
                  <a:gd name="T17" fmla="*/ 140 h 226"/>
                  <a:gd name="T18" fmla="*/ 215 w 257"/>
                  <a:gd name="T19" fmla="*/ 86 h 226"/>
                  <a:gd name="T20" fmla="*/ 223 w 257"/>
                  <a:gd name="T21" fmla="*/ 52 h 226"/>
                  <a:gd name="T22" fmla="*/ 231 w 257"/>
                  <a:gd name="T23" fmla="*/ 19 h 226"/>
                  <a:gd name="T24" fmla="*/ 216 w 257"/>
                  <a:gd name="T25" fmla="*/ 6 h 226"/>
                  <a:gd name="T26" fmla="*/ 197 w 257"/>
                  <a:gd name="T27" fmla="*/ 23 h 226"/>
                  <a:gd name="T28" fmla="*/ 159 w 257"/>
                  <a:gd name="T29" fmla="*/ 173 h 226"/>
                  <a:gd name="T30" fmla="*/ 103 w 257"/>
                  <a:gd name="T31" fmla="*/ 215 h 226"/>
                  <a:gd name="T32" fmla="*/ 72 w 257"/>
                  <a:gd name="T33" fmla="*/ 174 h 226"/>
                  <a:gd name="T34" fmla="*/ 99 w 257"/>
                  <a:gd name="T35" fmla="*/ 72 h 226"/>
                  <a:gd name="T36" fmla="*/ 107 w 257"/>
                  <a:gd name="T37" fmla="*/ 41 h 226"/>
                  <a:gd name="T38" fmla="*/ 66 w 257"/>
                  <a:gd name="T39" fmla="*/ 0 h 226"/>
                  <a:gd name="T40" fmla="*/ 0 w 257"/>
                  <a:gd name="T41" fmla="*/ 77 h 226"/>
                  <a:gd name="T42" fmla="*/ 6 w 257"/>
                  <a:gd name="T43" fmla="*/ 82 h 226"/>
                  <a:gd name="T44" fmla="*/ 14 w 257"/>
                  <a:gd name="T45" fmla="*/ 73 h 226"/>
                  <a:gd name="T46" fmla="*/ 65 w 257"/>
                  <a:gd name="T47" fmla="*/ 11 h 226"/>
                  <a:gd name="T48" fmla="*/ 77 w 257"/>
                  <a:gd name="T49" fmla="*/ 27 h 226"/>
                  <a:gd name="T50" fmla="*/ 69 w 257"/>
                  <a:gd name="T51" fmla="*/ 61 h 226"/>
                  <a:gd name="T52" fmla="*/ 40 w 257"/>
                  <a:gd name="T53" fmla="*/ 166 h 226"/>
                  <a:gd name="T54" fmla="*/ 101 w 257"/>
                  <a:gd name="T55" fmla="*/ 226 h 226"/>
                  <a:gd name="T56" fmla="*/ 160 w 257"/>
                  <a:gd name="T57" fmla="*/ 19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7" h="226">
                    <a:moveTo>
                      <a:pt x="160" y="193"/>
                    </a:moveTo>
                    <a:cubicBezTo>
                      <a:pt x="166" y="213"/>
                      <a:pt x="183" y="226"/>
                      <a:pt x="205" y="226"/>
                    </a:cubicBezTo>
                    <a:cubicBezTo>
                      <a:pt x="222" y="226"/>
                      <a:pt x="234" y="215"/>
                      <a:pt x="242" y="199"/>
                    </a:cubicBezTo>
                    <a:cubicBezTo>
                      <a:pt x="250" y="181"/>
                      <a:pt x="257" y="150"/>
                      <a:pt x="257" y="149"/>
                    </a:cubicBezTo>
                    <a:cubicBezTo>
                      <a:pt x="257" y="144"/>
                      <a:pt x="252" y="144"/>
                      <a:pt x="251" y="144"/>
                    </a:cubicBezTo>
                    <a:cubicBezTo>
                      <a:pt x="246" y="144"/>
                      <a:pt x="245" y="146"/>
                      <a:pt x="244" y="153"/>
                    </a:cubicBezTo>
                    <a:cubicBezTo>
                      <a:pt x="237" y="181"/>
                      <a:pt x="227" y="215"/>
                      <a:pt x="206" y="215"/>
                    </a:cubicBezTo>
                    <a:cubicBezTo>
                      <a:pt x="196" y="215"/>
                      <a:pt x="191" y="209"/>
                      <a:pt x="191" y="192"/>
                    </a:cubicBezTo>
                    <a:cubicBezTo>
                      <a:pt x="191" y="181"/>
                      <a:pt x="197" y="158"/>
                      <a:pt x="201" y="140"/>
                    </a:cubicBezTo>
                    <a:lnTo>
                      <a:pt x="215" y="86"/>
                    </a:lnTo>
                    <a:cubicBezTo>
                      <a:pt x="216" y="79"/>
                      <a:pt x="221" y="60"/>
                      <a:pt x="223" y="52"/>
                    </a:cubicBezTo>
                    <a:cubicBezTo>
                      <a:pt x="226" y="41"/>
                      <a:pt x="231" y="22"/>
                      <a:pt x="231" y="19"/>
                    </a:cubicBezTo>
                    <a:cubicBezTo>
                      <a:pt x="231" y="10"/>
                      <a:pt x="224" y="6"/>
                      <a:pt x="216" y="6"/>
                    </a:cubicBezTo>
                    <a:cubicBezTo>
                      <a:pt x="214" y="6"/>
                      <a:pt x="201" y="6"/>
                      <a:pt x="197" y="23"/>
                    </a:cubicBezTo>
                    <a:cubicBezTo>
                      <a:pt x="187" y="59"/>
                      <a:pt x="165" y="147"/>
                      <a:pt x="159" y="173"/>
                    </a:cubicBezTo>
                    <a:cubicBezTo>
                      <a:pt x="159" y="175"/>
                      <a:pt x="139" y="215"/>
                      <a:pt x="103" y="215"/>
                    </a:cubicBezTo>
                    <a:cubicBezTo>
                      <a:pt x="77" y="215"/>
                      <a:pt x="72" y="193"/>
                      <a:pt x="72" y="174"/>
                    </a:cubicBezTo>
                    <a:cubicBezTo>
                      <a:pt x="72" y="146"/>
                      <a:pt x="86" y="107"/>
                      <a:pt x="99" y="72"/>
                    </a:cubicBezTo>
                    <a:cubicBezTo>
                      <a:pt x="105" y="57"/>
                      <a:pt x="107" y="50"/>
                      <a:pt x="107" y="41"/>
                    </a:cubicBezTo>
                    <a:cubicBezTo>
                      <a:pt x="107" y="18"/>
                      <a:pt x="91" y="0"/>
                      <a:pt x="66" y="0"/>
                    </a:cubicBezTo>
                    <a:cubicBezTo>
                      <a:pt x="19" y="0"/>
                      <a:pt x="0" y="72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2" y="81"/>
                      <a:pt x="14" y="73"/>
                    </a:cubicBezTo>
                    <a:cubicBezTo>
                      <a:pt x="27" y="29"/>
                      <a:pt x="46" y="11"/>
                      <a:pt x="65" y="11"/>
                    </a:cubicBezTo>
                    <a:cubicBezTo>
                      <a:pt x="69" y="11"/>
                      <a:pt x="77" y="12"/>
                      <a:pt x="77" y="27"/>
                    </a:cubicBezTo>
                    <a:cubicBezTo>
                      <a:pt x="77" y="39"/>
                      <a:pt x="72" y="54"/>
                      <a:pt x="69" y="61"/>
                    </a:cubicBezTo>
                    <a:cubicBezTo>
                      <a:pt x="50" y="111"/>
                      <a:pt x="40" y="142"/>
                      <a:pt x="40" y="166"/>
                    </a:cubicBezTo>
                    <a:cubicBezTo>
                      <a:pt x="40" y="214"/>
                      <a:pt x="74" y="226"/>
                      <a:pt x="101" y="226"/>
                    </a:cubicBezTo>
                    <a:cubicBezTo>
                      <a:pt x="134" y="226"/>
                      <a:pt x="152" y="204"/>
                      <a:pt x="160" y="1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269">
                <a:extLst>
                  <a:ext uri="{FF2B5EF4-FFF2-40B4-BE49-F238E27FC236}">
                    <a16:creationId xmlns:a16="http://schemas.microsoft.com/office/drawing/2014/main" id="{E17F6D5E-E86E-4BE3-9DEF-2588AE801D7B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701926" y="2574925"/>
                <a:ext cx="57150" cy="274638"/>
              </a:xfrm>
              <a:custGeom>
                <a:avLst/>
                <a:gdLst>
                  <a:gd name="T0" fmla="*/ 115 w 115"/>
                  <a:gd name="T1" fmla="*/ 494 h 499"/>
                  <a:gd name="T2" fmla="*/ 107 w 115"/>
                  <a:gd name="T3" fmla="*/ 483 h 499"/>
                  <a:gd name="T4" fmla="*/ 29 w 115"/>
                  <a:gd name="T5" fmla="*/ 250 h 499"/>
                  <a:gd name="T6" fmla="*/ 109 w 115"/>
                  <a:gd name="T7" fmla="*/ 14 h 499"/>
                  <a:gd name="T8" fmla="*/ 115 w 115"/>
                  <a:gd name="T9" fmla="*/ 5 h 499"/>
                  <a:gd name="T10" fmla="*/ 110 w 115"/>
                  <a:gd name="T11" fmla="*/ 0 h 499"/>
                  <a:gd name="T12" fmla="*/ 31 w 115"/>
                  <a:gd name="T13" fmla="*/ 98 h 499"/>
                  <a:gd name="T14" fmla="*/ 0 w 115"/>
                  <a:gd name="T15" fmla="*/ 250 h 499"/>
                  <a:gd name="T16" fmla="*/ 33 w 115"/>
                  <a:gd name="T17" fmla="*/ 406 h 499"/>
                  <a:gd name="T18" fmla="*/ 110 w 115"/>
                  <a:gd name="T19" fmla="*/ 499 h 499"/>
                  <a:gd name="T20" fmla="*/ 115 w 115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494"/>
                    </a:moveTo>
                    <a:cubicBezTo>
                      <a:pt x="115" y="493"/>
                      <a:pt x="115" y="492"/>
                      <a:pt x="107" y="483"/>
                    </a:cubicBezTo>
                    <a:cubicBezTo>
                      <a:pt x="45" y="421"/>
                      <a:pt x="29" y="326"/>
                      <a:pt x="29" y="250"/>
                    </a:cubicBezTo>
                    <a:cubicBezTo>
                      <a:pt x="29" y="163"/>
                      <a:pt x="47" y="76"/>
                      <a:pt x="109" y="14"/>
                    </a:cubicBezTo>
                    <a:cubicBezTo>
                      <a:pt x="115" y="8"/>
                      <a:pt x="115" y="7"/>
                      <a:pt x="115" y="5"/>
                    </a:cubicBezTo>
                    <a:cubicBezTo>
                      <a:pt x="115" y="2"/>
                      <a:pt x="113" y="0"/>
                      <a:pt x="110" y="0"/>
                    </a:cubicBezTo>
                    <a:cubicBezTo>
                      <a:pt x="105" y="0"/>
                      <a:pt x="60" y="34"/>
                      <a:pt x="31" y="98"/>
                    </a:cubicBezTo>
                    <a:cubicBezTo>
                      <a:pt x="6" y="153"/>
                      <a:pt x="0" y="208"/>
                      <a:pt x="0" y="250"/>
                    </a:cubicBezTo>
                    <a:cubicBezTo>
                      <a:pt x="0" y="289"/>
                      <a:pt x="5" y="349"/>
                      <a:pt x="33" y="406"/>
                    </a:cubicBezTo>
                    <a:cubicBezTo>
                      <a:pt x="62" y="467"/>
                      <a:pt x="105" y="499"/>
                      <a:pt x="110" y="499"/>
                    </a:cubicBezTo>
                    <a:cubicBezTo>
                      <a:pt x="113" y="499"/>
                      <a:pt x="115" y="498"/>
                      <a:pt x="115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270">
                <a:extLst>
                  <a:ext uri="{FF2B5EF4-FFF2-40B4-BE49-F238E27FC236}">
                    <a16:creationId xmlns:a16="http://schemas.microsoft.com/office/drawing/2014/main" id="{70D5D509-EEDE-4202-A1A5-EF75DBA22BA5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778126" y="2608263"/>
                <a:ext cx="77788" cy="176213"/>
              </a:xfrm>
              <a:custGeom>
                <a:avLst/>
                <a:gdLst>
                  <a:gd name="T0" fmla="*/ 92 w 154"/>
                  <a:gd name="T1" fmla="*/ 113 h 318"/>
                  <a:gd name="T2" fmla="*/ 139 w 154"/>
                  <a:gd name="T3" fmla="*/ 113 h 318"/>
                  <a:gd name="T4" fmla="*/ 154 w 154"/>
                  <a:gd name="T5" fmla="*/ 103 h 318"/>
                  <a:gd name="T6" fmla="*/ 140 w 154"/>
                  <a:gd name="T7" fmla="*/ 98 h 318"/>
                  <a:gd name="T8" fmla="*/ 96 w 154"/>
                  <a:gd name="T9" fmla="*/ 98 h 318"/>
                  <a:gd name="T10" fmla="*/ 116 w 154"/>
                  <a:gd name="T11" fmla="*/ 14 h 318"/>
                  <a:gd name="T12" fmla="*/ 102 w 154"/>
                  <a:gd name="T13" fmla="*/ 0 h 318"/>
                  <a:gd name="T14" fmla="*/ 82 w 154"/>
                  <a:gd name="T15" fmla="*/ 18 h 318"/>
                  <a:gd name="T16" fmla="*/ 62 w 154"/>
                  <a:gd name="T17" fmla="*/ 98 h 318"/>
                  <a:gd name="T18" fmla="*/ 15 w 154"/>
                  <a:gd name="T19" fmla="*/ 98 h 318"/>
                  <a:gd name="T20" fmla="*/ 0 w 154"/>
                  <a:gd name="T21" fmla="*/ 107 h 318"/>
                  <a:gd name="T22" fmla="*/ 14 w 154"/>
                  <a:gd name="T23" fmla="*/ 113 h 318"/>
                  <a:gd name="T24" fmla="*/ 58 w 154"/>
                  <a:gd name="T25" fmla="*/ 113 h 318"/>
                  <a:gd name="T26" fmla="*/ 20 w 154"/>
                  <a:gd name="T27" fmla="*/ 272 h 318"/>
                  <a:gd name="T28" fmla="*/ 66 w 154"/>
                  <a:gd name="T29" fmla="*/ 318 h 318"/>
                  <a:gd name="T30" fmla="*/ 146 w 154"/>
                  <a:gd name="T31" fmla="*/ 241 h 318"/>
                  <a:gd name="T32" fmla="*/ 140 w 154"/>
                  <a:gd name="T33" fmla="*/ 236 h 318"/>
                  <a:gd name="T34" fmla="*/ 132 w 154"/>
                  <a:gd name="T35" fmla="*/ 243 h 318"/>
                  <a:gd name="T36" fmla="*/ 67 w 154"/>
                  <a:gd name="T37" fmla="*/ 307 h 318"/>
                  <a:gd name="T38" fmla="*/ 52 w 154"/>
                  <a:gd name="T39" fmla="*/ 284 h 318"/>
                  <a:gd name="T40" fmla="*/ 55 w 154"/>
                  <a:gd name="T41" fmla="*/ 260 h 318"/>
                  <a:gd name="T42" fmla="*/ 92 w 154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4" h="318">
                    <a:moveTo>
                      <a:pt x="92" y="113"/>
                    </a:moveTo>
                    <a:lnTo>
                      <a:pt x="139" y="113"/>
                    </a:lnTo>
                    <a:cubicBezTo>
                      <a:pt x="149" y="113"/>
                      <a:pt x="154" y="113"/>
                      <a:pt x="154" y="103"/>
                    </a:cubicBezTo>
                    <a:cubicBezTo>
                      <a:pt x="154" y="98"/>
                      <a:pt x="149" y="98"/>
                      <a:pt x="140" y="98"/>
                    </a:cubicBezTo>
                    <a:lnTo>
                      <a:pt x="96" y="98"/>
                    </a:lnTo>
                    <a:cubicBezTo>
                      <a:pt x="114" y="27"/>
                      <a:pt x="116" y="17"/>
                      <a:pt x="116" y="14"/>
                    </a:cubicBezTo>
                    <a:cubicBezTo>
                      <a:pt x="116" y="5"/>
                      <a:pt x="110" y="0"/>
                      <a:pt x="102" y="0"/>
                    </a:cubicBezTo>
                    <a:cubicBezTo>
                      <a:pt x="100" y="0"/>
                      <a:pt x="86" y="1"/>
                      <a:pt x="82" y="18"/>
                    </a:cubicBezTo>
                    <a:lnTo>
                      <a:pt x="62" y="98"/>
                    </a:lnTo>
                    <a:lnTo>
                      <a:pt x="15" y="98"/>
                    </a:lnTo>
                    <a:cubicBezTo>
                      <a:pt x="5" y="98"/>
                      <a:pt x="0" y="98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5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6" y="245"/>
                      <a:pt x="146" y="241"/>
                    </a:cubicBezTo>
                    <a:cubicBezTo>
                      <a:pt x="146" y="236"/>
                      <a:pt x="142" y="236"/>
                      <a:pt x="140" y="236"/>
                    </a:cubicBezTo>
                    <a:cubicBezTo>
                      <a:pt x="135" y="236"/>
                      <a:pt x="135" y="238"/>
                      <a:pt x="132" y="243"/>
                    </a:cubicBezTo>
                    <a:cubicBezTo>
                      <a:pt x="111" y="295"/>
                      <a:pt x="84" y="307"/>
                      <a:pt x="67" y="307"/>
                    </a:cubicBezTo>
                    <a:cubicBezTo>
                      <a:pt x="57" y="307"/>
                      <a:pt x="52" y="301"/>
                      <a:pt x="52" y="284"/>
                    </a:cubicBezTo>
                    <a:cubicBezTo>
                      <a:pt x="52" y="272"/>
                      <a:pt x="53" y="269"/>
                      <a:pt x="55" y="260"/>
                    </a:cubicBezTo>
                    <a:lnTo>
                      <a:pt x="92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271">
                <a:extLst>
                  <a:ext uri="{FF2B5EF4-FFF2-40B4-BE49-F238E27FC236}">
                    <a16:creationId xmlns:a16="http://schemas.microsoft.com/office/drawing/2014/main" id="{033E4689-1B97-459E-B25D-EB57AFD7E202}"/>
                  </a:ext>
                </a:extLst>
              </p:cNvPr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946401" y="2679700"/>
                <a:ext cx="165100" cy="65088"/>
              </a:xfrm>
              <a:custGeom>
                <a:avLst/>
                <a:gdLst>
                  <a:gd name="T0" fmla="*/ 315 w 332"/>
                  <a:gd name="T1" fmla="*/ 20 h 117"/>
                  <a:gd name="T2" fmla="*/ 332 w 332"/>
                  <a:gd name="T3" fmla="*/ 10 h 117"/>
                  <a:gd name="T4" fmla="*/ 315 w 332"/>
                  <a:gd name="T5" fmla="*/ 0 h 117"/>
                  <a:gd name="T6" fmla="*/ 17 w 332"/>
                  <a:gd name="T7" fmla="*/ 0 h 117"/>
                  <a:gd name="T8" fmla="*/ 0 w 332"/>
                  <a:gd name="T9" fmla="*/ 10 h 117"/>
                  <a:gd name="T10" fmla="*/ 17 w 332"/>
                  <a:gd name="T11" fmla="*/ 20 h 117"/>
                  <a:gd name="T12" fmla="*/ 315 w 332"/>
                  <a:gd name="T13" fmla="*/ 20 h 117"/>
                  <a:gd name="T14" fmla="*/ 315 w 332"/>
                  <a:gd name="T15" fmla="*/ 117 h 117"/>
                  <a:gd name="T16" fmla="*/ 332 w 332"/>
                  <a:gd name="T17" fmla="*/ 107 h 117"/>
                  <a:gd name="T18" fmla="*/ 315 w 332"/>
                  <a:gd name="T19" fmla="*/ 97 h 117"/>
                  <a:gd name="T20" fmla="*/ 17 w 332"/>
                  <a:gd name="T21" fmla="*/ 97 h 117"/>
                  <a:gd name="T22" fmla="*/ 0 w 332"/>
                  <a:gd name="T23" fmla="*/ 107 h 117"/>
                  <a:gd name="T24" fmla="*/ 17 w 332"/>
                  <a:gd name="T25" fmla="*/ 117 h 117"/>
                  <a:gd name="T26" fmla="*/ 315 w 332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7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2" y="117"/>
                      <a:pt x="332" y="107"/>
                    </a:cubicBezTo>
                    <a:cubicBezTo>
                      <a:pt x="332" y="97"/>
                      <a:pt x="322" y="97"/>
                      <a:pt x="315" y="97"/>
                    </a:cubicBezTo>
                    <a:lnTo>
                      <a:pt x="17" y="97"/>
                    </a:lnTo>
                    <a:cubicBezTo>
                      <a:pt x="10" y="97"/>
                      <a:pt x="0" y="97"/>
                      <a:pt x="0" y="107"/>
                    </a:cubicBezTo>
                    <a:cubicBezTo>
                      <a:pt x="0" y="117"/>
                      <a:pt x="10" y="117"/>
                      <a:pt x="17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272">
                <a:extLst>
                  <a:ext uri="{FF2B5EF4-FFF2-40B4-BE49-F238E27FC236}">
                    <a16:creationId xmlns:a16="http://schemas.microsoft.com/office/drawing/2014/main" id="{D5753259-EFF0-47A0-B793-67508637BAF9}"/>
                  </a:ext>
                </a:extLst>
              </p:cNvPr>
              <p:cNvSpPr>
                <a:spLocks noEditPoint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205163" y="2597150"/>
                <a:ext cx="104775" cy="190500"/>
              </a:xfrm>
              <a:custGeom>
                <a:avLst/>
                <a:gdLst>
                  <a:gd name="T0" fmla="*/ 210 w 210"/>
                  <a:gd name="T1" fmla="*/ 173 h 344"/>
                  <a:gd name="T2" fmla="*/ 190 w 210"/>
                  <a:gd name="T3" fmla="*/ 56 h 344"/>
                  <a:gd name="T4" fmla="*/ 105 w 210"/>
                  <a:gd name="T5" fmla="*/ 0 h 344"/>
                  <a:gd name="T6" fmla="*/ 18 w 210"/>
                  <a:gd name="T7" fmla="*/ 60 h 344"/>
                  <a:gd name="T8" fmla="*/ 0 w 210"/>
                  <a:gd name="T9" fmla="*/ 173 h 344"/>
                  <a:gd name="T10" fmla="*/ 22 w 210"/>
                  <a:gd name="T11" fmla="*/ 293 h 344"/>
                  <a:gd name="T12" fmla="*/ 104 w 210"/>
                  <a:gd name="T13" fmla="*/ 344 h 344"/>
                  <a:gd name="T14" fmla="*/ 191 w 210"/>
                  <a:gd name="T15" fmla="*/ 286 h 344"/>
                  <a:gd name="T16" fmla="*/ 210 w 210"/>
                  <a:gd name="T17" fmla="*/ 173 h 344"/>
                  <a:gd name="T18" fmla="*/ 104 w 210"/>
                  <a:gd name="T19" fmla="*/ 333 h 344"/>
                  <a:gd name="T20" fmla="*/ 47 w 210"/>
                  <a:gd name="T21" fmla="*/ 272 h 344"/>
                  <a:gd name="T22" fmla="*/ 41 w 210"/>
                  <a:gd name="T23" fmla="*/ 167 h 344"/>
                  <a:gd name="T24" fmla="*/ 45 w 210"/>
                  <a:gd name="T25" fmla="*/ 75 h 344"/>
                  <a:gd name="T26" fmla="*/ 104 w 210"/>
                  <a:gd name="T27" fmla="*/ 11 h 344"/>
                  <a:gd name="T28" fmla="*/ 163 w 210"/>
                  <a:gd name="T29" fmla="*/ 70 h 344"/>
                  <a:gd name="T30" fmla="*/ 168 w 210"/>
                  <a:gd name="T31" fmla="*/ 167 h 344"/>
                  <a:gd name="T32" fmla="*/ 163 w 210"/>
                  <a:gd name="T33" fmla="*/ 270 h 344"/>
                  <a:gd name="T34" fmla="*/ 104 w 210"/>
                  <a:gd name="T35" fmla="*/ 33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4">
                    <a:moveTo>
                      <a:pt x="210" y="173"/>
                    </a:moveTo>
                    <a:cubicBezTo>
                      <a:pt x="210" y="133"/>
                      <a:pt x="207" y="93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8" y="60"/>
                    </a:cubicBezTo>
                    <a:cubicBezTo>
                      <a:pt x="2" y="94"/>
                      <a:pt x="0" y="133"/>
                      <a:pt x="0" y="173"/>
                    </a:cubicBezTo>
                    <a:cubicBezTo>
                      <a:pt x="0" y="210"/>
                      <a:pt x="2" y="255"/>
                      <a:pt x="22" y="293"/>
                    </a:cubicBezTo>
                    <a:cubicBezTo>
                      <a:pt x="44" y="334"/>
                      <a:pt x="80" y="344"/>
                      <a:pt x="104" y="344"/>
                    </a:cubicBezTo>
                    <a:cubicBezTo>
                      <a:pt x="131" y="344"/>
                      <a:pt x="169" y="333"/>
                      <a:pt x="191" y="286"/>
                    </a:cubicBezTo>
                    <a:cubicBezTo>
                      <a:pt x="207" y="251"/>
                      <a:pt x="210" y="212"/>
                      <a:pt x="210" y="173"/>
                    </a:cubicBezTo>
                    <a:close/>
                    <a:moveTo>
                      <a:pt x="104" y="333"/>
                    </a:moveTo>
                    <a:cubicBezTo>
                      <a:pt x="85" y="333"/>
                      <a:pt x="56" y="320"/>
                      <a:pt x="47" y="272"/>
                    </a:cubicBezTo>
                    <a:cubicBezTo>
                      <a:pt x="41" y="242"/>
                      <a:pt x="41" y="196"/>
                      <a:pt x="41" y="167"/>
                    </a:cubicBezTo>
                    <a:cubicBezTo>
                      <a:pt x="41" y="135"/>
                      <a:pt x="41" y="102"/>
                      <a:pt x="45" y="75"/>
                    </a:cubicBezTo>
                    <a:cubicBezTo>
                      <a:pt x="54" y="16"/>
                      <a:pt x="92" y="11"/>
                      <a:pt x="104" y="11"/>
                    </a:cubicBezTo>
                    <a:cubicBezTo>
                      <a:pt x="121" y="11"/>
                      <a:pt x="154" y="20"/>
                      <a:pt x="163" y="70"/>
                    </a:cubicBezTo>
                    <a:cubicBezTo>
                      <a:pt x="168" y="98"/>
                      <a:pt x="168" y="135"/>
                      <a:pt x="168" y="167"/>
                    </a:cubicBezTo>
                    <a:cubicBezTo>
                      <a:pt x="168" y="204"/>
                      <a:pt x="168" y="238"/>
                      <a:pt x="163" y="270"/>
                    </a:cubicBezTo>
                    <a:cubicBezTo>
                      <a:pt x="155" y="318"/>
                      <a:pt x="127" y="333"/>
                      <a:pt x="104" y="33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273">
                <a:extLst>
                  <a:ext uri="{FF2B5EF4-FFF2-40B4-BE49-F238E27FC236}">
                    <a16:creationId xmlns:a16="http://schemas.microsoft.com/office/drawing/2014/main" id="{E4A20649-ECDC-490A-96D4-BEDC699E732A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333751" y="2574925"/>
                <a:ext cx="57150" cy="274638"/>
              </a:xfrm>
              <a:custGeom>
                <a:avLst/>
                <a:gdLst>
                  <a:gd name="T0" fmla="*/ 115 w 115"/>
                  <a:gd name="T1" fmla="*/ 250 h 499"/>
                  <a:gd name="T2" fmla="*/ 83 w 115"/>
                  <a:gd name="T3" fmla="*/ 94 h 499"/>
                  <a:gd name="T4" fmla="*/ 5 w 115"/>
                  <a:gd name="T5" fmla="*/ 0 h 499"/>
                  <a:gd name="T6" fmla="*/ 0 w 115"/>
                  <a:gd name="T7" fmla="*/ 5 h 499"/>
                  <a:gd name="T8" fmla="*/ 9 w 115"/>
                  <a:gd name="T9" fmla="*/ 17 h 499"/>
                  <a:gd name="T10" fmla="*/ 87 w 115"/>
                  <a:gd name="T11" fmla="*/ 250 h 499"/>
                  <a:gd name="T12" fmla="*/ 6 w 115"/>
                  <a:gd name="T13" fmla="*/ 486 h 499"/>
                  <a:gd name="T14" fmla="*/ 0 w 115"/>
                  <a:gd name="T15" fmla="*/ 494 h 499"/>
                  <a:gd name="T16" fmla="*/ 5 w 115"/>
                  <a:gd name="T17" fmla="*/ 499 h 499"/>
                  <a:gd name="T18" fmla="*/ 84 w 115"/>
                  <a:gd name="T19" fmla="*/ 402 h 499"/>
                  <a:gd name="T20" fmla="*/ 115 w 115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250"/>
                    </a:moveTo>
                    <a:cubicBezTo>
                      <a:pt x="115" y="211"/>
                      <a:pt x="110" y="151"/>
                      <a:pt x="83" y="94"/>
                    </a:cubicBezTo>
                    <a:cubicBezTo>
                      <a:pt x="53" y="33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9" y="17"/>
                    </a:cubicBezTo>
                    <a:cubicBezTo>
                      <a:pt x="58" y="66"/>
                      <a:pt x="87" y="146"/>
                      <a:pt x="87" y="250"/>
                    </a:cubicBezTo>
                    <a:cubicBezTo>
                      <a:pt x="87" y="335"/>
                      <a:pt x="68" y="423"/>
                      <a:pt x="6" y="486"/>
                    </a:cubicBezTo>
                    <a:cubicBezTo>
                      <a:pt x="0" y="492"/>
                      <a:pt x="0" y="493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2"/>
                    </a:cubicBezTo>
                    <a:cubicBezTo>
                      <a:pt x="109" y="347"/>
                      <a:pt x="115" y="292"/>
                      <a:pt x="115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274">
                <a:extLst>
                  <a:ext uri="{FF2B5EF4-FFF2-40B4-BE49-F238E27FC236}">
                    <a16:creationId xmlns:a16="http://schemas.microsoft.com/office/drawing/2014/main" id="{DB9C96E6-57AD-41D3-87FA-8A15AB3BAA24}"/>
                  </a:ext>
                </a:extLst>
              </p:cNvPr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500438" y="2679700"/>
                <a:ext cx="165100" cy="65088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6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6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6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6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275">
                <a:extLst>
                  <a:ext uri="{FF2B5EF4-FFF2-40B4-BE49-F238E27FC236}">
                    <a16:creationId xmlns:a16="http://schemas.microsoft.com/office/drawing/2014/main" id="{AA8849F0-5296-4A50-A46E-D242D46B7749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762376" y="2590800"/>
                <a:ext cx="122238" cy="193675"/>
              </a:xfrm>
              <a:custGeom>
                <a:avLst/>
                <a:gdLst>
                  <a:gd name="T0" fmla="*/ 151 w 246"/>
                  <a:gd name="T1" fmla="*/ 201 h 353"/>
                  <a:gd name="T2" fmla="*/ 204 w 246"/>
                  <a:gd name="T3" fmla="*/ 341 h 353"/>
                  <a:gd name="T4" fmla="*/ 230 w 246"/>
                  <a:gd name="T5" fmla="*/ 352 h 353"/>
                  <a:gd name="T6" fmla="*/ 241 w 246"/>
                  <a:gd name="T7" fmla="*/ 352 h 353"/>
                  <a:gd name="T8" fmla="*/ 246 w 246"/>
                  <a:gd name="T9" fmla="*/ 347 h 353"/>
                  <a:gd name="T10" fmla="*/ 244 w 246"/>
                  <a:gd name="T11" fmla="*/ 343 h 353"/>
                  <a:gd name="T12" fmla="*/ 233 w 246"/>
                  <a:gd name="T13" fmla="*/ 320 h 353"/>
                  <a:gd name="T14" fmla="*/ 131 w 246"/>
                  <a:gd name="T15" fmla="*/ 36 h 353"/>
                  <a:gd name="T16" fmla="*/ 70 w 246"/>
                  <a:gd name="T17" fmla="*/ 0 h 353"/>
                  <a:gd name="T18" fmla="*/ 61 w 246"/>
                  <a:gd name="T19" fmla="*/ 6 h 353"/>
                  <a:gd name="T20" fmla="*/ 65 w 246"/>
                  <a:gd name="T21" fmla="*/ 11 h 353"/>
                  <a:gd name="T22" fmla="*/ 98 w 246"/>
                  <a:gd name="T23" fmla="*/ 51 h 353"/>
                  <a:gd name="T24" fmla="*/ 146 w 246"/>
                  <a:gd name="T25" fmla="*/ 186 h 353"/>
                  <a:gd name="T26" fmla="*/ 9 w 246"/>
                  <a:gd name="T27" fmla="*/ 323 h 353"/>
                  <a:gd name="T28" fmla="*/ 0 w 246"/>
                  <a:gd name="T29" fmla="*/ 339 h 353"/>
                  <a:gd name="T30" fmla="*/ 15 w 246"/>
                  <a:gd name="T31" fmla="*/ 353 h 353"/>
                  <a:gd name="T32" fmla="*/ 31 w 246"/>
                  <a:gd name="T33" fmla="*/ 343 h 353"/>
                  <a:gd name="T34" fmla="*/ 151 w 246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6" h="353">
                    <a:moveTo>
                      <a:pt x="151" y="201"/>
                    </a:moveTo>
                    <a:cubicBezTo>
                      <a:pt x="172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2"/>
                      <a:pt x="246" y="349"/>
                      <a:pt x="246" y="347"/>
                    </a:cubicBezTo>
                    <a:cubicBezTo>
                      <a:pt x="246" y="346"/>
                      <a:pt x="245" y="345"/>
                      <a:pt x="244" y="343"/>
                    </a:cubicBezTo>
                    <a:cubicBezTo>
                      <a:pt x="239" y="337"/>
                      <a:pt x="236" y="330"/>
                      <a:pt x="233" y="320"/>
                    </a:cubicBezTo>
                    <a:lnTo>
                      <a:pt x="131" y="36"/>
                    </a:lnTo>
                    <a:cubicBezTo>
                      <a:pt x="120" y="7"/>
                      <a:pt x="93" y="0"/>
                      <a:pt x="70" y="0"/>
                    </a:cubicBezTo>
                    <a:cubicBezTo>
                      <a:pt x="67" y="0"/>
                      <a:pt x="61" y="0"/>
                      <a:pt x="61" y="6"/>
                    </a:cubicBezTo>
                    <a:cubicBezTo>
                      <a:pt x="61" y="10"/>
                      <a:pt x="65" y="11"/>
                      <a:pt x="65" y="11"/>
                    </a:cubicBezTo>
                    <a:cubicBezTo>
                      <a:pt x="82" y="14"/>
                      <a:pt x="85" y="17"/>
                      <a:pt x="98" y="51"/>
                    </a:cubicBezTo>
                    <a:lnTo>
                      <a:pt x="146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7" y="348"/>
                      <a:pt x="31" y="343"/>
                    </a:cubicBezTo>
                    <a:lnTo>
                      <a:pt x="151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276">
                <a:extLst>
                  <a:ext uri="{FF2B5EF4-FFF2-40B4-BE49-F238E27FC236}">
                    <a16:creationId xmlns:a16="http://schemas.microsoft.com/office/drawing/2014/main" id="{0F697415-207D-4526-9000-61C58166040B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905251" y="2695575"/>
                <a:ext cx="76200" cy="127000"/>
              </a:xfrm>
              <a:custGeom>
                <a:avLst/>
                <a:gdLst>
                  <a:gd name="T0" fmla="*/ 154 w 154"/>
                  <a:gd name="T1" fmla="*/ 168 h 232"/>
                  <a:gd name="T2" fmla="*/ 142 w 154"/>
                  <a:gd name="T3" fmla="*/ 168 h 232"/>
                  <a:gd name="T4" fmla="*/ 133 w 154"/>
                  <a:gd name="T5" fmla="*/ 200 h 232"/>
                  <a:gd name="T6" fmla="*/ 99 w 154"/>
                  <a:gd name="T7" fmla="*/ 202 h 232"/>
                  <a:gd name="T8" fmla="*/ 34 w 154"/>
                  <a:gd name="T9" fmla="*/ 202 h 232"/>
                  <a:gd name="T10" fmla="*/ 104 w 154"/>
                  <a:gd name="T11" fmla="*/ 143 h 232"/>
                  <a:gd name="T12" fmla="*/ 154 w 154"/>
                  <a:gd name="T13" fmla="*/ 68 h 232"/>
                  <a:gd name="T14" fmla="*/ 72 w 154"/>
                  <a:gd name="T15" fmla="*/ 0 h 232"/>
                  <a:gd name="T16" fmla="*/ 0 w 154"/>
                  <a:gd name="T17" fmla="*/ 62 h 232"/>
                  <a:gd name="T18" fmla="*/ 18 w 154"/>
                  <a:gd name="T19" fmla="*/ 82 h 232"/>
                  <a:gd name="T20" fmla="*/ 37 w 154"/>
                  <a:gd name="T21" fmla="*/ 63 h 232"/>
                  <a:gd name="T22" fmla="*/ 16 w 154"/>
                  <a:gd name="T23" fmla="*/ 45 h 232"/>
                  <a:gd name="T24" fmla="*/ 67 w 154"/>
                  <a:gd name="T25" fmla="*/ 12 h 232"/>
                  <a:gd name="T26" fmla="*/ 120 w 154"/>
                  <a:gd name="T27" fmla="*/ 68 h 232"/>
                  <a:gd name="T28" fmla="*/ 87 w 154"/>
                  <a:gd name="T29" fmla="*/ 135 h 232"/>
                  <a:gd name="T30" fmla="*/ 3 w 154"/>
                  <a:gd name="T31" fmla="*/ 218 h 232"/>
                  <a:gd name="T32" fmla="*/ 0 w 154"/>
                  <a:gd name="T33" fmla="*/ 232 h 232"/>
                  <a:gd name="T34" fmla="*/ 144 w 154"/>
                  <a:gd name="T35" fmla="*/ 232 h 232"/>
                  <a:gd name="T36" fmla="*/ 154 w 154"/>
                  <a:gd name="T37" fmla="*/ 168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232">
                    <a:moveTo>
                      <a:pt x="154" y="168"/>
                    </a:moveTo>
                    <a:lnTo>
                      <a:pt x="142" y="168"/>
                    </a:lnTo>
                    <a:cubicBezTo>
                      <a:pt x="141" y="176"/>
                      <a:pt x="138" y="196"/>
                      <a:pt x="133" y="200"/>
                    </a:cubicBezTo>
                    <a:cubicBezTo>
                      <a:pt x="130" y="202"/>
                      <a:pt x="103" y="202"/>
                      <a:pt x="99" y="202"/>
                    </a:cubicBezTo>
                    <a:lnTo>
                      <a:pt x="34" y="202"/>
                    </a:lnTo>
                    <a:cubicBezTo>
                      <a:pt x="71" y="169"/>
                      <a:pt x="83" y="160"/>
                      <a:pt x="104" y="143"/>
                    </a:cubicBezTo>
                    <a:cubicBezTo>
                      <a:pt x="130" y="123"/>
                      <a:pt x="154" y="101"/>
                      <a:pt x="154" y="68"/>
                    </a:cubicBezTo>
                    <a:cubicBezTo>
                      <a:pt x="154" y="26"/>
                      <a:pt x="117" y="0"/>
                      <a:pt x="72" y="0"/>
                    </a:cubicBezTo>
                    <a:cubicBezTo>
                      <a:pt x="29" y="0"/>
                      <a:pt x="0" y="30"/>
                      <a:pt x="0" y="62"/>
                    </a:cubicBezTo>
                    <a:cubicBezTo>
                      <a:pt x="0" y="80"/>
                      <a:pt x="15" y="82"/>
                      <a:pt x="18" y="82"/>
                    </a:cubicBezTo>
                    <a:cubicBezTo>
                      <a:pt x="27" y="82"/>
                      <a:pt x="37" y="76"/>
                      <a:pt x="37" y="63"/>
                    </a:cubicBezTo>
                    <a:cubicBezTo>
                      <a:pt x="37" y="57"/>
                      <a:pt x="34" y="45"/>
                      <a:pt x="16" y="45"/>
                    </a:cubicBezTo>
                    <a:cubicBezTo>
                      <a:pt x="27" y="20"/>
                      <a:pt x="51" y="12"/>
                      <a:pt x="67" y="12"/>
                    </a:cubicBezTo>
                    <a:cubicBezTo>
                      <a:pt x="102" y="12"/>
                      <a:pt x="120" y="40"/>
                      <a:pt x="120" y="68"/>
                    </a:cubicBezTo>
                    <a:cubicBezTo>
                      <a:pt x="120" y="98"/>
                      <a:pt x="99" y="122"/>
                      <a:pt x="87" y="135"/>
                    </a:cubicBezTo>
                    <a:lnTo>
                      <a:pt x="3" y="218"/>
                    </a:lnTo>
                    <a:cubicBezTo>
                      <a:pt x="0" y="221"/>
                      <a:pt x="0" y="222"/>
                      <a:pt x="0" y="232"/>
                    </a:cubicBezTo>
                    <a:lnTo>
                      <a:pt x="144" y="232"/>
                    </a:lnTo>
                    <a:lnTo>
                      <a:pt x="154" y="16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277">
                <a:extLst>
                  <a:ext uri="{FF2B5EF4-FFF2-40B4-BE49-F238E27FC236}">
                    <a16:creationId xmlns:a16="http://schemas.microsoft.com/office/drawing/2014/main" id="{E44C388D-A529-446C-80D7-D05BA3012542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075113" y="2620963"/>
                <a:ext cx="165100" cy="182563"/>
              </a:xfrm>
              <a:custGeom>
                <a:avLst/>
                <a:gdLst>
                  <a:gd name="T0" fmla="*/ 176 w 332"/>
                  <a:gd name="T1" fmla="*/ 176 h 332"/>
                  <a:gd name="T2" fmla="*/ 315 w 332"/>
                  <a:gd name="T3" fmla="*/ 176 h 332"/>
                  <a:gd name="T4" fmla="*/ 332 w 332"/>
                  <a:gd name="T5" fmla="*/ 166 h 332"/>
                  <a:gd name="T6" fmla="*/ 315 w 332"/>
                  <a:gd name="T7" fmla="*/ 156 h 332"/>
                  <a:gd name="T8" fmla="*/ 176 w 332"/>
                  <a:gd name="T9" fmla="*/ 156 h 332"/>
                  <a:gd name="T10" fmla="*/ 176 w 332"/>
                  <a:gd name="T11" fmla="*/ 16 h 332"/>
                  <a:gd name="T12" fmla="*/ 166 w 332"/>
                  <a:gd name="T13" fmla="*/ 0 h 332"/>
                  <a:gd name="T14" fmla="*/ 156 w 332"/>
                  <a:gd name="T15" fmla="*/ 16 h 332"/>
                  <a:gd name="T16" fmla="*/ 156 w 332"/>
                  <a:gd name="T17" fmla="*/ 156 h 332"/>
                  <a:gd name="T18" fmla="*/ 17 w 332"/>
                  <a:gd name="T19" fmla="*/ 156 h 332"/>
                  <a:gd name="T20" fmla="*/ 0 w 332"/>
                  <a:gd name="T21" fmla="*/ 166 h 332"/>
                  <a:gd name="T22" fmla="*/ 17 w 332"/>
                  <a:gd name="T23" fmla="*/ 176 h 332"/>
                  <a:gd name="T24" fmla="*/ 156 w 332"/>
                  <a:gd name="T25" fmla="*/ 176 h 332"/>
                  <a:gd name="T26" fmla="*/ 156 w 332"/>
                  <a:gd name="T27" fmla="*/ 316 h 332"/>
                  <a:gd name="T28" fmla="*/ 166 w 332"/>
                  <a:gd name="T29" fmla="*/ 332 h 332"/>
                  <a:gd name="T30" fmla="*/ 176 w 332"/>
                  <a:gd name="T31" fmla="*/ 316 h 332"/>
                  <a:gd name="T32" fmla="*/ 176 w 332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2" y="176"/>
                      <a:pt x="332" y="166"/>
                    </a:cubicBezTo>
                    <a:cubicBezTo>
                      <a:pt x="332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7" y="156"/>
                    </a:lnTo>
                    <a:cubicBezTo>
                      <a:pt x="10" y="156"/>
                      <a:pt x="0" y="156"/>
                      <a:pt x="0" y="166"/>
                    </a:cubicBezTo>
                    <a:cubicBezTo>
                      <a:pt x="0" y="176"/>
                      <a:pt x="10" y="176"/>
                      <a:pt x="17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278">
                <a:extLst>
                  <a:ext uri="{FF2B5EF4-FFF2-40B4-BE49-F238E27FC236}">
                    <a16:creationId xmlns:a16="http://schemas.microsoft.com/office/drawing/2014/main" id="{430C6B1E-CF0B-4DEB-A8B3-12D64937634E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322763" y="2590800"/>
                <a:ext cx="123825" cy="193675"/>
              </a:xfrm>
              <a:custGeom>
                <a:avLst/>
                <a:gdLst>
                  <a:gd name="T0" fmla="*/ 151 w 247"/>
                  <a:gd name="T1" fmla="*/ 201 h 353"/>
                  <a:gd name="T2" fmla="*/ 204 w 247"/>
                  <a:gd name="T3" fmla="*/ 341 h 353"/>
                  <a:gd name="T4" fmla="*/ 230 w 247"/>
                  <a:gd name="T5" fmla="*/ 352 h 353"/>
                  <a:gd name="T6" fmla="*/ 241 w 247"/>
                  <a:gd name="T7" fmla="*/ 352 h 353"/>
                  <a:gd name="T8" fmla="*/ 247 w 247"/>
                  <a:gd name="T9" fmla="*/ 347 h 353"/>
                  <a:gd name="T10" fmla="*/ 244 w 247"/>
                  <a:gd name="T11" fmla="*/ 343 h 353"/>
                  <a:gd name="T12" fmla="*/ 233 w 247"/>
                  <a:gd name="T13" fmla="*/ 320 h 353"/>
                  <a:gd name="T14" fmla="*/ 131 w 247"/>
                  <a:gd name="T15" fmla="*/ 36 h 353"/>
                  <a:gd name="T16" fmla="*/ 70 w 247"/>
                  <a:gd name="T17" fmla="*/ 0 h 353"/>
                  <a:gd name="T18" fmla="*/ 61 w 247"/>
                  <a:gd name="T19" fmla="*/ 6 h 353"/>
                  <a:gd name="T20" fmla="*/ 66 w 247"/>
                  <a:gd name="T21" fmla="*/ 11 h 353"/>
                  <a:gd name="T22" fmla="*/ 98 w 247"/>
                  <a:gd name="T23" fmla="*/ 51 h 353"/>
                  <a:gd name="T24" fmla="*/ 146 w 247"/>
                  <a:gd name="T25" fmla="*/ 186 h 353"/>
                  <a:gd name="T26" fmla="*/ 9 w 247"/>
                  <a:gd name="T27" fmla="*/ 323 h 353"/>
                  <a:gd name="T28" fmla="*/ 0 w 247"/>
                  <a:gd name="T29" fmla="*/ 339 h 353"/>
                  <a:gd name="T30" fmla="*/ 15 w 247"/>
                  <a:gd name="T31" fmla="*/ 353 h 353"/>
                  <a:gd name="T32" fmla="*/ 31 w 247"/>
                  <a:gd name="T33" fmla="*/ 343 h 353"/>
                  <a:gd name="T34" fmla="*/ 151 w 247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7" h="353">
                    <a:moveTo>
                      <a:pt x="151" y="201"/>
                    </a:moveTo>
                    <a:cubicBezTo>
                      <a:pt x="172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2"/>
                      <a:pt x="247" y="349"/>
                      <a:pt x="247" y="347"/>
                    </a:cubicBezTo>
                    <a:cubicBezTo>
                      <a:pt x="247" y="346"/>
                      <a:pt x="246" y="345"/>
                      <a:pt x="244" y="343"/>
                    </a:cubicBezTo>
                    <a:cubicBezTo>
                      <a:pt x="239" y="337"/>
                      <a:pt x="236" y="330"/>
                      <a:pt x="233" y="320"/>
                    </a:cubicBezTo>
                    <a:lnTo>
                      <a:pt x="131" y="36"/>
                    </a:lnTo>
                    <a:cubicBezTo>
                      <a:pt x="121" y="7"/>
                      <a:pt x="94" y="0"/>
                      <a:pt x="70" y="0"/>
                    </a:cubicBezTo>
                    <a:cubicBezTo>
                      <a:pt x="68" y="0"/>
                      <a:pt x="61" y="0"/>
                      <a:pt x="61" y="6"/>
                    </a:cubicBezTo>
                    <a:cubicBezTo>
                      <a:pt x="61" y="10"/>
                      <a:pt x="65" y="11"/>
                      <a:pt x="66" y="11"/>
                    </a:cubicBezTo>
                    <a:cubicBezTo>
                      <a:pt x="82" y="14"/>
                      <a:pt x="86" y="17"/>
                      <a:pt x="98" y="51"/>
                    </a:cubicBezTo>
                    <a:lnTo>
                      <a:pt x="146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7" y="348"/>
                      <a:pt x="31" y="343"/>
                    </a:cubicBezTo>
                    <a:lnTo>
                      <a:pt x="151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279">
                <a:extLst>
                  <a:ext uri="{FF2B5EF4-FFF2-40B4-BE49-F238E27FC236}">
                    <a16:creationId xmlns:a16="http://schemas.microsoft.com/office/drawing/2014/main" id="{2EC358E0-F032-4DD4-8C8E-C2D0F2DE53E2}"/>
                  </a:ext>
                </a:extLst>
              </p:cNvPr>
              <p:cNvSpPr>
                <a:spLocks noEditPoint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62463" y="2692400"/>
                <a:ext cx="84138" cy="130175"/>
              </a:xfrm>
              <a:custGeom>
                <a:avLst/>
                <a:gdLst>
                  <a:gd name="T0" fmla="*/ 170 w 170"/>
                  <a:gd name="T1" fmla="*/ 178 h 236"/>
                  <a:gd name="T2" fmla="*/ 170 w 170"/>
                  <a:gd name="T3" fmla="*/ 166 h 236"/>
                  <a:gd name="T4" fmla="*/ 132 w 170"/>
                  <a:gd name="T5" fmla="*/ 166 h 236"/>
                  <a:gd name="T6" fmla="*/ 132 w 170"/>
                  <a:gd name="T7" fmla="*/ 10 h 236"/>
                  <a:gd name="T8" fmla="*/ 124 w 170"/>
                  <a:gd name="T9" fmla="*/ 0 h 236"/>
                  <a:gd name="T10" fmla="*/ 115 w 170"/>
                  <a:gd name="T11" fmla="*/ 5 h 236"/>
                  <a:gd name="T12" fmla="*/ 0 w 170"/>
                  <a:gd name="T13" fmla="*/ 166 h 236"/>
                  <a:gd name="T14" fmla="*/ 0 w 170"/>
                  <a:gd name="T15" fmla="*/ 178 h 236"/>
                  <a:gd name="T16" fmla="*/ 102 w 170"/>
                  <a:gd name="T17" fmla="*/ 178 h 236"/>
                  <a:gd name="T18" fmla="*/ 102 w 170"/>
                  <a:gd name="T19" fmla="*/ 207 h 236"/>
                  <a:gd name="T20" fmla="*/ 74 w 170"/>
                  <a:gd name="T21" fmla="*/ 223 h 236"/>
                  <a:gd name="T22" fmla="*/ 64 w 170"/>
                  <a:gd name="T23" fmla="*/ 223 h 236"/>
                  <a:gd name="T24" fmla="*/ 64 w 170"/>
                  <a:gd name="T25" fmla="*/ 236 h 236"/>
                  <a:gd name="T26" fmla="*/ 117 w 170"/>
                  <a:gd name="T27" fmla="*/ 234 h 236"/>
                  <a:gd name="T28" fmla="*/ 169 w 170"/>
                  <a:gd name="T29" fmla="*/ 236 h 236"/>
                  <a:gd name="T30" fmla="*/ 169 w 170"/>
                  <a:gd name="T31" fmla="*/ 223 h 236"/>
                  <a:gd name="T32" fmla="*/ 160 w 170"/>
                  <a:gd name="T33" fmla="*/ 223 h 236"/>
                  <a:gd name="T34" fmla="*/ 132 w 170"/>
                  <a:gd name="T35" fmla="*/ 207 h 236"/>
                  <a:gd name="T36" fmla="*/ 132 w 170"/>
                  <a:gd name="T37" fmla="*/ 178 h 236"/>
                  <a:gd name="T38" fmla="*/ 170 w 170"/>
                  <a:gd name="T39" fmla="*/ 178 h 236"/>
                  <a:gd name="T40" fmla="*/ 105 w 170"/>
                  <a:gd name="T41" fmla="*/ 38 h 236"/>
                  <a:gd name="T42" fmla="*/ 105 w 170"/>
                  <a:gd name="T43" fmla="*/ 166 h 236"/>
                  <a:gd name="T44" fmla="*/ 12 w 170"/>
                  <a:gd name="T45" fmla="*/ 166 h 236"/>
                  <a:gd name="T46" fmla="*/ 105 w 170"/>
                  <a:gd name="T47" fmla="*/ 38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0" h="236">
                    <a:moveTo>
                      <a:pt x="170" y="178"/>
                    </a:moveTo>
                    <a:lnTo>
                      <a:pt x="170" y="166"/>
                    </a:lnTo>
                    <a:lnTo>
                      <a:pt x="132" y="166"/>
                    </a:lnTo>
                    <a:lnTo>
                      <a:pt x="132" y="10"/>
                    </a:lnTo>
                    <a:cubicBezTo>
                      <a:pt x="132" y="3"/>
                      <a:pt x="132" y="0"/>
                      <a:pt x="124" y="0"/>
                    </a:cubicBezTo>
                    <a:cubicBezTo>
                      <a:pt x="120" y="0"/>
                      <a:pt x="118" y="0"/>
                      <a:pt x="115" y="5"/>
                    </a:cubicBezTo>
                    <a:lnTo>
                      <a:pt x="0" y="166"/>
                    </a:lnTo>
                    <a:lnTo>
                      <a:pt x="0" y="178"/>
                    </a:lnTo>
                    <a:lnTo>
                      <a:pt x="102" y="178"/>
                    </a:lnTo>
                    <a:lnTo>
                      <a:pt x="102" y="207"/>
                    </a:lnTo>
                    <a:cubicBezTo>
                      <a:pt x="102" y="219"/>
                      <a:pt x="102" y="223"/>
                      <a:pt x="74" y="223"/>
                    </a:cubicBezTo>
                    <a:lnTo>
                      <a:pt x="64" y="223"/>
                    </a:lnTo>
                    <a:lnTo>
                      <a:pt x="64" y="236"/>
                    </a:lnTo>
                    <a:cubicBezTo>
                      <a:pt x="82" y="235"/>
                      <a:pt x="104" y="234"/>
                      <a:pt x="117" y="234"/>
                    </a:cubicBezTo>
                    <a:cubicBezTo>
                      <a:pt x="130" y="234"/>
                      <a:pt x="152" y="235"/>
                      <a:pt x="169" y="236"/>
                    </a:cubicBezTo>
                    <a:lnTo>
                      <a:pt x="169" y="223"/>
                    </a:lnTo>
                    <a:lnTo>
                      <a:pt x="160" y="223"/>
                    </a:lnTo>
                    <a:cubicBezTo>
                      <a:pt x="132" y="223"/>
                      <a:pt x="132" y="219"/>
                      <a:pt x="132" y="207"/>
                    </a:cubicBezTo>
                    <a:lnTo>
                      <a:pt x="132" y="178"/>
                    </a:lnTo>
                    <a:lnTo>
                      <a:pt x="170" y="178"/>
                    </a:lnTo>
                    <a:close/>
                    <a:moveTo>
                      <a:pt x="105" y="38"/>
                    </a:moveTo>
                    <a:lnTo>
                      <a:pt x="105" y="166"/>
                    </a:lnTo>
                    <a:lnTo>
                      <a:pt x="12" y="166"/>
                    </a:lnTo>
                    <a:lnTo>
                      <a:pt x="105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Freeform 280">
                <a:extLst>
                  <a:ext uri="{FF2B5EF4-FFF2-40B4-BE49-F238E27FC236}">
                    <a16:creationId xmlns:a16="http://schemas.microsoft.com/office/drawing/2014/main" id="{DED0747B-B50F-4139-9060-C5C0E75D9C16}"/>
                  </a:ext>
                </a:extLst>
              </p:cNvPr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575176" y="2659063"/>
                <a:ext cx="117475" cy="180975"/>
              </a:xfrm>
              <a:custGeom>
                <a:avLst/>
                <a:gdLst>
                  <a:gd name="T0" fmla="*/ 1 w 235"/>
                  <a:gd name="T1" fmla="*/ 307 h 328"/>
                  <a:gd name="T2" fmla="*/ 0 w 235"/>
                  <a:gd name="T3" fmla="*/ 315 h 328"/>
                  <a:gd name="T4" fmla="*/ 13 w 235"/>
                  <a:gd name="T5" fmla="*/ 328 h 328"/>
                  <a:gd name="T6" fmla="*/ 31 w 235"/>
                  <a:gd name="T7" fmla="*/ 318 h 328"/>
                  <a:gd name="T8" fmla="*/ 63 w 235"/>
                  <a:gd name="T9" fmla="*/ 193 h 328"/>
                  <a:gd name="T10" fmla="*/ 112 w 235"/>
                  <a:gd name="T11" fmla="*/ 226 h 328"/>
                  <a:gd name="T12" fmla="*/ 235 w 235"/>
                  <a:gd name="T13" fmla="*/ 81 h 328"/>
                  <a:gd name="T14" fmla="*/ 166 w 235"/>
                  <a:gd name="T15" fmla="*/ 0 h 328"/>
                  <a:gd name="T16" fmla="*/ 50 w 235"/>
                  <a:gd name="T17" fmla="*/ 111 h 328"/>
                  <a:gd name="T18" fmla="*/ 1 w 235"/>
                  <a:gd name="T19" fmla="*/ 307 h 328"/>
                  <a:gd name="T20" fmla="*/ 112 w 235"/>
                  <a:gd name="T21" fmla="*/ 215 h 328"/>
                  <a:gd name="T22" fmla="*/ 69 w 235"/>
                  <a:gd name="T23" fmla="*/ 171 h 328"/>
                  <a:gd name="T24" fmla="*/ 73 w 235"/>
                  <a:gd name="T25" fmla="*/ 152 h 328"/>
                  <a:gd name="T26" fmla="*/ 103 w 235"/>
                  <a:gd name="T27" fmla="*/ 58 h 328"/>
                  <a:gd name="T28" fmla="*/ 165 w 235"/>
                  <a:gd name="T29" fmla="*/ 11 h 328"/>
                  <a:gd name="T30" fmla="*/ 199 w 235"/>
                  <a:gd name="T31" fmla="*/ 60 h 328"/>
                  <a:gd name="T32" fmla="*/ 171 w 235"/>
                  <a:gd name="T33" fmla="*/ 168 h 328"/>
                  <a:gd name="T34" fmla="*/ 112 w 235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5" h="328">
                    <a:moveTo>
                      <a:pt x="1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5" y="328"/>
                      <a:pt x="13" y="328"/>
                    </a:cubicBezTo>
                    <a:cubicBezTo>
                      <a:pt x="24" y="328"/>
                      <a:pt x="30" y="319"/>
                      <a:pt x="31" y="318"/>
                    </a:cubicBezTo>
                    <a:cubicBezTo>
                      <a:pt x="33" y="313"/>
                      <a:pt x="49" y="247"/>
                      <a:pt x="63" y="193"/>
                    </a:cubicBezTo>
                    <a:cubicBezTo>
                      <a:pt x="73" y="213"/>
                      <a:pt x="89" y="226"/>
                      <a:pt x="112" y="226"/>
                    </a:cubicBezTo>
                    <a:cubicBezTo>
                      <a:pt x="171" y="226"/>
                      <a:pt x="235" y="156"/>
                      <a:pt x="235" y="81"/>
                    </a:cubicBezTo>
                    <a:cubicBezTo>
                      <a:pt x="235" y="28"/>
                      <a:pt x="202" y="0"/>
                      <a:pt x="166" y="0"/>
                    </a:cubicBezTo>
                    <a:cubicBezTo>
                      <a:pt x="117" y="0"/>
                      <a:pt x="65" y="50"/>
                      <a:pt x="50" y="111"/>
                    </a:cubicBezTo>
                    <a:lnTo>
                      <a:pt x="1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1"/>
                    </a:cubicBezTo>
                    <a:cubicBezTo>
                      <a:pt x="69" y="169"/>
                      <a:pt x="71" y="159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4" y="22"/>
                      <a:pt x="149" y="11"/>
                      <a:pt x="165" y="11"/>
                    </a:cubicBezTo>
                    <a:cubicBezTo>
                      <a:pt x="183" y="11"/>
                      <a:pt x="199" y="25"/>
                      <a:pt x="199" y="60"/>
                    </a:cubicBezTo>
                    <a:cubicBezTo>
                      <a:pt x="199" y="87"/>
                      <a:pt x="185" y="143"/>
                      <a:pt x="171" y="168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Freeform 281">
                <a:extLst>
                  <a:ext uri="{FF2B5EF4-FFF2-40B4-BE49-F238E27FC236}">
                    <a16:creationId xmlns:a16="http://schemas.microsoft.com/office/drawing/2014/main" id="{D100522C-0126-4EDA-98E9-ED1565818F95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765676" y="2620963"/>
                <a:ext cx="165100" cy="182563"/>
              </a:xfrm>
              <a:custGeom>
                <a:avLst/>
                <a:gdLst>
                  <a:gd name="T0" fmla="*/ 176 w 331"/>
                  <a:gd name="T1" fmla="*/ 176 h 332"/>
                  <a:gd name="T2" fmla="*/ 315 w 331"/>
                  <a:gd name="T3" fmla="*/ 176 h 332"/>
                  <a:gd name="T4" fmla="*/ 331 w 331"/>
                  <a:gd name="T5" fmla="*/ 166 h 332"/>
                  <a:gd name="T6" fmla="*/ 315 w 331"/>
                  <a:gd name="T7" fmla="*/ 156 h 332"/>
                  <a:gd name="T8" fmla="*/ 176 w 331"/>
                  <a:gd name="T9" fmla="*/ 156 h 332"/>
                  <a:gd name="T10" fmla="*/ 176 w 331"/>
                  <a:gd name="T11" fmla="*/ 16 h 332"/>
                  <a:gd name="T12" fmla="*/ 166 w 331"/>
                  <a:gd name="T13" fmla="*/ 0 h 332"/>
                  <a:gd name="T14" fmla="*/ 156 w 331"/>
                  <a:gd name="T15" fmla="*/ 16 h 332"/>
                  <a:gd name="T16" fmla="*/ 156 w 331"/>
                  <a:gd name="T17" fmla="*/ 156 h 332"/>
                  <a:gd name="T18" fmla="*/ 16 w 331"/>
                  <a:gd name="T19" fmla="*/ 156 h 332"/>
                  <a:gd name="T20" fmla="*/ 0 w 331"/>
                  <a:gd name="T21" fmla="*/ 166 h 332"/>
                  <a:gd name="T22" fmla="*/ 16 w 331"/>
                  <a:gd name="T23" fmla="*/ 176 h 332"/>
                  <a:gd name="T24" fmla="*/ 156 w 331"/>
                  <a:gd name="T25" fmla="*/ 176 h 332"/>
                  <a:gd name="T26" fmla="*/ 156 w 331"/>
                  <a:gd name="T27" fmla="*/ 316 h 332"/>
                  <a:gd name="T28" fmla="*/ 166 w 331"/>
                  <a:gd name="T29" fmla="*/ 332 h 332"/>
                  <a:gd name="T30" fmla="*/ 176 w 331"/>
                  <a:gd name="T31" fmla="*/ 316 h 332"/>
                  <a:gd name="T32" fmla="*/ 176 w 331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1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1" y="176"/>
                      <a:pt x="331" y="166"/>
                    </a:cubicBezTo>
                    <a:cubicBezTo>
                      <a:pt x="331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6" y="156"/>
                    </a:lnTo>
                    <a:cubicBezTo>
                      <a:pt x="9" y="156"/>
                      <a:pt x="0" y="156"/>
                      <a:pt x="0" y="166"/>
                    </a:cubicBezTo>
                    <a:cubicBezTo>
                      <a:pt x="0" y="176"/>
                      <a:pt x="9" y="176"/>
                      <a:pt x="16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Freeform 282">
                <a:extLst>
                  <a:ext uri="{FF2B5EF4-FFF2-40B4-BE49-F238E27FC236}">
                    <a16:creationId xmlns:a16="http://schemas.microsoft.com/office/drawing/2014/main" id="{DE95EF55-D65D-4DD7-A175-0C4C3EA06E37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5013326" y="2590800"/>
                <a:ext cx="122238" cy="193675"/>
              </a:xfrm>
              <a:custGeom>
                <a:avLst/>
                <a:gdLst>
                  <a:gd name="T0" fmla="*/ 152 w 247"/>
                  <a:gd name="T1" fmla="*/ 201 h 353"/>
                  <a:gd name="T2" fmla="*/ 204 w 247"/>
                  <a:gd name="T3" fmla="*/ 341 h 353"/>
                  <a:gd name="T4" fmla="*/ 231 w 247"/>
                  <a:gd name="T5" fmla="*/ 352 h 353"/>
                  <a:gd name="T6" fmla="*/ 242 w 247"/>
                  <a:gd name="T7" fmla="*/ 352 h 353"/>
                  <a:gd name="T8" fmla="*/ 247 w 247"/>
                  <a:gd name="T9" fmla="*/ 347 h 353"/>
                  <a:gd name="T10" fmla="*/ 245 w 247"/>
                  <a:gd name="T11" fmla="*/ 343 h 353"/>
                  <a:gd name="T12" fmla="*/ 233 w 247"/>
                  <a:gd name="T13" fmla="*/ 320 h 353"/>
                  <a:gd name="T14" fmla="*/ 132 w 247"/>
                  <a:gd name="T15" fmla="*/ 36 h 353"/>
                  <a:gd name="T16" fmla="*/ 71 w 247"/>
                  <a:gd name="T17" fmla="*/ 0 h 353"/>
                  <a:gd name="T18" fmla="*/ 62 w 247"/>
                  <a:gd name="T19" fmla="*/ 6 h 353"/>
                  <a:gd name="T20" fmla="*/ 66 w 247"/>
                  <a:gd name="T21" fmla="*/ 11 h 353"/>
                  <a:gd name="T22" fmla="*/ 99 w 247"/>
                  <a:gd name="T23" fmla="*/ 51 h 353"/>
                  <a:gd name="T24" fmla="*/ 147 w 247"/>
                  <a:gd name="T25" fmla="*/ 186 h 353"/>
                  <a:gd name="T26" fmla="*/ 9 w 247"/>
                  <a:gd name="T27" fmla="*/ 323 h 353"/>
                  <a:gd name="T28" fmla="*/ 0 w 247"/>
                  <a:gd name="T29" fmla="*/ 339 h 353"/>
                  <a:gd name="T30" fmla="*/ 15 w 247"/>
                  <a:gd name="T31" fmla="*/ 353 h 353"/>
                  <a:gd name="T32" fmla="*/ 32 w 247"/>
                  <a:gd name="T33" fmla="*/ 343 h 353"/>
                  <a:gd name="T34" fmla="*/ 152 w 247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7" h="353">
                    <a:moveTo>
                      <a:pt x="152" y="201"/>
                    </a:moveTo>
                    <a:cubicBezTo>
                      <a:pt x="173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1" y="352"/>
                    </a:cubicBezTo>
                    <a:lnTo>
                      <a:pt x="242" y="352"/>
                    </a:lnTo>
                    <a:cubicBezTo>
                      <a:pt x="247" y="352"/>
                      <a:pt x="247" y="349"/>
                      <a:pt x="247" y="347"/>
                    </a:cubicBezTo>
                    <a:cubicBezTo>
                      <a:pt x="247" y="346"/>
                      <a:pt x="246" y="345"/>
                      <a:pt x="245" y="343"/>
                    </a:cubicBezTo>
                    <a:cubicBezTo>
                      <a:pt x="240" y="337"/>
                      <a:pt x="237" y="330"/>
                      <a:pt x="233" y="320"/>
                    </a:cubicBezTo>
                    <a:lnTo>
                      <a:pt x="132" y="36"/>
                    </a:lnTo>
                    <a:cubicBezTo>
                      <a:pt x="121" y="7"/>
                      <a:pt x="94" y="0"/>
                      <a:pt x="71" y="0"/>
                    </a:cubicBezTo>
                    <a:cubicBezTo>
                      <a:pt x="68" y="0"/>
                      <a:pt x="62" y="0"/>
                      <a:pt x="62" y="6"/>
                    </a:cubicBezTo>
                    <a:cubicBezTo>
                      <a:pt x="62" y="10"/>
                      <a:pt x="66" y="11"/>
                      <a:pt x="66" y="11"/>
                    </a:cubicBezTo>
                    <a:cubicBezTo>
                      <a:pt x="83" y="14"/>
                      <a:pt x="86" y="17"/>
                      <a:pt x="99" y="51"/>
                    </a:cubicBezTo>
                    <a:lnTo>
                      <a:pt x="147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8" y="348"/>
                      <a:pt x="32" y="343"/>
                    </a:cubicBezTo>
                    <a:lnTo>
                      <a:pt x="152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Freeform 283">
                <a:extLst>
                  <a:ext uri="{FF2B5EF4-FFF2-40B4-BE49-F238E27FC236}">
                    <a16:creationId xmlns:a16="http://schemas.microsoft.com/office/drawing/2014/main" id="{423A4D3E-16A1-4BFB-AA8C-2D3B5256A1B5}"/>
                  </a:ext>
                </a:extLst>
              </p:cNvPr>
              <p:cNvSpPr>
                <a:spLocks noEditPoint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5154613" y="2695575"/>
                <a:ext cx="79375" cy="130175"/>
              </a:xfrm>
              <a:custGeom>
                <a:avLst/>
                <a:gdLst>
                  <a:gd name="T0" fmla="*/ 34 w 161"/>
                  <a:gd name="T1" fmla="*/ 117 h 238"/>
                  <a:gd name="T2" fmla="*/ 50 w 161"/>
                  <a:gd name="T3" fmla="*/ 42 h 238"/>
                  <a:gd name="T4" fmla="*/ 103 w 161"/>
                  <a:gd name="T5" fmla="*/ 10 h 238"/>
                  <a:gd name="T6" fmla="*/ 134 w 161"/>
                  <a:gd name="T7" fmla="*/ 22 h 238"/>
                  <a:gd name="T8" fmla="*/ 118 w 161"/>
                  <a:gd name="T9" fmla="*/ 39 h 238"/>
                  <a:gd name="T10" fmla="*/ 134 w 161"/>
                  <a:gd name="T11" fmla="*/ 55 h 238"/>
                  <a:gd name="T12" fmla="*/ 151 w 161"/>
                  <a:gd name="T13" fmla="*/ 38 h 238"/>
                  <a:gd name="T14" fmla="*/ 102 w 161"/>
                  <a:gd name="T15" fmla="*/ 0 h 238"/>
                  <a:gd name="T16" fmla="*/ 0 w 161"/>
                  <a:gd name="T17" fmla="*/ 121 h 238"/>
                  <a:gd name="T18" fmla="*/ 81 w 161"/>
                  <a:gd name="T19" fmla="*/ 238 h 238"/>
                  <a:gd name="T20" fmla="*/ 161 w 161"/>
                  <a:gd name="T21" fmla="*/ 160 h 238"/>
                  <a:gd name="T22" fmla="*/ 85 w 161"/>
                  <a:gd name="T23" fmla="*/ 83 h 238"/>
                  <a:gd name="T24" fmla="*/ 34 w 161"/>
                  <a:gd name="T25" fmla="*/ 117 h 238"/>
                  <a:gd name="T26" fmla="*/ 81 w 161"/>
                  <a:gd name="T27" fmla="*/ 227 h 238"/>
                  <a:gd name="T28" fmla="*/ 43 w 161"/>
                  <a:gd name="T29" fmla="*/ 202 h 238"/>
                  <a:gd name="T30" fmla="*/ 35 w 161"/>
                  <a:gd name="T31" fmla="*/ 153 h 238"/>
                  <a:gd name="T32" fmla="*/ 83 w 161"/>
                  <a:gd name="T33" fmla="*/ 93 h 238"/>
                  <a:gd name="T34" fmla="*/ 119 w 161"/>
                  <a:gd name="T35" fmla="*/ 112 h 238"/>
                  <a:gd name="T36" fmla="*/ 127 w 161"/>
                  <a:gd name="T37" fmla="*/ 160 h 238"/>
                  <a:gd name="T38" fmla="*/ 118 w 161"/>
                  <a:gd name="T39" fmla="*/ 208 h 238"/>
                  <a:gd name="T40" fmla="*/ 81 w 161"/>
                  <a:gd name="T41" fmla="*/ 22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238">
                    <a:moveTo>
                      <a:pt x="34" y="117"/>
                    </a:moveTo>
                    <a:cubicBezTo>
                      <a:pt x="34" y="89"/>
                      <a:pt x="36" y="63"/>
                      <a:pt x="50" y="42"/>
                    </a:cubicBezTo>
                    <a:cubicBezTo>
                      <a:pt x="61" y="23"/>
                      <a:pt x="80" y="10"/>
                      <a:pt x="103" y="10"/>
                    </a:cubicBezTo>
                    <a:cubicBezTo>
                      <a:pt x="113" y="10"/>
                      <a:pt x="127" y="13"/>
                      <a:pt x="134" y="22"/>
                    </a:cubicBezTo>
                    <a:cubicBezTo>
                      <a:pt x="125" y="23"/>
                      <a:pt x="118" y="29"/>
                      <a:pt x="118" y="39"/>
                    </a:cubicBezTo>
                    <a:cubicBezTo>
                      <a:pt x="118" y="48"/>
                      <a:pt x="124" y="55"/>
                      <a:pt x="134" y="55"/>
                    </a:cubicBezTo>
                    <a:cubicBezTo>
                      <a:pt x="145" y="55"/>
                      <a:pt x="151" y="48"/>
                      <a:pt x="151" y="38"/>
                    </a:cubicBezTo>
                    <a:cubicBezTo>
                      <a:pt x="151" y="18"/>
                      <a:pt x="136" y="0"/>
                      <a:pt x="102" y="0"/>
                    </a:cubicBezTo>
                    <a:cubicBezTo>
                      <a:pt x="52" y="0"/>
                      <a:pt x="0" y="46"/>
                      <a:pt x="0" y="121"/>
                    </a:cubicBezTo>
                    <a:cubicBezTo>
                      <a:pt x="0" y="211"/>
                      <a:pt x="43" y="238"/>
                      <a:pt x="81" y="238"/>
                    </a:cubicBezTo>
                    <a:cubicBezTo>
                      <a:pt x="124" y="238"/>
                      <a:pt x="161" y="206"/>
                      <a:pt x="161" y="160"/>
                    </a:cubicBezTo>
                    <a:cubicBezTo>
                      <a:pt x="161" y="116"/>
                      <a:pt x="126" y="83"/>
                      <a:pt x="85" y="83"/>
                    </a:cubicBezTo>
                    <a:cubicBezTo>
                      <a:pt x="57" y="83"/>
                      <a:pt x="42" y="102"/>
                      <a:pt x="34" y="117"/>
                    </a:cubicBezTo>
                    <a:close/>
                    <a:moveTo>
                      <a:pt x="81" y="227"/>
                    </a:moveTo>
                    <a:cubicBezTo>
                      <a:pt x="64" y="227"/>
                      <a:pt x="50" y="217"/>
                      <a:pt x="43" y="202"/>
                    </a:cubicBezTo>
                    <a:cubicBezTo>
                      <a:pt x="38" y="191"/>
                      <a:pt x="35" y="174"/>
                      <a:pt x="35" y="153"/>
                    </a:cubicBezTo>
                    <a:cubicBezTo>
                      <a:pt x="35" y="119"/>
                      <a:pt x="55" y="93"/>
                      <a:pt x="83" y="93"/>
                    </a:cubicBezTo>
                    <a:cubicBezTo>
                      <a:pt x="99" y="93"/>
                      <a:pt x="110" y="99"/>
                      <a:pt x="119" y="112"/>
                    </a:cubicBezTo>
                    <a:cubicBezTo>
                      <a:pt x="127" y="125"/>
                      <a:pt x="127" y="140"/>
                      <a:pt x="127" y="160"/>
                    </a:cubicBezTo>
                    <a:cubicBezTo>
                      <a:pt x="127" y="180"/>
                      <a:pt x="127" y="195"/>
                      <a:pt x="118" y="208"/>
                    </a:cubicBezTo>
                    <a:cubicBezTo>
                      <a:pt x="110" y="221"/>
                      <a:pt x="98" y="227"/>
                      <a:pt x="81" y="227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Freeform 284">
                <a:extLst>
                  <a:ext uri="{FF2B5EF4-FFF2-40B4-BE49-F238E27FC236}">
                    <a16:creationId xmlns:a16="http://schemas.microsoft.com/office/drawing/2014/main" id="{CF7805D1-326B-45C8-9B4F-6790D1BF8841}"/>
                  </a:ext>
                </a:extLst>
              </p:cNvPr>
              <p:cNvSpPr>
                <a:spLocks noEditPoint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5264151" y="2659063"/>
                <a:ext cx="117475" cy="180975"/>
              </a:xfrm>
              <a:custGeom>
                <a:avLst/>
                <a:gdLst>
                  <a:gd name="T0" fmla="*/ 2 w 236"/>
                  <a:gd name="T1" fmla="*/ 307 h 328"/>
                  <a:gd name="T2" fmla="*/ 0 w 236"/>
                  <a:gd name="T3" fmla="*/ 315 h 328"/>
                  <a:gd name="T4" fmla="*/ 14 w 236"/>
                  <a:gd name="T5" fmla="*/ 328 h 328"/>
                  <a:gd name="T6" fmla="*/ 32 w 236"/>
                  <a:gd name="T7" fmla="*/ 318 h 328"/>
                  <a:gd name="T8" fmla="*/ 63 w 236"/>
                  <a:gd name="T9" fmla="*/ 193 h 328"/>
                  <a:gd name="T10" fmla="*/ 113 w 236"/>
                  <a:gd name="T11" fmla="*/ 226 h 328"/>
                  <a:gd name="T12" fmla="*/ 236 w 236"/>
                  <a:gd name="T13" fmla="*/ 81 h 328"/>
                  <a:gd name="T14" fmla="*/ 166 w 236"/>
                  <a:gd name="T15" fmla="*/ 0 h 328"/>
                  <a:gd name="T16" fmla="*/ 50 w 236"/>
                  <a:gd name="T17" fmla="*/ 111 h 328"/>
                  <a:gd name="T18" fmla="*/ 2 w 236"/>
                  <a:gd name="T19" fmla="*/ 307 h 328"/>
                  <a:gd name="T20" fmla="*/ 112 w 236"/>
                  <a:gd name="T21" fmla="*/ 215 h 328"/>
                  <a:gd name="T22" fmla="*/ 69 w 236"/>
                  <a:gd name="T23" fmla="*/ 171 h 328"/>
                  <a:gd name="T24" fmla="*/ 73 w 236"/>
                  <a:gd name="T25" fmla="*/ 152 h 328"/>
                  <a:gd name="T26" fmla="*/ 103 w 236"/>
                  <a:gd name="T27" fmla="*/ 58 h 328"/>
                  <a:gd name="T28" fmla="*/ 165 w 236"/>
                  <a:gd name="T29" fmla="*/ 11 h 328"/>
                  <a:gd name="T30" fmla="*/ 200 w 236"/>
                  <a:gd name="T31" fmla="*/ 60 h 328"/>
                  <a:gd name="T32" fmla="*/ 172 w 236"/>
                  <a:gd name="T33" fmla="*/ 168 h 328"/>
                  <a:gd name="T34" fmla="*/ 112 w 236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6" h="328">
                    <a:moveTo>
                      <a:pt x="2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6" y="328"/>
                      <a:pt x="14" y="328"/>
                    </a:cubicBezTo>
                    <a:cubicBezTo>
                      <a:pt x="25" y="328"/>
                      <a:pt x="31" y="319"/>
                      <a:pt x="32" y="318"/>
                    </a:cubicBezTo>
                    <a:cubicBezTo>
                      <a:pt x="34" y="313"/>
                      <a:pt x="50" y="247"/>
                      <a:pt x="63" y="193"/>
                    </a:cubicBezTo>
                    <a:cubicBezTo>
                      <a:pt x="73" y="213"/>
                      <a:pt x="89" y="226"/>
                      <a:pt x="113" y="226"/>
                    </a:cubicBezTo>
                    <a:cubicBezTo>
                      <a:pt x="171" y="226"/>
                      <a:pt x="236" y="156"/>
                      <a:pt x="236" y="81"/>
                    </a:cubicBezTo>
                    <a:cubicBezTo>
                      <a:pt x="236" y="28"/>
                      <a:pt x="203" y="0"/>
                      <a:pt x="166" y="0"/>
                    </a:cubicBezTo>
                    <a:cubicBezTo>
                      <a:pt x="118" y="0"/>
                      <a:pt x="65" y="50"/>
                      <a:pt x="50" y="111"/>
                    </a:cubicBezTo>
                    <a:lnTo>
                      <a:pt x="2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1"/>
                    </a:cubicBezTo>
                    <a:cubicBezTo>
                      <a:pt x="69" y="169"/>
                      <a:pt x="72" y="159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5" y="22"/>
                      <a:pt x="150" y="11"/>
                      <a:pt x="165" y="11"/>
                    </a:cubicBezTo>
                    <a:cubicBezTo>
                      <a:pt x="184" y="11"/>
                      <a:pt x="200" y="25"/>
                      <a:pt x="200" y="60"/>
                    </a:cubicBezTo>
                    <a:cubicBezTo>
                      <a:pt x="200" y="87"/>
                      <a:pt x="185" y="143"/>
                      <a:pt x="172" y="168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Freeform 285">
                <a:extLst>
                  <a:ext uri="{FF2B5EF4-FFF2-40B4-BE49-F238E27FC236}">
                    <a16:creationId xmlns:a16="http://schemas.microsoft.com/office/drawing/2014/main" id="{5146B35D-7338-4856-B4C8-BDCDF4677569}"/>
                  </a:ext>
                </a:extLst>
              </p:cNvPr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5395913" y="2540000"/>
                <a:ext cx="77788" cy="128588"/>
              </a:xfrm>
              <a:custGeom>
                <a:avLst/>
                <a:gdLst>
                  <a:gd name="T0" fmla="*/ 154 w 154"/>
                  <a:gd name="T1" fmla="*/ 168 h 232"/>
                  <a:gd name="T2" fmla="*/ 142 w 154"/>
                  <a:gd name="T3" fmla="*/ 168 h 232"/>
                  <a:gd name="T4" fmla="*/ 133 w 154"/>
                  <a:gd name="T5" fmla="*/ 200 h 232"/>
                  <a:gd name="T6" fmla="*/ 98 w 154"/>
                  <a:gd name="T7" fmla="*/ 202 h 232"/>
                  <a:gd name="T8" fmla="*/ 34 w 154"/>
                  <a:gd name="T9" fmla="*/ 202 h 232"/>
                  <a:gd name="T10" fmla="*/ 104 w 154"/>
                  <a:gd name="T11" fmla="*/ 143 h 232"/>
                  <a:gd name="T12" fmla="*/ 154 w 154"/>
                  <a:gd name="T13" fmla="*/ 68 h 232"/>
                  <a:gd name="T14" fmla="*/ 72 w 154"/>
                  <a:gd name="T15" fmla="*/ 0 h 232"/>
                  <a:gd name="T16" fmla="*/ 0 w 154"/>
                  <a:gd name="T17" fmla="*/ 62 h 232"/>
                  <a:gd name="T18" fmla="*/ 18 w 154"/>
                  <a:gd name="T19" fmla="*/ 82 h 232"/>
                  <a:gd name="T20" fmla="*/ 37 w 154"/>
                  <a:gd name="T21" fmla="*/ 63 h 232"/>
                  <a:gd name="T22" fmla="*/ 16 w 154"/>
                  <a:gd name="T23" fmla="*/ 45 h 232"/>
                  <a:gd name="T24" fmla="*/ 67 w 154"/>
                  <a:gd name="T25" fmla="*/ 13 h 232"/>
                  <a:gd name="T26" fmla="*/ 120 w 154"/>
                  <a:gd name="T27" fmla="*/ 68 h 232"/>
                  <a:gd name="T28" fmla="*/ 87 w 154"/>
                  <a:gd name="T29" fmla="*/ 135 h 232"/>
                  <a:gd name="T30" fmla="*/ 3 w 154"/>
                  <a:gd name="T31" fmla="*/ 218 h 232"/>
                  <a:gd name="T32" fmla="*/ 0 w 154"/>
                  <a:gd name="T33" fmla="*/ 232 h 232"/>
                  <a:gd name="T34" fmla="*/ 143 w 154"/>
                  <a:gd name="T35" fmla="*/ 232 h 232"/>
                  <a:gd name="T36" fmla="*/ 154 w 154"/>
                  <a:gd name="T37" fmla="*/ 168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232">
                    <a:moveTo>
                      <a:pt x="154" y="168"/>
                    </a:moveTo>
                    <a:lnTo>
                      <a:pt x="142" y="168"/>
                    </a:lnTo>
                    <a:cubicBezTo>
                      <a:pt x="141" y="176"/>
                      <a:pt x="137" y="196"/>
                      <a:pt x="133" y="200"/>
                    </a:cubicBezTo>
                    <a:cubicBezTo>
                      <a:pt x="130" y="202"/>
                      <a:pt x="103" y="202"/>
                      <a:pt x="98" y="202"/>
                    </a:cubicBezTo>
                    <a:lnTo>
                      <a:pt x="34" y="202"/>
                    </a:lnTo>
                    <a:cubicBezTo>
                      <a:pt x="71" y="170"/>
                      <a:pt x="83" y="160"/>
                      <a:pt x="104" y="143"/>
                    </a:cubicBezTo>
                    <a:cubicBezTo>
                      <a:pt x="130" y="123"/>
                      <a:pt x="154" y="101"/>
                      <a:pt x="154" y="68"/>
                    </a:cubicBezTo>
                    <a:cubicBezTo>
                      <a:pt x="154" y="26"/>
                      <a:pt x="117" y="0"/>
                      <a:pt x="72" y="0"/>
                    </a:cubicBezTo>
                    <a:cubicBezTo>
                      <a:pt x="29" y="0"/>
                      <a:pt x="0" y="30"/>
                      <a:pt x="0" y="62"/>
                    </a:cubicBezTo>
                    <a:cubicBezTo>
                      <a:pt x="0" y="80"/>
                      <a:pt x="15" y="82"/>
                      <a:pt x="18" y="82"/>
                    </a:cubicBezTo>
                    <a:cubicBezTo>
                      <a:pt x="27" y="82"/>
                      <a:pt x="37" y="76"/>
                      <a:pt x="37" y="63"/>
                    </a:cubicBezTo>
                    <a:cubicBezTo>
                      <a:pt x="37" y="57"/>
                      <a:pt x="34" y="45"/>
                      <a:pt x="16" y="45"/>
                    </a:cubicBezTo>
                    <a:cubicBezTo>
                      <a:pt x="27" y="20"/>
                      <a:pt x="51" y="13"/>
                      <a:pt x="67" y="13"/>
                    </a:cubicBezTo>
                    <a:cubicBezTo>
                      <a:pt x="102" y="13"/>
                      <a:pt x="120" y="40"/>
                      <a:pt x="120" y="68"/>
                    </a:cubicBezTo>
                    <a:cubicBezTo>
                      <a:pt x="120" y="98"/>
                      <a:pt x="98" y="122"/>
                      <a:pt x="87" y="135"/>
                    </a:cubicBezTo>
                    <a:lnTo>
                      <a:pt x="3" y="218"/>
                    </a:lnTo>
                    <a:cubicBezTo>
                      <a:pt x="0" y="221"/>
                      <a:pt x="0" y="222"/>
                      <a:pt x="0" y="232"/>
                    </a:cubicBezTo>
                    <a:lnTo>
                      <a:pt x="143" y="232"/>
                    </a:lnTo>
                    <a:lnTo>
                      <a:pt x="154" y="16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A1DEDA-B564-4F57-81C4-05CD6F64D3D4}"/>
                </a:ext>
              </a:extLst>
            </p:cNvPr>
            <p:cNvSpPr txBox="1"/>
            <p:nvPr/>
          </p:nvSpPr>
          <p:spPr>
            <a:xfrm>
              <a:off x="9454720" y="751472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with 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068E1FB-B8E3-40A7-9013-460BF7946ADF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>
              <a:off x="10085752" y="842282"/>
              <a:ext cx="636588" cy="225426"/>
              <a:chOff x="2540000" y="2540000"/>
              <a:chExt cx="636588" cy="225426"/>
            </a:xfrm>
          </p:grpSpPr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81DAF283-5004-44B9-B407-5E9D91F8BF7E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540000" y="2540000"/>
                <a:ext cx="114300" cy="188913"/>
              </a:xfrm>
              <a:custGeom>
                <a:avLst/>
                <a:gdLst>
                  <a:gd name="T0" fmla="*/ 151 w 246"/>
                  <a:gd name="T1" fmla="*/ 200 h 353"/>
                  <a:gd name="T2" fmla="*/ 204 w 246"/>
                  <a:gd name="T3" fmla="*/ 341 h 353"/>
                  <a:gd name="T4" fmla="*/ 230 w 246"/>
                  <a:gd name="T5" fmla="*/ 352 h 353"/>
                  <a:gd name="T6" fmla="*/ 241 w 246"/>
                  <a:gd name="T7" fmla="*/ 352 h 353"/>
                  <a:gd name="T8" fmla="*/ 246 w 246"/>
                  <a:gd name="T9" fmla="*/ 347 h 353"/>
                  <a:gd name="T10" fmla="*/ 244 w 246"/>
                  <a:gd name="T11" fmla="*/ 342 h 353"/>
                  <a:gd name="T12" fmla="*/ 232 w 246"/>
                  <a:gd name="T13" fmla="*/ 319 h 353"/>
                  <a:gd name="T14" fmla="*/ 131 w 246"/>
                  <a:gd name="T15" fmla="*/ 35 h 353"/>
                  <a:gd name="T16" fmla="*/ 70 w 246"/>
                  <a:gd name="T17" fmla="*/ 0 h 353"/>
                  <a:gd name="T18" fmla="*/ 61 w 246"/>
                  <a:gd name="T19" fmla="*/ 5 h 353"/>
                  <a:gd name="T20" fmla="*/ 65 w 246"/>
                  <a:gd name="T21" fmla="*/ 10 h 353"/>
                  <a:gd name="T22" fmla="*/ 98 w 246"/>
                  <a:gd name="T23" fmla="*/ 50 h 353"/>
                  <a:gd name="T24" fmla="*/ 146 w 246"/>
                  <a:gd name="T25" fmla="*/ 186 h 353"/>
                  <a:gd name="T26" fmla="*/ 8 w 246"/>
                  <a:gd name="T27" fmla="*/ 323 h 353"/>
                  <a:gd name="T28" fmla="*/ 0 w 246"/>
                  <a:gd name="T29" fmla="*/ 338 h 353"/>
                  <a:gd name="T30" fmla="*/ 14 w 246"/>
                  <a:gd name="T31" fmla="*/ 353 h 353"/>
                  <a:gd name="T32" fmla="*/ 31 w 246"/>
                  <a:gd name="T33" fmla="*/ 342 h 353"/>
                  <a:gd name="T34" fmla="*/ 151 w 246"/>
                  <a:gd name="T35" fmla="*/ 20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6" h="353">
                    <a:moveTo>
                      <a:pt x="151" y="200"/>
                    </a:moveTo>
                    <a:cubicBezTo>
                      <a:pt x="172" y="253"/>
                      <a:pt x="196" y="329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1"/>
                      <a:pt x="246" y="348"/>
                      <a:pt x="246" y="347"/>
                    </a:cubicBezTo>
                    <a:cubicBezTo>
                      <a:pt x="246" y="345"/>
                      <a:pt x="245" y="344"/>
                      <a:pt x="244" y="342"/>
                    </a:cubicBezTo>
                    <a:cubicBezTo>
                      <a:pt x="239" y="337"/>
                      <a:pt x="236" y="329"/>
                      <a:pt x="232" y="319"/>
                    </a:cubicBezTo>
                    <a:lnTo>
                      <a:pt x="131" y="35"/>
                    </a:lnTo>
                    <a:cubicBezTo>
                      <a:pt x="120" y="6"/>
                      <a:pt x="93" y="0"/>
                      <a:pt x="70" y="0"/>
                    </a:cubicBezTo>
                    <a:cubicBezTo>
                      <a:pt x="67" y="0"/>
                      <a:pt x="61" y="0"/>
                      <a:pt x="61" y="5"/>
                    </a:cubicBezTo>
                    <a:cubicBezTo>
                      <a:pt x="61" y="9"/>
                      <a:pt x="65" y="10"/>
                      <a:pt x="65" y="10"/>
                    </a:cubicBezTo>
                    <a:cubicBezTo>
                      <a:pt x="82" y="13"/>
                      <a:pt x="85" y="16"/>
                      <a:pt x="98" y="50"/>
                    </a:cubicBezTo>
                    <a:lnTo>
                      <a:pt x="146" y="186"/>
                    </a:lnTo>
                    <a:lnTo>
                      <a:pt x="8" y="323"/>
                    </a:lnTo>
                    <a:cubicBezTo>
                      <a:pt x="3" y="329"/>
                      <a:pt x="0" y="332"/>
                      <a:pt x="0" y="338"/>
                    </a:cubicBezTo>
                    <a:cubicBezTo>
                      <a:pt x="0" y="347"/>
                      <a:pt x="7" y="353"/>
                      <a:pt x="14" y="353"/>
                    </a:cubicBezTo>
                    <a:cubicBezTo>
                      <a:pt x="22" y="353"/>
                      <a:pt x="27" y="347"/>
                      <a:pt x="31" y="342"/>
                    </a:cubicBezTo>
                    <a:lnTo>
                      <a:pt x="151" y="20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B6B234FC-B859-48B2-B76B-8F61C68D0D77}"/>
                  </a:ext>
                </a:extLst>
              </p:cNvPr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668588" y="2640013"/>
                <a:ext cx="77788" cy="125413"/>
              </a:xfrm>
              <a:custGeom>
                <a:avLst/>
                <a:gdLst>
                  <a:gd name="T0" fmla="*/ 171 w 171"/>
                  <a:gd name="T1" fmla="*/ 178 h 235"/>
                  <a:gd name="T2" fmla="*/ 171 w 171"/>
                  <a:gd name="T3" fmla="*/ 165 h 235"/>
                  <a:gd name="T4" fmla="*/ 132 w 171"/>
                  <a:gd name="T5" fmla="*/ 165 h 235"/>
                  <a:gd name="T6" fmla="*/ 132 w 171"/>
                  <a:gd name="T7" fmla="*/ 10 h 235"/>
                  <a:gd name="T8" fmla="*/ 125 w 171"/>
                  <a:gd name="T9" fmla="*/ 0 h 235"/>
                  <a:gd name="T10" fmla="*/ 116 w 171"/>
                  <a:gd name="T11" fmla="*/ 5 h 235"/>
                  <a:gd name="T12" fmla="*/ 0 w 171"/>
                  <a:gd name="T13" fmla="*/ 165 h 235"/>
                  <a:gd name="T14" fmla="*/ 0 w 171"/>
                  <a:gd name="T15" fmla="*/ 178 h 235"/>
                  <a:gd name="T16" fmla="*/ 103 w 171"/>
                  <a:gd name="T17" fmla="*/ 178 h 235"/>
                  <a:gd name="T18" fmla="*/ 103 w 171"/>
                  <a:gd name="T19" fmla="*/ 206 h 235"/>
                  <a:gd name="T20" fmla="*/ 75 w 171"/>
                  <a:gd name="T21" fmla="*/ 222 h 235"/>
                  <a:gd name="T22" fmla="*/ 65 w 171"/>
                  <a:gd name="T23" fmla="*/ 222 h 235"/>
                  <a:gd name="T24" fmla="*/ 65 w 171"/>
                  <a:gd name="T25" fmla="*/ 235 h 235"/>
                  <a:gd name="T26" fmla="*/ 117 w 171"/>
                  <a:gd name="T27" fmla="*/ 234 h 235"/>
                  <a:gd name="T28" fmla="*/ 170 w 171"/>
                  <a:gd name="T29" fmla="*/ 235 h 235"/>
                  <a:gd name="T30" fmla="*/ 170 w 171"/>
                  <a:gd name="T31" fmla="*/ 222 h 235"/>
                  <a:gd name="T32" fmla="*/ 161 w 171"/>
                  <a:gd name="T33" fmla="*/ 222 h 235"/>
                  <a:gd name="T34" fmla="*/ 132 w 171"/>
                  <a:gd name="T35" fmla="*/ 206 h 235"/>
                  <a:gd name="T36" fmla="*/ 132 w 171"/>
                  <a:gd name="T37" fmla="*/ 178 h 235"/>
                  <a:gd name="T38" fmla="*/ 171 w 171"/>
                  <a:gd name="T39" fmla="*/ 178 h 235"/>
                  <a:gd name="T40" fmla="*/ 105 w 171"/>
                  <a:gd name="T41" fmla="*/ 37 h 235"/>
                  <a:gd name="T42" fmla="*/ 105 w 171"/>
                  <a:gd name="T43" fmla="*/ 165 h 235"/>
                  <a:gd name="T44" fmla="*/ 13 w 171"/>
                  <a:gd name="T45" fmla="*/ 165 h 235"/>
                  <a:gd name="T46" fmla="*/ 105 w 171"/>
                  <a:gd name="T47" fmla="*/ 37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1" h="235">
                    <a:moveTo>
                      <a:pt x="171" y="178"/>
                    </a:moveTo>
                    <a:lnTo>
                      <a:pt x="171" y="165"/>
                    </a:lnTo>
                    <a:lnTo>
                      <a:pt x="132" y="165"/>
                    </a:lnTo>
                    <a:lnTo>
                      <a:pt x="132" y="10"/>
                    </a:lnTo>
                    <a:cubicBezTo>
                      <a:pt x="132" y="2"/>
                      <a:pt x="132" y="0"/>
                      <a:pt x="125" y="0"/>
                    </a:cubicBezTo>
                    <a:cubicBezTo>
                      <a:pt x="121" y="0"/>
                      <a:pt x="119" y="0"/>
                      <a:pt x="116" y="5"/>
                    </a:cubicBezTo>
                    <a:lnTo>
                      <a:pt x="0" y="165"/>
                    </a:lnTo>
                    <a:lnTo>
                      <a:pt x="0" y="178"/>
                    </a:lnTo>
                    <a:lnTo>
                      <a:pt x="103" y="178"/>
                    </a:lnTo>
                    <a:lnTo>
                      <a:pt x="103" y="206"/>
                    </a:lnTo>
                    <a:cubicBezTo>
                      <a:pt x="103" y="218"/>
                      <a:pt x="103" y="222"/>
                      <a:pt x="75" y="222"/>
                    </a:cubicBezTo>
                    <a:lnTo>
                      <a:pt x="65" y="222"/>
                    </a:lnTo>
                    <a:lnTo>
                      <a:pt x="65" y="235"/>
                    </a:lnTo>
                    <a:cubicBezTo>
                      <a:pt x="83" y="234"/>
                      <a:pt x="105" y="234"/>
                      <a:pt x="117" y="234"/>
                    </a:cubicBezTo>
                    <a:cubicBezTo>
                      <a:pt x="130" y="234"/>
                      <a:pt x="153" y="234"/>
                      <a:pt x="170" y="235"/>
                    </a:cubicBezTo>
                    <a:lnTo>
                      <a:pt x="170" y="222"/>
                    </a:lnTo>
                    <a:lnTo>
                      <a:pt x="161" y="222"/>
                    </a:lnTo>
                    <a:cubicBezTo>
                      <a:pt x="132" y="222"/>
                      <a:pt x="132" y="218"/>
                      <a:pt x="132" y="206"/>
                    </a:cubicBezTo>
                    <a:lnTo>
                      <a:pt x="132" y="178"/>
                    </a:lnTo>
                    <a:lnTo>
                      <a:pt x="171" y="178"/>
                    </a:lnTo>
                    <a:close/>
                    <a:moveTo>
                      <a:pt x="105" y="37"/>
                    </a:moveTo>
                    <a:lnTo>
                      <a:pt x="105" y="165"/>
                    </a:lnTo>
                    <a:lnTo>
                      <a:pt x="13" y="165"/>
                    </a:lnTo>
                    <a:lnTo>
                      <a:pt x="105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77540712-E4B8-473C-A377-71FC40077357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847975" y="2581275"/>
                <a:ext cx="139700" cy="155575"/>
              </a:xfrm>
              <a:custGeom>
                <a:avLst/>
                <a:gdLst>
                  <a:gd name="T0" fmla="*/ 295 w 305"/>
                  <a:gd name="T1" fmla="*/ 20 h 289"/>
                  <a:gd name="T2" fmla="*/ 305 w 305"/>
                  <a:gd name="T3" fmla="*/ 10 h 289"/>
                  <a:gd name="T4" fmla="*/ 295 w 305"/>
                  <a:gd name="T5" fmla="*/ 0 h 289"/>
                  <a:gd name="T6" fmla="*/ 286 w 305"/>
                  <a:gd name="T7" fmla="*/ 3 h 289"/>
                  <a:gd name="T8" fmla="*/ 10 w 305"/>
                  <a:gd name="T9" fmla="*/ 133 h 289"/>
                  <a:gd name="T10" fmla="*/ 0 w 305"/>
                  <a:gd name="T11" fmla="*/ 144 h 289"/>
                  <a:gd name="T12" fmla="*/ 10 w 305"/>
                  <a:gd name="T13" fmla="*/ 155 h 289"/>
                  <a:gd name="T14" fmla="*/ 286 w 305"/>
                  <a:gd name="T15" fmla="*/ 286 h 289"/>
                  <a:gd name="T16" fmla="*/ 295 w 305"/>
                  <a:gd name="T17" fmla="*/ 289 h 289"/>
                  <a:gd name="T18" fmla="*/ 305 w 305"/>
                  <a:gd name="T19" fmla="*/ 279 h 289"/>
                  <a:gd name="T20" fmla="*/ 295 w 305"/>
                  <a:gd name="T21" fmla="*/ 268 h 289"/>
                  <a:gd name="T22" fmla="*/ 33 w 305"/>
                  <a:gd name="T23" fmla="*/ 144 h 289"/>
                  <a:gd name="T24" fmla="*/ 295 w 305"/>
                  <a:gd name="T25" fmla="*/ 2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5" h="289">
                    <a:moveTo>
                      <a:pt x="295" y="20"/>
                    </a:moveTo>
                    <a:cubicBezTo>
                      <a:pt x="301" y="17"/>
                      <a:pt x="305" y="15"/>
                      <a:pt x="305" y="10"/>
                    </a:cubicBezTo>
                    <a:cubicBezTo>
                      <a:pt x="305" y="4"/>
                      <a:pt x="300" y="0"/>
                      <a:pt x="295" y="0"/>
                    </a:cubicBezTo>
                    <a:cubicBezTo>
                      <a:pt x="293" y="0"/>
                      <a:pt x="292" y="0"/>
                      <a:pt x="286" y="3"/>
                    </a:cubicBezTo>
                    <a:lnTo>
                      <a:pt x="10" y="133"/>
                    </a:lnTo>
                    <a:cubicBezTo>
                      <a:pt x="4" y="136"/>
                      <a:pt x="0" y="138"/>
                      <a:pt x="0" y="144"/>
                    </a:cubicBezTo>
                    <a:cubicBezTo>
                      <a:pt x="0" y="150"/>
                      <a:pt x="4" y="153"/>
                      <a:pt x="10" y="155"/>
                    </a:cubicBezTo>
                    <a:lnTo>
                      <a:pt x="286" y="286"/>
                    </a:lnTo>
                    <a:cubicBezTo>
                      <a:pt x="292" y="289"/>
                      <a:pt x="293" y="289"/>
                      <a:pt x="295" y="289"/>
                    </a:cubicBezTo>
                    <a:cubicBezTo>
                      <a:pt x="300" y="289"/>
                      <a:pt x="305" y="285"/>
                      <a:pt x="305" y="279"/>
                    </a:cubicBezTo>
                    <a:cubicBezTo>
                      <a:pt x="305" y="274"/>
                      <a:pt x="301" y="271"/>
                      <a:pt x="295" y="268"/>
                    </a:cubicBezTo>
                    <a:lnTo>
                      <a:pt x="33" y="144"/>
                    </a:lnTo>
                    <a:lnTo>
                      <a:pt x="295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A8FBEA4B-6B2A-4083-A8EA-4EDCDAAF5045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079750" y="2546350"/>
                <a:ext cx="96838" cy="184150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6 h 343"/>
                  <a:gd name="T4" fmla="*/ 105 w 210"/>
                  <a:gd name="T5" fmla="*/ 0 h 343"/>
                  <a:gd name="T6" fmla="*/ 19 w 210"/>
                  <a:gd name="T7" fmla="*/ 59 h 343"/>
                  <a:gd name="T8" fmla="*/ 0 w 210"/>
                  <a:gd name="T9" fmla="*/ 172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2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6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6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8" y="92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6" y="0"/>
                      <a:pt x="39" y="13"/>
                      <a:pt x="19" y="59"/>
                    </a:cubicBezTo>
                    <a:cubicBezTo>
                      <a:pt x="3" y="93"/>
                      <a:pt x="0" y="132"/>
                      <a:pt x="0" y="172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1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2"/>
                    </a:cubicBezTo>
                    <a:close/>
                    <a:moveTo>
                      <a:pt x="105" y="332"/>
                    </a:moveTo>
                    <a:cubicBezTo>
                      <a:pt x="86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6"/>
                    </a:cubicBezTo>
                    <a:cubicBezTo>
                      <a:pt x="42" y="134"/>
                      <a:pt x="42" y="101"/>
                      <a:pt x="46" y="75"/>
                    </a:cubicBezTo>
                    <a:cubicBezTo>
                      <a:pt x="55" y="15"/>
                      <a:pt x="92" y="11"/>
                      <a:pt x="105" y="11"/>
                    </a:cubicBezTo>
                    <a:cubicBezTo>
                      <a:pt x="121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6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7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A1EA910-6DB9-4E46-BAE5-356BD01B6C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62491"/>
            <a:ext cx="5530728" cy="333977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20C548-1C86-4BB1-A789-7A0866668C39}"/>
              </a:ext>
            </a:extLst>
          </p:cNvPr>
          <p:cNvSpPr txBox="1"/>
          <p:nvPr/>
        </p:nvSpPr>
        <p:spPr>
          <a:xfrm>
            <a:off x="1881871" y="109315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Symmetric phase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D49422-7BAC-4B20-AC4D-AA5B85E664C4}"/>
              </a:ext>
            </a:extLst>
          </p:cNvPr>
          <p:cNvSpPr txBox="1"/>
          <p:nvPr/>
        </p:nvSpPr>
        <p:spPr>
          <a:xfrm>
            <a:off x="8110901" y="111989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Broken phase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5C633A-75A5-440E-948A-19492CA80B77}"/>
              </a:ext>
            </a:extLst>
          </p:cNvPr>
          <p:cNvGrpSpPr/>
          <p:nvPr/>
        </p:nvGrpSpPr>
        <p:grpSpPr>
          <a:xfrm>
            <a:off x="1389576" y="4996433"/>
            <a:ext cx="8573938" cy="841343"/>
            <a:chOff x="1389576" y="4996433"/>
            <a:chExt cx="8573938" cy="8413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DA2B40-4640-4AA0-8CE3-1EBB79515E00}"/>
                </a:ext>
              </a:extLst>
            </p:cNvPr>
            <p:cNvSpPr txBox="1"/>
            <p:nvPr/>
          </p:nvSpPr>
          <p:spPr>
            <a:xfrm>
              <a:off x="1493453" y="5026177"/>
              <a:ext cx="8340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 other values of the coupling the shock doesn’t freeze for positive values of the field</a:t>
              </a:r>
            </a:p>
          </p:txBody>
        </p:sp>
        <p:sp>
          <p:nvSpPr>
            <p:cNvPr id="53" name="Arrow: Right 52">
              <a:extLst>
                <a:ext uri="{FF2B5EF4-FFF2-40B4-BE49-F238E27FC236}">
                  <a16:creationId xmlns:a16="http://schemas.microsoft.com/office/drawing/2014/main" id="{ED769265-179B-48D7-BCC9-194C419A09F4}"/>
                </a:ext>
              </a:extLst>
            </p:cNvPr>
            <p:cNvSpPr/>
            <p:nvPr/>
          </p:nvSpPr>
          <p:spPr>
            <a:xfrm>
              <a:off x="1874476" y="5453001"/>
              <a:ext cx="440270" cy="2642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624369-8F34-404F-836C-F156027B8CC6}"/>
                </a:ext>
              </a:extLst>
            </p:cNvPr>
            <p:cNvSpPr txBox="1"/>
            <p:nvPr/>
          </p:nvSpPr>
          <p:spPr>
            <a:xfrm>
              <a:off x="2491530" y="5395509"/>
              <a:ext cx="5894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Mechanism for first order phase transition in terms of shocks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514EFDA-6625-41BE-8A89-99BE48F76A26}"/>
                </a:ext>
              </a:extLst>
            </p:cNvPr>
            <p:cNvSpPr/>
            <p:nvPr/>
          </p:nvSpPr>
          <p:spPr>
            <a:xfrm>
              <a:off x="1389576" y="4996433"/>
              <a:ext cx="8573938" cy="841343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B042520-8936-40A7-8ED9-363E9FCC15ED}"/>
              </a:ext>
            </a:extLst>
          </p:cNvPr>
          <p:cNvSpPr txBox="1"/>
          <p:nvPr/>
        </p:nvSpPr>
        <p:spPr>
          <a:xfrm>
            <a:off x="30577" y="6142677"/>
            <a:ext cx="276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Calculated with N=5, K=200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045080C-0225-467B-90DB-45AE28FB04C2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5E9D218-DF83-4C2E-BA30-7843C97A3809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F1210A0F-12EC-4A6E-8C8D-39AE10163929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1</a:t>
                </a:r>
                <a:r>
                  <a:rPr lang="en-GB" sz="1600" baseline="30000" dirty="0">
                    <a:solidFill>
                      <a:srgbClr val="0070C0"/>
                    </a:solidFill>
                  </a:rPr>
                  <a:t>st</a:t>
                </a:r>
                <a:r>
                  <a:rPr lang="en-GB" sz="1600" dirty="0">
                    <a:solidFill>
                      <a:srgbClr val="0070C0"/>
                    </a:solidFill>
                  </a:rPr>
                  <a:t>-order</a:t>
                </a: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09C23FAE-C038-4D8C-82C4-DAC1FC97046A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9AAB1004-7079-45AF-A6C7-F5BF2190AB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73552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743111-0FAA-45A5-82EC-8FAC1C147431}"/>
              </a:ext>
            </a:extLst>
          </p:cNvPr>
          <p:cNvSpPr txBox="1"/>
          <p:nvPr/>
        </p:nvSpPr>
        <p:spPr>
          <a:xfrm>
            <a:off x="381000" y="343004"/>
            <a:ext cx="1713611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Derivative</a:t>
            </a: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E5C324DD-4D36-4E01-A7FA-A98C7185CA5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4" y="1002620"/>
            <a:ext cx="8814791" cy="5322875"/>
          </a:xfrm>
          <a:prstGeom prst="rect">
            <a:avLst/>
          </a:prstGeom>
        </p:spPr>
      </p:pic>
      <p:sp>
        <p:nvSpPr>
          <p:cNvPr id="163" name="TextBox 162">
            <a:extLst>
              <a:ext uri="{FF2B5EF4-FFF2-40B4-BE49-F238E27FC236}">
                <a16:creationId xmlns:a16="http://schemas.microsoft.com/office/drawing/2014/main" id="{29B23F12-D09B-4B2D-91E1-817FCF7BDA6C}"/>
              </a:ext>
            </a:extLst>
          </p:cNvPr>
          <p:cNvSpPr txBox="1"/>
          <p:nvPr/>
        </p:nvSpPr>
        <p:spPr>
          <a:xfrm>
            <a:off x="30577" y="6142677"/>
            <a:ext cx="276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Calculated with N=5, K=200</a:t>
            </a: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1F46FB57-8554-41DE-B393-EDB33FE95A22}"/>
              </a:ext>
            </a:extLst>
          </p:cNvPr>
          <p:cNvSpPr txBox="1"/>
          <p:nvPr/>
        </p:nvSpPr>
        <p:spPr>
          <a:xfrm>
            <a:off x="9389319" y="1819845"/>
            <a:ext cx="25692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Symmetric phase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Jump discontinuity forms and freezes in!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Non-trivial second minimum present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order phase transition during the flow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8050AC0-2A5E-4DEE-8AEA-5B063EE1822D}"/>
              </a:ext>
            </a:extLst>
          </p:cNvPr>
          <p:cNvGrpSpPr/>
          <p:nvPr/>
        </p:nvGrpSpPr>
        <p:grpSpPr>
          <a:xfrm>
            <a:off x="5663537" y="192304"/>
            <a:ext cx="5058803" cy="707077"/>
            <a:chOff x="5663537" y="413727"/>
            <a:chExt cx="5058803" cy="707077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81539A8-4FCB-4DFC-988A-075C18036A8F}"/>
                </a:ext>
              </a:extLst>
            </p:cNvPr>
            <p:cNvSpPr txBox="1"/>
            <p:nvPr/>
          </p:nvSpPr>
          <p:spPr>
            <a:xfrm>
              <a:off x="5663537" y="413727"/>
              <a:ext cx="1713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condition:</a:t>
              </a:r>
            </a:p>
          </p:txBody>
        </p: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C6B5BAF-D5BF-44EA-B7E0-1AF0CBD77149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7491776" y="443611"/>
              <a:ext cx="2932113" cy="309563"/>
              <a:chOff x="2541588" y="2540000"/>
              <a:chExt cx="2932113" cy="309563"/>
            </a:xfrm>
          </p:grpSpPr>
          <p:sp>
            <p:nvSpPr>
              <p:cNvPr id="75" name="Freeform 268">
                <a:extLst>
                  <a:ext uri="{FF2B5EF4-FFF2-40B4-BE49-F238E27FC236}">
                    <a16:creationId xmlns:a16="http://schemas.microsoft.com/office/drawing/2014/main" id="{ED25A7C2-C070-46A3-8194-60C893E43917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541588" y="2659063"/>
                <a:ext cx="128588" cy="125413"/>
              </a:xfrm>
              <a:custGeom>
                <a:avLst/>
                <a:gdLst>
                  <a:gd name="T0" fmla="*/ 160 w 257"/>
                  <a:gd name="T1" fmla="*/ 193 h 226"/>
                  <a:gd name="T2" fmla="*/ 205 w 257"/>
                  <a:gd name="T3" fmla="*/ 226 h 226"/>
                  <a:gd name="T4" fmla="*/ 242 w 257"/>
                  <a:gd name="T5" fmla="*/ 199 h 226"/>
                  <a:gd name="T6" fmla="*/ 257 w 257"/>
                  <a:gd name="T7" fmla="*/ 149 h 226"/>
                  <a:gd name="T8" fmla="*/ 251 w 257"/>
                  <a:gd name="T9" fmla="*/ 144 h 226"/>
                  <a:gd name="T10" fmla="*/ 244 w 257"/>
                  <a:gd name="T11" fmla="*/ 153 h 226"/>
                  <a:gd name="T12" fmla="*/ 206 w 257"/>
                  <a:gd name="T13" fmla="*/ 215 h 226"/>
                  <a:gd name="T14" fmla="*/ 191 w 257"/>
                  <a:gd name="T15" fmla="*/ 192 h 226"/>
                  <a:gd name="T16" fmla="*/ 201 w 257"/>
                  <a:gd name="T17" fmla="*/ 140 h 226"/>
                  <a:gd name="T18" fmla="*/ 215 w 257"/>
                  <a:gd name="T19" fmla="*/ 86 h 226"/>
                  <a:gd name="T20" fmla="*/ 223 w 257"/>
                  <a:gd name="T21" fmla="*/ 52 h 226"/>
                  <a:gd name="T22" fmla="*/ 231 w 257"/>
                  <a:gd name="T23" fmla="*/ 19 h 226"/>
                  <a:gd name="T24" fmla="*/ 216 w 257"/>
                  <a:gd name="T25" fmla="*/ 6 h 226"/>
                  <a:gd name="T26" fmla="*/ 197 w 257"/>
                  <a:gd name="T27" fmla="*/ 23 h 226"/>
                  <a:gd name="T28" fmla="*/ 159 w 257"/>
                  <a:gd name="T29" fmla="*/ 173 h 226"/>
                  <a:gd name="T30" fmla="*/ 103 w 257"/>
                  <a:gd name="T31" fmla="*/ 215 h 226"/>
                  <a:gd name="T32" fmla="*/ 72 w 257"/>
                  <a:gd name="T33" fmla="*/ 174 h 226"/>
                  <a:gd name="T34" fmla="*/ 99 w 257"/>
                  <a:gd name="T35" fmla="*/ 72 h 226"/>
                  <a:gd name="T36" fmla="*/ 107 w 257"/>
                  <a:gd name="T37" fmla="*/ 41 h 226"/>
                  <a:gd name="T38" fmla="*/ 66 w 257"/>
                  <a:gd name="T39" fmla="*/ 0 h 226"/>
                  <a:gd name="T40" fmla="*/ 0 w 257"/>
                  <a:gd name="T41" fmla="*/ 77 h 226"/>
                  <a:gd name="T42" fmla="*/ 6 w 257"/>
                  <a:gd name="T43" fmla="*/ 82 h 226"/>
                  <a:gd name="T44" fmla="*/ 14 w 257"/>
                  <a:gd name="T45" fmla="*/ 73 h 226"/>
                  <a:gd name="T46" fmla="*/ 65 w 257"/>
                  <a:gd name="T47" fmla="*/ 11 h 226"/>
                  <a:gd name="T48" fmla="*/ 77 w 257"/>
                  <a:gd name="T49" fmla="*/ 27 h 226"/>
                  <a:gd name="T50" fmla="*/ 69 w 257"/>
                  <a:gd name="T51" fmla="*/ 61 h 226"/>
                  <a:gd name="T52" fmla="*/ 40 w 257"/>
                  <a:gd name="T53" fmla="*/ 166 h 226"/>
                  <a:gd name="T54" fmla="*/ 101 w 257"/>
                  <a:gd name="T55" fmla="*/ 226 h 226"/>
                  <a:gd name="T56" fmla="*/ 160 w 257"/>
                  <a:gd name="T57" fmla="*/ 19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7" h="226">
                    <a:moveTo>
                      <a:pt x="160" y="193"/>
                    </a:moveTo>
                    <a:cubicBezTo>
                      <a:pt x="166" y="213"/>
                      <a:pt x="183" y="226"/>
                      <a:pt x="205" y="226"/>
                    </a:cubicBezTo>
                    <a:cubicBezTo>
                      <a:pt x="222" y="226"/>
                      <a:pt x="234" y="215"/>
                      <a:pt x="242" y="199"/>
                    </a:cubicBezTo>
                    <a:cubicBezTo>
                      <a:pt x="250" y="181"/>
                      <a:pt x="257" y="150"/>
                      <a:pt x="257" y="149"/>
                    </a:cubicBezTo>
                    <a:cubicBezTo>
                      <a:pt x="257" y="144"/>
                      <a:pt x="252" y="144"/>
                      <a:pt x="251" y="144"/>
                    </a:cubicBezTo>
                    <a:cubicBezTo>
                      <a:pt x="246" y="144"/>
                      <a:pt x="245" y="146"/>
                      <a:pt x="244" y="153"/>
                    </a:cubicBezTo>
                    <a:cubicBezTo>
                      <a:pt x="237" y="181"/>
                      <a:pt x="227" y="215"/>
                      <a:pt x="206" y="215"/>
                    </a:cubicBezTo>
                    <a:cubicBezTo>
                      <a:pt x="196" y="215"/>
                      <a:pt x="191" y="209"/>
                      <a:pt x="191" y="192"/>
                    </a:cubicBezTo>
                    <a:cubicBezTo>
                      <a:pt x="191" y="181"/>
                      <a:pt x="197" y="158"/>
                      <a:pt x="201" y="140"/>
                    </a:cubicBezTo>
                    <a:lnTo>
                      <a:pt x="215" y="86"/>
                    </a:lnTo>
                    <a:cubicBezTo>
                      <a:pt x="216" y="79"/>
                      <a:pt x="221" y="60"/>
                      <a:pt x="223" y="52"/>
                    </a:cubicBezTo>
                    <a:cubicBezTo>
                      <a:pt x="226" y="41"/>
                      <a:pt x="231" y="22"/>
                      <a:pt x="231" y="19"/>
                    </a:cubicBezTo>
                    <a:cubicBezTo>
                      <a:pt x="231" y="10"/>
                      <a:pt x="224" y="6"/>
                      <a:pt x="216" y="6"/>
                    </a:cubicBezTo>
                    <a:cubicBezTo>
                      <a:pt x="214" y="6"/>
                      <a:pt x="201" y="6"/>
                      <a:pt x="197" y="23"/>
                    </a:cubicBezTo>
                    <a:cubicBezTo>
                      <a:pt x="187" y="59"/>
                      <a:pt x="165" y="147"/>
                      <a:pt x="159" y="173"/>
                    </a:cubicBezTo>
                    <a:cubicBezTo>
                      <a:pt x="159" y="175"/>
                      <a:pt x="139" y="215"/>
                      <a:pt x="103" y="215"/>
                    </a:cubicBezTo>
                    <a:cubicBezTo>
                      <a:pt x="77" y="215"/>
                      <a:pt x="72" y="193"/>
                      <a:pt x="72" y="174"/>
                    </a:cubicBezTo>
                    <a:cubicBezTo>
                      <a:pt x="72" y="146"/>
                      <a:pt x="86" y="107"/>
                      <a:pt x="99" y="72"/>
                    </a:cubicBezTo>
                    <a:cubicBezTo>
                      <a:pt x="105" y="57"/>
                      <a:pt x="107" y="50"/>
                      <a:pt x="107" y="41"/>
                    </a:cubicBezTo>
                    <a:cubicBezTo>
                      <a:pt x="107" y="18"/>
                      <a:pt x="91" y="0"/>
                      <a:pt x="66" y="0"/>
                    </a:cubicBezTo>
                    <a:cubicBezTo>
                      <a:pt x="19" y="0"/>
                      <a:pt x="0" y="72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2" y="81"/>
                      <a:pt x="14" y="73"/>
                    </a:cubicBezTo>
                    <a:cubicBezTo>
                      <a:pt x="27" y="29"/>
                      <a:pt x="46" y="11"/>
                      <a:pt x="65" y="11"/>
                    </a:cubicBezTo>
                    <a:cubicBezTo>
                      <a:pt x="69" y="11"/>
                      <a:pt x="77" y="12"/>
                      <a:pt x="77" y="27"/>
                    </a:cubicBezTo>
                    <a:cubicBezTo>
                      <a:pt x="77" y="39"/>
                      <a:pt x="72" y="54"/>
                      <a:pt x="69" y="61"/>
                    </a:cubicBezTo>
                    <a:cubicBezTo>
                      <a:pt x="50" y="111"/>
                      <a:pt x="40" y="142"/>
                      <a:pt x="40" y="166"/>
                    </a:cubicBezTo>
                    <a:cubicBezTo>
                      <a:pt x="40" y="214"/>
                      <a:pt x="74" y="226"/>
                      <a:pt x="101" y="226"/>
                    </a:cubicBezTo>
                    <a:cubicBezTo>
                      <a:pt x="134" y="226"/>
                      <a:pt x="152" y="204"/>
                      <a:pt x="160" y="1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6" name="Freeform 269">
                <a:extLst>
                  <a:ext uri="{FF2B5EF4-FFF2-40B4-BE49-F238E27FC236}">
                    <a16:creationId xmlns:a16="http://schemas.microsoft.com/office/drawing/2014/main" id="{48FE9CF8-25B1-42F5-848E-181F779C03C8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701926" y="2574925"/>
                <a:ext cx="57150" cy="274638"/>
              </a:xfrm>
              <a:custGeom>
                <a:avLst/>
                <a:gdLst>
                  <a:gd name="T0" fmla="*/ 115 w 115"/>
                  <a:gd name="T1" fmla="*/ 494 h 499"/>
                  <a:gd name="T2" fmla="*/ 107 w 115"/>
                  <a:gd name="T3" fmla="*/ 483 h 499"/>
                  <a:gd name="T4" fmla="*/ 29 w 115"/>
                  <a:gd name="T5" fmla="*/ 250 h 499"/>
                  <a:gd name="T6" fmla="*/ 109 w 115"/>
                  <a:gd name="T7" fmla="*/ 14 h 499"/>
                  <a:gd name="T8" fmla="*/ 115 w 115"/>
                  <a:gd name="T9" fmla="*/ 5 h 499"/>
                  <a:gd name="T10" fmla="*/ 110 w 115"/>
                  <a:gd name="T11" fmla="*/ 0 h 499"/>
                  <a:gd name="T12" fmla="*/ 31 w 115"/>
                  <a:gd name="T13" fmla="*/ 98 h 499"/>
                  <a:gd name="T14" fmla="*/ 0 w 115"/>
                  <a:gd name="T15" fmla="*/ 250 h 499"/>
                  <a:gd name="T16" fmla="*/ 33 w 115"/>
                  <a:gd name="T17" fmla="*/ 406 h 499"/>
                  <a:gd name="T18" fmla="*/ 110 w 115"/>
                  <a:gd name="T19" fmla="*/ 499 h 499"/>
                  <a:gd name="T20" fmla="*/ 115 w 115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494"/>
                    </a:moveTo>
                    <a:cubicBezTo>
                      <a:pt x="115" y="493"/>
                      <a:pt x="115" y="492"/>
                      <a:pt x="107" y="483"/>
                    </a:cubicBezTo>
                    <a:cubicBezTo>
                      <a:pt x="45" y="421"/>
                      <a:pt x="29" y="326"/>
                      <a:pt x="29" y="250"/>
                    </a:cubicBezTo>
                    <a:cubicBezTo>
                      <a:pt x="29" y="163"/>
                      <a:pt x="47" y="76"/>
                      <a:pt x="109" y="14"/>
                    </a:cubicBezTo>
                    <a:cubicBezTo>
                      <a:pt x="115" y="8"/>
                      <a:pt x="115" y="7"/>
                      <a:pt x="115" y="5"/>
                    </a:cubicBezTo>
                    <a:cubicBezTo>
                      <a:pt x="115" y="2"/>
                      <a:pt x="113" y="0"/>
                      <a:pt x="110" y="0"/>
                    </a:cubicBezTo>
                    <a:cubicBezTo>
                      <a:pt x="105" y="0"/>
                      <a:pt x="60" y="34"/>
                      <a:pt x="31" y="98"/>
                    </a:cubicBezTo>
                    <a:cubicBezTo>
                      <a:pt x="6" y="153"/>
                      <a:pt x="0" y="208"/>
                      <a:pt x="0" y="250"/>
                    </a:cubicBezTo>
                    <a:cubicBezTo>
                      <a:pt x="0" y="289"/>
                      <a:pt x="5" y="349"/>
                      <a:pt x="33" y="406"/>
                    </a:cubicBezTo>
                    <a:cubicBezTo>
                      <a:pt x="62" y="467"/>
                      <a:pt x="105" y="499"/>
                      <a:pt x="110" y="499"/>
                    </a:cubicBezTo>
                    <a:cubicBezTo>
                      <a:pt x="113" y="499"/>
                      <a:pt x="115" y="498"/>
                      <a:pt x="115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7" name="Freeform 270">
                <a:extLst>
                  <a:ext uri="{FF2B5EF4-FFF2-40B4-BE49-F238E27FC236}">
                    <a16:creationId xmlns:a16="http://schemas.microsoft.com/office/drawing/2014/main" id="{1D2D027F-4756-4359-BE4B-464315A4CFA9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778126" y="2608263"/>
                <a:ext cx="77788" cy="176213"/>
              </a:xfrm>
              <a:custGeom>
                <a:avLst/>
                <a:gdLst>
                  <a:gd name="T0" fmla="*/ 92 w 154"/>
                  <a:gd name="T1" fmla="*/ 113 h 318"/>
                  <a:gd name="T2" fmla="*/ 139 w 154"/>
                  <a:gd name="T3" fmla="*/ 113 h 318"/>
                  <a:gd name="T4" fmla="*/ 154 w 154"/>
                  <a:gd name="T5" fmla="*/ 103 h 318"/>
                  <a:gd name="T6" fmla="*/ 140 w 154"/>
                  <a:gd name="T7" fmla="*/ 98 h 318"/>
                  <a:gd name="T8" fmla="*/ 96 w 154"/>
                  <a:gd name="T9" fmla="*/ 98 h 318"/>
                  <a:gd name="T10" fmla="*/ 116 w 154"/>
                  <a:gd name="T11" fmla="*/ 14 h 318"/>
                  <a:gd name="T12" fmla="*/ 102 w 154"/>
                  <a:gd name="T13" fmla="*/ 0 h 318"/>
                  <a:gd name="T14" fmla="*/ 82 w 154"/>
                  <a:gd name="T15" fmla="*/ 18 h 318"/>
                  <a:gd name="T16" fmla="*/ 62 w 154"/>
                  <a:gd name="T17" fmla="*/ 98 h 318"/>
                  <a:gd name="T18" fmla="*/ 15 w 154"/>
                  <a:gd name="T19" fmla="*/ 98 h 318"/>
                  <a:gd name="T20" fmla="*/ 0 w 154"/>
                  <a:gd name="T21" fmla="*/ 107 h 318"/>
                  <a:gd name="T22" fmla="*/ 14 w 154"/>
                  <a:gd name="T23" fmla="*/ 113 h 318"/>
                  <a:gd name="T24" fmla="*/ 58 w 154"/>
                  <a:gd name="T25" fmla="*/ 113 h 318"/>
                  <a:gd name="T26" fmla="*/ 20 w 154"/>
                  <a:gd name="T27" fmla="*/ 272 h 318"/>
                  <a:gd name="T28" fmla="*/ 66 w 154"/>
                  <a:gd name="T29" fmla="*/ 318 h 318"/>
                  <a:gd name="T30" fmla="*/ 146 w 154"/>
                  <a:gd name="T31" fmla="*/ 241 h 318"/>
                  <a:gd name="T32" fmla="*/ 140 w 154"/>
                  <a:gd name="T33" fmla="*/ 236 h 318"/>
                  <a:gd name="T34" fmla="*/ 132 w 154"/>
                  <a:gd name="T35" fmla="*/ 243 h 318"/>
                  <a:gd name="T36" fmla="*/ 67 w 154"/>
                  <a:gd name="T37" fmla="*/ 307 h 318"/>
                  <a:gd name="T38" fmla="*/ 52 w 154"/>
                  <a:gd name="T39" fmla="*/ 284 h 318"/>
                  <a:gd name="T40" fmla="*/ 55 w 154"/>
                  <a:gd name="T41" fmla="*/ 260 h 318"/>
                  <a:gd name="T42" fmla="*/ 92 w 154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4" h="318">
                    <a:moveTo>
                      <a:pt x="92" y="113"/>
                    </a:moveTo>
                    <a:lnTo>
                      <a:pt x="139" y="113"/>
                    </a:lnTo>
                    <a:cubicBezTo>
                      <a:pt x="149" y="113"/>
                      <a:pt x="154" y="113"/>
                      <a:pt x="154" y="103"/>
                    </a:cubicBezTo>
                    <a:cubicBezTo>
                      <a:pt x="154" y="98"/>
                      <a:pt x="149" y="98"/>
                      <a:pt x="140" y="98"/>
                    </a:cubicBezTo>
                    <a:lnTo>
                      <a:pt x="96" y="98"/>
                    </a:lnTo>
                    <a:cubicBezTo>
                      <a:pt x="114" y="27"/>
                      <a:pt x="116" y="17"/>
                      <a:pt x="116" y="14"/>
                    </a:cubicBezTo>
                    <a:cubicBezTo>
                      <a:pt x="116" y="5"/>
                      <a:pt x="110" y="0"/>
                      <a:pt x="102" y="0"/>
                    </a:cubicBezTo>
                    <a:cubicBezTo>
                      <a:pt x="100" y="0"/>
                      <a:pt x="86" y="1"/>
                      <a:pt x="82" y="18"/>
                    </a:cubicBezTo>
                    <a:lnTo>
                      <a:pt x="62" y="98"/>
                    </a:lnTo>
                    <a:lnTo>
                      <a:pt x="15" y="98"/>
                    </a:lnTo>
                    <a:cubicBezTo>
                      <a:pt x="5" y="98"/>
                      <a:pt x="0" y="98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5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6" y="245"/>
                      <a:pt x="146" y="241"/>
                    </a:cubicBezTo>
                    <a:cubicBezTo>
                      <a:pt x="146" y="236"/>
                      <a:pt x="142" y="236"/>
                      <a:pt x="140" y="236"/>
                    </a:cubicBezTo>
                    <a:cubicBezTo>
                      <a:pt x="135" y="236"/>
                      <a:pt x="135" y="238"/>
                      <a:pt x="132" y="243"/>
                    </a:cubicBezTo>
                    <a:cubicBezTo>
                      <a:pt x="111" y="295"/>
                      <a:pt x="84" y="307"/>
                      <a:pt x="67" y="307"/>
                    </a:cubicBezTo>
                    <a:cubicBezTo>
                      <a:pt x="57" y="307"/>
                      <a:pt x="52" y="301"/>
                      <a:pt x="52" y="284"/>
                    </a:cubicBezTo>
                    <a:cubicBezTo>
                      <a:pt x="52" y="272"/>
                      <a:pt x="53" y="269"/>
                      <a:pt x="55" y="260"/>
                    </a:cubicBezTo>
                    <a:lnTo>
                      <a:pt x="92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8" name="Freeform 271">
                <a:extLst>
                  <a:ext uri="{FF2B5EF4-FFF2-40B4-BE49-F238E27FC236}">
                    <a16:creationId xmlns:a16="http://schemas.microsoft.com/office/drawing/2014/main" id="{F8378356-23C8-434A-BE3C-6BCF992F9AA1}"/>
                  </a:ext>
                </a:extLst>
              </p:cNvPr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946401" y="2679700"/>
                <a:ext cx="165100" cy="65088"/>
              </a:xfrm>
              <a:custGeom>
                <a:avLst/>
                <a:gdLst>
                  <a:gd name="T0" fmla="*/ 315 w 332"/>
                  <a:gd name="T1" fmla="*/ 20 h 117"/>
                  <a:gd name="T2" fmla="*/ 332 w 332"/>
                  <a:gd name="T3" fmla="*/ 10 h 117"/>
                  <a:gd name="T4" fmla="*/ 315 w 332"/>
                  <a:gd name="T5" fmla="*/ 0 h 117"/>
                  <a:gd name="T6" fmla="*/ 17 w 332"/>
                  <a:gd name="T7" fmla="*/ 0 h 117"/>
                  <a:gd name="T8" fmla="*/ 0 w 332"/>
                  <a:gd name="T9" fmla="*/ 10 h 117"/>
                  <a:gd name="T10" fmla="*/ 17 w 332"/>
                  <a:gd name="T11" fmla="*/ 20 h 117"/>
                  <a:gd name="T12" fmla="*/ 315 w 332"/>
                  <a:gd name="T13" fmla="*/ 20 h 117"/>
                  <a:gd name="T14" fmla="*/ 315 w 332"/>
                  <a:gd name="T15" fmla="*/ 117 h 117"/>
                  <a:gd name="T16" fmla="*/ 332 w 332"/>
                  <a:gd name="T17" fmla="*/ 107 h 117"/>
                  <a:gd name="T18" fmla="*/ 315 w 332"/>
                  <a:gd name="T19" fmla="*/ 97 h 117"/>
                  <a:gd name="T20" fmla="*/ 17 w 332"/>
                  <a:gd name="T21" fmla="*/ 97 h 117"/>
                  <a:gd name="T22" fmla="*/ 0 w 332"/>
                  <a:gd name="T23" fmla="*/ 107 h 117"/>
                  <a:gd name="T24" fmla="*/ 17 w 332"/>
                  <a:gd name="T25" fmla="*/ 117 h 117"/>
                  <a:gd name="T26" fmla="*/ 315 w 332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7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2" y="117"/>
                      <a:pt x="332" y="107"/>
                    </a:cubicBezTo>
                    <a:cubicBezTo>
                      <a:pt x="332" y="97"/>
                      <a:pt x="322" y="97"/>
                      <a:pt x="315" y="97"/>
                    </a:cubicBezTo>
                    <a:lnTo>
                      <a:pt x="17" y="97"/>
                    </a:lnTo>
                    <a:cubicBezTo>
                      <a:pt x="10" y="97"/>
                      <a:pt x="0" y="97"/>
                      <a:pt x="0" y="107"/>
                    </a:cubicBezTo>
                    <a:cubicBezTo>
                      <a:pt x="0" y="117"/>
                      <a:pt x="10" y="117"/>
                      <a:pt x="17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79" name="Freeform 272">
                <a:extLst>
                  <a:ext uri="{FF2B5EF4-FFF2-40B4-BE49-F238E27FC236}">
                    <a16:creationId xmlns:a16="http://schemas.microsoft.com/office/drawing/2014/main" id="{1FF6E76F-2046-4ADD-8D3A-3DA1004C8221}"/>
                  </a:ext>
                </a:extLst>
              </p:cNvPr>
              <p:cNvSpPr>
                <a:spLocks noEditPoint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205163" y="2597150"/>
                <a:ext cx="104775" cy="190500"/>
              </a:xfrm>
              <a:custGeom>
                <a:avLst/>
                <a:gdLst>
                  <a:gd name="T0" fmla="*/ 210 w 210"/>
                  <a:gd name="T1" fmla="*/ 173 h 344"/>
                  <a:gd name="T2" fmla="*/ 190 w 210"/>
                  <a:gd name="T3" fmla="*/ 56 h 344"/>
                  <a:gd name="T4" fmla="*/ 105 w 210"/>
                  <a:gd name="T5" fmla="*/ 0 h 344"/>
                  <a:gd name="T6" fmla="*/ 18 w 210"/>
                  <a:gd name="T7" fmla="*/ 60 h 344"/>
                  <a:gd name="T8" fmla="*/ 0 w 210"/>
                  <a:gd name="T9" fmla="*/ 173 h 344"/>
                  <a:gd name="T10" fmla="*/ 22 w 210"/>
                  <a:gd name="T11" fmla="*/ 293 h 344"/>
                  <a:gd name="T12" fmla="*/ 104 w 210"/>
                  <a:gd name="T13" fmla="*/ 344 h 344"/>
                  <a:gd name="T14" fmla="*/ 191 w 210"/>
                  <a:gd name="T15" fmla="*/ 286 h 344"/>
                  <a:gd name="T16" fmla="*/ 210 w 210"/>
                  <a:gd name="T17" fmla="*/ 173 h 344"/>
                  <a:gd name="T18" fmla="*/ 104 w 210"/>
                  <a:gd name="T19" fmla="*/ 333 h 344"/>
                  <a:gd name="T20" fmla="*/ 47 w 210"/>
                  <a:gd name="T21" fmla="*/ 272 h 344"/>
                  <a:gd name="T22" fmla="*/ 41 w 210"/>
                  <a:gd name="T23" fmla="*/ 167 h 344"/>
                  <a:gd name="T24" fmla="*/ 45 w 210"/>
                  <a:gd name="T25" fmla="*/ 75 h 344"/>
                  <a:gd name="T26" fmla="*/ 104 w 210"/>
                  <a:gd name="T27" fmla="*/ 11 h 344"/>
                  <a:gd name="T28" fmla="*/ 163 w 210"/>
                  <a:gd name="T29" fmla="*/ 70 h 344"/>
                  <a:gd name="T30" fmla="*/ 168 w 210"/>
                  <a:gd name="T31" fmla="*/ 167 h 344"/>
                  <a:gd name="T32" fmla="*/ 163 w 210"/>
                  <a:gd name="T33" fmla="*/ 270 h 344"/>
                  <a:gd name="T34" fmla="*/ 104 w 210"/>
                  <a:gd name="T35" fmla="*/ 33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4">
                    <a:moveTo>
                      <a:pt x="210" y="173"/>
                    </a:moveTo>
                    <a:cubicBezTo>
                      <a:pt x="210" y="133"/>
                      <a:pt x="207" y="93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8" y="60"/>
                    </a:cubicBezTo>
                    <a:cubicBezTo>
                      <a:pt x="2" y="94"/>
                      <a:pt x="0" y="133"/>
                      <a:pt x="0" y="173"/>
                    </a:cubicBezTo>
                    <a:cubicBezTo>
                      <a:pt x="0" y="210"/>
                      <a:pt x="2" y="255"/>
                      <a:pt x="22" y="293"/>
                    </a:cubicBezTo>
                    <a:cubicBezTo>
                      <a:pt x="44" y="334"/>
                      <a:pt x="80" y="344"/>
                      <a:pt x="104" y="344"/>
                    </a:cubicBezTo>
                    <a:cubicBezTo>
                      <a:pt x="131" y="344"/>
                      <a:pt x="169" y="333"/>
                      <a:pt x="191" y="286"/>
                    </a:cubicBezTo>
                    <a:cubicBezTo>
                      <a:pt x="207" y="251"/>
                      <a:pt x="210" y="212"/>
                      <a:pt x="210" y="173"/>
                    </a:cubicBezTo>
                    <a:close/>
                    <a:moveTo>
                      <a:pt x="104" y="333"/>
                    </a:moveTo>
                    <a:cubicBezTo>
                      <a:pt x="85" y="333"/>
                      <a:pt x="56" y="320"/>
                      <a:pt x="47" y="272"/>
                    </a:cubicBezTo>
                    <a:cubicBezTo>
                      <a:pt x="41" y="242"/>
                      <a:pt x="41" y="196"/>
                      <a:pt x="41" y="167"/>
                    </a:cubicBezTo>
                    <a:cubicBezTo>
                      <a:pt x="41" y="135"/>
                      <a:pt x="41" y="102"/>
                      <a:pt x="45" y="75"/>
                    </a:cubicBezTo>
                    <a:cubicBezTo>
                      <a:pt x="54" y="16"/>
                      <a:pt x="92" y="11"/>
                      <a:pt x="104" y="11"/>
                    </a:cubicBezTo>
                    <a:cubicBezTo>
                      <a:pt x="121" y="11"/>
                      <a:pt x="154" y="20"/>
                      <a:pt x="163" y="70"/>
                    </a:cubicBezTo>
                    <a:cubicBezTo>
                      <a:pt x="168" y="98"/>
                      <a:pt x="168" y="135"/>
                      <a:pt x="168" y="167"/>
                    </a:cubicBezTo>
                    <a:cubicBezTo>
                      <a:pt x="168" y="204"/>
                      <a:pt x="168" y="238"/>
                      <a:pt x="163" y="270"/>
                    </a:cubicBezTo>
                    <a:cubicBezTo>
                      <a:pt x="155" y="318"/>
                      <a:pt x="127" y="333"/>
                      <a:pt x="104" y="33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0" name="Freeform 273">
                <a:extLst>
                  <a:ext uri="{FF2B5EF4-FFF2-40B4-BE49-F238E27FC236}">
                    <a16:creationId xmlns:a16="http://schemas.microsoft.com/office/drawing/2014/main" id="{FE6BA2BD-0689-4284-A064-F936A5418DF1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333751" y="2574925"/>
                <a:ext cx="57150" cy="274638"/>
              </a:xfrm>
              <a:custGeom>
                <a:avLst/>
                <a:gdLst>
                  <a:gd name="T0" fmla="*/ 115 w 115"/>
                  <a:gd name="T1" fmla="*/ 250 h 499"/>
                  <a:gd name="T2" fmla="*/ 83 w 115"/>
                  <a:gd name="T3" fmla="*/ 94 h 499"/>
                  <a:gd name="T4" fmla="*/ 5 w 115"/>
                  <a:gd name="T5" fmla="*/ 0 h 499"/>
                  <a:gd name="T6" fmla="*/ 0 w 115"/>
                  <a:gd name="T7" fmla="*/ 5 h 499"/>
                  <a:gd name="T8" fmla="*/ 9 w 115"/>
                  <a:gd name="T9" fmla="*/ 17 h 499"/>
                  <a:gd name="T10" fmla="*/ 87 w 115"/>
                  <a:gd name="T11" fmla="*/ 250 h 499"/>
                  <a:gd name="T12" fmla="*/ 6 w 115"/>
                  <a:gd name="T13" fmla="*/ 486 h 499"/>
                  <a:gd name="T14" fmla="*/ 0 w 115"/>
                  <a:gd name="T15" fmla="*/ 494 h 499"/>
                  <a:gd name="T16" fmla="*/ 5 w 115"/>
                  <a:gd name="T17" fmla="*/ 499 h 499"/>
                  <a:gd name="T18" fmla="*/ 84 w 115"/>
                  <a:gd name="T19" fmla="*/ 402 h 499"/>
                  <a:gd name="T20" fmla="*/ 115 w 115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250"/>
                    </a:moveTo>
                    <a:cubicBezTo>
                      <a:pt x="115" y="211"/>
                      <a:pt x="110" y="151"/>
                      <a:pt x="83" y="94"/>
                    </a:cubicBezTo>
                    <a:cubicBezTo>
                      <a:pt x="53" y="33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9" y="17"/>
                    </a:cubicBezTo>
                    <a:cubicBezTo>
                      <a:pt x="58" y="66"/>
                      <a:pt x="87" y="146"/>
                      <a:pt x="87" y="250"/>
                    </a:cubicBezTo>
                    <a:cubicBezTo>
                      <a:pt x="87" y="335"/>
                      <a:pt x="68" y="423"/>
                      <a:pt x="6" y="486"/>
                    </a:cubicBezTo>
                    <a:cubicBezTo>
                      <a:pt x="0" y="492"/>
                      <a:pt x="0" y="493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2"/>
                    </a:cubicBezTo>
                    <a:cubicBezTo>
                      <a:pt x="109" y="347"/>
                      <a:pt x="115" y="292"/>
                      <a:pt x="115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1" name="Freeform 274">
                <a:extLst>
                  <a:ext uri="{FF2B5EF4-FFF2-40B4-BE49-F238E27FC236}">
                    <a16:creationId xmlns:a16="http://schemas.microsoft.com/office/drawing/2014/main" id="{7CF4E596-1DFC-494C-AD25-73F845CB8CD4}"/>
                  </a:ext>
                </a:extLst>
              </p:cNvPr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500438" y="2679700"/>
                <a:ext cx="165100" cy="65088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6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6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6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6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2" name="Freeform 275">
                <a:extLst>
                  <a:ext uri="{FF2B5EF4-FFF2-40B4-BE49-F238E27FC236}">
                    <a16:creationId xmlns:a16="http://schemas.microsoft.com/office/drawing/2014/main" id="{EA7C298A-8B0E-4E97-8E0B-8C373853D0D5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762376" y="2590800"/>
                <a:ext cx="122238" cy="193675"/>
              </a:xfrm>
              <a:custGeom>
                <a:avLst/>
                <a:gdLst>
                  <a:gd name="T0" fmla="*/ 151 w 246"/>
                  <a:gd name="T1" fmla="*/ 201 h 353"/>
                  <a:gd name="T2" fmla="*/ 204 w 246"/>
                  <a:gd name="T3" fmla="*/ 341 h 353"/>
                  <a:gd name="T4" fmla="*/ 230 w 246"/>
                  <a:gd name="T5" fmla="*/ 352 h 353"/>
                  <a:gd name="T6" fmla="*/ 241 w 246"/>
                  <a:gd name="T7" fmla="*/ 352 h 353"/>
                  <a:gd name="T8" fmla="*/ 246 w 246"/>
                  <a:gd name="T9" fmla="*/ 347 h 353"/>
                  <a:gd name="T10" fmla="*/ 244 w 246"/>
                  <a:gd name="T11" fmla="*/ 343 h 353"/>
                  <a:gd name="T12" fmla="*/ 233 w 246"/>
                  <a:gd name="T13" fmla="*/ 320 h 353"/>
                  <a:gd name="T14" fmla="*/ 131 w 246"/>
                  <a:gd name="T15" fmla="*/ 36 h 353"/>
                  <a:gd name="T16" fmla="*/ 70 w 246"/>
                  <a:gd name="T17" fmla="*/ 0 h 353"/>
                  <a:gd name="T18" fmla="*/ 61 w 246"/>
                  <a:gd name="T19" fmla="*/ 6 h 353"/>
                  <a:gd name="T20" fmla="*/ 65 w 246"/>
                  <a:gd name="T21" fmla="*/ 11 h 353"/>
                  <a:gd name="T22" fmla="*/ 98 w 246"/>
                  <a:gd name="T23" fmla="*/ 51 h 353"/>
                  <a:gd name="T24" fmla="*/ 146 w 246"/>
                  <a:gd name="T25" fmla="*/ 186 h 353"/>
                  <a:gd name="T26" fmla="*/ 9 w 246"/>
                  <a:gd name="T27" fmla="*/ 323 h 353"/>
                  <a:gd name="T28" fmla="*/ 0 w 246"/>
                  <a:gd name="T29" fmla="*/ 339 h 353"/>
                  <a:gd name="T30" fmla="*/ 15 w 246"/>
                  <a:gd name="T31" fmla="*/ 353 h 353"/>
                  <a:gd name="T32" fmla="*/ 31 w 246"/>
                  <a:gd name="T33" fmla="*/ 343 h 353"/>
                  <a:gd name="T34" fmla="*/ 151 w 246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6" h="353">
                    <a:moveTo>
                      <a:pt x="151" y="201"/>
                    </a:moveTo>
                    <a:cubicBezTo>
                      <a:pt x="172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2"/>
                      <a:pt x="246" y="349"/>
                      <a:pt x="246" y="347"/>
                    </a:cubicBezTo>
                    <a:cubicBezTo>
                      <a:pt x="246" y="346"/>
                      <a:pt x="245" y="345"/>
                      <a:pt x="244" y="343"/>
                    </a:cubicBezTo>
                    <a:cubicBezTo>
                      <a:pt x="239" y="337"/>
                      <a:pt x="236" y="330"/>
                      <a:pt x="233" y="320"/>
                    </a:cubicBezTo>
                    <a:lnTo>
                      <a:pt x="131" y="36"/>
                    </a:lnTo>
                    <a:cubicBezTo>
                      <a:pt x="120" y="7"/>
                      <a:pt x="93" y="0"/>
                      <a:pt x="70" y="0"/>
                    </a:cubicBezTo>
                    <a:cubicBezTo>
                      <a:pt x="67" y="0"/>
                      <a:pt x="61" y="0"/>
                      <a:pt x="61" y="6"/>
                    </a:cubicBezTo>
                    <a:cubicBezTo>
                      <a:pt x="61" y="10"/>
                      <a:pt x="65" y="11"/>
                      <a:pt x="65" y="11"/>
                    </a:cubicBezTo>
                    <a:cubicBezTo>
                      <a:pt x="82" y="14"/>
                      <a:pt x="85" y="17"/>
                      <a:pt x="98" y="51"/>
                    </a:cubicBezTo>
                    <a:lnTo>
                      <a:pt x="146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7" y="348"/>
                      <a:pt x="31" y="343"/>
                    </a:cubicBezTo>
                    <a:lnTo>
                      <a:pt x="151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3" name="Freeform 276">
                <a:extLst>
                  <a:ext uri="{FF2B5EF4-FFF2-40B4-BE49-F238E27FC236}">
                    <a16:creationId xmlns:a16="http://schemas.microsoft.com/office/drawing/2014/main" id="{83251A4D-B8B6-4A95-9591-3394B8F8C9A4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905251" y="2695575"/>
                <a:ext cx="76200" cy="127000"/>
              </a:xfrm>
              <a:custGeom>
                <a:avLst/>
                <a:gdLst>
                  <a:gd name="T0" fmla="*/ 154 w 154"/>
                  <a:gd name="T1" fmla="*/ 168 h 232"/>
                  <a:gd name="T2" fmla="*/ 142 w 154"/>
                  <a:gd name="T3" fmla="*/ 168 h 232"/>
                  <a:gd name="T4" fmla="*/ 133 w 154"/>
                  <a:gd name="T5" fmla="*/ 200 h 232"/>
                  <a:gd name="T6" fmla="*/ 99 w 154"/>
                  <a:gd name="T7" fmla="*/ 202 h 232"/>
                  <a:gd name="T8" fmla="*/ 34 w 154"/>
                  <a:gd name="T9" fmla="*/ 202 h 232"/>
                  <a:gd name="T10" fmla="*/ 104 w 154"/>
                  <a:gd name="T11" fmla="*/ 143 h 232"/>
                  <a:gd name="T12" fmla="*/ 154 w 154"/>
                  <a:gd name="T13" fmla="*/ 68 h 232"/>
                  <a:gd name="T14" fmla="*/ 72 w 154"/>
                  <a:gd name="T15" fmla="*/ 0 h 232"/>
                  <a:gd name="T16" fmla="*/ 0 w 154"/>
                  <a:gd name="T17" fmla="*/ 62 h 232"/>
                  <a:gd name="T18" fmla="*/ 18 w 154"/>
                  <a:gd name="T19" fmla="*/ 82 h 232"/>
                  <a:gd name="T20" fmla="*/ 37 w 154"/>
                  <a:gd name="T21" fmla="*/ 63 h 232"/>
                  <a:gd name="T22" fmla="*/ 16 w 154"/>
                  <a:gd name="T23" fmla="*/ 45 h 232"/>
                  <a:gd name="T24" fmla="*/ 67 w 154"/>
                  <a:gd name="T25" fmla="*/ 12 h 232"/>
                  <a:gd name="T26" fmla="*/ 120 w 154"/>
                  <a:gd name="T27" fmla="*/ 68 h 232"/>
                  <a:gd name="T28" fmla="*/ 87 w 154"/>
                  <a:gd name="T29" fmla="*/ 135 h 232"/>
                  <a:gd name="T30" fmla="*/ 3 w 154"/>
                  <a:gd name="T31" fmla="*/ 218 h 232"/>
                  <a:gd name="T32" fmla="*/ 0 w 154"/>
                  <a:gd name="T33" fmla="*/ 232 h 232"/>
                  <a:gd name="T34" fmla="*/ 144 w 154"/>
                  <a:gd name="T35" fmla="*/ 232 h 232"/>
                  <a:gd name="T36" fmla="*/ 154 w 154"/>
                  <a:gd name="T37" fmla="*/ 168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232">
                    <a:moveTo>
                      <a:pt x="154" y="168"/>
                    </a:moveTo>
                    <a:lnTo>
                      <a:pt x="142" y="168"/>
                    </a:lnTo>
                    <a:cubicBezTo>
                      <a:pt x="141" y="176"/>
                      <a:pt x="138" y="196"/>
                      <a:pt x="133" y="200"/>
                    </a:cubicBezTo>
                    <a:cubicBezTo>
                      <a:pt x="130" y="202"/>
                      <a:pt x="103" y="202"/>
                      <a:pt x="99" y="202"/>
                    </a:cubicBezTo>
                    <a:lnTo>
                      <a:pt x="34" y="202"/>
                    </a:lnTo>
                    <a:cubicBezTo>
                      <a:pt x="71" y="169"/>
                      <a:pt x="83" y="160"/>
                      <a:pt x="104" y="143"/>
                    </a:cubicBezTo>
                    <a:cubicBezTo>
                      <a:pt x="130" y="123"/>
                      <a:pt x="154" y="101"/>
                      <a:pt x="154" y="68"/>
                    </a:cubicBezTo>
                    <a:cubicBezTo>
                      <a:pt x="154" y="26"/>
                      <a:pt x="117" y="0"/>
                      <a:pt x="72" y="0"/>
                    </a:cubicBezTo>
                    <a:cubicBezTo>
                      <a:pt x="29" y="0"/>
                      <a:pt x="0" y="30"/>
                      <a:pt x="0" y="62"/>
                    </a:cubicBezTo>
                    <a:cubicBezTo>
                      <a:pt x="0" y="80"/>
                      <a:pt x="15" y="82"/>
                      <a:pt x="18" y="82"/>
                    </a:cubicBezTo>
                    <a:cubicBezTo>
                      <a:pt x="27" y="82"/>
                      <a:pt x="37" y="76"/>
                      <a:pt x="37" y="63"/>
                    </a:cubicBezTo>
                    <a:cubicBezTo>
                      <a:pt x="37" y="57"/>
                      <a:pt x="34" y="45"/>
                      <a:pt x="16" y="45"/>
                    </a:cubicBezTo>
                    <a:cubicBezTo>
                      <a:pt x="27" y="20"/>
                      <a:pt x="51" y="12"/>
                      <a:pt x="67" y="12"/>
                    </a:cubicBezTo>
                    <a:cubicBezTo>
                      <a:pt x="102" y="12"/>
                      <a:pt x="120" y="40"/>
                      <a:pt x="120" y="68"/>
                    </a:cubicBezTo>
                    <a:cubicBezTo>
                      <a:pt x="120" y="98"/>
                      <a:pt x="99" y="122"/>
                      <a:pt x="87" y="135"/>
                    </a:cubicBezTo>
                    <a:lnTo>
                      <a:pt x="3" y="218"/>
                    </a:lnTo>
                    <a:cubicBezTo>
                      <a:pt x="0" y="221"/>
                      <a:pt x="0" y="222"/>
                      <a:pt x="0" y="232"/>
                    </a:cubicBezTo>
                    <a:lnTo>
                      <a:pt x="144" y="232"/>
                    </a:lnTo>
                    <a:lnTo>
                      <a:pt x="154" y="16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4" name="Freeform 277">
                <a:extLst>
                  <a:ext uri="{FF2B5EF4-FFF2-40B4-BE49-F238E27FC236}">
                    <a16:creationId xmlns:a16="http://schemas.microsoft.com/office/drawing/2014/main" id="{1CB05CCA-56AC-4CCE-9EB8-3067E41BA8AD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075113" y="2620963"/>
                <a:ext cx="165100" cy="182563"/>
              </a:xfrm>
              <a:custGeom>
                <a:avLst/>
                <a:gdLst>
                  <a:gd name="T0" fmla="*/ 176 w 332"/>
                  <a:gd name="T1" fmla="*/ 176 h 332"/>
                  <a:gd name="T2" fmla="*/ 315 w 332"/>
                  <a:gd name="T3" fmla="*/ 176 h 332"/>
                  <a:gd name="T4" fmla="*/ 332 w 332"/>
                  <a:gd name="T5" fmla="*/ 166 h 332"/>
                  <a:gd name="T6" fmla="*/ 315 w 332"/>
                  <a:gd name="T7" fmla="*/ 156 h 332"/>
                  <a:gd name="T8" fmla="*/ 176 w 332"/>
                  <a:gd name="T9" fmla="*/ 156 h 332"/>
                  <a:gd name="T10" fmla="*/ 176 w 332"/>
                  <a:gd name="T11" fmla="*/ 16 h 332"/>
                  <a:gd name="T12" fmla="*/ 166 w 332"/>
                  <a:gd name="T13" fmla="*/ 0 h 332"/>
                  <a:gd name="T14" fmla="*/ 156 w 332"/>
                  <a:gd name="T15" fmla="*/ 16 h 332"/>
                  <a:gd name="T16" fmla="*/ 156 w 332"/>
                  <a:gd name="T17" fmla="*/ 156 h 332"/>
                  <a:gd name="T18" fmla="*/ 17 w 332"/>
                  <a:gd name="T19" fmla="*/ 156 h 332"/>
                  <a:gd name="T20" fmla="*/ 0 w 332"/>
                  <a:gd name="T21" fmla="*/ 166 h 332"/>
                  <a:gd name="T22" fmla="*/ 17 w 332"/>
                  <a:gd name="T23" fmla="*/ 176 h 332"/>
                  <a:gd name="T24" fmla="*/ 156 w 332"/>
                  <a:gd name="T25" fmla="*/ 176 h 332"/>
                  <a:gd name="T26" fmla="*/ 156 w 332"/>
                  <a:gd name="T27" fmla="*/ 316 h 332"/>
                  <a:gd name="T28" fmla="*/ 166 w 332"/>
                  <a:gd name="T29" fmla="*/ 332 h 332"/>
                  <a:gd name="T30" fmla="*/ 176 w 332"/>
                  <a:gd name="T31" fmla="*/ 316 h 332"/>
                  <a:gd name="T32" fmla="*/ 176 w 332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2" y="176"/>
                      <a:pt x="332" y="166"/>
                    </a:cubicBezTo>
                    <a:cubicBezTo>
                      <a:pt x="332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7" y="156"/>
                    </a:lnTo>
                    <a:cubicBezTo>
                      <a:pt x="10" y="156"/>
                      <a:pt x="0" y="156"/>
                      <a:pt x="0" y="166"/>
                    </a:cubicBezTo>
                    <a:cubicBezTo>
                      <a:pt x="0" y="176"/>
                      <a:pt x="10" y="176"/>
                      <a:pt x="17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5" name="Freeform 278">
                <a:extLst>
                  <a:ext uri="{FF2B5EF4-FFF2-40B4-BE49-F238E27FC236}">
                    <a16:creationId xmlns:a16="http://schemas.microsoft.com/office/drawing/2014/main" id="{45FB7589-D938-4117-A57F-DCB8D5F22D04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322763" y="2590800"/>
                <a:ext cx="123825" cy="193675"/>
              </a:xfrm>
              <a:custGeom>
                <a:avLst/>
                <a:gdLst>
                  <a:gd name="T0" fmla="*/ 151 w 247"/>
                  <a:gd name="T1" fmla="*/ 201 h 353"/>
                  <a:gd name="T2" fmla="*/ 204 w 247"/>
                  <a:gd name="T3" fmla="*/ 341 h 353"/>
                  <a:gd name="T4" fmla="*/ 230 w 247"/>
                  <a:gd name="T5" fmla="*/ 352 h 353"/>
                  <a:gd name="T6" fmla="*/ 241 w 247"/>
                  <a:gd name="T7" fmla="*/ 352 h 353"/>
                  <a:gd name="T8" fmla="*/ 247 w 247"/>
                  <a:gd name="T9" fmla="*/ 347 h 353"/>
                  <a:gd name="T10" fmla="*/ 244 w 247"/>
                  <a:gd name="T11" fmla="*/ 343 h 353"/>
                  <a:gd name="T12" fmla="*/ 233 w 247"/>
                  <a:gd name="T13" fmla="*/ 320 h 353"/>
                  <a:gd name="T14" fmla="*/ 131 w 247"/>
                  <a:gd name="T15" fmla="*/ 36 h 353"/>
                  <a:gd name="T16" fmla="*/ 70 w 247"/>
                  <a:gd name="T17" fmla="*/ 0 h 353"/>
                  <a:gd name="T18" fmla="*/ 61 w 247"/>
                  <a:gd name="T19" fmla="*/ 6 h 353"/>
                  <a:gd name="T20" fmla="*/ 66 w 247"/>
                  <a:gd name="T21" fmla="*/ 11 h 353"/>
                  <a:gd name="T22" fmla="*/ 98 w 247"/>
                  <a:gd name="T23" fmla="*/ 51 h 353"/>
                  <a:gd name="T24" fmla="*/ 146 w 247"/>
                  <a:gd name="T25" fmla="*/ 186 h 353"/>
                  <a:gd name="T26" fmla="*/ 9 w 247"/>
                  <a:gd name="T27" fmla="*/ 323 h 353"/>
                  <a:gd name="T28" fmla="*/ 0 w 247"/>
                  <a:gd name="T29" fmla="*/ 339 h 353"/>
                  <a:gd name="T30" fmla="*/ 15 w 247"/>
                  <a:gd name="T31" fmla="*/ 353 h 353"/>
                  <a:gd name="T32" fmla="*/ 31 w 247"/>
                  <a:gd name="T33" fmla="*/ 343 h 353"/>
                  <a:gd name="T34" fmla="*/ 151 w 247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7" h="353">
                    <a:moveTo>
                      <a:pt x="151" y="201"/>
                    </a:moveTo>
                    <a:cubicBezTo>
                      <a:pt x="172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2"/>
                      <a:pt x="247" y="349"/>
                      <a:pt x="247" y="347"/>
                    </a:cubicBezTo>
                    <a:cubicBezTo>
                      <a:pt x="247" y="346"/>
                      <a:pt x="246" y="345"/>
                      <a:pt x="244" y="343"/>
                    </a:cubicBezTo>
                    <a:cubicBezTo>
                      <a:pt x="239" y="337"/>
                      <a:pt x="236" y="330"/>
                      <a:pt x="233" y="320"/>
                    </a:cubicBezTo>
                    <a:lnTo>
                      <a:pt x="131" y="36"/>
                    </a:lnTo>
                    <a:cubicBezTo>
                      <a:pt x="121" y="7"/>
                      <a:pt x="94" y="0"/>
                      <a:pt x="70" y="0"/>
                    </a:cubicBezTo>
                    <a:cubicBezTo>
                      <a:pt x="68" y="0"/>
                      <a:pt x="61" y="0"/>
                      <a:pt x="61" y="6"/>
                    </a:cubicBezTo>
                    <a:cubicBezTo>
                      <a:pt x="61" y="10"/>
                      <a:pt x="65" y="11"/>
                      <a:pt x="66" y="11"/>
                    </a:cubicBezTo>
                    <a:cubicBezTo>
                      <a:pt x="82" y="14"/>
                      <a:pt x="86" y="17"/>
                      <a:pt x="98" y="51"/>
                    </a:cubicBezTo>
                    <a:lnTo>
                      <a:pt x="146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7" y="348"/>
                      <a:pt x="31" y="343"/>
                    </a:cubicBezTo>
                    <a:lnTo>
                      <a:pt x="151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6" name="Freeform 279">
                <a:extLst>
                  <a:ext uri="{FF2B5EF4-FFF2-40B4-BE49-F238E27FC236}">
                    <a16:creationId xmlns:a16="http://schemas.microsoft.com/office/drawing/2014/main" id="{BE590EB2-8B33-4D88-AAF0-5E58CA9326F3}"/>
                  </a:ext>
                </a:extLst>
              </p:cNvPr>
              <p:cNvSpPr>
                <a:spLocks noEditPoint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62463" y="2692400"/>
                <a:ext cx="84138" cy="130175"/>
              </a:xfrm>
              <a:custGeom>
                <a:avLst/>
                <a:gdLst>
                  <a:gd name="T0" fmla="*/ 170 w 170"/>
                  <a:gd name="T1" fmla="*/ 178 h 236"/>
                  <a:gd name="T2" fmla="*/ 170 w 170"/>
                  <a:gd name="T3" fmla="*/ 166 h 236"/>
                  <a:gd name="T4" fmla="*/ 132 w 170"/>
                  <a:gd name="T5" fmla="*/ 166 h 236"/>
                  <a:gd name="T6" fmla="*/ 132 w 170"/>
                  <a:gd name="T7" fmla="*/ 10 h 236"/>
                  <a:gd name="T8" fmla="*/ 124 w 170"/>
                  <a:gd name="T9" fmla="*/ 0 h 236"/>
                  <a:gd name="T10" fmla="*/ 115 w 170"/>
                  <a:gd name="T11" fmla="*/ 5 h 236"/>
                  <a:gd name="T12" fmla="*/ 0 w 170"/>
                  <a:gd name="T13" fmla="*/ 166 h 236"/>
                  <a:gd name="T14" fmla="*/ 0 w 170"/>
                  <a:gd name="T15" fmla="*/ 178 h 236"/>
                  <a:gd name="T16" fmla="*/ 102 w 170"/>
                  <a:gd name="T17" fmla="*/ 178 h 236"/>
                  <a:gd name="T18" fmla="*/ 102 w 170"/>
                  <a:gd name="T19" fmla="*/ 207 h 236"/>
                  <a:gd name="T20" fmla="*/ 74 w 170"/>
                  <a:gd name="T21" fmla="*/ 223 h 236"/>
                  <a:gd name="T22" fmla="*/ 64 w 170"/>
                  <a:gd name="T23" fmla="*/ 223 h 236"/>
                  <a:gd name="T24" fmla="*/ 64 w 170"/>
                  <a:gd name="T25" fmla="*/ 236 h 236"/>
                  <a:gd name="T26" fmla="*/ 117 w 170"/>
                  <a:gd name="T27" fmla="*/ 234 h 236"/>
                  <a:gd name="T28" fmla="*/ 169 w 170"/>
                  <a:gd name="T29" fmla="*/ 236 h 236"/>
                  <a:gd name="T30" fmla="*/ 169 w 170"/>
                  <a:gd name="T31" fmla="*/ 223 h 236"/>
                  <a:gd name="T32" fmla="*/ 160 w 170"/>
                  <a:gd name="T33" fmla="*/ 223 h 236"/>
                  <a:gd name="T34" fmla="*/ 132 w 170"/>
                  <a:gd name="T35" fmla="*/ 207 h 236"/>
                  <a:gd name="T36" fmla="*/ 132 w 170"/>
                  <a:gd name="T37" fmla="*/ 178 h 236"/>
                  <a:gd name="T38" fmla="*/ 170 w 170"/>
                  <a:gd name="T39" fmla="*/ 178 h 236"/>
                  <a:gd name="T40" fmla="*/ 105 w 170"/>
                  <a:gd name="T41" fmla="*/ 38 h 236"/>
                  <a:gd name="T42" fmla="*/ 105 w 170"/>
                  <a:gd name="T43" fmla="*/ 166 h 236"/>
                  <a:gd name="T44" fmla="*/ 12 w 170"/>
                  <a:gd name="T45" fmla="*/ 166 h 236"/>
                  <a:gd name="T46" fmla="*/ 105 w 170"/>
                  <a:gd name="T47" fmla="*/ 38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0" h="236">
                    <a:moveTo>
                      <a:pt x="170" y="178"/>
                    </a:moveTo>
                    <a:lnTo>
                      <a:pt x="170" y="166"/>
                    </a:lnTo>
                    <a:lnTo>
                      <a:pt x="132" y="166"/>
                    </a:lnTo>
                    <a:lnTo>
                      <a:pt x="132" y="10"/>
                    </a:lnTo>
                    <a:cubicBezTo>
                      <a:pt x="132" y="3"/>
                      <a:pt x="132" y="0"/>
                      <a:pt x="124" y="0"/>
                    </a:cubicBezTo>
                    <a:cubicBezTo>
                      <a:pt x="120" y="0"/>
                      <a:pt x="118" y="0"/>
                      <a:pt x="115" y="5"/>
                    </a:cubicBezTo>
                    <a:lnTo>
                      <a:pt x="0" y="166"/>
                    </a:lnTo>
                    <a:lnTo>
                      <a:pt x="0" y="178"/>
                    </a:lnTo>
                    <a:lnTo>
                      <a:pt x="102" y="178"/>
                    </a:lnTo>
                    <a:lnTo>
                      <a:pt x="102" y="207"/>
                    </a:lnTo>
                    <a:cubicBezTo>
                      <a:pt x="102" y="219"/>
                      <a:pt x="102" y="223"/>
                      <a:pt x="74" y="223"/>
                    </a:cubicBezTo>
                    <a:lnTo>
                      <a:pt x="64" y="223"/>
                    </a:lnTo>
                    <a:lnTo>
                      <a:pt x="64" y="236"/>
                    </a:lnTo>
                    <a:cubicBezTo>
                      <a:pt x="82" y="235"/>
                      <a:pt x="104" y="234"/>
                      <a:pt x="117" y="234"/>
                    </a:cubicBezTo>
                    <a:cubicBezTo>
                      <a:pt x="130" y="234"/>
                      <a:pt x="152" y="235"/>
                      <a:pt x="169" y="236"/>
                    </a:cubicBezTo>
                    <a:lnTo>
                      <a:pt x="169" y="223"/>
                    </a:lnTo>
                    <a:lnTo>
                      <a:pt x="160" y="223"/>
                    </a:lnTo>
                    <a:cubicBezTo>
                      <a:pt x="132" y="223"/>
                      <a:pt x="132" y="219"/>
                      <a:pt x="132" y="207"/>
                    </a:cubicBezTo>
                    <a:lnTo>
                      <a:pt x="132" y="178"/>
                    </a:lnTo>
                    <a:lnTo>
                      <a:pt x="170" y="178"/>
                    </a:lnTo>
                    <a:close/>
                    <a:moveTo>
                      <a:pt x="105" y="38"/>
                    </a:moveTo>
                    <a:lnTo>
                      <a:pt x="105" y="166"/>
                    </a:lnTo>
                    <a:lnTo>
                      <a:pt x="12" y="166"/>
                    </a:lnTo>
                    <a:lnTo>
                      <a:pt x="105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7" name="Freeform 280">
                <a:extLst>
                  <a:ext uri="{FF2B5EF4-FFF2-40B4-BE49-F238E27FC236}">
                    <a16:creationId xmlns:a16="http://schemas.microsoft.com/office/drawing/2014/main" id="{683FB913-0707-40ED-971B-E46E82C24723}"/>
                  </a:ext>
                </a:extLst>
              </p:cNvPr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575176" y="2659063"/>
                <a:ext cx="117475" cy="180975"/>
              </a:xfrm>
              <a:custGeom>
                <a:avLst/>
                <a:gdLst>
                  <a:gd name="T0" fmla="*/ 1 w 235"/>
                  <a:gd name="T1" fmla="*/ 307 h 328"/>
                  <a:gd name="T2" fmla="*/ 0 w 235"/>
                  <a:gd name="T3" fmla="*/ 315 h 328"/>
                  <a:gd name="T4" fmla="*/ 13 w 235"/>
                  <a:gd name="T5" fmla="*/ 328 h 328"/>
                  <a:gd name="T6" fmla="*/ 31 w 235"/>
                  <a:gd name="T7" fmla="*/ 318 h 328"/>
                  <a:gd name="T8" fmla="*/ 63 w 235"/>
                  <a:gd name="T9" fmla="*/ 193 h 328"/>
                  <a:gd name="T10" fmla="*/ 112 w 235"/>
                  <a:gd name="T11" fmla="*/ 226 h 328"/>
                  <a:gd name="T12" fmla="*/ 235 w 235"/>
                  <a:gd name="T13" fmla="*/ 81 h 328"/>
                  <a:gd name="T14" fmla="*/ 166 w 235"/>
                  <a:gd name="T15" fmla="*/ 0 h 328"/>
                  <a:gd name="T16" fmla="*/ 50 w 235"/>
                  <a:gd name="T17" fmla="*/ 111 h 328"/>
                  <a:gd name="T18" fmla="*/ 1 w 235"/>
                  <a:gd name="T19" fmla="*/ 307 h 328"/>
                  <a:gd name="T20" fmla="*/ 112 w 235"/>
                  <a:gd name="T21" fmla="*/ 215 h 328"/>
                  <a:gd name="T22" fmla="*/ 69 w 235"/>
                  <a:gd name="T23" fmla="*/ 171 h 328"/>
                  <a:gd name="T24" fmla="*/ 73 w 235"/>
                  <a:gd name="T25" fmla="*/ 152 h 328"/>
                  <a:gd name="T26" fmla="*/ 103 w 235"/>
                  <a:gd name="T27" fmla="*/ 58 h 328"/>
                  <a:gd name="T28" fmla="*/ 165 w 235"/>
                  <a:gd name="T29" fmla="*/ 11 h 328"/>
                  <a:gd name="T30" fmla="*/ 199 w 235"/>
                  <a:gd name="T31" fmla="*/ 60 h 328"/>
                  <a:gd name="T32" fmla="*/ 171 w 235"/>
                  <a:gd name="T33" fmla="*/ 168 h 328"/>
                  <a:gd name="T34" fmla="*/ 112 w 235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5" h="328">
                    <a:moveTo>
                      <a:pt x="1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5" y="328"/>
                      <a:pt x="13" y="328"/>
                    </a:cubicBezTo>
                    <a:cubicBezTo>
                      <a:pt x="24" y="328"/>
                      <a:pt x="30" y="319"/>
                      <a:pt x="31" y="318"/>
                    </a:cubicBezTo>
                    <a:cubicBezTo>
                      <a:pt x="33" y="313"/>
                      <a:pt x="49" y="247"/>
                      <a:pt x="63" y="193"/>
                    </a:cubicBezTo>
                    <a:cubicBezTo>
                      <a:pt x="73" y="213"/>
                      <a:pt x="89" y="226"/>
                      <a:pt x="112" y="226"/>
                    </a:cubicBezTo>
                    <a:cubicBezTo>
                      <a:pt x="171" y="226"/>
                      <a:pt x="235" y="156"/>
                      <a:pt x="235" y="81"/>
                    </a:cubicBezTo>
                    <a:cubicBezTo>
                      <a:pt x="235" y="28"/>
                      <a:pt x="202" y="0"/>
                      <a:pt x="166" y="0"/>
                    </a:cubicBezTo>
                    <a:cubicBezTo>
                      <a:pt x="117" y="0"/>
                      <a:pt x="65" y="50"/>
                      <a:pt x="50" y="111"/>
                    </a:cubicBezTo>
                    <a:lnTo>
                      <a:pt x="1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1"/>
                    </a:cubicBezTo>
                    <a:cubicBezTo>
                      <a:pt x="69" y="169"/>
                      <a:pt x="71" y="159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4" y="22"/>
                      <a:pt x="149" y="11"/>
                      <a:pt x="165" y="11"/>
                    </a:cubicBezTo>
                    <a:cubicBezTo>
                      <a:pt x="183" y="11"/>
                      <a:pt x="199" y="25"/>
                      <a:pt x="199" y="60"/>
                    </a:cubicBezTo>
                    <a:cubicBezTo>
                      <a:pt x="199" y="87"/>
                      <a:pt x="185" y="143"/>
                      <a:pt x="171" y="168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8" name="Freeform 281">
                <a:extLst>
                  <a:ext uri="{FF2B5EF4-FFF2-40B4-BE49-F238E27FC236}">
                    <a16:creationId xmlns:a16="http://schemas.microsoft.com/office/drawing/2014/main" id="{94843E61-1667-4AF2-B3FF-38E10190F9CB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765676" y="2620963"/>
                <a:ext cx="165100" cy="182563"/>
              </a:xfrm>
              <a:custGeom>
                <a:avLst/>
                <a:gdLst>
                  <a:gd name="T0" fmla="*/ 176 w 331"/>
                  <a:gd name="T1" fmla="*/ 176 h 332"/>
                  <a:gd name="T2" fmla="*/ 315 w 331"/>
                  <a:gd name="T3" fmla="*/ 176 h 332"/>
                  <a:gd name="T4" fmla="*/ 331 w 331"/>
                  <a:gd name="T5" fmla="*/ 166 h 332"/>
                  <a:gd name="T6" fmla="*/ 315 w 331"/>
                  <a:gd name="T7" fmla="*/ 156 h 332"/>
                  <a:gd name="T8" fmla="*/ 176 w 331"/>
                  <a:gd name="T9" fmla="*/ 156 h 332"/>
                  <a:gd name="T10" fmla="*/ 176 w 331"/>
                  <a:gd name="T11" fmla="*/ 16 h 332"/>
                  <a:gd name="T12" fmla="*/ 166 w 331"/>
                  <a:gd name="T13" fmla="*/ 0 h 332"/>
                  <a:gd name="T14" fmla="*/ 156 w 331"/>
                  <a:gd name="T15" fmla="*/ 16 h 332"/>
                  <a:gd name="T16" fmla="*/ 156 w 331"/>
                  <a:gd name="T17" fmla="*/ 156 h 332"/>
                  <a:gd name="T18" fmla="*/ 16 w 331"/>
                  <a:gd name="T19" fmla="*/ 156 h 332"/>
                  <a:gd name="T20" fmla="*/ 0 w 331"/>
                  <a:gd name="T21" fmla="*/ 166 h 332"/>
                  <a:gd name="T22" fmla="*/ 16 w 331"/>
                  <a:gd name="T23" fmla="*/ 176 h 332"/>
                  <a:gd name="T24" fmla="*/ 156 w 331"/>
                  <a:gd name="T25" fmla="*/ 176 h 332"/>
                  <a:gd name="T26" fmla="*/ 156 w 331"/>
                  <a:gd name="T27" fmla="*/ 316 h 332"/>
                  <a:gd name="T28" fmla="*/ 166 w 331"/>
                  <a:gd name="T29" fmla="*/ 332 h 332"/>
                  <a:gd name="T30" fmla="*/ 176 w 331"/>
                  <a:gd name="T31" fmla="*/ 316 h 332"/>
                  <a:gd name="T32" fmla="*/ 176 w 331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1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1" y="176"/>
                      <a:pt x="331" y="166"/>
                    </a:cubicBezTo>
                    <a:cubicBezTo>
                      <a:pt x="331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6" y="156"/>
                    </a:lnTo>
                    <a:cubicBezTo>
                      <a:pt x="9" y="156"/>
                      <a:pt x="0" y="156"/>
                      <a:pt x="0" y="166"/>
                    </a:cubicBezTo>
                    <a:cubicBezTo>
                      <a:pt x="0" y="176"/>
                      <a:pt x="9" y="176"/>
                      <a:pt x="16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89" name="Freeform 282">
                <a:extLst>
                  <a:ext uri="{FF2B5EF4-FFF2-40B4-BE49-F238E27FC236}">
                    <a16:creationId xmlns:a16="http://schemas.microsoft.com/office/drawing/2014/main" id="{F075C003-2934-4B73-9661-1718AA3F0C58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5013326" y="2590800"/>
                <a:ext cx="122238" cy="193675"/>
              </a:xfrm>
              <a:custGeom>
                <a:avLst/>
                <a:gdLst>
                  <a:gd name="T0" fmla="*/ 152 w 247"/>
                  <a:gd name="T1" fmla="*/ 201 h 353"/>
                  <a:gd name="T2" fmla="*/ 204 w 247"/>
                  <a:gd name="T3" fmla="*/ 341 h 353"/>
                  <a:gd name="T4" fmla="*/ 231 w 247"/>
                  <a:gd name="T5" fmla="*/ 352 h 353"/>
                  <a:gd name="T6" fmla="*/ 242 w 247"/>
                  <a:gd name="T7" fmla="*/ 352 h 353"/>
                  <a:gd name="T8" fmla="*/ 247 w 247"/>
                  <a:gd name="T9" fmla="*/ 347 h 353"/>
                  <a:gd name="T10" fmla="*/ 245 w 247"/>
                  <a:gd name="T11" fmla="*/ 343 h 353"/>
                  <a:gd name="T12" fmla="*/ 233 w 247"/>
                  <a:gd name="T13" fmla="*/ 320 h 353"/>
                  <a:gd name="T14" fmla="*/ 132 w 247"/>
                  <a:gd name="T15" fmla="*/ 36 h 353"/>
                  <a:gd name="T16" fmla="*/ 71 w 247"/>
                  <a:gd name="T17" fmla="*/ 0 h 353"/>
                  <a:gd name="T18" fmla="*/ 62 w 247"/>
                  <a:gd name="T19" fmla="*/ 6 h 353"/>
                  <a:gd name="T20" fmla="*/ 66 w 247"/>
                  <a:gd name="T21" fmla="*/ 11 h 353"/>
                  <a:gd name="T22" fmla="*/ 99 w 247"/>
                  <a:gd name="T23" fmla="*/ 51 h 353"/>
                  <a:gd name="T24" fmla="*/ 147 w 247"/>
                  <a:gd name="T25" fmla="*/ 186 h 353"/>
                  <a:gd name="T26" fmla="*/ 9 w 247"/>
                  <a:gd name="T27" fmla="*/ 323 h 353"/>
                  <a:gd name="T28" fmla="*/ 0 w 247"/>
                  <a:gd name="T29" fmla="*/ 339 h 353"/>
                  <a:gd name="T30" fmla="*/ 15 w 247"/>
                  <a:gd name="T31" fmla="*/ 353 h 353"/>
                  <a:gd name="T32" fmla="*/ 32 w 247"/>
                  <a:gd name="T33" fmla="*/ 343 h 353"/>
                  <a:gd name="T34" fmla="*/ 152 w 247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7" h="353">
                    <a:moveTo>
                      <a:pt x="152" y="201"/>
                    </a:moveTo>
                    <a:cubicBezTo>
                      <a:pt x="173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1" y="352"/>
                    </a:cubicBezTo>
                    <a:lnTo>
                      <a:pt x="242" y="352"/>
                    </a:lnTo>
                    <a:cubicBezTo>
                      <a:pt x="247" y="352"/>
                      <a:pt x="247" y="349"/>
                      <a:pt x="247" y="347"/>
                    </a:cubicBezTo>
                    <a:cubicBezTo>
                      <a:pt x="247" y="346"/>
                      <a:pt x="246" y="345"/>
                      <a:pt x="245" y="343"/>
                    </a:cubicBezTo>
                    <a:cubicBezTo>
                      <a:pt x="240" y="337"/>
                      <a:pt x="237" y="330"/>
                      <a:pt x="233" y="320"/>
                    </a:cubicBezTo>
                    <a:lnTo>
                      <a:pt x="132" y="36"/>
                    </a:lnTo>
                    <a:cubicBezTo>
                      <a:pt x="121" y="7"/>
                      <a:pt x="94" y="0"/>
                      <a:pt x="71" y="0"/>
                    </a:cubicBezTo>
                    <a:cubicBezTo>
                      <a:pt x="68" y="0"/>
                      <a:pt x="62" y="0"/>
                      <a:pt x="62" y="6"/>
                    </a:cubicBezTo>
                    <a:cubicBezTo>
                      <a:pt x="62" y="10"/>
                      <a:pt x="66" y="11"/>
                      <a:pt x="66" y="11"/>
                    </a:cubicBezTo>
                    <a:cubicBezTo>
                      <a:pt x="83" y="14"/>
                      <a:pt x="86" y="17"/>
                      <a:pt x="99" y="51"/>
                    </a:cubicBezTo>
                    <a:lnTo>
                      <a:pt x="147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8" y="348"/>
                      <a:pt x="32" y="343"/>
                    </a:cubicBezTo>
                    <a:lnTo>
                      <a:pt x="152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0" name="Freeform 283">
                <a:extLst>
                  <a:ext uri="{FF2B5EF4-FFF2-40B4-BE49-F238E27FC236}">
                    <a16:creationId xmlns:a16="http://schemas.microsoft.com/office/drawing/2014/main" id="{B72BD16B-FF5A-4A24-8712-F9AD36F9FAFD}"/>
                  </a:ext>
                </a:extLst>
              </p:cNvPr>
              <p:cNvSpPr>
                <a:spLocks noEditPoint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5154613" y="2695575"/>
                <a:ext cx="79375" cy="130175"/>
              </a:xfrm>
              <a:custGeom>
                <a:avLst/>
                <a:gdLst>
                  <a:gd name="T0" fmla="*/ 34 w 161"/>
                  <a:gd name="T1" fmla="*/ 117 h 238"/>
                  <a:gd name="T2" fmla="*/ 50 w 161"/>
                  <a:gd name="T3" fmla="*/ 42 h 238"/>
                  <a:gd name="T4" fmla="*/ 103 w 161"/>
                  <a:gd name="T5" fmla="*/ 10 h 238"/>
                  <a:gd name="T6" fmla="*/ 134 w 161"/>
                  <a:gd name="T7" fmla="*/ 22 h 238"/>
                  <a:gd name="T8" fmla="*/ 118 w 161"/>
                  <a:gd name="T9" fmla="*/ 39 h 238"/>
                  <a:gd name="T10" fmla="*/ 134 w 161"/>
                  <a:gd name="T11" fmla="*/ 55 h 238"/>
                  <a:gd name="T12" fmla="*/ 151 w 161"/>
                  <a:gd name="T13" fmla="*/ 38 h 238"/>
                  <a:gd name="T14" fmla="*/ 102 w 161"/>
                  <a:gd name="T15" fmla="*/ 0 h 238"/>
                  <a:gd name="T16" fmla="*/ 0 w 161"/>
                  <a:gd name="T17" fmla="*/ 121 h 238"/>
                  <a:gd name="T18" fmla="*/ 81 w 161"/>
                  <a:gd name="T19" fmla="*/ 238 h 238"/>
                  <a:gd name="T20" fmla="*/ 161 w 161"/>
                  <a:gd name="T21" fmla="*/ 160 h 238"/>
                  <a:gd name="T22" fmla="*/ 85 w 161"/>
                  <a:gd name="T23" fmla="*/ 83 h 238"/>
                  <a:gd name="T24" fmla="*/ 34 w 161"/>
                  <a:gd name="T25" fmla="*/ 117 h 238"/>
                  <a:gd name="T26" fmla="*/ 81 w 161"/>
                  <a:gd name="T27" fmla="*/ 227 h 238"/>
                  <a:gd name="T28" fmla="*/ 43 w 161"/>
                  <a:gd name="T29" fmla="*/ 202 h 238"/>
                  <a:gd name="T30" fmla="*/ 35 w 161"/>
                  <a:gd name="T31" fmla="*/ 153 h 238"/>
                  <a:gd name="T32" fmla="*/ 83 w 161"/>
                  <a:gd name="T33" fmla="*/ 93 h 238"/>
                  <a:gd name="T34" fmla="*/ 119 w 161"/>
                  <a:gd name="T35" fmla="*/ 112 h 238"/>
                  <a:gd name="T36" fmla="*/ 127 w 161"/>
                  <a:gd name="T37" fmla="*/ 160 h 238"/>
                  <a:gd name="T38" fmla="*/ 118 w 161"/>
                  <a:gd name="T39" fmla="*/ 208 h 238"/>
                  <a:gd name="T40" fmla="*/ 81 w 161"/>
                  <a:gd name="T41" fmla="*/ 22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238">
                    <a:moveTo>
                      <a:pt x="34" y="117"/>
                    </a:moveTo>
                    <a:cubicBezTo>
                      <a:pt x="34" y="89"/>
                      <a:pt x="36" y="63"/>
                      <a:pt x="50" y="42"/>
                    </a:cubicBezTo>
                    <a:cubicBezTo>
                      <a:pt x="61" y="23"/>
                      <a:pt x="80" y="10"/>
                      <a:pt x="103" y="10"/>
                    </a:cubicBezTo>
                    <a:cubicBezTo>
                      <a:pt x="113" y="10"/>
                      <a:pt x="127" y="13"/>
                      <a:pt x="134" y="22"/>
                    </a:cubicBezTo>
                    <a:cubicBezTo>
                      <a:pt x="125" y="23"/>
                      <a:pt x="118" y="29"/>
                      <a:pt x="118" y="39"/>
                    </a:cubicBezTo>
                    <a:cubicBezTo>
                      <a:pt x="118" y="48"/>
                      <a:pt x="124" y="55"/>
                      <a:pt x="134" y="55"/>
                    </a:cubicBezTo>
                    <a:cubicBezTo>
                      <a:pt x="145" y="55"/>
                      <a:pt x="151" y="48"/>
                      <a:pt x="151" y="38"/>
                    </a:cubicBezTo>
                    <a:cubicBezTo>
                      <a:pt x="151" y="18"/>
                      <a:pt x="136" y="0"/>
                      <a:pt x="102" y="0"/>
                    </a:cubicBezTo>
                    <a:cubicBezTo>
                      <a:pt x="52" y="0"/>
                      <a:pt x="0" y="46"/>
                      <a:pt x="0" y="121"/>
                    </a:cubicBezTo>
                    <a:cubicBezTo>
                      <a:pt x="0" y="211"/>
                      <a:pt x="43" y="238"/>
                      <a:pt x="81" y="238"/>
                    </a:cubicBezTo>
                    <a:cubicBezTo>
                      <a:pt x="124" y="238"/>
                      <a:pt x="161" y="206"/>
                      <a:pt x="161" y="160"/>
                    </a:cubicBezTo>
                    <a:cubicBezTo>
                      <a:pt x="161" y="116"/>
                      <a:pt x="126" y="83"/>
                      <a:pt x="85" y="83"/>
                    </a:cubicBezTo>
                    <a:cubicBezTo>
                      <a:pt x="57" y="83"/>
                      <a:pt x="42" y="102"/>
                      <a:pt x="34" y="117"/>
                    </a:cubicBezTo>
                    <a:close/>
                    <a:moveTo>
                      <a:pt x="81" y="227"/>
                    </a:moveTo>
                    <a:cubicBezTo>
                      <a:pt x="64" y="227"/>
                      <a:pt x="50" y="217"/>
                      <a:pt x="43" y="202"/>
                    </a:cubicBezTo>
                    <a:cubicBezTo>
                      <a:pt x="38" y="191"/>
                      <a:pt x="35" y="174"/>
                      <a:pt x="35" y="153"/>
                    </a:cubicBezTo>
                    <a:cubicBezTo>
                      <a:pt x="35" y="119"/>
                      <a:pt x="55" y="93"/>
                      <a:pt x="83" y="93"/>
                    </a:cubicBezTo>
                    <a:cubicBezTo>
                      <a:pt x="99" y="93"/>
                      <a:pt x="110" y="99"/>
                      <a:pt x="119" y="112"/>
                    </a:cubicBezTo>
                    <a:cubicBezTo>
                      <a:pt x="127" y="125"/>
                      <a:pt x="127" y="140"/>
                      <a:pt x="127" y="160"/>
                    </a:cubicBezTo>
                    <a:cubicBezTo>
                      <a:pt x="127" y="180"/>
                      <a:pt x="127" y="195"/>
                      <a:pt x="118" y="208"/>
                    </a:cubicBezTo>
                    <a:cubicBezTo>
                      <a:pt x="110" y="221"/>
                      <a:pt x="98" y="227"/>
                      <a:pt x="81" y="227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1" name="Freeform 284">
                <a:extLst>
                  <a:ext uri="{FF2B5EF4-FFF2-40B4-BE49-F238E27FC236}">
                    <a16:creationId xmlns:a16="http://schemas.microsoft.com/office/drawing/2014/main" id="{E8EA52FD-58A1-48A2-AFBC-1DF69E28415E}"/>
                  </a:ext>
                </a:extLst>
              </p:cNvPr>
              <p:cNvSpPr>
                <a:spLocks noEditPoint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5264151" y="2659063"/>
                <a:ext cx="117475" cy="180975"/>
              </a:xfrm>
              <a:custGeom>
                <a:avLst/>
                <a:gdLst>
                  <a:gd name="T0" fmla="*/ 2 w 236"/>
                  <a:gd name="T1" fmla="*/ 307 h 328"/>
                  <a:gd name="T2" fmla="*/ 0 w 236"/>
                  <a:gd name="T3" fmla="*/ 315 h 328"/>
                  <a:gd name="T4" fmla="*/ 14 w 236"/>
                  <a:gd name="T5" fmla="*/ 328 h 328"/>
                  <a:gd name="T6" fmla="*/ 32 w 236"/>
                  <a:gd name="T7" fmla="*/ 318 h 328"/>
                  <a:gd name="T8" fmla="*/ 63 w 236"/>
                  <a:gd name="T9" fmla="*/ 193 h 328"/>
                  <a:gd name="T10" fmla="*/ 113 w 236"/>
                  <a:gd name="T11" fmla="*/ 226 h 328"/>
                  <a:gd name="T12" fmla="*/ 236 w 236"/>
                  <a:gd name="T13" fmla="*/ 81 h 328"/>
                  <a:gd name="T14" fmla="*/ 166 w 236"/>
                  <a:gd name="T15" fmla="*/ 0 h 328"/>
                  <a:gd name="T16" fmla="*/ 50 w 236"/>
                  <a:gd name="T17" fmla="*/ 111 h 328"/>
                  <a:gd name="T18" fmla="*/ 2 w 236"/>
                  <a:gd name="T19" fmla="*/ 307 h 328"/>
                  <a:gd name="T20" fmla="*/ 112 w 236"/>
                  <a:gd name="T21" fmla="*/ 215 h 328"/>
                  <a:gd name="T22" fmla="*/ 69 w 236"/>
                  <a:gd name="T23" fmla="*/ 171 h 328"/>
                  <a:gd name="T24" fmla="*/ 73 w 236"/>
                  <a:gd name="T25" fmla="*/ 152 h 328"/>
                  <a:gd name="T26" fmla="*/ 103 w 236"/>
                  <a:gd name="T27" fmla="*/ 58 h 328"/>
                  <a:gd name="T28" fmla="*/ 165 w 236"/>
                  <a:gd name="T29" fmla="*/ 11 h 328"/>
                  <a:gd name="T30" fmla="*/ 200 w 236"/>
                  <a:gd name="T31" fmla="*/ 60 h 328"/>
                  <a:gd name="T32" fmla="*/ 172 w 236"/>
                  <a:gd name="T33" fmla="*/ 168 h 328"/>
                  <a:gd name="T34" fmla="*/ 112 w 236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6" h="328">
                    <a:moveTo>
                      <a:pt x="2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6" y="328"/>
                      <a:pt x="14" y="328"/>
                    </a:cubicBezTo>
                    <a:cubicBezTo>
                      <a:pt x="25" y="328"/>
                      <a:pt x="31" y="319"/>
                      <a:pt x="32" y="318"/>
                    </a:cubicBezTo>
                    <a:cubicBezTo>
                      <a:pt x="34" y="313"/>
                      <a:pt x="50" y="247"/>
                      <a:pt x="63" y="193"/>
                    </a:cubicBezTo>
                    <a:cubicBezTo>
                      <a:pt x="73" y="213"/>
                      <a:pt x="89" y="226"/>
                      <a:pt x="113" y="226"/>
                    </a:cubicBezTo>
                    <a:cubicBezTo>
                      <a:pt x="171" y="226"/>
                      <a:pt x="236" y="156"/>
                      <a:pt x="236" y="81"/>
                    </a:cubicBezTo>
                    <a:cubicBezTo>
                      <a:pt x="236" y="28"/>
                      <a:pt x="203" y="0"/>
                      <a:pt x="166" y="0"/>
                    </a:cubicBezTo>
                    <a:cubicBezTo>
                      <a:pt x="118" y="0"/>
                      <a:pt x="65" y="50"/>
                      <a:pt x="50" y="111"/>
                    </a:cubicBezTo>
                    <a:lnTo>
                      <a:pt x="2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1"/>
                    </a:cubicBezTo>
                    <a:cubicBezTo>
                      <a:pt x="69" y="169"/>
                      <a:pt x="72" y="159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5" y="22"/>
                      <a:pt x="150" y="11"/>
                      <a:pt x="165" y="11"/>
                    </a:cubicBezTo>
                    <a:cubicBezTo>
                      <a:pt x="184" y="11"/>
                      <a:pt x="200" y="25"/>
                      <a:pt x="200" y="60"/>
                    </a:cubicBezTo>
                    <a:cubicBezTo>
                      <a:pt x="200" y="87"/>
                      <a:pt x="185" y="143"/>
                      <a:pt x="172" y="168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92" name="Freeform 285">
                <a:extLst>
                  <a:ext uri="{FF2B5EF4-FFF2-40B4-BE49-F238E27FC236}">
                    <a16:creationId xmlns:a16="http://schemas.microsoft.com/office/drawing/2014/main" id="{499A17D8-F66E-427E-A1CC-6ABAC004AF09}"/>
                  </a:ext>
                </a:extLst>
              </p:cNvPr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5395913" y="2540000"/>
                <a:ext cx="77788" cy="128588"/>
              </a:xfrm>
              <a:custGeom>
                <a:avLst/>
                <a:gdLst>
                  <a:gd name="T0" fmla="*/ 154 w 154"/>
                  <a:gd name="T1" fmla="*/ 168 h 232"/>
                  <a:gd name="T2" fmla="*/ 142 w 154"/>
                  <a:gd name="T3" fmla="*/ 168 h 232"/>
                  <a:gd name="T4" fmla="*/ 133 w 154"/>
                  <a:gd name="T5" fmla="*/ 200 h 232"/>
                  <a:gd name="T6" fmla="*/ 98 w 154"/>
                  <a:gd name="T7" fmla="*/ 202 h 232"/>
                  <a:gd name="T8" fmla="*/ 34 w 154"/>
                  <a:gd name="T9" fmla="*/ 202 h 232"/>
                  <a:gd name="T10" fmla="*/ 104 w 154"/>
                  <a:gd name="T11" fmla="*/ 143 h 232"/>
                  <a:gd name="T12" fmla="*/ 154 w 154"/>
                  <a:gd name="T13" fmla="*/ 68 h 232"/>
                  <a:gd name="T14" fmla="*/ 72 w 154"/>
                  <a:gd name="T15" fmla="*/ 0 h 232"/>
                  <a:gd name="T16" fmla="*/ 0 w 154"/>
                  <a:gd name="T17" fmla="*/ 62 h 232"/>
                  <a:gd name="T18" fmla="*/ 18 w 154"/>
                  <a:gd name="T19" fmla="*/ 82 h 232"/>
                  <a:gd name="T20" fmla="*/ 37 w 154"/>
                  <a:gd name="T21" fmla="*/ 63 h 232"/>
                  <a:gd name="T22" fmla="*/ 16 w 154"/>
                  <a:gd name="T23" fmla="*/ 45 h 232"/>
                  <a:gd name="T24" fmla="*/ 67 w 154"/>
                  <a:gd name="T25" fmla="*/ 13 h 232"/>
                  <a:gd name="T26" fmla="*/ 120 w 154"/>
                  <a:gd name="T27" fmla="*/ 68 h 232"/>
                  <a:gd name="T28" fmla="*/ 87 w 154"/>
                  <a:gd name="T29" fmla="*/ 135 h 232"/>
                  <a:gd name="T30" fmla="*/ 3 w 154"/>
                  <a:gd name="T31" fmla="*/ 218 h 232"/>
                  <a:gd name="T32" fmla="*/ 0 w 154"/>
                  <a:gd name="T33" fmla="*/ 232 h 232"/>
                  <a:gd name="T34" fmla="*/ 143 w 154"/>
                  <a:gd name="T35" fmla="*/ 232 h 232"/>
                  <a:gd name="T36" fmla="*/ 154 w 154"/>
                  <a:gd name="T37" fmla="*/ 168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232">
                    <a:moveTo>
                      <a:pt x="154" y="168"/>
                    </a:moveTo>
                    <a:lnTo>
                      <a:pt x="142" y="168"/>
                    </a:lnTo>
                    <a:cubicBezTo>
                      <a:pt x="141" y="176"/>
                      <a:pt x="137" y="196"/>
                      <a:pt x="133" y="200"/>
                    </a:cubicBezTo>
                    <a:cubicBezTo>
                      <a:pt x="130" y="202"/>
                      <a:pt x="103" y="202"/>
                      <a:pt x="98" y="202"/>
                    </a:cubicBezTo>
                    <a:lnTo>
                      <a:pt x="34" y="202"/>
                    </a:lnTo>
                    <a:cubicBezTo>
                      <a:pt x="71" y="170"/>
                      <a:pt x="83" y="160"/>
                      <a:pt x="104" y="143"/>
                    </a:cubicBezTo>
                    <a:cubicBezTo>
                      <a:pt x="130" y="123"/>
                      <a:pt x="154" y="101"/>
                      <a:pt x="154" y="68"/>
                    </a:cubicBezTo>
                    <a:cubicBezTo>
                      <a:pt x="154" y="26"/>
                      <a:pt x="117" y="0"/>
                      <a:pt x="72" y="0"/>
                    </a:cubicBezTo>
                    <a:cubicBezTo>
                      <a:pt x="29" y="0"/>
                      <a:pt x="0" y="30"/>
                      <a:pt x="0" y="62"/>
                    </a:cubicBezTo>
                    <a:cubicBezTo>
                      <a:pt x="0" y="80"/>
                      <a:pt x="15" y="82"/>
                      <a:pt x="18" y="82"/>
                    </a:cubicBezTo>
                    <a:cubicBezTo>
                      <a:pt x="27" y="82"/>
                      <a:pt x="37" y="76"/>
                      <a:pt x="37" y="63"/>
                    </a:cubicBezTo>
                    <a:cubicBezTo>
                      <a:pt x="37" y="57"/>
                      <a:pt x="34" y="45"/>
                      <a:pt x="16" y="45"/>
                    </a:cubicBezTo>
                    <a:cubicBezTo>
                      <a:pt x="27" y="20"/>
                      <a:pt x="51" y="13"/>
                      <a:pt x="67" y="13"/>
                    </a:cubicBezTo>
                    <a:cubicBezTo>
                      <a:pt x="102" y="13"/>
                      <a:pt x="120" y="40"/>
                      <a:pt x="120" y="68"/>
                    </a:cubicBezTo>
                    <a:cubicBezTo>
                      <a:pt x="120" y="98"/>
                      <a:pt x="98" y="122"/>
                      <a:pt x="87" y="135"/>
                    </a:cubicBezTo>
                    <a:lnTo>
                      <a:pt x="3" y="218"/>
                    </a:lnTo>
                    <a:cubicBezTo>
                      <a:pt x="0" y="221"/>
                      <a:pt x="0" y="222"/>
                      <a:pt x="0" y="232"/>
                    </a:cubicBezTo>
                    <a:lnTo>
                      <a:pt x="143" y="232"/>
                    </a:lnTo>
                    <a:lnTo>
                      <a:pt x="154" y="16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7C85B01-2ECE-40E6-B1BD-96DE79CB2C29}"/>
                </a:ext>
              </a:extLst>
            </p:cNvPr>
            <p:cNvSpPr txBox="1"/>
            <p:nvPr/>
          </p:nvSpPr>
          <p:spPr>
            <a:xfrm>
              <a:off x="9454720" y="751472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with 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2A6F245-5333-4E0D-939E-588F9C7143EE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>
              <a:off x="10085752" y="842282"/>
              <a:ext cx="636588" cy="225426"/>
              <a:chOff x="2540000" y="2540000"/>
              <a:chExt cx="636588" cy="225426"/>
            </a:xfrm>
          </p:grpSpPr>
          <p:sp>
            <p:nvSpPr>
              <p:cNvPr id="71" name="Freeform 7">
                <a:extLst>
                  <a:ext uri="{FF2B5EF4-FFF2-40B4-BE49-F238E27FC236}">
                    <a16:creationId xmlns:a16="http://schemas.microsoft.com/office/drawing/2014/main" id="{C0AF74AA-1C4A-40C1-BDBB-A6BD52A7D53F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540000" y="2540000"/>
                <a:ext cx="114300" cy="188913"/>
              </a:xfrm>
              <a:custGeom>
                <a:avLst/>
                <a:gdLst>
                  <a:gd name="T0" fmla="*/ 151 w 246"/>
                  <a:gd name="T1" fmla="*/ 200 h 353"/>
                  <a:gd name="T2" fmla="*/ 204 w 246"/>
                  <a:gd name="T3" fmla="*/ 341 h 353"/>
                  <a:gd name="T4" fmla="*/ 230 w 246"/>
                  <a:gd name="T5" fmla="*/ 352 h 353"/>
                  <a:gd name="T6" fmla="*/ 241 w 246"/>
                  <a:gd name="T7" fmla="*/ 352 h 353"/>
                  <a:gd name="T8" fmla="*/ 246 w 246"/>
                  <a:gd name="T9" fmla="*/ 347 h 353"/>
                  <a:gd name="T10" fmla="*/ 244 w 246"/>
                  <a:gd name="T11" fmla="*/ 342 h 353"/>
                  <a:gd name="T12" fmla="*/ 232 w 246"/>
                  <a:gd name="T13" fmla="*/ 319 h 353"/>
                  <a:gd name="T14" fmla="*/ 131 w 246"/>
                  <a:gd name="T15" fmla="*/ 35 h 353"/>
                  <a:gd name="T16" fmla="*/ 70 w 246"/>
                  <a:gd name="T17" fmla="*/ 0 h 353"/>
                  <a:gd name="T18" fmla="*/ 61 w 246"/>
                  <a:gd name="T19" fmla="*/ 5 h 353"/>
                  <a:gd name="T20" fmla="*/ 65 w 246"/>
                  <a:gd name="T21" fmla="*/ 10 h 353"/>
                  <a:gd name="T22" fmla="*/ 98 w 246"/>
                  <a:gd name="T23" fmla="*/ 50 h 353"/>
                  <a:gd name="T24" fmla="*/ 146 w 246"/>
                  <a:gd name="T25" fmla="*/ 186 h 353"/>
                  <a:gd name="T26" fmla="*/ 8 w 246"/>
                  <a:gd name="T27" fmla="*/ 323 h 353"/>
                  <a:gd name="T28" fmla="*/ 0 w 246"/>
                  <a:gd name="T29" fmla="*/ 338 h 353"/>
                  <a:gd name="T30" fmla="*/ 14 w 246"/>
                  <a:gd name="T31" fmla="*/ 353 h 353"/>
                  <a:gd name="T32" fmla="*/ 31 w 246"/>
                  <a:gd name="T33" fmla="*/ 342 h 353"/>
                  <a:gd name="T34" fmla="*/ 151 w 246"/>
                  <a:gd name="T35" fmla="*/ 20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6" h="353">
                    <a:moveTo>
                      <a:pt x="151" y="200"/>
                    </a:moveTo>
                    <a:cubicBezTo>
                      <a:pt x="172" y="253"/>
                      <a:pt x="196" y="329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1"/>
                      <a:pt x="246" y="348"/>
                      <a:pt x="246" y="347"/>
                    </a:cubicBezTo>
                    <a:cubicBezTo>
                      <a:pt x="246" y="345"/>
                      <a:pt x="245" y="344"/>
                      <a:pt x="244" y="342"/>
                    </a:cubicBezTo>
                    <a:cubicBezTo>
                      <a:pt x="239" y="337"/>
                      <a:pt x="236" y="329"/>
                      <a:pt x="232" y="319"/>
                    </a:cubicBezTo>
                    <a:lnTo>
                      <a:pt x="131" y="35"/>
                    </a:lnTo>
                    <a:cubicBezTo>
                      <a:pt x="120" y="6"/>
                      <a:pt x="93" y="0"/>
                      <a:pt x="70" y="0"/>
                    </a:cubicBezTo>
                    <a:cubicBezTo>
                      <a:pt x="67" y="0"/>
                      <a:pt x="61" y="0"/>
                      <a:pt x="61" y="5"/>
                    </a:cubicBezTo>
                    <a:cubicBezTo>
                      <a:pt x="61" y="9"/>
                      <a:pt x="65" y="10"/>
                      <a:pt x="65" y="10"/>
                    </a:cubicBezTo>
                    <a:cubicBezTo>
                      <a:pt x="82" y="13"/>
                      <a:pt x="85" y="16"/>
                      <a:pt x="98" y="50"/>
                    </a:cubicBezTo>
                    <a:lnTo>
                      <a:pt x="146" y="186"/>
                    </a:lnTo>
                    <a:lnTo>
                      <a:pt x="8" y="323"/>
                    </a:lnTo>
                    <a:cubicBezTo>
                      <a:pt x="3" y="329"/>
                      <a:pt x="0" y="332"/>
                      <a:pt x="0" y="338"/>
                    </a:cubicBezTo>
                    <a:cubicBezTo>
                      <a:pt x="0" y="347"/>
                      <a:pt x="7" y="353"/>
                      <a:pt x="14" y="353"/>
                    </a:cubicBezTo>
                    <a:cubicBezTo>
                      <a:pt x="22" y="353"/>
                      <a:pt x="27" y="347"/>
                      <a:pt x="31" y="342"/>
                    </a:cubicBezTo>
                    <a:lnTo>
                      <a:pt x="151" y="20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8">
                <a:extLst>
                  <a:ext uri="{FF2B5EF4-FFF2-40B4-BE49-F238E27FC236}">
                    <a16:creationId xmlns:a16="http://schemas.microsoft.com/office/drawing/2014/main" id="{CBB32140-CE12-46A0-8F97-D6C03EEDA518}"/>
                  </a:ext>
                </a:extLst>
              </p:cNvPr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668588" y="2640013"/>
                <a:ext cx="77788" cy="125413"/>
              </a:xfrm>
              <a:custGeom>
                <a:avLst/>
                <a:gdLst>
                  <a:gd name="T0" fmla="*/ 171 w 171"/>
                  <a:gd name="T1" fmla="*/ 178 h 235"/>
                  <a:gd name="T2" fmla="*/ 171 w 171"/>
                  <a:gd name="T3" fmla="*/ 165 h 235"/>
                  <a:gd name="T4" fmla="*/ 132 w 171"/>
                  <a:gd name="T5" fmla="*/ 165 h 235"/>
                  <a:gd name="T6" fmla="*/ 132 w 171"/>
                  <a:gd name="T7" fmla="*/ 10 h 235"/>
                  <a:gd name="T8" fmla="*/ 125 w 171"/>
                  <a:gd name="T9" fmla="*/ 0 h 235"/>
                  <a:gd name="T10" fmla="*/ 116 w 171"/>
                  <a:gd name="T11" fmla="*/ 5 h 235"/>
                  <a:gd name="T12" fmla="*/ 0 w 171"/>
                  <a:gd name="T13" fmla="*/ 165 h 235"/>
                  <a:gd name="T14" fmla="*/ 0 w 171"/>
                  <a:gd name="T15" fmla="*/ 178 h 235"/>
                  <a:gd name="T16" fmla="*/ 103 w 171"/>
                  <a:gd name="T17" fmla="*/ 178 h 235"/>
                  <a:gd name="T18" fmla="*/ 103 w 171"/>
                  <a:gd name="T19" fmla="*/ 206 h 235"/>
                  <a:gd name="T20" fmla="*/ 75 w 171"/>
                  <a:gd name="T21" fmla="*/ 222 h 235"/>
                  <a:gd name="T22" fmla="*/ 65 w 171"/>
                  <a:gd name="T23" fmla="*/ 222 h 235"/>
                  <a:gd name="T24" fmla="*/ 65 w 171"/>
                  <a:gd name="T25" fmla="*/ 235 h 235"/>
                  <a:gd name="T26" fmla="*/ 117 w 171"/>
                  <a:gd name="T27" fmla="*/ 234 h 235"/>
                  <a:gd name="T28" fmla="*/ 170 w 171"/>
                  <a:gd name="T29" fmla="*/ 235 h 235"/>
                  <a:gd name="T30" fmla="*/ 170 w 171"/>
                  <a:gd name="T31" fmla="*/ 222 h 235"/>
                  <a:gd name="T32" fmla="*/ 161 w 171"/>
                  <a:gd name="T33" fmla="*/ 222 h 235"/>
                  <a:gd name="T34" fmla="*/ 132 w 171"/>
                  <a:gd name="T35" fmla="*/ 206 h 235"/>
                  <a:gd name="T36" fmla="*/ 132 w 171"/>
                  <a:gd name="T37" fmla="*/ 178 h 235"/>
                  <a:gd name="T38" fmla="*/ 171 w 171"/>
                  <a:gd name="T39" fmla="*/ 178 h 235"/>
                  <a:gd name="T40" fmla="*/ 105 w 171"/>
                  <a:gd name="T41" fmla="*/ 37 h 235"/>
                  <a:gd name="T42" fmla="*/ 105 w 171"/>
                  <a:gd name="T43" fmla="*/ 165 h 235"/>
                  <a:gd name="T44" fmla="*/ 13 w 171"/>
                  <a:gd name="T45" fmla="*/ 165 h 235"/>
                  <a:gd name="T46" fmla="*/ 105 w 171"/>
                  <a:gd name="T47" fmla="*/ 37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1" h="235">
                    <a:moveTo>
                      <a:pt x="171" y="178"/>
                    </a:moveTo>
                    <a:lnTo>
                      <a:pt x="171" y="165"/>
                    </a:lnTo>
                    <a:lnTo>
                      <a:pt x="132" y="165"/>
                    </a:lnTo>
                    <a:lnTo>
                      <a:pt x="132" y="10"/>
                    </a:lnTo>
                    <a:cubicBezTo>
                      <a:pt x="132" y="2"/>
                      <a:pt x="132" y="0"/>
                      <a:pt x="125" y="0"/>
                    </a:cubicBezTo>
                    <a:cubicBezTo>
                      <a:pt x="121" y="0"/>
                      <a:pt x="119" y="0"/>
                      <a:pt x="116" y="5"/>
                    </a:cubicBezTo>
                    <a:lnTo>
                      <a:pt x="0" y="165"/>
                    </a:lnTo>
                    <a:lnTo>
                      <a:pt x="0" y="178"/>
                    </a:lnTo>
                    <a:lnTo>
                      <a:pt x="103" y="178"/>
                    </a:lnTo>
                    <a:lnTo>
                      <a:pt x="103" y="206"/>
                    </a:lnTo>
                    <a:cubicBezTo>
                      <a:pt x="103" y="218"/>
                      <a:pt x="103" y="222"/>
                      <a:pt x="75" y="222"/>
                    </a:cubicBezTo>
                    <a:lnTo>
                      <a:pt x="65" y="222"/>
                    </a:lnTo>
                    <a:lnTo>
                      <a:pt x="65" y="235"/>
                    </a:lnTo>
                    <a:cubicBezTo>
                      <a:pt x="83" y="234"/>
                      <a:pt x="105" y="234"/>
                      <a:pt x="117" y="234"/>
                    </a:cubicBezTo>
                    <a:cubicBezTo>
                      <a:pt x="130" y="234"/>
                      <a:pt x="153" y="234"/>
                      <a:pt x="170" y="235"/>
                    </a:cubicBezTo>
                    <a:lnTo>
                      <a:pt x="170" y="222"/>
                    </a:lnTo>
                    <a:lnTo>
                      <a:pt x="161" y="222"/>
                    </a:lnTo>
                    <a:cubicBezTo>
                      <a:pt x="132" y="222"/>
                      <a:pt x="132" y="218"/>
                      <a:pt x="132" y="206"/>
                    </a:cubicBezTo>
                    <a:lnTo>
                      <a:pt x="132" y="178"/>
                    </a:lnTo>
                    <a:lnTo>
                      <a:pt x="171" y="178"/>
                    </a:lnTo>
                    <a:close/>
                    <a:moveTo>
                      <a:pt x="105" y="37"/>
                    </a:moveTo>
                    <a:lnTo>
                      <a:pt x="105" y="165"/>
                    </a:lnTo>
                    <a:lnTo>
                      <a:pt x="13" y="165"/>
                    </a:lnTo>
                    <a:lnTo>
                      <a:pt x="105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9">
                <a:extLst>
                  <a:ext uri="{FF2B5EF4-FFF2-40B4-BE49-F238E27FC236}">
                    <a16:creationId xmlns:a16="http://schemas.microsoft.com/office/drawing/2014/main" id="{72971272-A389-4353-9D2D-3F456FEFD97A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847975" y="2581275"/>
                <a:ext cx="139700" cy="155575"/>
              </a:xfrm>
              <a:custGeom>
                <a:avLst/>
                <a:gdLst>
                  <a:gd name="T0" fmla="*/ 295 w 305"/>
                  <a:gd name="T1" fmla="*/ 20 h 289"/>
                  <a:gd name="T2" fmla="*/ 305 w 305"/>
                  <a:gd name="T3" fmla="*/ 10 h 289"/>
                  <a:gd name="T4" fmla="*/ 295 w 305"/>
                  <a:gd name="T5" fmla="*/ 0 h 289"/>
                  <a:gd name="T6" fmla="*/ 286 w 305"/>
                  <a:gd name="T7" fmla="*/ 3 h 289"/>
                  <a:gd name="T8" fmla="*/ 10 w 305"/>
                  <a:gd name="T9" fmla="*/ 133 h 289"/>
                  <a:gd name="T10" fmla="*/ 0 w 305"/>
                  <a:gd name="T11" fmla="*/ 144 h 289"/>
                  <a:gd name="T12" fmla="*/ 10 w 305"/>
                  <a:gd name="T13" fmla="*/ 155 h 289"/>
                  <a:gd name="T14" fmla="*/ 286 w 305"/>
                  <a:gd name="T15" fmla="*/ 286 h 289"/>
                  <a:gd name="T16" fmla="*/ 295 w 305"/>
                  <a:gd name="T17" fmla="*/ 289 h 289"/>
                  <a:gd name="T18" fmla="*/ 305 w 305"/>
                  <a:gd name="T19" fmla="*/ 279 h 289"/>
                  <a:gd name="T20" fmla="*/ 295 w 305"/>
                  <a:gd name="T21" fmla="*/ 268 h 289"/>
                  <a:gd name="T22" fmla="*/ 33 w 305"/>
                  <a:gd name="T23" fmla="*/ 144 h 289"/>
                  <a:gd name="T24" fmla="*/ 295 w 305"/>
                  <a:gd name="T25" fmla="*/ 2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5" h="289">
                    <a:moveTo>
                      <a:pt x="295" y="20"/>
                    </a:moveTo>
                    <a:cubicBezTo>
                      <a:pt x="301" y="17"/>
                      <a:pt x="305" y="15"/>
                      <a:pt x="305" y="10"/>
                    </a:cubicBezTo>
                    <a:cubicBezTo>
                      <a:pt x="305" y="4"/>
                      <a:pt x="300" y="0"/>
                      <a:pt x="295" y="0"/>
                    </a:cubicBezTo>
                    <a:cubicBezTo>
                      <a:pt x="293" y="0"/>
                      <a:pt x="292" y="0"/>
                      <a:pt x="286" y="3"/>
                    </a:cubicBezTo>
                    <a:lnTo>
                      <a:pt x="10" y="133"/>
                    </a:lnTo>
                    <a:cubicBezTo>
                      <a:pt x="4" y="136"/>
                      <a:pt x="0" y="138"/>
                      <a:pt x="0" y="144"/>
                    </a:cubicBezTo>
                    <a:cubicBezTo>
                      <a:pt x="0" y="150"/>
                      <a:pt x="4" y="153"/>
                      <a:pt x="10" y="155"/>
                    </a:cubicBezTo>
                    <a:lnTo>
                      <a:pt x="286" y="286"/>
                    </a:lnTo>
                    <a:cubicBezTo>
                      <a:pt x="292" y="289"/>
                      <a:pt x="293" y="289"/>
                      <a:pt x="295" y="289"/>
                    </a:cubicBezTo>
                    <a:cubicBezTo>
                      <a:pt x="300" y="289"/>
                      <a:pt x="305" y="285"/>
                      <a:pt x="305" y="279"/>
                    </a:cubicBezTo>
                    <a:cubicBezTo>
                      <a:pt x="305" y="274"/>
                      <a:pt x="301" y="271"/>
                      <a:pt x="295" y="268"/>
                    </a:cubicBezTo>
                    <a:lnTo>
                      <a:pt x="33" y="144"/>
                    </a:lnTo>
                    <a:lnTo>
                      <a:pt x="295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10">
                <a:extLst>
                  <a:ext uri="{FF2B5EF4-FFF2-40B4-BE49-F238E27FC236}">
                    <a16:creationId xmlns:a16="http://schemas.microsoft.com/office/drawing/2014/main" id="{F2BCE330-FCB7-479C-A3C8-D2D69E1CDF00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079750" y="2546350"/>
                <a:ext cx="96838" cy="184150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6 h 343"/>
                  <a:gd name="T4" fmla="*/ 105 w 210"/>
                  <a:gd name="T5" fmla="*/ 0 h 343"/>
                  <a:gd name="T6" fmla="*/ 19 w 210"/>
                  <a:gd name="T7" fmla="*/ 59 h 343"/>
                  <a:gd name="T8" fmla="*/ 0 w 210"/>
                  <a:gd name="T9" fmla="*/ 172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2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6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6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8" y="92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6" y="0"/>
                      <a:pt x="39" y="13"/>
                      <a:pt x="19" y="59"/>
                    </a:cubicBezTo>
                    <a:cubicBezTo>
                      <a:pt x="3" y="93"/>
                      <a:pt x="0" y="132"/>
                      <a:pt x="0" y="172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1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2"/>
                    </a:cubicBezTo>
                    <a:close/>
                    <a:moveTo>
                      <a:pt x="105" y="332"/>
                    </a:moveTo>
                    <a:cubicBezTo>
                      <a:pt x="86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6"/>
                    </a:cubicBezTo>
                    <a:cubicBezTo>
                      <a:pt x="42" y="134"/>
                      <a:pt x="42" y="101"/>
                      <a:pt x="46" y="75"/>
                    </a:cubicBezTo>
                    <a:cubicBezTo>
                      <a:pt x="55" y="15"/>
                      <a:pt x="92" y="11"/>
                      <a:pt x="105" y="11"/>
                    </a:cubicBezTo>
                    <a:cubicBezTo>
                      <a:pt x="121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6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7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FF169B8C-609C-4C85-99A7-8A6DF32E80FF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4D22EB60-3606-4AE0-B46E-CBEC9A7120A9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FB87A14F-4DC0-43DE-9A6C-171689B51174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1</a:t>
                </a:r>
                <a:r>
                  <a:rPr lang="en-GB" sz="1600" baseline="30000" dirty="0">
                    <a:solidFill>
                      <a:srgbClr val="0070C0"/>
                    </a:solidFill>
                  </a:rPr>
                  <a:t>st</a:t>
                </a:r>
                <a:r>
                  <a:rPr lang="en-GB" sz="1600" dirty="0">
                    <a:solidFill>
                      <a:srgbClr val="0070C0"/>
                    </a:solidFill>
                  </a:rPr>
                  <a:t>-order</a:t>
                </a:r>
              </a:p>
            </p:txBody>
          </p: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1D4E862B-D47E-4B73-B57F-E826ADAF56A6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DACB80F6-EB09-45AD-B337-F2878440E83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0C8ECEC0-2DC9-459B-83F5-7FC626AAA2B9}"/>
              </a:ext>
            </a:extLst>
          </p:cNvPr>
          <p:cNvSpPr txBox="1"/>
          <p:nvPr/>
        </p:nvSpPr>
        <p:spPr>
          <a:xfrm>
            <a:off x="9846423" y="6212094"/>
            <a:ext cx="2396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1"/>
                </a:solidFill>
              </a:rPr>
              <a:t>Grossi</a:t>
            </a:r>
            <a:r>
              <a:rPr lang="en-US" sz="1400" dirty="0">
                <a:solidFill>
                  <a:schemeClr val="accent1"/>
                </a:solidFill>
              </a:rPr>
              <a:t>, NW, arxiv:1903.09503</a:t>
            </a:r>
          </a:p>
        </p:txBody>
      </p:sp>
    </p:spTree>
    <p:extLst>
      <p:ext uri="{BB962C8B-B14F-4D97-AF65-F5344CB8AC3E}">
        <p14:creationId xmlns:p14="http://schemas.microsoft.com/office/powerpoint/2010/main" val="31367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743111-0FAA-45A5-82EC-8FAC1C147431}"/>
              </a:ext>
            </a:extLst>
          </p:cNvPr>
          <p:cNvSpPr txBox="1"/>
          <p:nvPr/>
        </p:nvSpPr>
        <p:spPr>
          <a:xfrm>
            <a:off x="381000" y="343004"/>
            <a:ext cx="1713611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Derivative</a:t>
            </a:r>
          </a:p>
        </p:txBody>
      </p:sp>
      <p:pic>
        <p:nvPicPr>
          <p:cNvPr id="158" name="Picture 157">
            <a:extLst>
              <a:ext uri="{FF2B5EF4-FFF2-40B4-BE49-F238E27FC236}">
                <a16:creationId xmlns:a16="http://schemas.microsoft.com/office/drawing/2014/main" id="{E5C324DD-4D36-4E01-A7FA-A98C7185CA53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08" y="1463397"/>
            <a:ext cx="5530729" cy="333795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4663058A-50D3-4AC2-ACD5-31C869370470}"/>
              </a:ext>
            </a:extLst>
          </p:cNvPr>
          <p:cNvGrpSpPr/>
          <p:nvPr/>
        </p:nvGrpSpPr>
        <p:grpSpPr>
          <a:xfrm>
            <a:off x="5663537" y="192304"/>
            <a:ext cx="5058803" cy="707077"/>
            <a:chOff x="5663537" y="413727"/>
            <a:chExt cx="5058803" cy="70707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00ABAF2-C03A-4759-9782-9C16BC03C7CC}"/>
                </a:ext>
              </a:extLst>
            </p:cNvPr>
            <p:cNvSpPr txBox="1"/>
            <p:nvPr/>
          </p:nvSpPr>
          <p:spPr>
            <a:xfrm>
              <a:off x="5663537" y="413727"/>
              <a:ext cx="1713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condition:</a:t>
              </a:r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B9FC7A2B-FC33-42CF-8EF9-8DE94E4E045D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7491776" y="443611"/>
              <a:ext cx="2932113" cy="309563"/>
              <a:chOff x="2541588" y="2540000"/>
              <a:chExt cx="2932113" cy="309563"/>
            </a:xfrm>
          </p:grpSpPr>
          <p:sp>
            <p:nvSpPr>
              <p:cNvPr id="33" name="Freeform 268">
                <a:extLst>
                  <a:ext uri="{FF2B5EF4-FFF2-40B4-BE49-F238E27FC236}">
                    <a16:creationId xmlns:a16="http://schemas.microsoft.com/office/drawing/2014/main" id="{6BB94AE8-95CA-4E02-A906-8A05DC72E882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541588" y="2659063"/>
                <a:ext cx="128588" cy="125413"/>
              </a:xfrm>
              <a:custGeom>
                <a:avLst/>
                <a:gdLst>
                  <a:gd name="T0" fmla="*/ 160 w 257"/>
                  <a:gd name="T1" fmla="*/ 193 h 226"/>
                  <a:gd name="T2" fmla="*/ 205 w 257"/>
                  <a:gd name="T3" fmla="*/ 226 h 226"/>
                  <a:gd name="T4" fmla="*/ 242 w 257"/>
                  <a:gd name="T5" fmla="*/ 199 h 226"/>
                  <a:gd name="T6" fmla="*/ 257 w 257"/>
                  <a:gd name="T7" fmla="*/ 149 h 226"/>
                  <a:gd name="T8" fmla="*/ 251 w 257"/>
                  <a:gd name="T9" fmla="*/ 144 h 226"/>
                  <a:gd name="T10" fmla="*/ 244 w 257"/>
                  <a:gd name="T11" fmla="*/ 153 h 226"/>
                  <a:gd name="T12" fmla="*/ 206 w 257"/>
                  <a:gd name="T13" fmla="*/ 215 h 226"/>
                  <a:gd name="T14" fmla="*/ 191 w 257"/>
                  <a:gd name="T15" fmla="*/ 192 h 226"/>
                  <a:gd name="T16" fmla="*/ 201 w 257"/>
                  <a:gd name="T17" fmla="*/ 140 h 226"/>
                  <a:gd name="T18" fmla="*/ 215 w 257"/>
                  <a:gd name="T19" fmla="*/ 86 h 226"/>
                  <a:gd name="T20" fmla="*/ 223 w 257"/>
                  <a:gd name="T21" fmla="*/ 52 h 226"/>
                  <a:gd name="T22" fmla="*/ 231 w 257"/>
                  <a:gd name="T23" fmla="*/ 19 h 226"/>
                  <a:gd name="T24" fmla="*/ 216 w 257"/>
                  <a:gd name="T25" fmla="*/ 6 h 226"/>
                  <a:gd name="T26" fmla="*/ 197 w 257"/>
                  <a:gd name="T27" fmla="*/ 23 h 226"/>
                  <a:gd name="T28" fmla="*/ 159 w 257"/>
                  <a:gd name="T29" fmla="*/ 173 h 226"/>
                  <a:gd name="T30" fmla="*/ 103 w 257"/>
                  <a:gd name="T31" fmla="*/ 215 h 226"/>
                  <a:gd name="T32" fmla="*/ 72 w 257"/>
                  <a:gd name="T33" fmla="*/ 174 h 226"/>
                  <a:gd name="T34" fmla="*/ 99 w 257"/>
                  <a:gd name="T35" fmla="*/ 72 h 226"/>
                  <a:gd name="T36" fmla="*/ 107 w 257"/>
                  <a:gd name="T37" fmla="*/ 41 h 226"/>
                  <a:gd name="T38" fmla="*/ 66 w 257"/>
                  <a:gd name="T39" fmla="*/ 0 h 226"/>
                  <a:gd name="T40" fmla="*/ 0 w 257"/>
                  <a:gd name="T41" fmla="*/ 77 h 226"/>
                  <a:gd name="T42" fmla="*/ 6 w 257"/>
                  <a:gd name="T43" fmla="*/ 82 h 226"/>
                  <a:gd name="T44" fmla="*/ 14 w 257"/>
                  <a:gd name="T45" fmla="*/ 73 h 226"/>
                  <a:gd name="T46" fmla="*/ 65 w 257"/>
                  <a:gd name="T47" fmla="*/ 11 h 226"/>
                  <a:gd name="T48" fmla="*/ 77 w 257"/>
                  <a:gd name="T49" fmla="*/ 27 h 226"/>
                  <a:gd name="T50" fmla="*/ 69 w 257"/>
                  <a:gd name="T51" fmla="*/ 61 h 226"/>
                  <a:gd name="T52" fmla="*/ 40 w 257"/>
                  <a:gd name="T53" fmla="*/ 166 h 226"/>
                  <a:gd name="T54" fmla="*/ 101 w 257"/>
                  <a:gd name="T55" fmla="*/ 226 h 226"/>
                  <a:gd name="T56" fmla="*/ 160 w 257"/>
                  <a:gd name="T57" fmla="*/ 19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7" h="226">
                    <a:moveTo>
                      <a:pt x="160" y="193"/>
                    </a:moveTo>
                    <a:cubicBezTo>
                      <a:pt x="166" y="213"/>
                      <a:pt x="183" y="226"/>
                      <a:pt x="205" y="226"/>
                    </a:cubicBezTo>
                    <a:cubicBezTo>
                      <a:pt x="222" y="226"/>
                      <a:pt x="234" y="215"/>
                      <a:pt x="242" y="199"/>
                    </a:cubicBezTo>
                    <a:cubicBezTo>
                      <a:pt x="250" y="181"/>
                      <a:pt x="257" y="150"/>
                      <a:pt x="257" y="149"/>
                    </a:cubicBezTo>
                    <a:cubicBezTo>
                      <a:pt x="257" y="144"/>
                      <a:pt x="252" y="144"/>
                      <a:pt x="251" y="144"/>
                    </a:cubicBezTo>
                    <a:cubicBezTo>
                      <a:pt x="246" y="144"/>
                      <a:pt x="245" y="146"/>
                      <a:pt x="244" y="153"/>
                    </a:cubicBezTo>
                    <a:cubicBezTo>
                      <a:pt x="237" y="181"/>
                      <a:pt x="227" y="215"/>
                      <a:pt x="206" y="215"/>
                    </a:cubicBezTo>
                    <a:cubicBezTo>
                      <a:pt x="196" y="215"/>
                      <a:pt x="191" y="209"/>
                      <a:pt x="191" y="192"/>
                    </a:cubicBezTo>
                    <a:cubicBezTo>
                      <a:pt x="191" y="181"/>
                      <a:pt x="197" y="158"/>
                      <a:pt x="201" y="140"/>
                    </a:cubicBezTo>
                    <a:lnTo>
                      <a:pt x="215" y="86"/>
                    </a:lnTo>
                    <a:cubicBezTo>
                      <a:pt x="216" y="79"/>
                      <a:pt x="221" y="60"/>
                      <a:pt x="223" y="52"/>
                    </a:cubicBezTo>
                    <a:cubicBezTo>
                      <a:pt x="226" y="41"/>
                      <a:pt x="231" y="22"/>
                      <a:pt x="231" y="19"/>
                    </a:cubicBezTo>
                    <a:cubicBezTo>
                      <a:pt x="231" y="10"/>
                      <a:pt x="224" y="6"/>
                      <a:pt x="216" y="6"/>
                    </a:cubicBezTo>
                    <a:cubicBezTo>
                      <a:pt x="214" y="6"/>
                      <a:pt x="201" y="6"/>
                      <a:pt x="197" y="23"/>
                    </a:cubicBezTo>
                    <a:cubicBezTo>
                      <a:pt x="187" y="59"/>
                      <a:pt x="165" y="147"/>
                      <a:pt x="159" y="173"/>
                    </a:cubicBezTo>
                    <a:cubicBezTo>
                      <a:pt x="159" y="175"/>
                      <a:pt x="139" y="215"/>
                      <a:pt x="103" y="215"/>
                    </a:cubicBezTo>
                    <a:cubicBezTo>
                      <a:pt x="77" y="215"/>
                      <a:pt x="72" y="193"/>
                      <a:pt x="72" y="174"/>
                    </a:cubicBezTo>
                    <a:cubicBezTo>
                      <a:pt x="72" y="146"/>
                      <a:pt x="86" y="107"/>
                      <a:pt x="99" y="72"/>
                    </a:cubicBezTo>
                    <a:cubicBezTo>
                      <a:pt x="105" y="57"/>
                      <a:pt x="107" y="50"/>
                      <a:pt x="107" y="41"/>
                    </a:cubicBezTo>
                    <a:cubicBezTo>
                      <a:pt x="107" y="18"/>
                      <a:pt x="91" y="0"/>
                      <a:pt x="66" y="0"/>
                    </a:cubicBezTo>
                    <a:cubicBezTo>
                      <a:pt x="19" y="0"/>
                      <a:pt x="0" y="72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2" y="81"/>
                      <a:pt x="14" y="73"/>
                    </a:cubicBezTo>
                    <a:cubicBezTo>
                      <a:pt x="27" y="29"/>
                      <a:pt x="46" y="11"/>
                      <a:pt x="65" y="11"/>
                    </a:cubicBezTo>
                    <a:cubicBezTo>
                      <a:pt x="69" y="11"/>
                      <a:pt x="77" y="12"/>
                      <a:pt x="77" y="27"/>
                    </a:cubicBezTo>
                    <a:cubicBezTo>
                      <a:pt x="77" y="39"/>
                      <a:pt x="72" y="54"/>
                      <a:pt x="69" y="61"/>
                    </a:cubicBezTo>
                    <a:cubicBezTo>
                      <a:pt x="50" y="111"/>
                      <a:pt x="40" y="142"/>
                      <a:pt x="40" y="166"/>
                    </a:cubicBezTo>
                    <a:cubicBezTo>
                      <a:pt x="40" y="214"/>
                      <a:pt x="74" y="226"/>
                      <a:pt x="101" y="226"/>
                    </a:cubicBezTo>
                    <a:cubicBezTo>
                      <a:pt x="134" y="226"/>
                      <a:pt x="152" y="204"/>
                      <a:pt x="160" y="1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4" name="Freeform 269">
                <a:extLst>
                  <a:ext uri="{FF2B5EF4-FFF2-40B4-BE49-F238E27FC236}">
                    <a16:creationId xmlns:a16="http://schemas.microsoft.com/office/drawing/2014/main" id="{E17F6D5E-E86E-4BE3-9DEF-2588AE801D7B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701926" y="2574925"/>
                <a:ext cx="57150" cy="274638"/>
              </a:xfrm>
              <a:custGeom>
                <a:avLst/>
                <a:gdLst>
                  <a:gd name="T0" fmla="*/ 115 w 115"/>
                  <a:gd name="T1" fmla="*/ 494 h 499"/>
                  <a:gd name="T2" fmla="*/ 107 w 115"/>
                  <a:gd name="T3" fmla="*/ 483 h 499"/>
                  <a:gd name="T4" fmla="*/ 29 w 115"/>
                  <a:gd name="T5" fmla="*/ 250 h 499"/>
                  <a:gd name="T6" fmla="*/ 109 w 115"/>
                  <a:gd name="T7" fmla="*/ 14 h 499"/>
                  <a:gd name="T8" fmla="*/ 115 w 115"/>
                  <a:gd name="T9" fmla="*/ 5 h 499"/>
                  <a:gd name="T10" fmla="*/ 110 w 115"/>
                  <a:gd name="T11" fmla="*/ 0 h 499"/>
                  <a:gd name="T12" fmla="*/ 31 w 115"/>
                  <a:gd name="T13" fmla="*/ 98 h 499"/>
                  <a:gd name="T14" fmla="*/ 0 w 115"/>
                  <a:gd name="T15" fmla="*/ 250 h 499"/>
                  <a:gd name="T16" fmla="*/ 33 w 115"/>
                  <a:gd name="T17" fmla="*/ 406 h 499"/>
                  <a:gd name="T18" fmla="*/ 110 w 115"/>
                  <a:gd name="T19" fmla="*/ 499 h 499"/>
                  <a:gd name="T20" fmla="*/ 115 w 115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494"/>
                    </a:moveTo>
                    <a:cubicBezTo>
                      <a:pt x="115" y="493"/>
                      <a:pt x="115" y="492"/>
                      <a:pt x="107" y="483"/>
                    </a:cubicBezTo>
                    <a:cubicBezTo>
                      <a:pt x="45" y="421"/>
                      <a:pt x="29" y="326"/>
                      <a:pt x="29" y="250"/>
                    </a:cubicBezTo>
                    <a:cubicBezTo>
                      <a:pt x="29" y="163"/>
                      <a:pt x="47" y="76"/>
                      <a:pt x="109" y="14"/>
                    </a:cubicBezTo>
                    <a:cubicBezTo>
                      <a:pt x="115" y="8"/>
                      <a:pt x="115" y="7"/>
                      <a:pt x="115" y="5"/>
                    </a:cubicBezTo>
                    <a:cubicBezTo>
                      <a:pt x="115" y="2"/>
                      <a:pt x="113" y="0"/>
                      <a:pt x="110" y="0"/>
                    </a:cubicBezTo>
                    <a:cubicBezTo>
                      <a:pt x="105" y="0"/>
                      <a:pt x="60" y="34"/>
                      <a:pt x="31" y="98"/>
                    </a:cubicBezTo>
                    <a:cubicBezTo>
                      <a:pt x="6" y="153"/>
                      <a:pt x="0" y="208"/>
                      <a:pt x="0" y="250"/>
                    </a:cubicBezTo>
                    <a:cubicBezTo>
                      <a:pt x="0" y="289"/>
                      <a:pt x="5" y="349"/>
                      <a:pt x="33" y="406"/>
                    </a:cubicBezTo>
                    <a:cubicBezTo>
                      <a:pt x="62" y="467"/>
                      <a:pt x="105" y="499"/>
                      <a:pt x="110" y="499"/>
                    </a:cubicBezTo>
                    <a:cubicBezTo>
                      <a:pt x="113" y="499"/>
                      <a:pt x="115" y="498"/>
                      <a:pt x="115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5" name="Freeform 270">
                <a:extLst>
                  <a:ext uri="{FF2B5EF4-FFF2-40B4-BE49-F238E27FC236}">
                    <a16:creationId xmlns:a16="http://schemas.microsoft.com/office/drawing/2014/main" id="{70D5D509-EEDE-4202-A1A5-EF75DBA22BA5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778126" y="2608263"/>
                <a:ext cx="77788" cy="176213"/>
              </a:xfrm>
              <a:custGeom>
                <a:avLst/>
                <a:gdLst>
                  <a:gd name="T0" fmla="*/ 92 w 154"/>
                  <a:gd name="T1" fmla="*/ 113 h 318"/>
                  <a:gd name="T2" fmla="*/ 139 w 154"/>
                  <a:gd name="T3" fmla="*/ 113 h 318"/>
                  <a:gd name="T4" fmla="*/ 154 w 154"/>
                  <a:gd name="T5" fmla="*/ 103 h 318"/>
                  <a:gd name="T6" fmla="*/ 140 w 154"/>
                  <a:gd name="T7" fmla="*/ 98 h 318"/>
                  <a:gd name="T8" fmla="*/ 96 w 154"/>
                  <a:gd name="T9" fmla="*/ 98 h 318"/>
                  <a:gd name="T10" fmla="*/ 116 w 154"/>
                  <a:gd name="T11" fmla="*/ 14 h 318"/>
                  <a:gd name="T12" fmla="*/ 102 w 154"/>
                  <a:gd name="T13" fmla="*/ 0 h 318"/>
                  <a:gd name="T14" fmla="*/ 82 w 154"/>
                  <a:gd name="T15" fmla="*/ 18 h 318"/>
                  <a:gd name="T16" fmla="*/ 62 w 154"/>
                  <a:gd name="T17" fmla="*/ 98 h 318"/>
                  <a:gd name="T18" fmla="*/ 15 w 154"/>
                  <a:gd name="T19" fmla="*/ 98 h 318"/>
                  <a:gd name="T20" fmla="*/ 0 w 154"/>
                  <a:gd name="T21" fmla="*/ 107 h 318"/>
                  <a:gd name="T22" fmla="*/ 14 w 154"/>
                  <a:gd name="T23" fmla="*/ 113 h 318"/>
                  <a:gd name="T24" fmla="*/ 58 w 154"/>
                  <a:gd name="T25" fmla="*/ 113 h 318"/>
                  <a:gd name="T26" fmla="*/ 20 w 154"/>
                  <a:gd name="T27" fmla="*/ 272 h 318"/>
                  <a:gd name="T28" fmla="*/ 66 w 154"/>
                  <a:gd name="T29" fmla="*/ 318 h 318"/>
                  <a:gd name="T30" fmla="*/ 146 w 154"/>
                  <a:gd name="T31" fmla="*/ 241 h 318"/>
                  <a:gd name="T32" fmla="*/ 140 w 154"/>
                  <a:gd name="T33" fmla="*/ 236 h 318"/>
                  <a:gd name="T34" fmla="*/ 132 w 154"/>
                  <a:gd name="T35" fmla="*/ 243 h 318"/>
                  <a:gd name="T36" fmla="*/ 67 w 154"/>
                  <a:gd name="T37" fmla="*/ 307 h 318"/>
                  <a:gd name="T38" fmla="*/ 52 w 154"/>
                  <a:gd name="T39" fmla="*/ 284 h 318"/>
                  <a:gd name="T40" fmla="*/ 55 w 154"/>
                  <a:gd name="T41" fmla="*/ 260 h 318"/>
                  <a:gd name="T42" fmla="*/ 92 w 154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4" h="318">
                    <a:moveTo>
                      <a:pt x="92" y="113"/>
                    </a:moveTo>
                    <a:lnTo>
                      <a:pt x="139" y="113"/>
                    </a:lnTo>
                    <a:cubicBezTo>
                      <a:pt x="149" y="113"/>
                      <a:pt x="154" y="113"/>
                      <a:pt x="154" y="103"/>
                    </a:cubicBezTo>
                    <a:cubicBezTo>
                      <a:pt x="154" y="98"/>
                      <a:pt x="149" y="98"/>
                      <a:pt x="140" y="98"/>
                    </a:cubicBezTo>
                    <a:lnTo>
                      <a:pt x="96" y="98"/>
                    </a:lnTo>
                    <a:cubicBezTo>
                      <a:pt x="114" y="27"/>
                      <a:pt x="116" y="17"/>
                      <a:pt x="116" y="14"/>
                    </a:cubicBezTo>
                    <a:cubicBezTo>
                      <a:pt x="116" y="5"/>
                      <a:pt x="110" y="0"/>
                      <a:pt x="102" y="0"/>
                    </a:cubicBezTo>
                    <a:cubicBezTo>
                      <a:pt x="100" y="0"/>
                      <a:pt x="86" y="1"/>
                      <a:pt x="82" y="18"/>
                    </a:cubicBezTo>
                    <a:lnTo>
                      <a:pt x="62" y="98"/>
                    </a:lnTo>
                    <a:lnTo>
                      <a:pt x="15" y="98"/>
                    </a:lnTo>
                    <a:cubicBezTo>
                      <a:pt x="5" y="98"/>
                      <a:pt x="0" y="98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5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6" y="245"/>
                      <a:pt x="146" y="241"/>
                    </a:cubicBezTo>
                    <a:cubicBezTo>
                      <a:pt x="146" y="236"/>
                      <a:pt x="142" y="236"/>
                      <a:pt x="140" y="236"/>
                    </a:cubicBezTo>
                    <a:cubicBezTo>
                      <a:pt x="135" y="236"/>
                      <a:pt x="135" y="238"/>
                      <a:pt x="132" y="243"/>
                    </a:cubicBezTo>
                    <a:cubicBezTo>
                      <a:pt x="111" y="295"/>
                      <a:pt x="84" y="307"/>
                      <a:pt x="67" y="307"/>
                    </a:cubicBezTo>
                    <a:cubicBezTo>
                      <a:pt x="57" y="307"/>
                      <a:pt x="52" y="301"/>
                      <a:pt x="52" y="284"/>
                    </a:cubicBezTo>
                    <a:cubicBezTo>
                      <a:pt x="52" y="272"/>
                      <a:pt x="53" y="269"/>
                      <a:pt x="55" y="260"/>
                    </a:cubicBezTo>
                    <a:lnTo>
                      <a:pt x="92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6" name="Freeform 271">
                <a:extLst>
                  <a:ext uri="{FF2B5EF4-FFF2-40B4-BE49-F238E27FC236}">
                    <a16:creationId xmlns:a16="http://schemas.microsoft.com/office/drawing/2014/main" id="{033E4689-1B97-459E-B25D-EB57AFD7E202}"/>
                  </a:ext>
                </a:extLst>
              </p:cNvPr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946401" y="2679700"/>
                <a:ext cx="165100" cy="65088"/>
              </a:xfrm>
              <a:custGeom>
                <a:avLst/>
                <a:gdLst>
                  <a:gd name="T0" fmla="*/ 315 w 332"/>
                  <a:gd name="T1" fmla="*/ 20 h 117"/>
                  <a:gd name="T2" fmla="*/ 332 w 332"/>
                  <a:gd name="T3" fmla="*/ 10 h 117"/>
                  <a:gd name="T4" fmla="*/ 315 w 332"/>
                  <a:gd name="T5" fmla="*/ 0 h 117"/>
                  <a:gd name="T6" fmla="*/ 17 w 332"/>
                  <a:gd name="T7" fmla="*/ 0 h 117"/>
                  <a:gd name="T8" fmla="*/ 0 w 332"/>
                  <a:gd name="T9" fmla="*/ 10 h 117"/>
                  <a:gd name="T10" fmla="*/ 17 w 332"/>
                  <a:gd name="T11" fmla="*/ 20 h 117"/>
                  <a:gd name="T12" fmla="*/ 315 w 332"/>
                  <a:gd name="T13" fmla="*/ 20 h 117"/>
                  <a:gd name="T14" fmla="*/ 315 w 332"/>
                  <a:gd name="T15" fmla="*/ 117 h 117"/>
                  <a:gd name="T16" fmla="*/ 332 w 332"/>
                  <a:gd name="T17" fmla="*/ 107 h 117"/>
                  <a:gd name="T18" fmla="*/ 315 w 332"/>
                  <a:gd name="T19" fmla="*/ 97 h 117"/>
                  <a:gd name="T20" fmla="*/ 17 w 332"/>
                  <a:gd name="T21" fmla="*/ 97 h 117"/>
                  <a:gd name="T22" fmla="*/ 0 w 332"/>
                  <a:gd name="T23" fmla="*/ 107 h 117"/>
                  <a:gd name="T24" fmla="*/ 17 w 332"/>
                  <a:gd name="T25" fmla="*/ 117 h 117"/>
                  <a:gd name="T26" fmla="*/ 315 w 332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7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2" y="117"/>
                      <a:pt x="332" y="107"/>
                    </a:cubicBezTo>
                    <a:cubicBezTo>
                      <a:pt x="332" y="97"/>
                      <a:pt x="322" y="97"/>
                      <a:pt x="315" y="97"/>
                    </a:cubicBezTo>
                    <a:lnTo>
                      <a:pt x="17" y="97"/>
                    </a:lnTo>
                    <a:cubicBezTo>
                      <a:pt x="10" y="97"/>
                      <a:pt x="0" y="97"/>
                      <a:pt x="0" y="107"/>
                    </a:cubicBezTo>
                    <a:cubicBezTo>
                      <a:pt x="0" y="117"/>
                      <a:pt x="10" y="117"/>
                      <a:pt x="17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7" name="Freeform 272">
                <a:extLst>
                  <a:ext uri="{FF2B5EF4-FFF2-40B4-BE49-F238E27FC236}">
                    <a16:creationId xmlns:a16="http://schemas.microsoft.com/office/drawing/2014/main" id="{D5753259-EFF0-47A0-B793-67508637BAF9}"/>
                  </a:ext>
                </a:extLst>
              </p:cNvPr>
              <p:cNvSpPr>
                <a:spLocks noEditPoint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205163" y="2597150"/>
                <a:ext cx="104775" cy="190500"/>
              </a:xfrm>
              <a:custGeom>
                <a:avLst/>
                <a:gdLst>
                  <a:gd name="T0" fmla="*/ 210 w 210"/>
                  <a:gd name="T1" fmla="*/ 173 h 344"/>
                  <a:gd name="T2" fmla="*/ 190 w 210"/>
                  <a:gd name="T3" fmla="*/ 56 h 344"/>
                  <a:gd name="T4" fmla="*/ 105 w 210"/>
                  <a:gd name="T5" fmla="*/ 0 h 344"/>
                  <a:gd name="T6" fmla="*/ 18 w 210"/>
                  <a:gd name="T7" fmla="*/ 60 h 344"/>
                  <a:gd name="T8" fmla="*/ 0 w 210"/>
                  <a:gd name="T9" fmla="*/ 173 h 344"/>
                  <a:gd name="T10" fmla="*/ 22 w 210"/>
                  <a:gd name="T11" fmla="*/ 293 h 344"/>
                  <a:gd name="T12" fmla="*/ 104 w 210"/>
                  <a:gd name="T13" fmla="*/ 344 h 344"/>
                  <a:gd name="T14" fmla="*/ 191 w 210"/>
                  <a:gd name="T15" fmla="*/ 286 h 344"/>
                  <a:gd name="T16" fmla="*/ 210 w 210"/>
                  <a:gd name="T17" fmla="*/ 173 h 344"/>
                  <a:gd name="T18" fmla="*/ 104 w 210"/>
                  <a:gd name="T19" fmla="*/ 333 h 344"/>
                  <a:gd name="T20" fmla="*/ 47 w 210"/>
                  <a:gd name="T21" fmla="*/ 272 h 344"/>
                  <a:gd name="T22" fmla="*/ 41 w 210"/>
                  <a:gd name="T23" fmla="*/ 167 h 344"/>
                  <a:gd name="T24" fmla="*/ 45 w 210"/>
                  <a:gd name="T25" fmla="*/ 75 h 344"/>
                  <a:gd name="T26" fmla="*/ 104 w 210"/>
                  <a:gd name="T27" fmla="*/ 11 h 344"/>
                  <a:gd name="T28" fmla="*/ 163 w 210"/>
                  <a:gd name="T29" fmla="*/ 70 h 344"/>
                  <a:gd name="T30" fmla="*/ 168 w 210"/>
                  <a:gd name="T31" fmla="*/ 167 h 344"/>
                  <a:gd name="T32" fmla="*/ 163 w 210"/>
                  <a:gd name="T33" fmla="*/ 270 h 344"/>
                  <a:gd name="T34" fmla="*/ 104 w 210"/>
                  <a:gd name="T35" fmla="*/ 33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4">
                    <a:moveTo>
                      <a:pt x="210" y="173"/>
                    </a:moveTo>
                    <a:cubicBezTo>
                      <a:pt x="210" y="133"/>
                      <a:pt x="207" y="93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8" y="60"/>
                    </a:cubicBezTo>
                    <a:cubicBezTo>
                      <a:pt x="2" y="94"/>
                      <a:pt x="0" y="133"/>
                      <a:pt x="0" y="173"/>
                    </a:cubicBezTo>
                    <a:cubicBezTo>
                      <a:pt x="0" y="210"/>
                      <a:pt x="2" y="255"/>
                      <a:pt x="22" y="293"/>
                    </a:cubicBezTo>
                    <a:cubicBezTo>
                      <a:pt x="44" y="334"/>
                      <a:pt x="80" y="344"/>
                      <a:pt x="104" y="344"/>
                    </a:cubicBezTo>
                    <a:cubicBezTo>
                      <a:pt x="131" y="344"/>
                      <a:pt x="169" y="333"/>
                      <a:pt x="191" y="286"/>
                    </a:cubicBezTo>
                    <a:cubicBezTo>
                      <a:pt x="207" y="251"/>
                      <a:pt x="210" y="212"/>
                      <a:pt x="210" y="173"/>
                    </a:cubicBezTo>
                    <a:close/>
                    <a:moveTo>
                      <a:pt x="104" y="333"/>
                    </a:moveTo>
                    <a:cubicBezTo>
                      <a:pt x="85" y="333"/>
                      <a:pt x="56" y="320"/>
                      <a:pt x="47" y="272"/>
                    </a:cubicBezTo>
                    <a:cubicBezTo>
                      <a:pt x="41" y="242"/>
                      <a:pt x="41" y="196"/>
                      <a:pt x="41" y="167"/>
                    </a:cubicBezTo>
                    <a:cubicBezTo>
                      <a:pt x="41" y="135"/>
                      <a:pt x="41" y="102"/>
                      <a:pt x="45" y="75"/>
                    </a:cubicBezTo>
                    <a:cubicBezTo>
                      <a:pt x="54" y="16"/>
                      <a:pt x="92" y="11"/>
                      <a:pt x="104" y="11"/>
                    </a:cubicBezTo>
                    <a:cubicBezTo>
                      <a:pt x="121" y="11"/>
                      <a:pt x="154" y="20"/>
                      <a:pt x="163" y="70"/>
                    </a:cubicBezTo>
                    <a:cubicBezTo>
                      <a:pt x="168" y="98"/>
                      <a:pt x="168" y="135"/>
                      <a:pt x="168" y="167"/>
                    </a:cubicBezTo>
                    <a:cubicBezTo>
                      <a:pt x="168" y="204"/>
                      <a:pt x="168" y="238"/>
                      <a:pt x="163" y="270"/>
                    </a:cubicBezTo>
                    <a:cubicBezTo>
                      <a:pt x="155" y="318"/>
                      <a:pt x="127" y="333"/>
                      <a:pt x="104" y="33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8" name="Freeform 273">
                <a:extLst>
                  <a:ext uri="{FF2B5EF4-FFF2-40B4-BE49-F238E27FC236}">
                    <a16:creationId xmlns:a16="http://schemas.microsoft.com/office/drawing/2014/main" id="{E4A20649-ECDC-490A-96D4-BEDC699E732A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333751" y="2574925"/>
                <a:ext cx="57150" cy="274638"/>
              </a:xfrm>
              <a:custGeom>
                <a:avLst/>
                <a:gdLst>
                  <a:gd name="T0" fmla="*/ 115 w 115"/>
                  <a:gd name="T1" fmla="*/ 250 h 499"/>
                  <a:gd name="T2" fmla="*/ 83 w 115"/>
                  <a:gd name="T3" fmla="*/ 94 h 499"/>
                  <a:gd name="T4" fmla="*/ 5 w 115"/>
                  <a:gd name="T5" fmla="*/ 0 h 499"/>
                  <a:gd name="T6" fmla="*/ 0 w 115"/>
                  <a:gd name="T7" fmla="*/ 5 h 499"/>
                  <a:gd name="T8" fmla="*/ 9 w 115"/>
                  <a:gd name="T9" fmla="*/ 17 h 499"/>
                  <a:gd name="T10" fmla="*/ 87 w 115"/>
                  <a:gd name="T11" fmla="*/ 250 h 499"/>
                  <a:gd name="T12" fmla="*/ 6 w 115"/>
                  <a:gd name="T13" fmla="*/ 486 h 499"/>
                  <a:gd name="T14" fmla="*/ 0 w 115"/>
                  <a:gd name="T15" fmla="*/ 494 h 499"/>
                  <a:gd name="T16" fmla="*/ 5 w 115"/>
                  <a:gd name="T17" fmla="*/ 499 h 499"/>
                  <a:gd name="T18" fmla="*/ 84 w 115"/>
                  <a:gd name="T19" fmla="*/ 402 h 499"/>
                  <a:gd name="T20" fmla="*/ 115 w 115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250"/>
                    </a:moveTo>
                    <a:cubicBezTo>
                      <a:pt x="115" y="211"/>
                      <a:pt x="110" y="151"/>
                      <a:pt x="83" y="94"/>
                    </a:cubicBezTo>
                    <a:cubicBezTo>
                      <a:pt x="53" y="33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9" y="17"/>
                    </a:cubicBezTo>
                    <a:cubicBezTo>
                      <a:pt x="58" y="66"/>
                      <a:pt x="87" y="146"/>
                      <a:pt x="87" y="250"/>
                    </a:cubicBezTo>
                    <a:cubicBezTo>
                      <a:pt x="87" y="335"/>
                      <a:pt x="68" y="423"/>
                      <a:pt x="6" y="486"/>
                    </a:cubicBezTo>
                    <a:cubicBezTo>
                      <a:pt x="0" y="492"/>
                      <a:pt x="0" y="493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2"/>
                    </a:cubicBezTo>
                    <a:cubicBezTo>
                      <a:pt x="109" y="347"/>
                      <a:pt x="115" y="292"/>
                      <a:pt x="115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274">
                <a:extLst>
                  <a:ext uri="{FF2B5EF4-FFF2-40B4-BE49-F238E27FC236}">
                    <a16:creationId xmlns:a16="http://schemas.microsoft.com/office/drawing/2014/main" id="{DB9C96E6-57AD-41D3-87FA-8A15AB3BAA24}"/>
                  </a:ext>
                </a:extLst>
              </p:cNvPr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500438" y="2679700"/>
                <a:ext cx="165100" cy="65088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6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6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6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6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275">
                <a:extLst>
                  <a:ext uri="{FF2B5EF4-FFF2-40B4-BE49-F238E27FC236}">
                    <a16:creationId xmlns:a16="http://schemas.microsoft.com/office/drawing/2014/main" id="{AA8849F0-5296-4A50-A46E-D242D46B7749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762376" y="2590800"/>
                <a:ext cx="122238" cy="193675"/>
              </a:xfrm>
              <a:custGeom>
                <a:avLst/>
                <a:gdLst>
                  <a:gd name="T0" fmla="*/ 151 w 246"/>
                  <a:gd name="T1" fmla="*/ 201 h 353"/>
                  <a:gd name="T2" fmla="*/ 204 w 246"/>
                  <a:gd name="T3" fmla="*/ 341 h 353"/>
                  <a:gd name="T4" fmla="*/ 230 w 246"/>
                  <a:gd name="T5" fmla="*/ 352 h 353"/>
                  <a:gd name="T6" fmla="*/ 241 w 246"/>
                  <a:gd name="T7" fmla="*/ 352 h 353"/>
                  <a:gd name="T8" fmla="*/ 246 w 246"/>
                  <a:gd name="T9" fmla="*/ 347 h 353"/>
                  <a:gd name="T10" fmla="*/ 244 w 246"/>
                  <a:gd name="T11" fmla="*/ 343 h 353"/>
                  <a:gd name="T12" fmla="*/ 233 w 246"/>
                  <a:gd name="T13" fmla="*/ 320 h 353"/>
                  <a:gd name="T14" fmla="*/ 131 w 246"/>
                  <a:gd name="T15" fmla="*/ 36 h 353"/>
                  <a:gd name="T16" fmla="*/ 70 w 246"/>
                  <a:gd name="T17" fmla="*/ 0 h 353"/>
                  <a:gd name="T18" fmla="*/ 61 w 246"/>
                  <a:gd name="T19" fmla="*/ 6 h 353"/>
                  <a:gd name="T20" fmla="*/ 65 w 246"/>
                  <a:gd name="T21" fmla="*/ 11 h 353"/>
                  <a:gd name="T22" fmla="*/ 98 w 246"/>
                  <a:gd name="T23" fmla="*/ 51 h 353"/>
                  <a:gd name="T24" fmla="*/ 146 w 246"/>
                  <a:gd name="T25" fmla="*/ 186 h 353"/>
                  <a:gd name="T26" fmla="*/ 9 w 246"/>
                  <a:gd name="T27" fmla="*/ 323 h 353"/>
                  <a:gd name="T28" fmla="*/ 0 w 246"/>
                  <a:gd name="T29" fmla="*/ 339 h 353"/>
                  <a:gd name="T30" fmla="*/ 15 w 246"/>
                  <a:gd name="T31" fmla="*/ 353 h 353"/>
                  <a:gd name="T32" fmla="*/ 31 w 246"/>
                  <a:gd name="T33" fmla="*/ 343 h 353"/>
                  <a:gd name="T34" fmla="*/ 151 w 246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6" h="353">
                    <a:moveTo>
                      <a:pt x="151" y="201"/>
                    </a:moveTo>
                    <a:cubicBezTo>
                      <a:pt x="172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2"/>
                      <a:pt x="246" y="349"/>
                      <a:pt x="246" y="347"/>
                    </a:cubicBezTo>
                    <a:cubicBezTo>
                      <a:pt x="246" y="346"/>
                      <a:pt x="245" y="345"/>
                      <a:pt x="244" y="343"/>
                    </a:cubicBezTo>
                    <a:cubicBezTo>
                      <a:pt x="239" y="337"/>
                      <a:pt x="236" y="330"/>
                      <a:pt x="233" y="320"/>
                    </a:cubicBezTo>
                    <a:lnTo>
                      <a:pt x="131" y="36"/>
                    </a:lnTo>
                    <a:cubicBezTo>
                      <a:pt x="120" y="7"/>
                      <a:pt x="93" y="0"/>
                      <a:pt x="70" y="0"/>
                    </a:cubicBezTo>
                    <a:cubicBezTo>
                      <a:pt x="67" y="0"/>
                      <a:pt x="61" y="0"/>
                      <a:pt x="61" y="6"/>
                    </a:cubicBezTo>
                    <a:cubicBezTo>
                      <a:pt x="61" y="10"/>
                      <a:pt x="65" y="11"/>
                      <a:pt x="65" y="11"/>
                    </a:cubicBezTo>
                    <a:cubicBezTo>
                      <a:pt x="82" y="14"/>
                      <a:pt x="85" y="17"/>
                      <a:pt x="98" y="51"/>
                    </a:cubicBezTo>
                    <a:lnTo>
                      <a:pt x="146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7" y="348"/>
                      <a:pt x="31" y="343"/>
                    </a:cubicBezTo>
                    <a:lnTo>
                      <a:pt x="151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276">
                <a:extLst>
                  <a:ext uri="{FF2B5EF4-FFF2-40B4-BE49-F238E27FC236}">
                    <a16:creationId xmlns:a16="http://schemas.microsoft.com/office/drawing/2014/main" id="{0F697415-207D-4526-9000-61C58166040B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905251" y="2695575"/>
                <a:ext cx="76200" cy="127000"/>
              </a:xfrm>
              <a:custGeom>
                <a:avLst/>
                <a:gdLst>
                  <a:gd name="T0" fmla="*/ 154 w 154"/>
                  <a:gd name="T1" fmla="*/ 168 h 232"/>
                  <a:gd name="T2" fmla="*/ 142 w 154"/>
                  <a:gd name="T3" fmla="*/ 168 h 232"/>
                  <a:gd name="T4" fmla="*/ 133 w 154"/>
                  <a:gd name="T5" fmla="*/ 200 h 232"/>
                  <a:gd name="T6" fmla="*/ 99 w 154"/>
                  <a:gd name="T7" fmla="*/ 202 h 232"/>
                  <a:gd name="T8" fmla="*/ 34 w 154"/>
                  <a:gd name="T9" fmla="*/ 202 h 232"/>
                  <a:gd name="T10" fmla="*/ 104 w 154"/>
                  <a:gd name="T11" fmla="*/ 143 h 232"/>
                  <a:gd name="T12" fmla="*/ 154 w 154"/>
                  <a:gd name="T13" fmla="*/ 68 h 232"/>
                  <a:gd name="T14" fmla="*/ 72 w 154"/>
                  <a:gd name="T15" fmla="*/ 0 h 232"/>
                  <a:gd name="T16" fmla="*/ 0 w 154"/>
                  <a:gd name="T17" fmla="*/ 62 h 232"/>
                  <a:gd name="T18" fmla="*/ 18 w 154"/>
                  <a:gd name="T19" fmla="*/ 82 h 232"/>
                  <a:gd name="T20" fmla="*/ 37 w 154"/>
                  <a:gd name="T21" fmla="*/ 63 h 232"/>
                  <a:gd name="T22" fmla="*/ 16 w 154"/>
                  <a:gd name="T23" fmla="*/ 45 h 232"/>
                  <a:gd name="T24" fmla="*/ 67 w 154"/>
                  <a:gd name="T25" fmla="*/ 12 h 232"/>
                  <a:gd name="T26" fmla="*/ 120 w 154"/>
                  <a:gd name="T27" fmla="*/ 68 h 232"/>
                  <a:gd name="T28" fmla="*/ 87 w 154"/>
                  <a:gd name="T29" fmla="*/ 135 h 232"/>
                  <a:gd name="T30" fmla="*/ 3 w 154"/>
                  <a:gd name="T31" fmla="*/ 218 h 232"/>
                  <a:gd name="T32" fmla="*/ 0 w 154"/>
                  <a:gd name="T33" fmla="*/ 232 h 232"/>
                  <a:gd name="T34" fmla="*/ 144 w 154"/>
                  <a:gd name="T35" fmla="*/ 232 h 232"/>
                  <a:gd name="T36" fmla="*/ 154 w 154"/>
                  <a:gd name="T37" fmla="*/ 168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232">
                    <a:moveTo>
                      <a:pt x="154" y="168"/>
                    </a:moveTo>
                    <a:lnTo>
                      <a:pt x="142" y="168"/>
                    </a:lnTo>
                    <a:cubicBezTo>
                      <a:pt x="141" y="176"/>
                      <a:pt x="138" y="196"/>
                      <a:pt x="133" y="200"/>
                    </a:cubicBezTo>
                    <a:cubicBezTo>
                      <a:pt x="130" y="202"/>
                      <a:pt x="103" y="202"/>
                      <a:pt x="99" y="202"/>
                    </a:cubicBezTo>
                    <a:lnTo>
                      <a:pt x="34" y="202"/>
                    </a:lnTo>
                    <a:cubicBezTo>
                      <a:pt x="71" y="169"/>
                      <a:pt x="83" y="160"/>
                      <a:pt x="104" y="143"/>
                    </a:cubicBezTo>
                    <a:cubicBezTo>
                      <a:pt x="130" y="123"/>
                      <a:pt x="154" y="101"/>
                      <a:pt x="154" y="68"/>
                    </a:cubicBezTo>
                    <a:cubicBezTo>
                      <a:pt x="154" y="26"/>
                      <a:pt x="117" y="0"/>
                      <a:pt x="72" y="0"/>
                    </a:cubicBezTo>
                    <a:cubicBezTo>
                      <a:pt x="29" y="0"/>
                      <a:pt x="0" y="30"/>
                      <a:pt x="0" y="62"/>
                    </a:cubicBezTo>
                    <a:cubicBezTo>
                      <a:pt x="0" y="80"/>
                      <a:pt x="15" y="82"/>
                      <a:pt x="18" y="82"/>
                    </a:cubicBezTo>
                    <a:cubicBezTo>
                      <a:pt x="27" y="82"/>
                      <a:pt x="37" y="76"/>
                      <a:pt x="37" y="63"/>
                    </a:cubicBezTo>
                    <a:cubicBezTo>
                      <a:pt x="37" y="57"/>
                      <a:pt x="34" y="45"/>
                      <a:pt x="16" y="45"/>
                    </a:cubicBezTo>
                    <a:cubicBezTo>
                      <a:pt x="27" y="20"/>
                      <a:pt x="51" y="12"/>
                      <a:pt x="67" y="12"/>
                    </a:cubicBezTo>
                    <a:cubicBezTo>
                      <a:pt x="102" y="12"/>
                      <a:pt x="120" y="40"/>
                      <a:pt x="120" y="68"/>
                    </a:cubicBezTo>
                    <a:cubicBezTo>
                      <a:pt x="120" y="98"/>
                      <a:pt x="99" y="122"/>
                      <a:pt x="87" y="135"/>
                    </a:cubicBezTo>
                    <a:lnTo>
                      <a:pt x="3" y="218"/>
                    </a:lnTo>
                    <a:cubicBezTo>
                      <a:pt x="0" y="221"/>
                      <a:pt x="0" y="222"/>
                      <a:pt x="0" y="232"/>
                    </a:cubicBezTo>
                    <a:lnTo>
                      <a:pt x="144" y="232"/>
                    </a:lnTo>
                    <a:lnTo>
                      <a:pt x="154" y="16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277">
                <a:extLst>
                  <a:ext uri="{FF2B5EF4-FFF2-40B4-BE49-F238E27FC236}">
                    <a16:creationId xmlns:a16="http://schemas.microsoft.com/office/drawing/2014/main" id="{E44C388D-A529-446C-80D7-D05BA3012542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075113" y="2620963"/>
                <a:ext cx="165100" cy="182563"/>
              </a:xfrm>
              <a:custGeom>
                <a:avLst/>
                <a:gdLst>
                  <a:gd name="T0" fmla="*/ 176 w 332"/>
                  <a:gd name="T1" fmla="*/ 176 h 332"/>
                  <a:gd name="T2" fmla="*/ 315 w 332"/>
                  <a:gd name="T3" fmla="*/ 176 h 332"/>
                  <a:gd name="T4" fmla="*/ 332 w 332"/>
                  <a:gd name="T5" fmla="*/ 166 h 332"/>
                  <a:gd name="T6" fmla="*/ 315 w 332"/>
                  <a:gd name="T7" fmla="*/ 156 h 332"/>
                  <a:gd name="T8" fmla="*/ 176 w 332"/>
                  <a:gd name="T9" fmla="*/ 156 h 332"/>
                  <a:gd name="T10" fmla="*/ 176 w 332"/>
                  <a:gd name="T11" fmla="*/ 16 h 332"/>
                  <a:gd name="T12" fmla="*/ 166 w 332"/>
                  <a:gd name="T13" fmla="*/ 0 h 332"/>
                  <a:gd name="T14" fmla="*/ 156 w 332"/>
                  <a:gd name="T15" fmla="*/ 16 h 332"/>
                  <a:gd name="T16" fmla="*/ 156 w 332"/>
                  <a:gd name="T17" fmla="*/ 156 h 332"/>
                  <a:gd name="T18" fmla="*/ 17 w 332"/>
                  <a:gd name="T19" fmla="*/ 156 h 332"/>
                  <a:gd name="T20" fmla="*/ 0 w 332"/>
                  <a:gd name="T21" fmla="*/ 166 h 332"/>
                  <a:gd name="T22" fmla="*/ 17 w 332"/>
                  <a:gd name="T23" fmla="*/ 176 h 332"/>
                  <a:gd name="T24" fmla="*/ 156 w 332"/>
                  <a:gd name="T25" fmla="*/ 176 h 332"/>
                  <a:gd name="T26" fmla="*/ 156 w 332"/>
                  <a:gd name="T27" fmla="*/ 316 h 332"/>
                  <a:gd name="T28" fmla="*/ 166 w 332"/>
                  <a:gd name="T29" fmla="*/ 332 h 332"/>
                  <a:gd name="T30" fmla="*/ 176 w 332"/>
                  <a:gd name="T31" fmla="*/ 316 h 332"/>
                  <a:gd name="T32" fmla="*/ 176 w 332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2" y="176"/>
                      <a:pt x="332" y="166"/>
                    </a:cubicBezTo>
                    <a:cubicBezTo>
                      <a:pt x="332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7" y="156"/>
                    </a:lnTo>
                    <a:cubicBezTo>
                      <a:pt x="10" y="156"/>
                      <a:pt x="0" y="156"/>
                      <a:pt x="0" y="166"/>
                    </a:cubicBezTo>
                    <a:cubicBezTo>
                      <a:pt x="0" y="176"/>
                      <a:pt x="10" y="176"/>
                      <a:pt x="17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278">
                <a:extLst>
                  <a:ext uri="{FF2B5EF4-FFF2-40B4-BE49-F238E27FC236}">
                    <a16:creationId xmlns:a16="http://schemas.microsoft.com/office/drawing/2014/main" id="{430C6B1E-CF0B-4DEB-A8B3-12D64937634E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322763" y="2590800"/>
                <a:ext cx="123825" cy="193675"/>
              </a:xfrm>
              <a:custGeom>
                <a:avLst/>
                <a:gdLst>
                  <a:gd name="T0" fmla="*/ 151 w 247"/>
                  <a:gd name="T1" fmla="*/ 201 h 353"/>
                  <a:gd name="T2" fmla="*/ 204 w 247"/>
                  <a:gd name="T3" fmla="*/ 341 h 353"/>
                  <a:gd name="T4" fmla="*/ 230 w 247"/>
                  <a:gd name="T5" fmla="*/ 352 h 353"/>
                  <a:gd name="T6" fmla="*/ 241 w 247"/>
                  <a:gd name="T7" fmla="*/ 352 h 353"/>
                  <a:gd name="T8" fmla="*/ 247 w 247"/>
                  <a:gd name="T9" fmla="*/ 347 h 353"/>
                  <a:gd name="T10" fmla="*/ 244 w 247"/>
                  <a:gd name="T11" fmla="*/ 343 h 353"/>
                  <a:gd name="T12" fmla="*/ 233 w 247"/>
                  <a:gd name="T13" fmla="*/ 320 h 353"/>
                  <a:gd name="T14" fmla="*/ 131 w 247"/>
                  <a:gd name="T15" fmla="*/ 36 h 353"/>
                  <a:gd name="T16" fmla="*/ 70 w 247"/>
                  <a:gd name="T17" fmla="*/ 0 h 353"/>
                  <a:gd name="T18" fmla="*/ 61 w 247"/>
                  <a:gd name="T19" fmla="*/ 6 h 353"/>
                  <a:gd name="T20" fmla="*/ 66 w 247"/>
                  <a:gd name="T21" fmla="*/ 11 h 353"/>
                  <a:gd name="T22" fmla="*/ 98 w 247"/>
                  <a:gd name="T23" fmla="*/ 51 h 353"/>
                  <a:gd name="T24" fmla="*/ 146 w 247"/>
                  <a:gd name="T25" fmla="*/ 186 h 353"/>
                  <a:gd name="T26" fmla="*/ 9 w 247"/>
                  <a:gd name="T27" fmla="*/ 323 h 353"/>
                  <a:gd name="T28" fmla="*/ 0 w 247"/>
                  <a:gd name="T29" fmla="*/ 339 h 353"/>
                  <a:gd name="T30" fmla="*/ 15 w 247"/>
                  <a:gd name="T31" fmla="*/ 353 h 353"/>
                  <a:gd name="T32" fmla="*/ 31 w 247"/>
                  <a:gd name="T33" fmla="*/ 343 h 353"/>
                  <a:gd name="T34" fmla="*/ 151 w 247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7" h="353">
                    <a:moveTo>
                      <a:pt x="151" y="201"/>
                    </a:moveTo>
                    <a:cubicBezTo>
                      <a:pt x="172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2"/>
                      <a:pt x="247" y="349"/>
                      <a:pt x="247" y="347"/>
                    </a:cubicBezTo>
                    <a:cubicBezTo>
                      <a:pt x="247" y="346"/>
                      <a:pt x="246" y="345"/>
                      <a:pt x="244" y="343"/>
                    </a:cubicBezTo>
                    <a:cubicBezTo>
                      <a:pt x="239" y="337"/>
                      <a:pt x="236" y="330"/>
                      <a:pt x="233" y="320"/>
                    </a:cubicBezTo>
                    <a:lnTo>
                      <a:pt x="131" y="36"/>
                    </a:lnTo>
                    <a:cubicBezTo>
                      <a:pt x="121" y="7"/>
                      <a:pt x="94" y="0"/>
                      <a:pt x="70" y="0"/>
                    </a:cubicBezTo>
                    <a:cubicBezTo>
                      <a:pt x="68" y="0"/>
                      <a:pt x="61" y="0"/>
                      <a:pt x="61" y="6"/>
                    </a:cubicBezTo>
                    <a:cubicBezTo>
                      <a:pt x="61" y="10"/>
                      <a:pt x="65" y="11"/>
                      <a:pt x="66" y="11"/>
                    </a:cubicBezTo>
                    <a:cubicBezTo>
                      <a:pt x="82" y="14"/>
                      <a:pt x="86" y="17"/>
                      <a:pt x="98" y="51"/>
                    </a:cubicBezTo>
                    <a:lnTo>
                      <a:pt x="146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7" y="348"/>
                      <a:pt x="31" y="343"/>
                    </a:cubicBezTo>
                    <a:lnTo>
                      <a:pt x="151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279">
                <a:extLst>
                  <a:ext uri="{FF2B5EF4-FFF2-40B4-BE49-F238E27FC236}">
                    <a16:creationId xmlns:a16="http://schemas.microsoft.com/office/drawing/2014/main" id="{2EC358E0-F032-4DD4-8C8E-C2D0F2DE53E2}"/>
                  </a:ext>
                </a:extLst>
              </p:cNvPr>
              <p:cNvSpPr>
                <a:spLocks noEditPoint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62463" y="2692400"/>
                <a:ext cx="84138" cy="130175"/>
              </a:xfrm>
              <a:custGeom>
                <a:avLst/>
                <a:gdLst>
                  <a:gd name="T0" fmla="*/ 170 w 170"/>
                  <a:gd name="T1" fmla="*/ 178 h 236"/>
                  <a:gd name="T2" fmla="*/ 170 w 170"/>
                  <a:gd name="T3" fmla="*/ 166 h 236"/>
                  <a:gd name="T4" fmla="*/ 132 w 170"/>
                  <a:gd name="T5" fmla="*/ 166 h 236"/>
                  <a:gd name="T6" fmla="*/ 132 w 170"/>
                  <a:gd name="T7" fmla="*/ 10 h 236"/>
                  <a:gd name="T8" fmla="*/ 124 w 170"/>
                  <a:gd name="T9" fmla="*/ 0 h 236"/>
                  <a:gd name="T10" fmla="*/ 115 w 170"/>
                  <a:gd name="T11" fmla="*/ 5 h 236"/>
                  <a:gd name="T12" fmla="*/ 0 w 170"/>
                  <a:gd name="T13" fmla="*/ 166 h 236"/>
                  <a:gd name="T14" fmla="*/ 0 w 170"/>
                  <a:gd name="T15" fmla="*/ 178 h 236"/>
                  <a:gd name="T16" fmla="*/ 102 w 170"/>
                  <a:gd name="T17" fmla="*/ 178 h 236"/>
                  <a:gd name="T18" fmla="*/ 102 w 170"/>
                  <a:gd name="T19" fmla="*/ 207 h 236"/>
                  <a:gd name="T20" fmla="*/ 74 w 170"/>
                  <a:gd name="T21" fmla="*/ 223 h 236"/>
                  <a:gd name="T22" fmla="*/ 64 w 170"/>
                  <a:gd name="T23" fmla="*/ 223 h 236"/>
                  <a:gd name="T24" fmla="*/ 64 w 170"/>
                  <a:gd name="T25" fmla="*/ 236 h 236"/>
                  <a:gd name="T26" fmla="*/ 117 w 170"/>
                  <a:gd name="T27" fmla="*/ 234 h 236"/>
                  <a:gd name="T28" fmla="*/ 169 w 170"/>
                  <a:gd name="T29" fmla="*/ 236 h 236"/>
                  <a:gd name="T30" fmla="*/ 169 w 170"/>
                  <a:gd name="T31" fmla="*/ 223 h 236"/>
                  <a:gd name="T32" fmla="*/ 160 w 170"/>
                  <a:gd name="T33" fmla="*/ 223 h 236"/>
                  <a:gd name="T34" fmla="*/ 132 w 170"/>
                  <a:gd name="T35" fmla="*/ 207 h 236"/>
                  <a:gd name="T36" fmla="*/ 132 w 170"/>
                  <a:gd name="T37" fmla="*/ 178 h 236"/>
                  <a:gd name="T38" fmla="*/ 170 w 170"/>
                  <a:gd name="T39" fmla="*/ 178 h 236"/>
                  <a:gd name="T40" fmla="*/ 105 w 170"/>
                  <a:gd name="T41" fmla="*/ 38 h 236"/>
                  <a:gd name="T42" fmla="*/ 105 w 170"/>
                  <a:gd name="T43" fmla="*/ 166 h 236"/>
                  <a:gd name="T44" fmla="*/ 12 w 170"/>
                  <a:gd name="T45" fmla="*/ 166 h 236"/>
                  <a:gd name="T46" fmla="*/ 105 w 170"/>
                  <a:gd name="T47" fmla="*/ 38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0" h="236">
                    <a:moveTo>
                      <a:pt x="170" y="178"/>
                    </a:moveTo>
                    <a:lnTo>
                      <a:pt x="170" y="166"/>
                    </a:lnTo>
                    <a:lnTo>
                      <a:pt x="132" y="166"/>
                    </a:lnTo>
                    <a:lnTo>
                      <a:pt x="132" y="10"/>
                    </a:lnTo>
                    <a:cubicBezTo>
                      <a:pt x="132" y="3"/>
                      <a:pt x="132" y="0"/>
                      <a:pt x="124" y="0"/>
                    </a:cubicBezTo>
                    <a:cubicBezTo>
                      <a:pt x="120" y="0"/>
                      <a:pt x="118" y="0"/>
                      <a:pt x="115" y="5"/>
                    </a:cubicBezTo>
                    <a:lnTo>
                      <a:pt x="0" y="166"/>
                    </a:lnTo>
                    <a:lnTo>
                      <a:pt x="0" y="178"/>
                    </a:lnTo>
                    <a:lnTo>
                      <a:pt x="102" y="178"/>
                    </a:lnTo>
                    <a:lnTo>
                      <a:pt x="102" y="207"/>
                    </a:lnTo>
                    <a:cubicBezTo>
                      <a:pt x="102" y="219"/>
                      <a:pt x="102" y="223"/>
                      <a:pt x="74" y="223"/>
                    </a:cubicBezTo>
                    <a:lnTo>
                      <a:pt x="64" y="223"/>
                    </a:lnTo>
                    <a:lnTo>
                      <a:pt x="64" y="236"/>
                    </a:lnTo>
                    <a:cubicBezTo>
                      <a:pt x="82" y="235"/>
                      <a:pt x="104" y="234"/>
                      <a:pt x="117" y="234"/>
                    </a:cubicBezTo>
                    <a:cubicBezTo>
                      <a:pt x="130" y="234"/>
                      <a:pt x="152" y="235"/>
                      <a:pt x="169" y="236"/>
                    </a:cubicBezTo>
                    <a:lnTo>
                      <a:pt x="169" y="223"/>
                    </a:lnTo>
                    <a:lnTo>
                      <a:pt x="160" y="223"/>
                    </a:lnTo>
                    <a:cubicBezTo>
                      <a:pt x="132" y="223"/>
                      <a:pt x="132" y="219"/>
                      <a:pt x="132" y="207"/>
                    </a:cubicBezTo>
                    <a:lnTo>
                      <a:pt x="132" y="178"/>
                    </a:lnTo>
                    <a:lnTo>
                      <a:pt x="170" y="178"/>
                    </a:lnTo>
                    <a:close/>
                    <a:moveTo>
                      <a:pt x="105" y="38"/>
                    </a:moveTo>
                    <a:lnTo>
                      <a:pt x="105" y="166"/>
                    </a:lnTo>
                    <a:lnTo>
                      <a:pt x="12" y="166"/>
                    </a:lnTo>
                    <a:lnTo>
                      <a:pt x="105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Freeform 280">
                <a:extLst>
                  <a:ext uri="{FF2B5EF4-FFF2-40B4-BE49-F238E27FC236}">
                    <a16:creationId xmlns:a16="http://schemas.microsoft.com/office/drawing/2014/main" id="{DED0747B-B50F-4139-9060-C5C0E75D9C16}"/>
                  </a:ext>
                </a:extLst>
              </p:cNvPr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575176" y="2659063"/>
                <a:ext cx="117475" cy="180975"/>
              </a:xfrm>
              <a:custGeom>
                <a:avLst/>
                <a:gdLst>
                  <a:gd name="T0" fmla="*/ 1 w 235"/>
                  <a:gd name="T1" fmla="*/ 307 h 328"/>
                  <a:gd name="T2" fmla="*/ 0 w 235"/>
                  <a:gd name="T3" fmla="*/ 315 h 328"/>
                  <a:gd name="T4" fmla="*/ 13 w 235"/>
                  <a:gd name="T5" fmla="*/ 328 h 328"/>
                  <a:gd name="T6" fmla="*/ 31 w 235"/>
                  <a:gd name="T7" fmla="*/ 318 h 328"/>
                  <a:gd name="T8" fmla="*/ 63 w 235"/>
                  <a:gd name="T9" fmla="*/ 193 h 328"/>
                  <a:gd name="T10" fmla="*/ 112 w 235"/>
                  <a:gd name="T11" fmla="*/ 226 h 328"/>
                  <a:gd name="T12" fmla="*/ 235 w 235"/>
                  <a:gd name="T13" fmla="*/ 81 h 328"/>
                  <a:gd name="T14" fmla="*/ 166 w 235"/>
                  <a:gd name="T15" fmla="*/ 0 h 328"/>
                  <a:gd name="T16" fmla="*/ 50 w 235"/>
                  <a:gd name="T17" fmla="*/ 111 h 328"/>
                  <a:gd name="T18" fmla="*/ 1 w 235"/>
                  <a:gd name="T19" fmla="*/ 307 h 328"/>
                  <a:gd name="T20" fmla="*/ 112 w 235"/>
                  <a:gd name="T21" fmla="*/ 215 h 328"/>
                  <a:gd name="T22" fmla="*/ 69 w 235"/>
                  <a:gd name="T23" fmla="*/ 171 h 328"/>
                  <a:gd name="T24" fmla="*/ 73 w 235"/>
                  <a:gd name="T25" fmla="*/ 152 h 328"/>
                  <a:gd name="T26" fmla="*/ 103 w 235"/>
                  <a:gd name="T27" fmla="*/ 58 h 328"/>
                  <a:gd name="T28" fmla="*/ 165 w 235"/>
                  <a:gd name="T29" fmla="*/ 11 h 328"/>
                  <a:gd name="T30" fmla="*/ 199 w 235"/>
                  <a:gd name="T31" fmla="*/ 60 h 328"/>
                  <a:gd name="T32" fmla="*/ 171 w 235"/>
                  <a:gd name="T33" fmla="*/ 168 h 328"/>
                  <a:gd name="T34" fmla="*/ 112 w 235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5" h="328">
                    <a:moveTo>
                      <a:pt x="1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5" y="328"/>
                      <a:pt x="13" y="328"/>
                    </a:cubicBezTo>
                    <a:cubicBezTo>
                      <a:pt x="24" y="328"/>
                      <a:pt x="30" y="319"/>
                      <a:pt x="31" y="318"/>
                    </a:cubicBezTo>
                    <a:cubicBezTo>
                      <a:pt x="33" y="313"/>
                      <a:pt x="49" y="247"/>
                      <a:pt x="63" y="193"/>
                    </a:cubicBezTo>
                    <a:cubicBezTo>
                      <a:pt x="73" y="213"/>
                      <a:pt x="89" y="226"/>
                      <a:pt x="112" y="226"/>
                    </a:cubicBezTo>
                    <a:cubicBezTo>
                      <a:pt x="171" y="226"/>
                      <a:pt x="235" y="156"/>
                      <a:pt x="235" y="81"/>
                    </a:cubicBezTo>
                    <a:cubicBezTo>
                      <a:pt x="235" y="28"/>
                      <a:pt x="202" y="0"/>
                      <a:pt x="166" y="0"/>
                    </a:cubicBezTo>
                    <a:cubicBezTo>
                      <a:pt x="117" y="0"/>
                      <a:pt x="65" y="50"/>
                      <a:pt x="50" y="111"/>
                    </a:cubicBezTo>
                    <a:lnTo>
                      <a:pt x="1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1"/>
                    </a:cubicBezTo>
                    <a:cubicBezTo>
                      <a:pt x="69" y="169"/>
                      <a:pt x="71" y="159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4" y="22"/>
                      <a:pt x="149" y="11"/>
                      <a:pt x="165" y="11"/>
                    </a:cubicBezTo>
                    <a:cubicBezTo>
                      <a:pt x="183" y="11"/>
                      <a:pt x="199" y="25"/>
                      <a:pt x="199" y="60"/>
                    </a:cubicBezTo>
                    <a:cubicBezTo>
                      <a:pt x="199" y="87"/>
                      <a:pt x="185" y="143"/>
                      <a:pt x="171" y="168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Freeform 281">
                <a:extLst>
                  <a:ext uri="{FF2B5EF4-FFF2-40B4-BE49-F238E27FC236}">
                    <a16:creationId xmlns:a16="http://schemas.microsoft.com/office/drawing/2014/main" id="{D100522C-0126-4EDA-98E9-ED1565818F95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765676" y="2620963"/>
                <a:ext cx="165100" cy="182563"/>
              </a:xfrm>
              <a:custGeom>
                <a:avLst/>
                <a:gdLst>
                  <a:gd name="T0" fmla="*/ 176 w 331"/>
                  <a:gd name="T1" fmla="*/ 176 h 332"/>
                  <a:gd name="T2" fmla="*/ 315 w 331"/>
                  <a:gd name="T3" fmla="*/ 176 h 332"/>
                  <a:gd name="T4" fmla="*/ 331 w 331"/>
                  <a:gd name="T5" fmla="*/ 166 h 332"/>
                  <a:gd name="T6" fmla="*/ 315 w 331"/>
                  <a:gd name="T7" fmla="*/ 156 h 332"/>
                  <a:gd name="T8" fmla="*/ 176 w 331"/>
                  <a:gd name="T9" fmla="*/ 156 h 332"/>
                  <a:gd name="T10" fmla="*/ 176 w 331"/>
                  <a:gd name="T11" fmla="*/ 16 h 332"/>
                  <a:gd name="T12" fmla="*/ 166 w 331"/>
                  <a:gd name="T13" fmla="*/ 0 h 332"/>
                  <a:gd name="T14" fmla="*/ 156 w 331"/>
                  <a:gd name="T15" fmla="*/ 16 h 332"/>
                  <a:gd name="T16" fmla="*/ 156 w 331"/>
                  <a:gd name="T17" fmla="*/ 156 h 332"/>
                  <a:gd name="T18" fmla="*/ 16 w 331"/>
                  <a:gd name="T19" fmla="*/ 156 h 332"/>
                  <a:gd name="T20" fmla="*/ 0 w 331"/>
                  <a:gd name="T21" fmla="*/ 166 h 332"/>
                  <a:gd name="T22" fmla="*/ 16 w 331"/>
                  <a:gd name="T23" fmla="*/ 176 h 332"/>
                  <a:gd name="T24" fmla="*/ 156 w 331"/>
                  <a:gd name="T25" fmla="*/ 176 h 332"/>
                  <a:gd name="T26" fmla="*/ 156 w 331"/>
                  <a:gd name="T27" fmla="*/ 316 h 332"/>
                  <a:gd name="T28" fmla="*/ 166 w 331"/>
                  <a:gd name="T29" fmla="*/ 332 h 332"/>
                  <a:gd name="T30" fmla="*/ 176 w 331"/>
                  <a:gd name="T31" fmla="*/ 316 h 332"/>
                  <a:gd name="T32" fmla="*/ 176 w 331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1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1" y="176"/>
                      <a:pt x="331" y="166"/>
                    </a:cubicBezTo>
                    <a:cubicBezTo>
                      <a:pt x="331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6" y="156"/>
                    </a:lnTo>
                    <a:cubicBezTo>
                      <a:pt x="9" y="156"/>
                      <a:pt x="0" y="156"/>
                      <a:pt x="0" y="166"/>
                    </a:cubicBezTo>
                    <a:cubicBezTo>
                      <a:pt x="0" y="176"/>
                      <a:pt x="9" y="176"/>
                      <a:pt x="16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Freeform 282">
                <a:extLst>
                  <a:ext uri="{FF2B5EF4-FFF2-40B4-BE49-F238E27FC236}">
                    <a16:creationId xmlns:a16="http://schemas.microsoft.com/office/drawing/2014/main" id="{DE95EF55-D65D-4DD7-A175-0C4C3EA06E37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5013326" y="2590800"/>
                <a:ext cx="122238" cy="193675"/>
              </a:xfrm>
              <a:custGeom>
                <a:avLst/>
                <a:gdLst>
                  <a:gd name="T0" fmla="*/ 152 w 247"/>
                  <a:gd name="T1" fmla="*/ 201 h 353"/>
                  <a:gd name="T2" fmla="*/ 204 w 247"/>
                  <a:gd name="T3" fmla="*/ 341 h 353"/>
                  <a:gd name="T4" fmla="*/ 231 w 247"/>
                  <a:gd name="T5" fmla="*/ 352 h 353"/>
                  <a:gd name="T6" fmla="*/ 242 w 247"/>
                  <a:gd name="T7" fmla="*/ 352 h 353"/>
                  <a:gd name="T8" fmla="*/ 247 w 247"/>
                  <a:gd name="T9" fmla="*/ 347 h 353"/>
                  <a:gd name="T10" fmla="*/ 245 w 247"/>
                  <a:gd name="T11" fmla="*/ 343 h 353"/>
                  <a:gd name="T12" fmla="*/ 233 w 247"/>
                  <a:gd name="T13" fmla="*/ 320 h 353"/>
                  <a:gd name="T14" fmla="*/ 132 w 247"/>
                  <a:gd name="T15" fmla="*/ 36 h 353"/>
                  <a:gd name="T16" fmla="*/ 71 w 247"/>
                  <a:gd name="T17" fmla="*/ 0 h 353"/>
                  <a:gd name="T18" fmla="*/ 62 w 247"/>
                  <a:gd name="T19" fmla="*/ 6 h 353"/>
                  <a:gd name="T20" fmla="*/ 66 w 247"/>
                  <a:gd name="T21" fmla="*/ 11 h 353"/>
                  <a:gd name="T22" fmla="*/ 99 w 247"/>
                  <a:gd name="T23" fmla="*/ 51 h 353"/>
                  <a:gd name="T24" fmla="*/ 147 w 247"/>
                  <a:gd name="T25" fmla="*/ 186 h 353"/>
                  <a:gd name="T26" fmla="*/ 9 w 247"/>
                  <a:gd name="T27" fmla="*/ 323 h 353"/>
                  <a:gd name="T28" fmla="*/ 0 w 247"/>
                  <a:gd name="T29" fmla="*/ 339 h 353"/>
                  <a:gd name="T30" fmla="*/ 15 w 247"/>
                  <a:gd name="T31" fmla="*/ 353 h 353"/>
                  <a:gd name="T32" fmla="*/ 32 w 247"/>
                  <a:gd name="T33" fmla="*/ 343 h 353"/>
                  <a:gd name="T34" fmla="*/ 152 w 247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7" h="353">
                    <a:moveTo>
                      <a:pt x="152" y="201"/>
                    </a:moveTo>
                    <a:cubicBezTo>
                      <a:pt x="173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1" y="352"/>
                    </a:cubicBezTo>
                    <a:lnTo>
                      <a:pt x="242" y="352"/>
                    </a:lnTo>
                    <a:cubicBezTo>
                      <a:pt x="247" y="352"/>
                      <a:pt x="247" y="349"/>
                      <a:pt x="247" y="347"/>
                    </a:cubicBezTo>
                    <a:cubicBezTo>
                      <a:pt x="247" y="346"/>
                      <a:pt x="246" y="345"/>
                      <a:pt x="245" y="343"/>
                    </a:cubicBezTo>
                    <a:cubicBezTo>
                      <a:pt x="240" y="337"/>
                      <a:pt x="237" y="330"/>
                      <a:pt x="233" y="320"/>
                    </a:cubicBezTo>
                    <a:lnTo>
                      <a:pt x="132" y="36"/>
                    </a:lnTo>
                    <a:cubicBezTo>
                      <a:pt x="121" y="7"/>
                      <a:pt x="94" y="0"/>
                      <a:pt x="71" y="0"/>
                    </a:cubicBezTo>
                    <a:cubicBezTo>
                      <a:pt x="68" y="0"/>
                      <a:pt x="62" y="0"/>
                      <a:pt x="62" y="6"/>
                    </a:cubicBezTo>
                    <a:cubicBezTo>
                      <a:pt x="62" y="10"/>
                      <a:pt x="66" y="11"/>
                      <a:pt x="66" y="11"/>
                    </a:cubicBezTo>
                    <a:cubicBezTo>
                      <a:pt x="83" y="14"/>
                      <a:pt x="86" y="17"/>
                      <a:pt x="99" y="51"/>
                    </a:cubicBezTo>
                    <a:lnTo>
                      <a:pt x="147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8" y="348"/>
                      <a:pt x="32" y="343"/>
                    </a:cubicBezTo>
                    <a:lnTo>
                      <a:pt x="152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Freeform 283">
                <a:extLst>
                  <a:ext uri="{FF2B5EF4-FFF2-40B4-BE49-F238E27FC236}">
                    <a16:creationId xmlns:a16="http://schemas.microsoft.com/office/drawing/2014/main" id="{423A4D3E-16A1-4BFB-AA8C-2D3B5256A1B5}"/>
                  </a:ext>
                </a:extLst>
              </p:cNvPr>
              <p:cNvSpPr>
                <a:spLocks noEditPoint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5154613" y="2695575"/>
                <a:ext cx="79375" cy="130175"/>
              </a:xfrm>
              <a:custGeom>
                <a:avLst/>
                <a:gdLst>
                  <a:gd name="T0" fmla="*/ 34 w 161"/>
                  <a:gd name="T1" fmla="*/ 117 h 238"/>
                  <a:gd name="T2" fmla="*/ 50 w 161"/>
                  <a:gd name="T3" fmla="*/ 42 h 238"/>
                  <a:gd name="T4" fmla="*/ 103 w 161"/>
                  <a:gd name="T5" fmla="*/ 10 h 238"/>
                  <a:gd name="T6" fmla="*/ 134 w 161"/>
                  <a:gd name="T7" fmla="*/ 22 h 238"/>
                  <a:gd name="T8" fmla="*/ 118 w 161"/>
                  <a:gd name="T9" fmla="*/ 39 h 238"/>
                  <a:gd name="T10" fmla="*/ 134 w 161"/>
                  <a:gd name="T11" fmla="*/ 55 h 238"/>
                  <a:gd name="T12" fmla="*/ 151 w 161"/>
                  <a:gd name="T13" fmla="*/ 38 h 238"/>
                  <a:gd name="T14" fmla="*/ 102 w 161"/>
                  <a:gd name="T15" fmla="*/ 0 h 238"/>
                  <a:gd name="T16" fmla="*/ 0 w 161"/>
                  <a:gd name="T17" fmla="*/ 121 h 238"/>
                  <a:gd name="T18" fmla="*/ 81 w 161"/>
                  <a:gd name="T19" fmla="*/ 238 h 238"/>
                  <a:gd name="T20" fmla="*/ 161 w 161"/>
                  <a:gd name="T21" fmla="*/ 160 h 238"/>
                  <a:gd name="T22" fmla="*/ 85 w 161"/>
                  <a:gd name="T23" fmla="*/ 83 h 238"/>
                  <a:gd name="T24" fmla="*/ 34 w 161"/>
                  <a:gd name="T25" fmla="*/ 117 h 238"/>
                  <a:gd name="T26" fmla="*/ 81 w 161"/>
                  <a:gd name="T27" fmla="*/ 227 h 238"/>
                  <a:gd name="T28" fmla="*/ 43 w 161"/>
                  <a:gd name="T29" fmla="*/ 202 h 238"/>
                  <a:gd name="T30" fmla="*/ 35 w 161"/>
                  <a:gd name="T31" fmla="*/ 153 h 238"/>
                  <a:gd name="T32" fmla="*/ 83 w 161"/>
                  <a:gd name="T33" fmla="*/ 93 h 238"/>
                  <a:gd name="T34" fmla="*/ 119 w 161"/>
                  <a:gd name="T35" fmla="*/ 112 h 238"/>
                  <a:gd name="T36" fmla="*/ 127 w 161"/>
                  <a:gd name="T37" fmla="*/ 160 h 238"/>
                  <a:gd name="T38" fmla="*/ 118 w 161"/>
                  <a:gd name="T39" fmla="*/ 208 h 238"/>
                  <a:gd name="T40" fmla="*/ 81 w 161"/>
                  <a:gd name="T41" fmla="*/ 22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238">
                    <a:moveTo>
                      <a:pt x="34" y="117"/>
                    </a:moveTo>
                    <a:cubicBezTo>
                      <a:pt x="34" y="89"/>
                      <a:pt x="36" y="63"/>
                      <a:pt x="50" y="42"/>
                    </a:cubicBezTo>
                    <a:cubicBezTo>
                      <a:pt x="61" y="23"/>
                      <a:pt x="80" y="10"/>
                      <a:pt x="103" y="10"/>
                    </a:cubicBezTo>
                    <a:cubicBezTo>
                      <a:pt x="113" y="10"/>
                      <a:pt x="127" y="13"/>
                      <a:pt x="134" y="22"/>
                    </a:cubicBezTo>
                    <a:cubicBezTo>
                      <a:pt x="125" y="23"/>
                      <a:pt x="118" y="29"/>
                      <a:pt x="118" y="39"/>
                    </a:cubicBezTo>
                    <a:cubicBezTo>
                      <a:pt x="118" y="48"/>
                      <a:pt x="124" y="55"/>
                      <a:pt x="134" y="55"/>
                    </a:cubicBezTo>
                    <a:cubicBezTo>
                      <a:pt x="145" y="55"/>
                      <a:pt x="151" y="48"/>
                      <a:pt x="151" y="38"/>
                    </a:cubicBezTo>
                    <a:cubicBezTo>
                      <a:pt x="151" y="18"/>
                      <a:pt x="136" y="0"/>
                      <a:pt x="102" y="0"/>
                    </a:cubicBezTo>
                    <a:cubicBezTo>
                      <a:pt x="52" y="0"/>
                      <a:pt x="0" y="46"/>
                      <a:pt x="0" y="121"/>
                    </a:cubicBezTo>
                    <a:cubicBezTo>
                      <a:pt x="0" y="211"/>
                      <a:pt x="43" y="238"/>
                      <a:pt x="81" y="238"/>
                    </a:cubicBezTo>
                    <a:cubicBezTo>
                      <a:pt x="124" y="238"/>
                      <a:pt x="161" y="206"/>
                      <a:pt x="161" y="160"/>
                    </a:cubicBezTo>
                    <a:cubicBezTo>
                      <a:pt x="161" y="116"/>
                      <a:pt x="126" y="83"/>
                      <a:pt x="85" y="83"/>
                    </a:cubicBezTo>
                    <a:cubicBezTo>
                      <a:pt x="57" y="83"/>
                      <a:pt x="42" y="102"/>
                      <a:pt x="34" y="117"/>
                    </a:cubicBezTo>
                    <a:close/>
                    <a:moveTo>
                      <a:pt x="81" y="227"/>
                    </a:moveTo>
                    <a:cubicBezTo>
                      <a:pt x="64" y="227"/>
                      <a:pt x="50" y="217"/>
                      <a:pt x="43" y="202"/>
                    </a:cubicBezTo>
                    <a:cubicBezTo>
                      <a:pt x="38" y="191"/>
                      <a:pt x="35" y="174"/>
                      <a:pt x="35" y="153"/>
                    </a:cubicBezTo>
                    <a:cubicBezTo>
                      <a:pt x="35" y="119"/>
                      <a:pt x="55" y="93"/>
                      <a:pt x="83" y="93"/>
                    </a:cubicBezTo>
                    <a:cubicBezTo>
                      <a:pt x="99" y="93"/>
                      <a:pt x="110" y="99"/>
                      <a:pt x="119" y="112"/>
                    </a:cubicBezTo>
                    <a:cubicBezTo>
                      <a:pt x="127" y="125"/>
                      <a:pt x="127" y="140"/>
                      <a:pt x="127" y="160"/>
                    </a:cubicBezTo>
                    <a:cubicBezTo>
                      <a:pt x="127" y="180"/>
                      <a:pt x="127" y="195"/>
                      <a:pt x="118" y="208"/>
                    </a:cubicBezTo>
                    <a:cubicBezTo>
                      <a:pt x="110" y="221"/>
                      <a:pt x="98" y="227"/>
                      <a:pt x="81" y="227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Freeform 284">
                <a:extLst>
                  <a:ext uri="{FF2B5EF4-FFF2-40B4-BE49-F238E27FC236}">
                    <a16:creationId xmlns:a16="http://schemas.microsoft.com/office/drawing/2014/main" id="{CF7805D1-326B-45C8-9B4F-6790D1BF8841}"/>
                  </a:ext>
                </a:extLst>
              </p:cNvPr>
              <p:cNvSpPr>
                <a:spLocks noEditPoint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5264151" y="2659063"/>
                <a:ext cx="117475" cy="180975"/>
              </a:xfrm>
              <a:custGeom>
                <a:avLst/>
                <a:gdLst>
                  <a:gd name="T0" fmla="*/ 2 w 236"/>
                  <a:gd name="T1" fmla="*/ 307 h 328"/>
                  <a:gd name="T2" fmla="*/ 0 w 236"/>
                  <a:gd name="T3" fmla="*/ 315 h 328"/>
                  <a:gd name="T4" fmla="*/ 14 w 236"/>
                  <a:gd name="T5" fmla="*/ 328 h 328"/>
                  <a:gd name="T6" fmla="*/ 32 w 236"/>
                  <a:gd name="T7" fmla="*/ 318 h 328"/>
                  <a:gd name="T8" fmla="*/ 63 w 236"/>
                  <a:gd name="T9" fmla="*/ 193 h 328"/>
                  <a:gd name="T10" fmla="*/ 113 w 236"/>
                  <a:gd name="T11" fmla="*/ 226 h 328"/>
                  <a:gd name="T12" fmla="*/ 236 w 236"/>
                  <a:gd name="T13" fmla="*/ 81 h 328"/>
                  <a:gd name="T14" fmla="*/ 166 w 236"/>
                  <a:gd name="T15" fmla="*/ 0 h 328"/>
                  <a:gd name="T16" fmla="*/ 50 w 236"/>
                  <a:gd name="T17" fmla="*/ 111 h 328"/>
                  <a:gd name="T18" fmla="*/ 2 w 236"/>
                  <a:gd name="T19" fmla="*/ 307 h 328"/>
                  <a:gd name="T20" fmla="*/ 112 w 236"/>
                  <a:gd name="T21" fmla="*/ 215 h 328"/>
                  <a:gd name="T22" fmla="*/ 69 w 236"/>
                  <a:gd name="T23" fmla="*/ 171 h 328"/>
                  <a:gd name="T24" fmla="*/ 73 w 236"/>
                  <a:gd name="T25" fmla="*/ 152 h 328"/>
                  <a:gd name="T26" fmla="*/ 103 w 236"/>
                  <a:gd name="T27" fmla="*/ 58 h 328"/>
                  <a:gd name="T28" fmla="*/ 165 w 236"/>
                  <a:gd name="T29" fmla="*/ 11 h 328"/>
                  <a:gd name="T30" fmla="*/ 200 w 236"/>
                  <a:gd name="T31" fmla="*/ 60 h 328"/>
                  <a:gd name="T32" fmla="*/ 172 w 236"/>
                  <a:gd name="T33" fmla="*/ 168 h 328"/>
                  <a:gd name="T34" fmla="*/ 112 w 236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6" h="328">
                    <a:moveTo>
                      <a:pt x="2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6" y="328"/>
                      <a:pt x="14" y="328"/>
                    </a:cubicBezTo>
                    <a:cubicBezTo>
                      <a:pt x="25" y="328"/>
                      <a:pt x="31" y="319"/>
                      <a:pt x="32" y="318"/>
                    </a:cubicBezTo>
                    <a:cubicBezTo>
                      <a:pt x="34" y="313"/>
                      <a:pt x="50" y="247"/>
                      <a:pt x="63" y="193"/>
                    </a:cubicBezTo>
                    <a:cubicBezTo>
                      <a:pt x="73" y="213"/>
                      <a:pt x="89" y="226"/>
                      <a:pt x="113" y="226"/>
                    </a:cubicBezTo>
                    <a:cubicBezTo>
                      <a:pt x="171" y="226"/>
                      <a:pt x="236" y="156"/>
                      <a:pt x="236" y="81"/>
                    </a:cubicBezTo>
                    <a:cubicBezTo>
                      <a:pt x="236" y="28"/>
                      <a:pt x="203" y="0"/>
                      <a:pt x="166" y="0"/>
                    </a:cubicBezTo>
                    <a:cubicBezTo>
                      <a:pt x="118" y="0"/>
                      <a:pt x="65" y="50"/>
                      <a:pt x="50" y="111"/>
                    </a:cubicBezTo>
                    <a:lnTo>
                      <a:pt x="2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1"/>
                    </a:cubicBezTo>
                    <a:cubicBezTo>
                      <a:pt x="69" y="169"/>
                      <a:pt x="72" y="159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5" y="22"/>
                      <a:pt x="150" y="11"/>
                      <a:pt x="165" y="11"/>
                    </a:cubicBezTo>
                    <a:cubicBezTo>
                      <a:pt x="184" y="11"/>
                      <a:pt x="200" y="25"/>
                      <a:pt x="200" y="60"/>
                    </a:cubicBezTo>
                    <a:cubicBezTo>
                      <a:pt x="200" y="87"/>
                      <a:pt x="185" y="143"/>
                      <a:pt x="172" y="168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Freeform 285">
                <a:extLst>
                  <a:ext uri="{FF2B5EF4-FFF2-40B4-BE49-F238E27FC236}">
                    <a16:creationId xmlns:a16="http://schemas.microsoft.com/office/drawing/2014/main" id="{5146B35D-7338-4856-B4C8-BDCDF4677569}"/>
                  </a:ext>
                </a:extLst>
              </p:cNvPr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5395913" y="2540000"/>
                <a:ext cx="77788" cy="128588"/>
              </a:xfrm>
              <a:custGeom>
                <a:avLst/>
                <a:gdLst>
                  <a:gd name="T0" fmla="*/ 154 w 154"/>
                  <a:gd name="T1" fmla="*/ 168 h 232"/>
                  <a:gd name="T2" fmla="*/ 142 w 154"/>
                  <a:gd name="T3" fmla="*/ 168 h 232"/>
                  <a:gd name="T4" fmla="*/ 133 w 154"/>
                  <a:gd name="T5" fmla="*/ 200 h 232"/>
                  <a:gd name="T6" fmla="*/ 98 w 154"/>
                  <a:gd name="T7" fmla="*/ 202 h 232"/>
                  <a:gd name="T8" fmla="*/ 34 w 154"/>
                  <a:gd name="T9" fmla="*/ 202 h 232"/>
                  <a:gd name="T10" fmla="*/ 104 w 154"/>
                  <a:gd name="T11" fmla="*/ 143 h 232"/>
                  <a:gd name="T12" fmla="*/ 154 w 154"/>
                  <a:gd name="T13" fmla="*/ 68 h 232"/>
                  <a:gd name="T14" fmla="*/ 72 w 154"/>
                  <a:gd name="T15" fmla="*/ 0 h 232"/>
                  <a:gd name="T16" fmla="*/ 0 w 154"/>
                  <a:gd name="T17" fmla="*/ 62 h 232"/>
                  <a:gd name="T18" fmla="*/ 18 w 154"/>
                  <a:gd name="T19" fmla="*/ 82 h 232"/>
                  <a:gd name="T20" fmla="*/ 37 w 154"/>
                  <a:gd name="T21" fmla="*/ 63 h 232"/>
                  <a:gd name="T22" fmla="*/ 16 w 154"/>
                  <a:gd name="T23" fmla="*/ 45 h 232"/>
                  <a:gd name="T24" fmla="*/ 67 w 154"/>
                  <a:gd name="T25" fmla="*/ 13 h 232"/>
                  <a:gd name="T26" fmla="*/ 120 w 154"/>
                  <a:gd name="T27" fmla="*/ 68 h 232"/>
                  <a:gd name="T28" fmla="*/ 87 w 154"/>
                  <a:gd name="T29" fmla="*/ 135 h 232"/>
                  <a:gd name="T30" fmla="*/ 3 w 154"/>
                  <a:gd name="T31" fmla="*/ 218 h 232"/>
                  <a:gd name="T32" fmla="*/ 0 w 154"/>
                  <a:gd name="T33" fmla="*/ 232 h 232"/>
                  <a:gd name="T34" fmla="*/ 143 w 154"/>
                  <a:gd name="T35" fmla="*/ 232 h 232"/>
                  <a:gd name="T36" fmla="*/ 154 w 154"/>
                  <a:gd name="T37" fmla="*/ 168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232">
                    <a:moveTo>
                      <a:pt x="154" y="168"/>
                    </a:moveTo>
                    <a:lnTo>
                      <a:pt x="142" y="168"/>
                    </a:lnTo>
                    <a:cubicBezTo>
                      <a:pt x="141" y="176"/>
                      <a:pt x="137" y="196"/>
                      <a:pt x="133" y="200"/>
                    </a:cubicBezTo>
                    <a:cubicBezTo>
                      <a:pt x="130" y="202"/>
                      <a:pt x="103" y="202"/>
                      <a:pt x="98" y="202"/>
                    </a:cubicBezTo>
                    <a:lnTo>
                      <a:pt x="34" y="202"/>
                    </a:lnTo>
                    <a:cubicBezTo>
                      <a:pt x="71" y="170"/>
                      <a:pt x="83" y="160"/>
                      <a:pt x="104" y="143"/>
                    </a:cubicBezTo>
                    <a:cubicBezTo>
                      <a:pt x="130" y="123"/>
                      <a:pt x="154" y="101"/>
                      <a:pt x="154" y="68"/>
                    </a:cubicBezTo>
                    <a:cubicBezTo>
                      <a:pt x="154" y="26"/>
                      <a:pt x="117" y="0"/>
                      <a:pt x="72" y="0"/>
                    </a:cubicBezTo>
                    <a:cubicBezTo>
                      <a:pt x="29" y="0"/>
                      <a:pt x="0" y="30"/>
                      <a:pt x="0" y="62"/>
                    </a:cubicBezTo>
                    <a:cubicBezTo>
                      <a:pt x="0" y="80"/>
                      <a:pt x="15" y="82"/>
                      <a:pt x="18" y="82"/>
                    </a:cubicBezTo>
                    <a:cubicBezTo>
                      <a:pt x="27" y="82"/>
                      <a:pt x="37" y="76"/>
                      <a:pt x="37" y="63"/>
                    </a:cubicBezTo>
                    <a:cubicBezTo>
                      <a:pt x="37" y="57"/>
                      <a:pt x="34" y="45"/>
                      <a:pt x="16" y="45"/>
                    </a:cubicBezTo>
                    <a:cubicBezTo>
                      <a:pt x="27" y="20"/>
                      <a:pt x="51" y="13"/>
                      <a:pt x="67" y="13"/>
                    </a:cubicBezTo>
                    <a:cubicBezTo>
                      <a:pt x="102" y="13"/>
                      <a:pt x="120" y="40"/>
                      <a:pt x="120" y="68"/>
                    </a:cubicBezTo>
                    <a:cubicBezTo>
                      <a:pt x="120" y="98"/>
                      <a:pt x="98" y="122"/>
                      <a:pt x="87" y="135"/>
                    </a:cubicBezTo>
                    <a:lnTo>
                      <a:pt x="3" y="218"/>
                    </a:lnTo>
                    <a:cubicBezTo>
                      <a:pt x="0" y="221"/>
                      <a:pt x="0" y="222"/>
                      <a:pt x="0" y="232"/>
                    </a:cubicBezTo>
                    <a:lnTo>
                      <a:pt x="143" y="232"/>
                    </a:lnTo>
                    <a:lnTo>
                      <a:pt x="154" y="16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5A1DEDA-B564-4F57-81C4-05CD6F64D3D4}"/>
                </a:ext>
              </a:extLst>
            </p:cNvPr>
            <p:cNvSpPr txBox="1"/>
            <p:nvPr/>
          </p:nvSpPr>
          <p:spPr>
            <a:xfrm>
              <a:off x="9454720" y="751472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with 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6068E1FB-B8E3-40A7-9013-460BF7946ADF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>
              <a:off x="10085752" y="842282"/>
              <a:ext cx="636588" cy="225426"/>
              <a:chOff x="2540000" y="2540000"/>
              <a:chExt cx="636588" cy="225426"/>
            </a:xfrm>
          </p:grpSpPr>
          <p:sp>
            <p:nvSpPr>
              <p:cNvPr id="17" name="Freeform 7">
                <a:extLst>
                  <a:ext uri="{FF2B5EF4-FFF2-40B4-BE49-F238E27FC236}">
                    <a16:creationId xmlns:a16="http://schemas.microsoft.com/office/drawing/2014/main" id="{81DAF283-5004-44B9-B407-5E9D91F8BF7E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540000" y="2540000"/>
                <a:ext cx="114300" cy="188913"/>
              </a:xfrm>
              <a:custGeom>
                <a:avLst/>
                <a:gdLst>
                  <a:gd name="T0" fmla="*/ 151 w 246"/>
                  <a:gd name="T1" fmla="*/ 200 h 353"/>
                  <a:gd name="T2" fmla="*/ 204 w 246"/>
                  <a:gd name="T3" fmla="*/ 341 h 353"/>
                  <a:gd name="T4" fmla="*/ 230 w 246"/>
                  <a:gd name="T5" fmla="*/ 352 h 353"/>
                  <a:gd name="T6" fmla="*/ 241 w 246"/>
                  <a:gd name="T7" fmla="*/ 352 h 353"/>
                  <a:gd name="T8" fmla="*/ 246 w 246"/>
                  <a:gd name="T9" fmla="*/ 347 h 353"/>
                  <a:gd name="T10" fmla="*/ 244 w 246"/>
                  <a:gd name="T11" fmla="*/ 342 h 353"/>
                  <a:gd name="T12" fmla="*/ 232 w 246"/>
                  <a:gd name="T13" fmla="*/ 319 h 353"/>
                  <a:gd name="T14" fmla="*/ 131 w 246"/>
                  <a:gd name="T15" fmla="*/ 35 h 353"/>
                  <a:gd name="T16" fmla="*/ 70 w 246"/>
                  <a:gd name="T17" fmla="*/ 0 h 353"/>
                  <a:gd name="T18" fmla="*/ 61 w 246"/>
                  <a:gd name="T19" fmla="*/ 5 h 353"/>
                  <a:gd name="T20" fmla="*/ 65 w 246"/>
                  <a:gd name="T21" fmla="*/ 10 h 353"/>
                  <a:gd name="T22" fmla="*/ 98 w 246"/>
                  <a:gd name="T23" fmla="*/ 50 h 353"/>
                  <a:gd name="T24" fmla="*/ 146 w 246"/>
                  <a:gd name="T25" fmla="*/ 186 h 353"/>
                  <a:gd name="T26" fmla="*/ 8 w 246"/>
                  <a:gd name="T27" fmla="*/ 323 h 353"/>
                  <a:gd name="T28" fmla="*/ 0 w 246"/>
                  <a:gd name="T29" fmla="*/ 338 h 353"/>
                  <a:gd name="T30" fmla="*/ 14 w 246"/>
                  <a:gd name="T31" fmla="*/ 353 h 353"/>
                  <a:gd name="T32" fmla="*/ 31 w 246"/>
                  <a:gd name="T33" fmla="*/ 342 h 353"/>
                  <a:gd name="T34" fmla="*/ 151 w 246"/>
                  <a:gd name="T35" fmla="*/ 20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6" h="353">
                    <a:moveTo>
                      <a:pt x="151" y="200"/>
                    </a:moveTo>
                    <a:cubicBezTo>
                      <a:pt x="172" y="253"/>
                      <a:pt x="196" y="329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1"/>
                      <a:pt x="246" y="348"/>
                      <a:pt x="246" y="347"/>
                    </a:cubicBezTo>
                    <a:cubicBezTo>
                      <a:pt x="246" y="345"/>
                      <a:pt x="245" y="344"/>
                      <a:pt x="244" y="342"/>
                    </a:cubicBezTo>
                    <a:cubicBezTo>
                      <a:pt x="239" y="337"/>
                      <a:pt x="236" y="329"/>
                      <a:pt x="232" y="319"/>
                    </a:cubicBezTo>
                    <a:lnTo>
                      <a:pt x="131" y="35"/>
                    </a:lnTo>
                    <a:cubicBezTo>
                      <a:pt x="120" y="6"/>
                      <a:pt x="93" y="0"/>
                      <a:pt x="70" y="0"/>
                    </a:cubicBezTo>
                    <a:cubicBezTo>
                      <a:pt x="67" y="0"/>
                      <a:pt x="61" y="0"/>
                      <a:pt x="61" y="5"/>
                    </a:cubicBezTo>
                    <a:cubicBezTo>
                      <a:pt x="61" y="9"/>
                      <a:pt x="65" y="10"/>
                      <a:pt x="65" y="10"/>
                    </a:cubicBezTo>
                    <a:cubicBezTo>
                      <a:pt x="82" y="13"/>
                      <a:pt x="85" y="16"/>
                      <a:pt x="98" y="50"/>
                    </a:cubicBezTo>
                    <a:lnTo>
                      <a:pt x="146" y="186"/>
                    </a:lnTo>
                    <a:lnTo>
                      <a:pt x="8" y="323"/>
                    </a:lnTo>
                    <a:cubicBezTo>
                      <a:pt x="3" y="329"/>
                      <a:pt x="0" y="332"/>
                      <a:pt x="0" y="338"/>
                    </a:cubicBezTo>
                    <a:cubicBezTo>
                      <a:pt x="0" y="347"/>
                      <a:pt x="7" y="353"/>
                      <a:pt x="14" y="353"/>
                    </a:cubicBezTo>
                    <a:cubicBezTo>
                      <a:pt x="22" y="353"/>
                      <a:pt x="27" y="347"/>
                      <a:pt x="31" y="342"/>
                    </a:cubicBezTo>
                    <a:lnTo>
                      <a:pt x="151" y="20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B6B234FC-B859-48B2-B76B-8F61C68D0D77}"/>
                  </a:ext>
                </a:extLst>
              </p:cNvPr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668588" y="2640013"/>
                <a:ext cx="77788" cy="125413"/>
              </a:xfrm>
              <a:custGeom>
                <a:avLst/>
                <a:gdLst>
                  <a:gd name="T0" fmla="*/ 171 w 171"/>
                  <a:gd name="T1" fmla="*/ 178 h 235"/>
                  <a:gd name="T2" fmla="*/ 171 w 171"/>
                  <a:gd name="T3" fmla="*/ 165 h 235"/>
                  <a:gd name="T4" fmla="*/ 132 w 171"/>
                  <a:gd name="T5" fmla="*/ 165 h 235"/>
                  <a:gd name="T6" fmla="*/ 132 w 171"/>
                  <a:gd name="T7" fmla="*/ 10 h 235"/>
                  <a:gd name="T8" fmla="*/ 125 w 171"/>
                  <a:gd name="T9" fmla="*/ 0 h 235"/>
                  <a:gd name="T10" fmla="*/ 116 w 171"/>
                  <a:gd name="T11" fmla="*/ 5 h 235"/>
                  <a:gd name="T12" fmla="*/ 0 w 171"/>
                  <a:gd name="T13" fmla="*/ 165 h 235"/>
                  <a:gd name="T14" fmla="*/ 0 w 171"/>
                  <a:gd name="T15" fmla="*/ 178 h 235"/>
                  <a:gd name="T16" fmla="*/ 103 w 171"/>
                  <a:gd name="T17" fmla="*/ 178 h 235"/>
                  <a:gd name="T18" fmla="*/ 103 w 171"/>
                  <a:gd name="T19" fmla="*/ 206 h 235"/>
                  <a:gd name="T20" fmla="*/ 75 w 171"/>
                  <a:gd name="T21" fmla="*/ 222 h 235"/>
                  <a:gd name="T22" fmla="*/ 65 w 171"/>
                  <a:gd name="T23" fmla="*/ 222 h 235"/>
                  <a:gd name="T24" fmla="*/ 65 w 171"/>
                  <a:gd name="T25" fmla="*/ 235 h 235"/>
                  <a:gd name="T26" fmla="*/ 117 w 171"/>
                  <a:gd name="T27" fmla="*/ 234 h 235"/>
                  <a:gd name="T28" fmla="*/ 170 w 171"/>
                  <a:gd name="T29" fmla="*/ 235 h 235"/>
                  <a:gd name="T30" fmla="*/ 170 w 171"/>
                  <a:gd name="T31" fmla="*/ 222 h 235"/>
                  <a:gd name="T32" fmla="*/ 161 w 171"/>
                  <a:gd name="T33" fmla="*/ 222 h 235"/>
                  <a:gd name="T34" fmla="*/ 132 w 171"/>
                  <a:gd name="T35" fmla="*/ 206 h 235"/>
                  <a:gd name="T36" fmla="*/ 132 w 171"/>
                  <a:gd name="T37" fmla="*/ 178 h 235"/>
                  <a:gd name="T38" fmla="*/ 171 w 171"/>
                  <a:gd name="T39" fmla="*/ 178 h 235"/>
                  <a:gd name="T40" fmla="*/ 105 w 171"/>
                  <a:gd name="T41" fmla="*/ 37 h 235"/>
                  <a:gd name="T42" fmla="*/ 105 w 171"/>
                  <a:gd name="T43" fmla="*/ 165 h 235"/>
                  <a:gd name="T44" fmla="*/ 13 w 171"/>
                  <a:gd name="T45" fmla="*/ 165 h 235"/>
                  <a:gd name="T46" fmla="*/ 105 w 171"/>
                  <a:gd name="T47" fmla="*/ 37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1" h="235">
                    <a:moveTo>
                      <a:pt x="171" y="178"/>
                    </a:moveTo>
                    <a:lnTo>
                      <a:pt x="171" y="165"/>
                    </a:lnTo>
                    <a:lnTo>
                      <a:pt x="132" y="165"/>
                    </a:lnTo>
                    <a:lnTo>
                      <a:pt x="132" y="10"/>
                    </a:lnTo>
                    <a:cubicBezTo>
                      <a:pt x="132" y="2"/>
                      <a:pt x="132" y="0"/>
                      <a:pt x="125" y="0"/>
                    </a:cubicBezTo>
                    <a:cubicBezTo>
                      <a:pt x="121" y="0"/>
                      <a:pt x="119" y="0"/>
                      <a:pt x="116" y="5"/>
                    </a:cubicBezTo>
                    <a:lnTo>
                      <a:pt x="0" y="165"/>
                    </a:lnTo>
                    <a:lnTo>
                      <a:pt x="0" y="178"/>
                    </a:lnTo>
                    <a:lnTo>
                      <a:pt x="103" y="178"/>
                    </a:lnTo>
                    <a:lnTo>
                      <a:pt x="103" y="206"/>
                    </a:lnTo>
                    <a:cubicBezTo>
                      <a:pt x="103" y="218"/>
                      <a:pt x="103" y="222"/>
                      <a:pt x="75" y="222"/>
                    </a:cubicBezTo>
                    <a:lnTo>
                      <a:pt x="65" y="222"/>
                    </a:lnTo>
                    <a:lnTo>
                      <a:pt x="65" y="235"/>
                    </a:lnTo>
                    <a:cubicBezTo>
                      <a:pt x="83" y="234"/>
                      <a:pt x="105" y="234"/>
                      <a:pt x="117" y="234"/>
                    </a:cubicBezTo>
                    <a:cubicBezTo>
                      <a:pt x="130" y="234"/>
                      <a:pt x="153" y="234"/>
                      <a:pt x="170" y="235"/>
                    </a:cubicBezTo>
                    <a:lnTo>
                      <a:pt x="170" y="222"/>
                    </a:lnTo>
                    <a:lnTo>
                      <a:pt x="161" y="222"/>
                    </a:lnTo>
                    <a:cubicBezTo>
                      <a:pt x="132" y="222"/>
                      <a:pt x="132" y="218"/>
                      <a:pt x="132" y="206"/>
                    </a:cubicBezTo>
                    <a:lnTo>
                      <a:pt x="132" y="178"/>
                    </a:lnTo>
                    <a:lnTo>
                      <a:pt x="171" y="178"/>
                    </a:lnTo>
                    <a:close/>
                    <a:moveTo>
                      <a:pt x="105" y="37"/>
                    </a:moveTo>
                    <a:lnTo>
                      <a:pt x="105" y="165"/>
                    </a:lnTo>
                    <a:lnTo>
                      <a:pt x="13" y="165"/>
                    </a:lnTo>
                    <a:lnTo>
                      <a:pt x="105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9">
                <a:extLst>
                  <a:ext uri="{FF2B5EF4-FFF2-40B4-BE49-F238E27FC236}">
                    <a16:creationId xmlns:a16="http://schemas.microsoft.com/office/drawing/2014/main" id="{77540712-E4B8-473C-A377-71FC40077357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847975" y="2581275"/>
                <a:ext cx="139700" cy="155575"/>
              </a:xfrm>
              <a:custGeom>
                <a:avLst/>
                <a:gdLst>
                  <a:gd name="T0" fmla="*/ 295 w 305"/>
                  <a:gd name="T1" fmla="*/ 20 h 289"/>
                  <a:gd name="T2" fmla="*/ 305 w 305"/>
                  <a:gd name="T3" fmla="*/ 10 h 289"/>
                  <a:gd name="T4" fmla="*/ 295 w 305"/>
                  <a:gd name="T5" fmla="*/ 0 h 289"/>
                  <a:gd name="T6" fmla="*/ 286 w 305"/>
                  <a:gd name="T7" fmla="*/ 3 h 289"/>
                  <a:gd name="T8" fmla="*/ 10 w 305"/>
                  <a:gd name="T9" fmla="*/ 133 h 289"/>
                  <a:gd name="T10" fmla="*/ 0 w 305"/>
                  <a:gd name="T11" fmla="*/ 144 h 289"/>
                  <a:gd name="T12" fmla="*/ 10 w 305"/>
                  <a:gd name="T13" fmla="*/ 155 h 289"/>
                  <a:gd name="T14" fmla="*/ 286 w 305"/>
                  <a:gd name="T15" fmla="*/ 286 h 289"/>
                  <a:gd name="T16" fmla="*/ 295 w 305"/>
                  <a:gd name="T17" fmla="*/ 289 h 289"/>
                  <a:gd name="T18" fmla="*/ 305 w 305"/>
                  <a:gd name="T19" fmla="*/ 279 h 289"/>
                  <a:gd name="T20" fmla="*/ 295 w 305"/>
                  <a:gd name="T21" fmla="*/ 268 h 289"/>
                  <a:gd name="T22" fmla="*/ 33 w 305"/>
                  <a:gd name="T23" fmla="*/ 144 h 289"/>
                  <a:gd name="T24" fmla="*/ 295 w 305"/>
                  <a:gd name="T25" fmla="*/ 2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5" h="289">
                    <a:moveTo>
                      <a:pt x="295" y="20"/>
                    </a:moveTo>
                    <a:cubicBezTo>
                      <a:pt x="301" y="17"/>
                      <a:pt x="305" y="15"/>
                      <a:pt x="305" y="10"/>
                    </a:cubicBezTo>
                    <a:cubicBezTo>
                      <a:pt x="305" y="4"/>
                      <a:pt x="300" y="0"/>
                      <a:pt x="295" y="0"/>
                    </a:cubicBezTo>
                    <a:cubicBezTo>
                      <a:pt x="293" y="0"/>
                      <a:pt x="292" y="0"/>
                      <a:pt x="286" y="3"/>
                    </a:cubicBezTo>
                    <a:lnTo>
                      <a:pt x="10" y="133"/>
                    </a:lnTo>
                    <a:cubicBezTo>
                      <a:pt x="4" y="136"/>
                      <a:pt x="0" y="138"/>
                      <a:pt x="0" y="144"/>
                    </a:cubicBezTo>
                    <a:cubicBezTo>
                      <a:pt x="0" y="150"/>
                      <a:pt x="4" y="153"/>
                      <a:pt x="10" y="155"/>
                    </a:cubicBezTo>
                    <a:lnTo>
                      <a:pt x="286" y="286"/>
                    </a:lnTo>
                    <a:cubicBezTo>
                      <a:pt x="292" y="289"/>
                      <a:pt x="293" y="289"/>
                      <a:pt x="295" y="289"/>
                    </a:cubicBezTo>
                    <a:cubicBezTo>
                      <a:pt x="300" y="289"/>
                      <a:pt x="305" y="285"/>
                      <a:pt x="305" y="279"/>
                    </a:cubicBezTo>
                    <a:cubicBezTo>
                      <a:pt x="305" y="274"/>
                      <a:pt x="301" y="271"/>
                      <a:pt x="295" y="268"/>
                    </a:cubicBezTo>
                    <a:lnTo>
                      <a:pt x="33" y="144"/>
                    </a:lnTo>
                    <a:lnTo>
                      <a:pt x="295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10">
                <a:extLst>
                  <a:ext uri="{FF2B5EF4-FFF2-40B4-BE49-F238E27FC236}">
                    <a16:creationId xmlns:a16="http://schemas.microsoft.com/office/drawing/2014/main" id="{A8FBEA4B-6B2A-4083-A8EA-4EDCDAAF5045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079750" y="2546350"/>
                <a:ext cx="96838" cy="184150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6 h 343"/>
                  <a:gd name="T4" fmla="*/ 105 w 210"/>
                  <a:gd name="T5" fmla="*/ 0 h 343"/>
                  <a:gd name="T6" fmla="*/ 19 w 210"/>
                  <a:gd name="T7" fmla="*/ 59 h 343"/>
                  <a:gd name="T8" fmla="*/ 0 w 210"/>
                  <a:gd name="T9" fmla="*/ 172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2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6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6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8" y="92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6" y="0"/>
                      <a:pt x="39" y="13"/>
                      <a:pt x="19" y="59"/>
                    </a:cubicBezTo>
                    <a:cubicBezTo>
                      <a:pt x="3" y="93"/>
                      <a:pt x="0" y="132"/>
                      <a:pt x="0" y="172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1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2"/>
                    </a:cubicBezTo>
                    <a:close/>
                    <a:moveTo>
                      <a:pt x="105" y="332"/>
                    </a:moveTo>
                    <a:cubicBezTo>
                      <a:pt x="86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6"/>
                    </a:cubicBezTo>
                    <a:cubicBezTo>
                      <a:pt x="42" y="134"/>
                      <a:pt x="42" y="101"/>
                      <a:pt x="46" y="75"/>
                    </a:cubicBezTo>
                    <a:cubicBezTo>
                      <a:pt x="55" y="15"/>
                      <a:pt x="92" y="11"/>
                      <a:pt x="105" y="11"/>
                    </a:cubicBezTo>
                    <a:cubicBezTo>
                      <a:pt x="121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6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7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3A1EA910-6DB9-4E46-BAE5-356BD01B6C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463397"/>
            <a:ext cx="5530728" cy="33379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20C548-1C86-4BB1-A789-7A0866668C39}"/>
              </a:ext>
            </a:extLst>
          </p:cNvPr>
          <p:cNvSpPr txBox="1"/>
          <p:nvPr/>
        </p:nvSpPr>
        <p:spPr>
          <a:xfrm>
            <a:off x="1881871" y="1093159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Symmetric phase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CD49422-7BAC-4B20-AC4D-AA5B85E664C4}"/>
              </a:ext>
            </a:extLst>
          </p:cNvPr>
          <p:cNvSpPr txBox="1"/>
          <p:nvPr/>
        </p:nvSpPr>
        <p:spPr>
          <a:xfrm>
            <a:off x="8110901" y="1119895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Broken phase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15C633A-75A5-440E-948A-19492CA80B77}"/>
              </a:ext>
            </a:extLst>
          </p:cNvPr>
          <p:cNvGrpSpPr/>
          <p:nvPr/>
        </p:nvGrpSpPr>
        <p:grpSpPr>
          <a:xfrm>
            <a:off x="1389576" y="4996433"/>
            <a:ext cx="8573938" cy="841343"/>
            <a:chOff x="1389576" y="4996433"/>
            <a:chExt cx="8573938" cy="841343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DA2B40-4640-4AA0-8CE3-1EBB79515E00}"/>
                </a:ext>
              </a:extLst>
            </p:cNvPr>
            <p:cNvSpPr txBox="1"/>
            <p:nvPr/>
          </p:nvSpPr>
          <p:spPr>
            <a:xfrm>
              <a:off x="1493453" y="5026177"/>
              <a:ext cx="83401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 other values of the coupling the shock doesn’t freeze for positive values of the field</a:t>
              </a:r>
            </a:p>
          </p:txBody>
        </p:sp>
        <p:sp>
          <p:nvSpPr>
            <p:cNvPr id="53" name="Arrow: Right 52">
              <a:extLst>
                <a:ext uri="{FF2B5EF4-FFF2-40B4-BE49-F238E27FC236}">
                  <a16:creationId xmlns:a16="http://schemas.microsoft.com/office/drawing/2014/main" id="{ED769265-179B-48D7-BCC9-194C419A09F4}"/>
                </a:ext>
              </a:extLst>
            </p:cNvPr>
            <p:cNvSpPr/>
            <p:nvPr/>
          </p:nvSpPr>
          <p:spPr>
            <a:xfrm>
              <a:off x="1874476" y="5453001"/>
              <a:ext cx="440270" cy="26425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F624369-8F34-404F-836C-F156027B8CC6}"/>
                </a:ext>
              </a:extLst>
            </p:cNvPr>
            <p:cNvSpPr txBox="1"/>
            <p:nvPr/>
          </p:nvSpPr>
          <p:spPr>
            <a:xfrm>
              <a:off x="2491530" y="5395509"/>
              <a:ext cx="58946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Mechanism for first order phase transition in terms of shocks</a:t>
              </a:r>
            </a:p>
          </p:txBody>
        </p: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1514EFDA-6625-41BE-8A89-99BE48F76A26}"/>
                </a:ext>
              </a:extLst>
            </p:cNvPr>
            <p:cNvSpPr/>
            <p:nvPr/>
          </p:nvSpPr>
          <p:spPr>
            <a:xfrm>
              <a:off x="1389576" y="4996433"/>
              <a:ext cx="8573938" cy="841343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B042520-8936-40A7-8ED9-363E9FCC15ED}"/>
              </a:ext>
            </a:extLst>
          </p:cNvPr>
          <p:cNvSpPr txBox="1"/>
          <p:nvPr/>
        </p:nvSpPr>
        <p:spPr>
          <a:xfrm>
            <a:off x="30577" y="6142677"/>
            <a:ext cx="276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Calculated with N=5, K=200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C929B6C-5D2B-4BB5-97FF-BAE9516CD052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1D626811-B34E-48CE-B30D-CFEA67882988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6CCDE893-35BB-43C0-91AC-0EE82A6D11E5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1</a:t>
                </a:r>
                <a:r>
                  <a:rPr lang="en-GB" sz="1600" baseline="30000" dirty="0">
                    <a:solidFill>
                      <a:srgbClr val="0070C0"/>
                    </a:solidFill>
                  </a:rPr>
                  <a:t>st</a:t>
                </a:r>
                <a:r>
                  <a:rPr lang="en-GB" sz="1600" dirty="0">
                    <a:solidFill>
                      <a:srgbClr val="0070C0"/>
                    </a:solidFill>
                  </a:rPr>
                  <a:t>-order</a:t>
                </a: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384D884B-3182-4623-9363-6B5E3EA80E85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E80419E3-B092-4089-A21D-1570437C51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D7618F08-1FE3-4454-BD5A-303E07686A7F}"/>
              </a:ext>
            </a:extLst>
          </p:cNvPr>
          <p:cNvSpPr txBox="1"/>
          <p:nvPr/>
        </p:nvSpPr>
        <p:spPr>
          <a:xfrm>
            <a:off x="9846423" y="6212094"/>
            <a:ext cx="2396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1"/>
                </a:solidFill>
              </a:rPr>
              <a:t>Grossi</a:t>
            </a:r>
            <a:r>
              <a:rPr lang="en-US" sz="1400" dirty="0">
                <a:solidFill>
                  <a:schemeClr val="accent1"/>
                </a:solidFill>
              </a:rPr>
              <a:t>, NW, arxiv:1903.09503</a:t>
            </a:r>
          </a:p>
        </p:txBody>
      </p:sp>
    </p:spTree>
    <p:extLst>
      <p:ext uri="{BB962C8B-B14F-4D97-AF65-F5344CB8AC3E}">
        <p14:creationId xmlns:p14="http://schemas.microsoft.com/office/powerpoint/2010/main" val="42426249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743111-0FAA-45A5-82EC-8FAC1C147431}"/>
              </a:ext>
            </a:extLst>
          </p:cNvPr>
          <p:cNvSpPr txBox="1"/>
          <p:nvPr/>
        </p:nvSpPr>
        <p:spPr>
          <a:xfrm>
            <a:off x="381000" y="343004"/>
            <a:ext cx="3511477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1</a:t>
            </a:r>
            <a:r>
              <a:rPr lang="en-GB" sz="2400" baseline="30000" dirty="0"/>
              <a:t>st</a:t>
            </a:r>
            <a:r>
              <a:rPr lang="en-GB" sz="2400" dirty="0"/>
              <a:t>-order phase transition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978311-4869-4D56-B026-577FAF207CAA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5D177FB-B9F3-4F79-A7C9-A680D2C8ABA5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97BAE4C-CBC5-4EA1-B3A0-D99CE28180D1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1</a:t>
                </a:r>
                <a:r>
                  <a:rPr lang="en-GB" sz="1600" baseline="30000" dirty="0">
                    <a:solidFill>
                      <a:srgbClr val="0070C0"/>
                    </a:solidFill>
                  </a:rPr>
                  <a:t>st</a:t>
                </a:r>
                <a:r>
                  <a:rPr lang="en-GB" sz="1600" dirty="0">
                    <a:solidFill>
                      <a:srgbClr val="0070C0"/>
                    </a:solidFill>
                  </a:rPr>
                  <a:t>-order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FC5F405-BE72-4B33-8661-3CA29AF2D771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8239A7B-ED9C-4DD4-94D3-95FD470183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966CB2B-C585-4E2D-A13B-D5AB2009BDFC}"/>
              </a:ext>
            </a:extLst>
          </p:cNvPr>
          <p:cNvGrpSpPr/>
          <p:nvPr/>
        </p:nvGrpSpPr>
        <p:grpSpPr>
          <a:xfrm>
            <a:off x="5663537" y="192304"/>
            <a:ext cx="5058803" cy="707077"/>
            <a:chOff x="5663537" y="413727"/>
            <a:chExt cx="5058803" cy="70707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D08B9FE-180A-44C8-8AEA-7A0DA7FCD74C}"/>
                </a:ext>
              </a:extLst>
            </p:cNvPr>
            <p:cNvSpPr txBox="1"/>
            <p:nvPr/>
          </p:nvSpPr>
          <p:spPr>
            <a:xfrm>
              <a:off x="5663537" y="413727"/>
              <a:ext cx="1713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condition: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4D345E4-2476-4B53-AF46-A898FBF365D3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7491776" y="443611"/>
              <a:ext cx="2932113" cy="309563"/>
              <a:chOff x="2541588" y="2540000"/>
              <a:chExt cx="2932113" cy="309563"/>
            </a:xfrm>
          </p:grpSpPr>
          <p:sp>
            <p:nvSpPr>
              <p:cNvPr id="38" name="Freeform 268">
                <a:extLst>
                  <a:ext uri="{FF2B5EF4-FFF2-40B4-BE49-F238E27FC236}">
                    <a16:creationId xmlns:a16="http://schemas.microsoft.com/office/drawing/2014/main" id="{19F8A6DA-8B10-4F4A-BC30-3ADE2FEEE182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541588" y="2659063"/>
                <a:ext cx="128588" cy="125413"/>
              </a:xfrm>
              <a:custGeom>
                <a:avLst/>
                <a:gdLst>
                  <a:gd name="T0" fmla="*/ 160 w 257"/>
                  <a:gd name="T1" fmla="*/ 193 h 226"/>
                  <a:gd name="T2" fmla="*/ 205 w 257"/>
                  <a:gd name="T3" fmla="*/ 226 h 226"/>
                  <a:gd name="T4" fmla="*/ 242 w 257"/>
                  <a:gd name="T5" fmla="*/ 199 h 226"/>
                  <a:gd name="T6" fmla="*/ 257 w 257"/>
                  <a:gd name="T7" fmla="*/ 149 h 226"/>
                  <a:gd name="T8" fmla="*/ 251 w 257"/>
                  <a:gd name="T9" fmla="*/ 144 h 226"/>
                  <a:gd name="T10" fmla="*/ 244 w 257"/>
                  <a:gd name="T11" fmla="*/ 153 h 226"/>
                  <a:gd name="T12" fmla="*/ 206 w 257"/>
                  <a:gd name="T13" fmla="*/ 215 h 226"/>
                  <a:gd name="T14" fmla="*/ 191 w 257"/>
                  <a:gd name="T15" fmla="*/ 192 h 226"/>
                  <a:gd name="T16" fmla="*/ 201 w 257"/>
                  <a:gd name="T17" fmla="*/ 140 h 226"/>
                  <a:gd name="T18" fmla="*/ 215 w 257"/>
                  <a:gd name="T19" fmla="*/ 86 h 226"/>
                  <a:gd name="T20" fmla="*/ 223 w 257"/>
                  <a:gd name="T21" fmla="*/ 52 h 226"/>
                  <a:gd name="T22" fmla="*/ 231 w 257"/>
                  <a:gd name="T23" fmla="*/ 19 h 226"/>
                  <a:gd name="T24" fmla="*/ 216 w 257"/>
                  <a:gd name="T25" fmla="*/ 6 h 226"/>
                  <a:gd name="T26" fmla="*/ 197 w 257"/>
                  <a:gd name="T27" fmla="*/ 23 h 226"/>
                  <a:gd name="T28" fmla="*/ 159 w 257"/>
                  <a:gd name="T29" fmla="*/ 173 h 226"/>
                  <a:gd name="T30" fmla="*/ 103 w 257"/>
                  <a:gd name="T31" fmla="*/ 215 h 226"/>
                  <a:gd name="T32" fmla="*/ 72 w 257"/>
                  <a:gd name="T33" fmla="*/ 174 h 226"/>
                  <a:gd name="T34" fmla="*/ 99 w 257"/>
                  <a:gd name="T35" fmla="*/ 72 h 226"/>
                  <a:gd name="T36" fmla="*/ 107 w 257"/>
                  <a:gd name="T37" fmla="*/ 41 h 226"/>
                  <a:gd name="T38" fmla="*/ 66 w 257"/>
                  <a:gd name="T39" fmla="*/ 0 h 226"/>
                  <a:gd name="T40" fmla="*/ 0 w 257"/>
                  <a:gd name="T41" fmla="*/ 77 h 226"/>
                  <a:gd name="T42" fmla="*/ 6 w 257"/>
                  <a:gd name="T43" fmla="*/ 82 h 226"/>
                  <a:gd name="T44" fmla="*/ 14 w 257"/>
                  <a:gd name="T45" fmla="*/ 73 h 226"/>
                  <a:gd name="T46" fmla="*/ 65 w 257"/>
                  <a:gd name="T47" fmla="*/ 11 h 226"/>
                  <a:gd name="T48" fmla="*/ 77 w 257"/>
                  <a:gd name="T49" fmla="*/ 27 h 226"/>
                  <a:gd name="T50" fmla="*/ 69 w 257"/>
                  <a:gd name="T51" fmla="*/ 61 h 226"/>
                  <a:gd name="T52" fmla="*/ 40 w 257"/>
                  <a:gd name="T53" fmla="*/ 166 h 226"/>
                  <a:gd name="T54" fmla="*/ 101 w 257"/>
                  <a:gd name="T55" fmla="*/ 226 h 226"/>
                  <a:gd name="T56" fmla="*/ 160 w 257"/>
                  <a:gd name="T57" fmla="*/ 19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7" h="226">
                    <a:moveTo>
                      <a:pt x="160" y="193"/>
                    </a:moveTo>
                    <a:cubicBezTo>
                      <a:pt x="166" y="213"/>
                      <a:pt x="183" y="226"/>
                      <a:pt x="205" y="226"/>
                    </a:cubicBezTo>
                    <a:cubicBezTo>
                      <a:pt x="222" y="226"/>
                      <a:pt x="234" y="215"/>
                      <a:pt x="242" y="199"/>
                    </a:cubicBezTo>
                    <a:cubicBezTo>
                      <a:pt x="250" y="181"/>
                      <a:pt x="257" y="150"/>
                      <a:pt x="257" y="149"/>
                    </a:cubicBezTo>
                    <a:cubicBezTo>
                      <a:pt x="257" y="144"/>
                      <a:pt x="252" y="144"/>
                      <a:pt x="251" y="144"/>
                    </a:cubicBezTo>
                    <a:cubicBezTo>
                      <a:pt x="246" y="144"/>
                      <a:pt x="245" y="146"/>
                      <a:pt x="244" y="153"/>
                    </a:cubicBezTo>
                    <a:cubicBezTo>
                      <a:pt x="237" y="181"/>
                      <a:pt x="227" y="215"/>
                      <a:pt x="206" y="215"/>
                    </a:cubicBezTo>
                    <a:cubicBezTo>
                      <a:pt x="196" y="215"/>
                      <a:pt x="191" y="209"/>
                      <a:pt x="191" y="192"/>
                    </a:cubicBezTo>
                    <a:cubicBezTo>
                      <a:pt x="191" y="181"/>
                      <a:pt x="197" y="158"/>
                      <a:pt x="201" y="140"/>
                    </a:cubicBezTo>
                    <a:lnTo>
                      <a:pt x="215" y="86"/>
                    </a:lnTo>
                    <a:cubicBezTo>
                      <a:pt x="216" y="79"/>
                      <a:pt x="221" y="60"/>
                      <a:pt x="223" y="52"/>
                    </a:cubicBezTo>
                    <a:cubicBezTo>
                      <a:pt x="226" y="41"/>
                      <a:pt x="231" y="22"/>
                      <a:pt x="231" y="19"/>
                    </a:cubicBezTo>
                    <a:cubicBezTo>
                      <a:pt x="231" y="10"/>
                      <a:pt x="224" y="6"/>
                      <a:pt x="216" y="6"/>
                    </a:cubicBezTo>
                    <a:cubicBezTo>
                      <a:pt x="214" y="6"/>
                      <a:pt x="201" y="6"/>
                      <a:pt x="197" y="23"/>
                    </a:cubicBezTo>
                    <a:cubicBezTo>
                      <a:pt x="187" y="59"/>
                      <a:pt x="165" y="147"/>
                      <a:pt x="159" y="173"/>
                    </a:cubicBezTo>
                    <a:cubicBezTo>
                      <a:pt x="159" y="175"/>
                      <a:pt x="139" y="215"/>
                      <a:pt x="103" y="215"/>
                    </a:cubicBezTo>
                    <a:cubicBezTo>
                      <a:pt x="77" y="215"/>
                      <a:pt x="72" y="193"/>
                      <a:pt x="72" y="174"/>
                    </a:cubicBezTo>
                    <a:cubicBezTo>
                      <a:pt x="72" y="146"/>
                      <a:pt x="86" y="107"/>
                      <a:pt x="99" y="72"/>
                    </a:cubicBezTo>
                    <a:cubicBezTo>
                      <a:pt x="105" y="57"/>
                      <a:pt x="107" y="50"/>
                      <a:pt x="107" y="41"/>
                    </a:cubicBezTo>
                    <a:cubicBezTo>
                      <a:pt x="107" y="18"/>
                      <a:pt x="91" y="0"/>
                      <a:pt x="66" y="0"/>
                    </a:cubicBezTo>
                    <a:cubicBezTo>
                      <a:pt x="19" y="0"/>
                      <a:pt x="0" y="72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2" y="81"/>
                      <a:pt x="14" y="73"/>
                    </a:cubicBezTo>
                    <a:cubicBezTo>
                      <a:pt x="27" y="29"/>
                      <a:pt x="46" y="11"/>
                      <a:pt x="65" y="11"/>
                    </a:cubicBezTo>
                    <a:cubicBezTo>
                      <a:pt x="69" y="11"/>
                      <a:pt x="77" y="12"/>
                      <a:pt x="77" y="27"/>
                    </a:cubicBezTo>
                    <a:cubicBezTo>
                      <a:pt x="77" y="39"/>
                      <a:pt x="72" y="54"/>
                      <a:pt x="69" y="61"/>
                    </a:cubicBezTo>
                    <a:cubicBezTo>
                      <a:pt x="50" y="111"/>
                      <a:pt x="40" y="142"/>
                      <a:pt x="40" y="166"/>
                    </a:cubicBezTo>
                    <a:cubicBezTo>
                      <a:pt x="40" y="214"/>
                      <a:pt x="74" y="226"/>
                      <a:pt x="101" y="226"/>
                    </a:cubicBezTo>
                    <a:cubicBezTo>
                      <a:pt x="134" y="226"/>
                      <a:pt x="152" y="204"/>
                      <a:pt x="160" y="1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269">
                <a:extLst>
                  <a:ext uri="{FF2B5EF4-FFF2-40B4-BE49-F238E27FC236}">
                    <a16:creationId xmlns:a16="http://schemas.microsoft.com/office/drawing/2014/main" id="{83CF806F-5A94-46DC-B56C-D9415B401546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701926" y="2574925"/>
                <a:ext cx="57150" cy="274638"/>
              </a:xfrm>
              <a:custGeom>
                <a:avLst/>
                <a:gdLst>
                  <a:gd name="T0" fmla="*/ 115 w 115"/>
                  <a:gd name="T1" fmla="*/ 494 h 499"/>
                  <a:gd name="T2" fmla="*/ 107 w 115"/>
                  <a:gd name="T3" fmla="*/ 483 h 499"/>
                  <a:gd name="T4" fmla="*/ 29 w 115"/>
                  <a:gd name="T5" fmla="*/ 250 h 499"/>
                  <a:gd name="T6" fmla="*/ 109 w 115"/>
                  <a:gd name="T7" fmla="*/ 14 h 499"/>
                  <a:gd name="T8" fmla="*/ 115 w 115"/>
                  <a:gd name="T9" fmla="*/ 5 h 499"/>
                  <a:gd name="T10" fmla="*/ 110 w 115"/>
                  <a:gd name="T11" fmla="*/ 0 h 499"/>
                  <a:gd name="T12" fmla="*/ 31 w 115"/>
                  <a:gd name="T13" fmla="*/ 98 h 499"/>
                  <a:gd name="T14" fmla="*/ 0 w 115"/>
                  <a:gd name="T15" fmla="*/ 250 h 499"/>
                  <a:gd name="T16" fmla="*/ 33 w 115"/>
                  <a:gd name="T17" fmla="*/ 406 h 499"/>
                  <a:gd name="T18" fmla="*/ 110 w 115"/>
                  <a:gd name="T19" fmla="*/ 499 h 499"/>
                  <a:gd name="T20" fmla="*/ 115 w 115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494"/>
                    </a:moveTo>
                    <a:cubicBezTo>
                      <a:pt x="115" y="493"/>
                      <a:pt x="115" y="492"/>
                      <a:pt x="107" y="483"/>
                    </a:cubicBezTo>
                    <a:cubicBezTo>
                      <a:pt x="45" y="421"/>
                      <a:pt x="29" y="326"/>
                      <a:pt x="29" y="250"/>
                    </a:cubicBezTo>
                    <a:cubicBezTo>
                      <a:pt x="29" y="163"/>
                      <a:pt x="47" y="76"/>
                      <a:pt x="109" y="14"/>
                    </a:cubicBezTo>
                    <a:cubicBezTo>
                      <a:pt x="115" y="8"/>
                      <a:pt x="115" y="7"/>
                      <a:pt x="115" y="5"/>
                    </a:cubicBezTo>
                    <a:cubicBezTo>
                      <a:pt x="115" y="2"/>
                      <a:pt x="113" y="0"/>
                      <a:pt x="110" y="0"/>
                    </a:cubicBezTo>
                    <a:cubicBezTo>
                      <a:pt x="105" y="0"/>
                      <a:pt x="60" y="34"/>
                      <a:pt x="31" y="98"/>
                    </a:cubicBezTo>
                    <a:cubicBezTo>
                      <a:pt x="6" y="153"/>
                      <a:pt x="0" y="208"/>
                      <a:pt x="0" y="250"/>
                    </a:cubicBezTo>
                    <a:cubicBezTo>
                      <a:pt x="0" y="289"/>
                      <a:pt x="5" y="349"/>
                      <a:pt x="33" y="406"/>
                    </a:cubicBezTo>
                    <a:cubicBezTo>
                      <a:pt x="62" y="467"/>
                      <a:pt x="105" y="499"/>
                      <a:pt x="110" y="499"/>
                    </a:cubicBezTo>
                    <a:cubicBezTo>
                      <a:pt x="113" y="499"/>
                      <a:pt x="115" y="498"/>
                      <a:pt x="115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270">
                <a:extLst>
                  <a:ext uri="{FF2B5EF4-FFF2-40B4-BE49-F238E27FC236}">
                    <a16:creationId xmlns:a16="http://schemas.microsoft.com/office/drawing/2014/main" id="{C43D7DE1-7950-4720-8E3D-2C7969DAC292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778126" y="2608263"/>
                <a:ext cx="77788" cy="176213"/>
              </a:xfrm>
              <a:custGeom>
                <a:avLst/>
                <a:gdLst>
                  <a:gd name="T0" fmla="*/ 92 w 154"/>
                  <a:gd name="T1" fmla="*/ 113 h 318"/>
                  <a:gd name="T2" fmla="*/ 139 w 154"/>
                  <a:gd name="T3" fmla="*/ 113 h 318"/>
                  <a:gd name="T4" fmla="*/ 154 w 154"/>
                  <a:gd name="T5" fmla="*/ 103 h 318"/>
                  <a:gd name="T6" fmla="*/ 140 w 154"/>
                  <a:gd name="T7" fmla="*/ 98 h 318"/>
                  <a:gd name="T8" fmla="*/ 96 w 154"/>
                  <a:gd name="T9" fmla="*/ 98 h 318"/>
                  <a:gd name="T10" fmla="*/ 116 w 154"/>
                  <a:gd name="T11" fmla="*/ 14 h 318"/>
                  <a:gd name="T12" fmla="*/ 102 w 154"/>
                  <a:gd name="T13" fmla="*/ 0 h 318"/>
                  <a:gd name="T14" fmla="*/ 82 w 154"/>
                  <a:gd name="T15" fmla="*/ 18 h 318"/>
                  <a:gd name="T16" fmla="*/ 62 w 154"/>
                  <a:gd name="T17" fmla="*/ 98 h 318"/>
                  <a:gd name="T18" fmla="*/ 15 w 154"/>
                  <a:gd name="T19" fmla="*/ 98 h 318"/>
                  <a:gd name="T20" fmla="*/ 0 w 154"/>
                  <a:gd name="T21" fmla="*/ 107 h 318"/>
                  <a:gd name="T22" fmla="*/ 14 w 154"/>
                  <a:gd name="T23" fmla="*/ 113 h 318"/>
                  <a:gd name="T24" fmla="*/ 58 w 154"/>
                  <a:gd name="T25" fmla="*/ 113 h 318"/>
                  <a:gd name="T26" fmla="*/ 20 w 154"/>
                  <a:gd name="T27" fmla="*/ 272 h 318"/>
                  <a:gd name="T28" fmla="*/ 66 w 154"/>
                  <a:gd name="T29" fmla="*/ 318 h 318"/>
                  <a:gd name="T30" fmla="*/ 146 w 154"/>
                  <a:gd name="T31" fmla="*/ 241 h 318"/>
                  <a:gd name="T32" fmla="*/ 140 w 154"/>
                  <a:gd name="T33" fmla="*/ 236 h 318"/>
                  <a:gd name="T34" fmla="*/ 132 w 154"/>
                  <a:gd name="T35" fmla="*/ 243 h 318"/>
                  <a:gd name="T36" fmla="*/ 67 w 154"/>
                  <a:gd name="T37" fmla="*/ 307 h 318"/>
                  <a:gd name="T38" fmla="*/ 52 w 154"/>
                  <a:gd name="T39" fmla="*/ 284 h 318"/>
                  <a:gd name="T40" fmla="*/ 55 w 154"/>
                  <a:gd name="T41" fmla="*/ 260 h 318"/>
                  <a:gd name="T42" fmla="*/ 92 w 154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4" h="318">
                    <a:moveTo>
                      <a:pt x="92" y="113"/>
                    </a:moveTo>
                    <a:lnTo>
                      <a:pt x="139" y="113"/>
                    </a:lnTo>
                    <a:cubicBezTo>
                      <a:pt x="149" y="113"/>
                      <a:pt x="154" y="113"/>
                      <a:pt x="154" y="103"/>
                    </a:cubicBezTo>
                    <a:cubicBezTo>
                      <a:pt x="154" y="98"/>
                      <a:pt x="149" y="98"/>
                      <a:pt x="140" y="98"/>
                    </a:cubicBezTo>
                    <a:lnTo>
                      <a:pt x="96" y="98"/>
                    </a:lnTo>
                    <a:cubicBezTo>
                      <a:pt x="114" y="27"/>
                      <a:pt x="116" y="17"/>
                      <a:pt x="116" y="14"/>
                    </a:cubicBezTo>
                    <a:cubicBezTo>
                      <a:pt x="116" y="5"/>
                      <a:pt x="110" y="0"/>
                      <a:pt x="102" y="0"/>
                    </a:cubicBezTo>
                    <a:cubicBezTo>
                      <a:pt x="100" y="0"/>
                      <a:pt x="86" y="1"/>
                      <a:pt x="82" y="18"/>
                    </a:cubicBezTo>
                    <a:lnTo>
                      <a:pt x="62" y="98"/>
                    </a:lnTo>
                    <a:lnTo>
                      <a:pt x="15" y="98"/>
                    </a:lnTo>
                    <a:cubicBezTo>
                      <a:pt x="5" y="98"/>
                      <a:pt x="0" y="98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5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6" y="245"/>
                      <a:pt x="146" y="241"/>
                    </a:cubicBezTo>
                    <a:cubicBezTo>
                      <a:pt x="146" y="236"/>
                      <a:pt x="142" y="236"/>
                      <a:pt x="140" y="236"/>
                    </a:cubicBezTo>
                    <a:cubicBezTo>
                      <a:pt x="135" y="236"/>
                      <a:pt x="135" y="238"/>
                      <a:pt x="132" y="243"/>
                    </a:cubicBezTo>
                    <a:cubicBezTo>
                      <a:pt x="111" y="295"/>
                      <a:pt x="84" y="307"/>
                      <a:pt x="67" y="307"/>
                    </a:cubicBezTo>
                    <a:cubicBezTo>
                      <a:pt x="57" y="307"/>
                      <a:pt x="52" y="301"/>
                      <a:pt x="52" y="284"/>
                    </a:cubicBezTo>
                    <a:cubicBezTo>
                      <a:pt x="52" y="272"/>
                      <a:pt x="53" y="269"/>
                      <a:pt x="55" y="260"/>
                    </a:cubicBezTo>
                    <a:lnTo>
                      <a:pt x="92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271">
                <a:extLst>
                  <a:ext uri="{FF2B5EF4-FFF2-40B4-BE49-F238E27FC236}">
                    <a16:creationId xmlns:a16="http://schemas.microsoft.com/office/drawing/2014/main" id="{9A43EBB9-7BAE-4262-A417-FCC9C66AB6D6}"/>
                  </a:ext>
                </a:extLst>
              </p:cNvPr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946401" y="2679700"/>
                <a:ext cx="165100" cy="65088"/>
              </a:xfrm>
              <a:custGeom>
                <a:avLst/>
                <a:gdLst>
                  <a:gd name="T0" fmla="*/ 315 w 332"/>
                  <a:gd name="T1" fmla="*/ 20 h 117"/>
                  <a:gd name="T2" fmla="*/ 332 w 332"/>
                  <a:gd name="T3" fmla="*/ 10 h 117"/>
                  <a:gd name="T4" fmla="*/ 315 w 332"/>
                  <a:gd name="T5" fmla="*/ 0 h 117"/>
                  <a:gd name="T6" fmla="*/ 17 w 332"/>
                  <a:gd name="T7" fmla="*/ 0 h 117"/>
                  <a:gd name="T8" fmla="*/ 0 w 332"/>
                  <a:gd name="T9" fmla="*/ 10 h 117"/>
                  <a:gd name="T10" fmla="*/ 17 w 332"/>
                  <a:gd name="T11" fmla="*/ 20 h 117"/>
                  <a:gd name="T12" fmla="*/ 315 w 332"/>
                  <a:gd name="T13" fmla="*/ 20 h 117"/>
                  <a:gd name="T14" fmla="*/ 315 w 332"/>
                  <a:gd name="T15" fmla="*/ 117 h 117"/>
                  <a:gd name="T16" fmla="*/ 332 w 332"/>
                  <a:gd name="T17" fmla="*/ 107 h 117"/>
                  <a:gd name="T18" fmla="*/ 315 w 332"/>
                  <a:gd name="T19" fmla="*/ 97 h 117"/>
                  <a:gd name="T20" fmla="*/ 17 w 332"/>
                  <a:gd name="T21" fmla="*/ 97 h 117"/>
                  <a:gd name="T22" fmla="*/ 0 w 332"/>
                  <a:gd name="T23" fmla="*/ 107 h 117"/>
                  <a:gd name="T24" fmla="*/ 17 w 332"/>
                  <a:gd name="T25" fmla="*/ 117 h 117"/>
                  <a:gd name="T26" fmla="*/ 315 w 332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7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2" y="117"/>
                      <a:pt x="332" y="107"/>
                    </a:cubicBezTo>
                    <a:cubicBezTo>
                      <a:pt x="332" y="97"/>
                      <a:pt x="322" y="97"/>
                      <a:pt x="315" y="97"/>
                    </a:cubicBezTo>
                    <a:lnTo>
                      <a:pt x="17" y="97"/>
                    </a:lnTo>
                    <a:cubicBezTo>
                      <a:pt x="10" y="97"/>
                      <a:pt x="0" y="97"/>
                      <a:pt x="0" y="107"/>
                    </a:cubicBezTo>
                    <a:cubicBezTo>
                      <a:pt x="0" y="117"/>
                      <a:pt x="10" y="117"/>
                      <a:pt x="17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272">
                <a:extLst>
                  <a:ext uri="{FF2B5EF4-FFF2-40B4-BE49-F238E27FC236}">
                    <a16:creationId xmlns:a16="http://schemas.microsoft.com/office/drawing/2014/main" id="{C4723C56-DC3D-4B70-92EB-130B4A973EE6}"/>
                  </a:ext>
                </a:extLst>
              </p:cNvPr>
              <p:cNvSpPr>
                <a:spLocks noEditPoint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205163" y="2597150"/>
                <a:ext cx="104775" cy="190500"/>
              </a:xfrm>
              <a:custGeom>
                <a:avLst/>
                <a:gdLst>
                  <a:gd name="T0" fmla="*/ 210 w 210"/>
                  <a:gd name="T1" fmla="*/ 173 h 344"/>
                  <a:gd name="T2" fmla="*/ 190 w 210"/>
                  <a:gd name="T3" fmla="*/ 56 h 344"/>
                  <a:gd name="T4" fmla="*/ 105 w 210"/>
                  <a:gd name="T5" fmla="*/ 0 h 344"/>
                  <a:gd name="T6" fmla="*/ 18 w 210"/>
                  <a:gd name="T7" fmla="*/ 60 h 344"/>
                  <a:gd name="T8" fmla="*/ 0 w 210"/>
                  <a:gd name="T9" fmla="*/ 173 h 344"/>
                  <a:gd name="T10" fmla="*/ 22 w 210"/>
                  <a:gd name="T11" fmla="*/ 293 h 344"/>
                  <a:gd name="T12" fmla="*/ 104 w 210"/>
                  <a:gd name="T13" fmla="*/ 344 h 344"/>
                  <a:gd name="T14" fmla="*/ 191 w 210"/>
                  <a:gd name="T15" fmla="*/ 286 h 344"/>
                  <a:gd name="T16" fmla="*/ 210 w 210"/>
                  <a:gd name="T17" fmla="*/ 173 h 344"/>
                  <a:gd name="T18" fmla="*/ 104 w 210"/>
                  <a:gd name="T19" fmla="*/ 333 h 344"/>
                  <a:gd name="T20" fmla="*/ 47 w 210"/>
                  <a:gd name="T21" fmla="*/ 272 h 344"/>
                  <a:gd name="T22" fmla="*/ 41 w 210"/>
                  <a:gd name="T23" fmla="*/ 167 h 344"/>
                  <a:gd name="T24" fmla="*/ 45 w 210"/>
                  <a:gd name="T25" fmla="*/ 75 h 344"/>
                  <a:gd name="T26" fmla="*/ 104 w 210"/>
                  <a:gd name="T27" fmla="*/ 11 h 344"/>
                  <a:gd name="T28" fmla="*/ 163 w 210"/>
                  <a:gd name="T29" fmla="*/ 70 h 344"/>
                  <a:gd name="T30" fmla="*/ 168 w 210"/>
                  <a:gd name="T31" fmla="*/ 167 h 344"/>
                  <a:gd name="T32" fmla="*/ 163 w 210"/>
                  <a:gd name="T33" fmla="*/ 270 h 344"/>
                  <a:gd name="T34" fmla="*/ 104 w 210"/>
                  <a:gd name="T35" fmla="*/ 33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4">
                    <a:moveTo>
                      <a:pt x="210" y="173"/>
                    </a:moveTo>
                    <a:cubicBezTo>
                      <a:pt x="210" y="133"/>
                      <a:pt x="207" y="93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8" y="60"/>
                    </a:cubicBezTo>
                    <a:cubicBezTo>
                      <a:pt x="2" y="94"/>
                      <a:pt x="0" y="133"/>
                      <a:pt x="0" y="173"/>
                    </a:cubicBezTo>
                    <a:cubicBezTo>
                      <a:pt x="0" y="210"/>
                      <a:pt x="2" y="255"/>
                      <a:pt x="22" y="293"/>
                    </a:cubicBezTo>
                    <a:cubicBezTo>
                      <a:pt x="44" y="334"/>
                      <a:pt x="80" y="344"/>
                      <a:pt x="104" y="344"/>
                    </a:cubicBezTo>
                    <a:cubicBezTo>
                      <a:pt x="131" y="344"/>
                      <a:pt x="169" y="333"/>
                      <a:pt x="191" y="286"/>
                    </a:cubicBezTo>
                    <a:cubicBezTo>
                      <a:pt x="207" y="251"/>
                      <a:pt x="210" y="212"/>
                      <a:pt x="210" y="173"/>
                    </a:cubicBezTo>
                    <a:close/>
                    <a:moveTo>
                      <a:pt x="104" y="333"/>
                    </a:moveTo>
                    <a:cubicBezTo>
                      <a:pt x="85" y="333"/>
                      <a:pt x="56" y="320"/>
                      <a:pt x="47" y="272"/>
                    </a:cubicBezTo>
                    <a:cubicBezTo>
                      <a:pt x="41" y="242"/>
                      <a:pt x="41" y="196"/>
                      <a:pt x="41" y="167"/>
                    </a:cubicBezTo>
                    <a:cubicBezTo>
                      <a:pt x="41" y="135"/>
                      <a:pt x="41" y="102"/>
                      <a:pt x="45" y="75"/>
                    </a:cubicBezTo>
                    <a:cubicBezTo>
                      <a:pt x="54" y="16"/>
                      <a:pt x="92" y="11"/>
                      <a:pt x="104" y="11"/>
                    </a:cubicBezTo>
                    <a:cubicBezTo>
                      <a:pt x="121" y="11"/>
                      <a:pt x="154" y="20"/>
                      <a:pt x="163" y="70"/>
                    </a:cubicBezTo>
                    <a:cubicBezTo>
                      <a:pt x="168" y="98"/>
                      <a:pt x="168" y="135"/>
                      <a:pt x="168" y="167"/>
                    </a:cubicBezTo>
                    <a:cubicBezTo>
                      <a:pt x="168" y="204"/>
                      <a:pt x="168" y="238"/>
                      <a:pt x="163" y="270"/>
                    </a:cubicBezTo>
                    <a:cubicBezTo>
                      <a:pt x="155" y="318"/>
                      <a:pt x="127" y="333"/>
                      <a:pt x="104" y="33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273">
                <a:extLst>
                  <a:ext uri="{FF2B5EF4-FFF2-40B4-BE49-F238E27FC236}">
                    <a16:creationId xmlns:a16="http://schemas.microsoft.com/office/drawing/2014/main" id="{94105A0F-716A-48D3-811F-977C43458718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333751" y="2574925"/>
                <a:ext cx="57150" cy="274638"/>
              </a:xfrm>
              <a:custGeom>
                <a:avLst/>
                <a:gdLst>
                  <a:gd name="T0" fmla="*/ 115 w 115"/>
                  <a:gd name="T1" fmla="*/ 250 h 499"/>
                  <a:gd name="T2" fmla="*/ 83 w 115"/>
                  <a:gd name="T3" fmla="*/ 94 h 499"/>
                  <a:gd name="T4" fmla="*/ 5 w 115"/>
                  <a:gd name="T5" fmla="*/ 0 h 499"/>
                  <a:gd name="T6" fmla="*/ 0 w 115"/>
                  <a:gd name="T7" fmla="*/ 5 h 499"/>
                  <a:gd name="T8" fmla="*/ 9 w 115"/>
                  <a:gd name="T9" fmla="*/ 17 h 499"/>
                  <a:gd name="T10" fmla="*/ 87 w 115"/>
                  <a:gd name="T11" fmla="*/ 250 h 499"/>
                  <a:gd name="T12" fmla="*/ 6 w 115"/>
                  <a:gd name="T13" fmla="*/ 486 h 499"/>
                  <a:gd name="T14" fmla="*/ 0 w 115"/>
                  <a:gd name="T15" fmla="*/ 494 h 499"/>
                  <a:gd name="T16" fmla="*/ 5 w 115"/>
                  <a:gd name="T17" fmla="*/ 499 h 499"/>
                  <a:gd name="T18" fmla="*/ 84 w 115"/>
                  <a:gd name="T19" fmla="*/ 402 h 499"/>
                  <a:gd name="T20" fmla="*/ 115 w 115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250"/>
                    </a:moveTo>
                    <a:cubicBezTo>
                      <a:pt x="115" y="211"/>
                      <a:pt x="110" y="151"/>
                      <a:pt x="83" y="94"/>
                    </a:cubicBezTo>
                    <a:cubicBezTo>
                      <a:pt x="53" y="33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9" y="17"/>
                    </a:cubicBezTo>
                    <a:cubicBezTo>
                      <a:pt x="58" y="66"/>
                      <a:pt x="87" y="146"/>
                      <a:pt x="87" y="250"/>
                    </a:cubicBezTo>
                    <a:cubicBezTo>
                      <a:pt x="87" y="335"/>
                      <a:pt x="68" y="423"/>
                      <a:pt x="6" y="486"/>
                    </a:cubicBezTo>
                    <a:cubicBezTo>
                      <a:pt x="0" y="492"/>
                      <a:pt x="0" y="493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2"/>
                    </a:cubicBezTo>
                    <a:cubicBezTo>
                      <a:pt x="109" y="347"/>
                      <a:pt x="115" y="292"/>
                      <a:pt x="115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274">
                <a:extLst>
                  <a:ext uri="{FF2B5EF4-FFF2-40B4-BE49-F238E27FC236}">
                    <a16:creationId xmlns:a16="http://schemas.microsoft.com/office/drawing/2014/main" id="{199349D2-85D3-43E7-B494-2824975F5413}"/>
                  </a:ext>
                </a:extLst>
              </p:cNvPr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500438" y="2679700"/>
                <a:ext cx="165100" cy="65088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6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6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6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6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Freeform 275">
                <a:extLst>
                  <a:ext uri="{FF2B5EF4-FFF2-40B4-BE49-F238E27FC236}">
                    <a16:creationId xmlns:a16="http://schemas.microsoft.com/office/drawing/2014/main" id="{AB5FF968-CEAD-4B64-AD83-4AEA24DE0F4F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762376" y="2590800"/>
                <a:ext cx="122238" cy="193675"/>
              </a:xfrm>
              <a:custGeom>
                <a:avLst/>
                <a:gdLst>
                  <a:gd name="T0" fmla="*/ 151 w 246"/>
                  <a:gd name="T1" fmla="*/ 201 h 353"/>
                  <a:gd name="T2" fmla="*/ 204 w 246"/>
                  <a:gd name="T3" fmla="*/ 341 h 353"/>
                  <a:gd name="T4" fmla="*/ 230 w 246"/>
                  <a:gd name="T5" fmla="*/ 352 h 353"/>
                  <a:gd name="T6" fmla="*/ 241 w 246"/>
                  <a:gd name="T7" fmla="*/ 352 h 353"/>
                  <a:gd name="T8" fmla="*/ 246 w 246"/>
                  <a:gd name="T9" fmla="*/ 347 h 353"/>
                  <a:gd name="T10" fmla="*/ 244 w 246"/>
                  <a:gd name="T11" fmla="*/ 343 h 353"/>
                  <a:gd name="T12" fmla="*/ 233 w 246"/>
                  <a:gd name="T13" fmla="*/ 320 h 353"/>
                  <a:gd name="T14" fmla="*/ 131 w 246"/>
                  <a:gd name="T15" fmla="*/ 36 h 353"/>
                  <a:gd name="T16" fmla="*/ 70 w 246"/>
                  <a:gd name="T17" fmla="*/ 0 h 353"/>
                  <a:gd name="T18" fmla="*/ 61 w 246"/>
                  <a:gd name="T19" fmla="*/ 6 h 353"/>
                  <a:gd name="T20" fmla="*/ 65 w 246"/>
                  <a:gd name="T21" fmla="*/ 11 h 353"/>
                  <a:gd name="T22" fmla="*/ 98 w 246"/>
                  <a:gd name="T23" fmla="*/ 51 h 353"/>
                  <a:gd name="T24" fmla="*/ 146 w 246"/>
                  <a:gd name="T25" fmla="*/ 186 h 353"/>
                  <a:gd name="T26" fmla="*/ 9 w 246"/>
                  <a:gd name="T27" fmla="*/ 323 h 353"/>
                  <a:gd name="T28" fmla="*/ 0 w 246"/>
                  <a:gd name="T29" fmla="*/ 339 h 353"/>
                  <a:gd name="T30" fmla="*/ 15 w 246"/>
                  <a:gd name="T31" fmla="*/ 353 h 353"/>
                  <a:gd name="T32" fmla="*/ 31 w 246"/>
                  <a:gd name="T33" fmla="*/ 343 h 353"/>
                  <a:gd name="T34" fmla="*/ 151 w 246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6" h="353">
                    <a:moveTo>
                      <a:pt x="151" y="201"/>
                    </a:moveTo>
                    <a:cubicBezTo>
                      <a:pt x="172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2"/>
                      <a:pt x="246" y="349"/>
                      <a:pt x="246" y="347"/>
                    </a:cubicBezTo>
                    <a:cubicBezTo>
                      <a:pt x="246" y="346"/>
                      <a:pt x="245" y="345"/>
                      <a:pt x="244" y="343"/>
                    </a:cubicBezTo>
                    <a:cubicBezTo>
                      <a:pt x="239" y="337"/>
                      <a:pt x="236" y="330"/>
                      <a:pt x="233" y="320"/>
                    </a:cubicBezTo>
                    <a:lnTo>
                      <a:pt x="131" y="36"/>
                    </a:lnTo>
                    <a:cubicBezTo>
                      <a:pt x="120" y="7"/>
                      <a:pt x="93" y="0"/>
                      <a:pt x="70" y="0"/>
                    </a:cubicBezTo>
                    <a:cubicBezTo>
                      <a:pt x="67" y="0"/>
                      <a:pt x="61" y="0"/>
                      <a:pt x="61" y="6"/>
                    </a:cubicBezTo>
                    <a:cubicBezTo>
                      <a:pt x="61" y="10"/>
                      <a:pt x="65" y="11"/>
                      <a:pt x="65" y="11"/>
                    </a:cubicBezTo>
                    <a:cubicBezTo>
                      <a:pt x="82" y="14"/>
                      <a:pt x="85" y="17"/>
                      <a:pt x="98" y="51"/>
                    </a:cubicBezTo>
                    <a:lnTo>
                      <a:pt x="146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7" y="348"/>
                      <a:pt x="31" y="343"/>
                    </a:cubicBezTo>
                    <a:lnTo>
                      <a:pt x="151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Freeform 276">
                <a:extLst>
                  <a:ext uri="{FF2B5EF4-FFF2-40B4-BE49-F238E27FC236}">
                    <a16:creationId xmlns:a16="http://schemas.microsoft.com/office/drawing/2014/main" id="{4798D72D-F0F6-4C63-A276-37218D0C3552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905251" y="2695575"/>
                <a:ext cx="76200" cy="127000"/>
              </a:xfrm>
              <a:custGeom>
                <a:avLst/>
                <a:gdLst>
                  <a:gd name="T0" fmla="*/ 154 w 154"/>
                  <a:gd name="T1" fmla="*/ 168 h 232"/>
                  <a:gd name="T2" fmla="*/ 142 w 154"/>
                  <a:gd name="T3" fmla="*/ 168 h 232"/>
                  <a:gd name="T4" fmla="*/ 133 w 154"/>
                  <a:gd name="T5" fmla="*/ 200 h 232"/>
                  <a:gd name="T6" fmla="*/ 99 w 154"/>
                  <a:gd name="T7" fmla="*/ 202 h 232"/>
                  <a:gd name="T8" fmla="*/ 34 w 154"/>
                  <a:gd name="T9" fmla="*/ 202 h 232"/>
                  <a:gd name="T10" fmla="*/ 104 w 154"/>
                  <a:gd name="T11" fmla="*/ 143 h 232"/>
                  <a:gd name="T12" fmla="*/ 154 w 154"/>
                  <a:gd name="T13" fmla="*/ 68 h 232"/>
                  <a:gd name="T14" fmla="*/ 72 w 154"/>
                  <a:gd name="T15" fmla="*/ 0 h 232"/>
                  <a:gd name="T16" fmla="*/ 0 w 154"/>
                  <a:gd name="T17" fmla="*/ 62 h 232"/>
                  <a:gd name="T18" fmla="*/ 18 w 154"/>
                  <a:gd name="T19" fmla="*/ 82 h 232"/>
                  <a:gd name="T20" fmla="*/ 37 w 154"/>
                  <a:gd name="T21" fmla="*/ 63 h 232"/>
                  <a:gd name="T22" fmla="*/ 16 w 154"/>
                  <a:gd name="T23" fmla="*/ 45 h 232"/>
                  <a:gd name="T24" fmla="*/ 67 w 154"/>
                  <a:gd name="T25" fmla="*/ 12 h 232"/>
                  <a:gd name="T26" fmla="*/ 120 w 154"/>
                  <a:gd name="T27" fmla="*/ 68 h 232"/>
                  <a:gd name="T28" fmla="*/ 87 w 154"/>
                  <a:gd name="T29" fmla="*/ 135 h 232"/>
                  <a:gd name="T30" fmla="*/ 3 w 154"/>
                  <a:gd name="T31" fmla="*/ 218 h 232"/>
                  <a:gd name="T32" fmla="*/ 0 w 154"/>
                  <a:gd name="T33" fmla="*/ 232 h 232"/>
                  <a:gd name="T34" fmla="*/ 144 w 154"/>
                  <a:gd name="T35" fmla="*/ 232 h 232"/>
                  <a:gd name="T36" fmla="*/ 154 w 154"/>
                  <a:gd name="T37" fmla="*/ 168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232">
                    <a:moveTo>
                      <a:pt x="154" y="168"/>
                    </a:moveTo>
                    <a:lnTo>
                      <a:pt x="142" y="168"/>
                    </a:lnTo>
                    <a:cubicBezTo>
                      <a:pt x="141" y="176"/>
                      <a:pt x="138" y="196"/>
                      <a:pt x="133" y="200"/>
                    </a:cubicBezTo>
                    <a:cubicBezTo>
                      <a:pt x="130" y="202"/>
                      <a:pt x="103" y="202"/>
                      <a:pt x="99" y="202"/>
                    </a:cubicBezTo>
                    <a:lnTo>
                      <a:pt x="34" y="202"/>
                    </a:lnTo>
                    <a:cubicBezTo>
                      <a:pt x="71" y="169"/>
                      <a:pt x="83" y="160"/>
                      <a:pt x="104" y="143"/>
                    </a:cubicBezTo>
                    <a:cubicBezTo>
                      <a:pt x="130" y="123"/>
                      <a:pt x="154" y="101"/>
                      <a:pt x="154" y="68"/>
                    </a:cubicBezTo>
                    <a:cubicBezTo>
                      <a:pt x="154" y="26"/>
                      <a:pt x="117" y="0"/>
                      <a:pt x="72" y="0"/>
                    </a:cubicBezTo>
                    <a:cubicBezTo>
                      <a:pt x="29" y="0"/>
                      <a:pt x="0" y="30"/>
                      <a:pt x="0" y="62"/>
                    </a:cubicBezTo>
                    <a:cubicBezTo>
                      <a:pt x="0" y="80"/>
                      <a:pt x="15" y="82"/>
                      <a:pt x="18" y="82"/>
                    </a:cubicBezTo>
                    <a:cubicBezTo>
                      <a:pt x="27" y="82"/>
                      <a:pt x="37" y="76"/>
                      <a:pt x="37" y="63"/>
                    </a:cubicBezTo>
                    <a:cubicBezTo>
                      <a:pt x="37" y="57"/>
                      <a:pt x="34" y="45"/>
                      <a:pt x="16" y="45"/>
                    </a:cubicBezTo>
                    <a:cubicBezTo>
                      <a:pt x="27" y="20"/>
                      <a:pt x="51" y="12"/>
                      <a:pt x="67" y="12"/>
                    </a:cubicBezTo>
                    <a:cubicBezTo>
                      <a:pt x="102" y="12"/>
                      <a:pt x="120" y="40"/>
                      <a:pt x="120" y="68"/>
                    </a:cubicBezTo>
                    <a:cubicBezTo>
                      <a:pt x="120" y="98"/>
                      <a:pt x="99" y="122"/>
                      <a:pt x="87" y="135"/>
                    </a:cubicBezTo>
                    <a:lnTo>
                      <a:pt x="3" y="218"/>
                    </a:lnTo>
                    <a:cubicBezTo>
                      <a:pt x="0" y="221"/>
                      <a:pt x="0" y="222"/>
                      <a:pt x="0" y="232"/>
                    </a:cubicBezTo>
                    <a:lnTo>
                      <a:pt x="144" y="232"/>
                    </a:lnTo>
                    <a:lnTo>
                      <a:pt x="154" y="16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Freeform 277">
                <a:extLst>
                  <a:ext uri="{FF2B5EF4-FFF2-40B4-BE49-F238E27FC236}">
                    <a16:creationId xmlns:a16="http://schemas.microsoft.com/office/drawing/2014/main" id="{3BB6A791-1BFE-4E3F-A823-6947A33A35AF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075113" y="2620963"/>
                <a:ext cx="165100" cy="182563"/>
              </a:xfrm>
              <a:custGeom>
                <a:avLst/>
                <a:gdLst>
                  <a:gd name="T0" fmla="*/ 176 w 332"/>
                  <a:gd name="T1" fmla="*/ 176 h 332"/>
                  <a:gd name="T2" fmla="*/ 315 w 332"/>
                  <a:gd name="T3" fmla="*/ 176 h 332"/>
                  <a:gd name="T4" fmla="*/ 332 w 332"/>
                  <a:gd name="T5" fmla="*/ 166 h 332"/>
                  <a:gd name="T6" fmla="*/ 315 w 332"/>
                  <a:gd name="T7" fmla="*/ 156 h 332"/>
                  <a:gd name="T8" fmla="*/ 176 w 332"/>
                  <a:gd name="T9" fmla="*/ 156 h 332"/>
                  <a:gd name="T10" fmla="*/ 176 w 332"/>
                  <a:gd name="T11" fmla="*/ 16 h 332"/>
                  <a:gd name="T12" fmla="*/ 166 w 332"/>
                  <a:gd name="T13" fmla="*/ 0 h 332"/>
                  <a:gd name="T14" fmla="*/ 156 w 332"/>
                  <a:gd name="T15" fmla="*/ 16 h 332"/>
                  <a:gd name="T16" fmla="*/ 156 w 332"/>
                  <a:gd name="T17" fmla="*/ 156 h 332"/>
                  <a:gd name="T18" fmla="*/ 17 w 332"/>
                  <a:gd name="T19" fmla="*/ 156 h 332"/>
                  <a:gd name="T20" fmla="*/ 0 w 332"/>
                  <a:gd name="T21" fmla="*/ 166 h 332"/>
                  <a:gd name="T22" fmla="*/ 17 w 332"/>
                  <a:gd name="T23" fmla="*/ 176 h 332"/>
                  <a:gd name="T24" fmla="*/ 156 w 332"/>
                  <a:gd name="T25" fmla="*/ 176 h 332"/>
                  <a:gd name="T26" fmla="*/ 156 w 332"/>
                  <a:gd name="T27" fmla="*/ 316 h 332"/>
                  <a:gd name="T28" fmla="*/ 166 w 332"/>
                  <a:gd name="T29" fmla="*/ 332 h 332"/>
                  <a:gd name="T30" fmla="*/ 176 w 332"/>
                  <a:gd name="T31" fmla="*/ 316 h 332"/>
                  <a:gd name="T32" fmla="*/ 176 w 332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2" y="176"/>
                      <a:pt x="332" y="166"/>
                    </a:cubicBezTo>
                    <a:cubicBezTo>
                      <a:pt x="332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7" y="156"/>
                    </a:lnTo>
                    <a:cubicBezTo>
                      <a:pt x="10" y="156"/>
                      <a:pt x="0" y="156"/>
                      <a:pt x="0" y="166"/>
                    </a:cubicBezTo>
                    <a:cubicBezTo>
                      <a:pt x="0" y="176"/>
                      <a:pt x="10" y="176"/>
                      <a:pt x="17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Freeform 278">
                <a:extLst>
                  <a:ext uri="{FF2B5EF4-FFF2-40B4-BE49-F238E27FC236}">
                    <a16:creationId xmlns:a16="http://schemas.microsoft.com/office/drawing/2014/main" id="{BA92A4AB-2C89-4198-A552-2BD85B536921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322763" y="2590800"/>
                <a:ext cx="123825" cy="193675"/>
              </a:xfrm>
              <a:custGeom>
                <a:avLst/>
                <a:gdLst>
                  <a:gd name="T0" fmla="*/ 151 w 247"/>
                  <a:gd name="T1" fmla="*/ 201 h 353"/>
                  <a:gd name="T2" fmla="*/ 204 w 247"/>
                  <a:gd name="T3" fmla="*/ 341 h 353"/>
                  <a:gd name="T4" fmla="*/ 230 w 247"/>
                  <a:gd name="T5" fmla="*/ 352 h 353"/>
                  <a:gd name="T6" fmla="*/ 241 w 247"/>
                  <a:gd name="T7" fmla="*/ 352 h 353"/>
                  <a:gd name="T8" fmla="*/ 247 w 247"/>
                  <a:gd name="T9" fmla="*/ 347 h 353"/>
                  <a:gd name="T10" fmla="*/ 244 w 247"/>
                  <a:gd name="T11" fmla="*/ 343 h 353"/>
                  <a:gd name="T12" fmla="*/ 233 w 247"/>
                  <a:gd name="T13" fmla="*/ 320 h 353"/>
                  <a:gd name="T14" fmla="*/ 131 w 247"/>
                  <a:gd name="T15" fmla="*/ 36 h 353"/>
                  <a:gd name="T16" fmla="*/ 70 w 247"/>
                  <a:gd name="T17" fmla="*/ 0 h 353"/>
                  <a:gd name="T18" fmla="*/ 61 w 247"/>
                  <a:gd name="T19" fmla="*/ 6 h 353"/>
                  <a:gd name="T20" fmla="*/ 66 w 247"/>
                  <a:gd name="T21" fmla="*/ 11 h 353"/>
                  <a:gd name="T22" fmla="*/ 98 w 247"/>
                  <a:gd name="T23" fmla="*/ 51 h 353"/>
                  <a:gd name="T24" fmla="*/ 146 w 247"/>
                  <a:gd name="T25" fmla="*/ 186 h 353"/>
                  <a:gd name="T26" fmla="*/ 9 w 247"/>
                  <a:gd name="T27" fmla="*/ 323 h 353"/>
                  <a:gd name="T28" fmla="*/ 0 w 247"/>
                  <a:gd name="T29" fmla="*/ 339 h 353"/>
                  <a:gd name="T30" fmla="*/ 15 w 247"/>
                  <a:gd name="T31" fmla="*/ 353 h 353"/>
                  <a:gd name="T32" fmla="*/ 31 w 247"/>
                  <a:gd name="T33" fmla="*/ 343 h 353"/>
                  <a:gd name="T34" fmla="*/ 151 w 247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7" h="353">
                    <a:moveTo>
                      <a:pt x="151" y="201"/>
                    </a:moveTo>
                    <a:cubicBezTo>
                      <a:pt x="172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2"/>
                      <a:pt x="247" y="349"/>
                      <a:pt x="247" y="347"/>
                    </a:cubicBezTo>
                    <a:cubicBezTo>
                      <a:pt x="247" y="346"/>
                      <a:pt x="246" y="345"/>
                      <a:pt x="244" y="343"/>
                    </a:cubicBezTo>
                    <a:cubicBezTo>
                      <a:pt x="239" y="337"/>
                      <a:pt x="236" y="330"/>
                      <a:pt x="233" y="320"/>
                    </a:cubicBezTo>
                    <a:lnTo>
                      <a:pt x="131" y="36"/>
                    </a:lnTo>
                    <a:cubicBezTo>
                      <a:pt x="121" y="7"/>
                      <a:pt x="94" y="0"/>
                      <a:pt x="70" y="0"/>
                    </a:cubicBezTo>
                    <a:cubicBezTo>
                      <a:pt x="68" y="0"/>
                      <a:pt x="61" y="0"/>
                      <a:pt x="61" y="6"/>
                    </a:cubicBezTo>
                    <a:cubicBezTo>
                      <a:pt x="61" y="10"/>
                      <a:pt x="65" y="11"/>
                      <a:pt x="66" y="11"/>
                    </a:cubicBezTo>
                    <a:cubicBezTo>
                      <a:pt x="82" y="14"/>
                      <a:pt x="86" y="17"/>
                      <a:pt x="98" y="51"/>
                    </a:cubicBezTo>
                    <a:lnTo>
                      <a:pt x="146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7" y="348"/>
                      <a:pt x="31" y="343"/>
                    </a:cubicBezTo>
                    <a:lnTo>
                      <a:pt x="151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Freeform 279">
                <a:extLst>
                  <a:ext uri="{FF2B5EF4-FFF2-40B4-BE49-F238E27FC236}">
                    <a16:creationId xmlns:a16="http://schemas.microsoft.com/office/drawing/2014/main" id="{2F3C4168-C3E5-40C3-93BE-10A7C48AB7F1}"/>
                  </a:ext>
                </a:extLst>
              </p:cNvPr>
              <p:cNvSpPr>
                <a:spLocks noEditPoint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62463" y="2692400"/>
                <a:ext cx="84138" cy="130175"/>
              </a:xfrm>
              <a:custGeom>
                <a:avLst/>
                <a:gdLst>
                  <a:gd name="T0" fmla="*/ 170 w 170"/>
                  <a:gd name="T1" fmla="*/ 178 h 236"/>
                  <a:gd name="T2" fmla="*/ 170 w 170"/>
                  <a:gd name="T3" fmla="*/ 166 h 236"/>
                  <a:gd name="T4" fmla="*/ 132 w 170"/>
                  <a:gd name="T5" fmla="*/ 166 h 236"/>
                  <a:gd name="T6" fmla="*/ 132 w 170"/>
                  <a:gd name="T7" fmla="*/ 10 h 236"/>
                  <a:gd name="T8" fmla="*/ 124 w 170"/>
                  <a:gd name="T9" fmla="*/ 0 h 236"/>
                  <a:gd name="T10" fmla="*/ 115 w 170"/>
                  <a:gd name="T11" fmla="*/ 5 h 236"/>
                  <a:gd name="T12" fmla="*/ 0 w 170"/>
                  <a:gd name="T13" fmla="*/ 166 h 236"/>
                  <a:gd name="T14" fmla="*/ 0 w 170"/>
                  <a:gd name="T15" fmla="*/ 178 h 236"/>
                  <a:gd name="T16" fmla="*/ 102 w 170"/>
                  <a:gd name="T17" fmla="*/ 178 h 236"/>
                  <a:gd name="T18" fmla="*/ 102 w 170"/>
                  <a:gd name="T19" fmla="*/ 207 h 236"/>
                  <a:gd name="T20" fmla="*/ 74 w 170"/>
                  <a:gd name="T21" fmla="*/ 223 h 236"/>
                  <a:gd name="T22" fmla="*/ 64 w 170"/>
                  <a:gd name="T23" fmla="*/ 223 h 236"/>
                  <a:gd name="T24" fmla="*/ 64 w 170"/>
                  <a:gd name="T25" fmla="*/ 236 h 236"/>
                  <a:gd name="T26" fmla="*/ 117 w 170"/>
                  <a:gd name="T27" fmla="*/ 234 h 236"/>
                  <a:gd name="T28" fmla="*/ 169 w 170"/>
                  <a:gd name="T29" fmla="*/ 236 h 236"/>
                  <a:gd name="T30" fmla="*/ 169 w 170"/>
                  <a:gd name="T31" fmla="*/ 223 h 236"/>
                  <a:gd name="T32" fmla="*/ 160 w 170"/>
                  <a:gd name="T33" fmla="*/ 223 h 236"/>
                  <a:gd name="T34" fmla="*/ 132 w 170"/>
                  <a:gd name="T35" fmla="*/ 207 h 236"/>
                  <a:gd name="T36" fmla="*/ 132 w 170"/>
                  <a:gd name="T37" fmla="*/ 178 h 236"/>
                  <a:gd name="T38" fmla="*/ 170 w 170"/>
                  <a:gd name="T39" fmla="*/ 178 h 236"/>
                  <a:gd name="T40" fmla="*/ 105 w 170"/>
                  <a:gd name="T41" fmla="*/ 38 h 236"/>
                  <a:gd name="T42" fmla="*/ 105 w 170"/>
                  <a:gd name="T43" fmla="*/ 166 h 236"/>
                  <a:gd name="T44" fmla="*/ 12 w 170"/>
                  <a:gd name="T45" fmla="*/ 166 h 236"/>
                  <a:gd name="T46" fmla="*/ 105 w 170"/>
                  <a:gd name="T47" fmla="*/ 38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0" h="236">
                    <a:moveTo>
                      <a:pt x="170" y="178"/>
                    </a:moveTo>
                    <a:lnTo>
                      <a:pt x="170" y="166"/>
                    </a:lnTo>
                    <a:lnTo>
                      <a:pt x="132" y="166"/>
                    </a:lnTo>
                    <a:lnTo>
                      <a:pt x="132" y="10"/>
                    </a:lnTo>
                    <a:cubicBezTo>
                      <a:pt x="132" y="3"/>
                      <a:pt x="132" y="0"/>
                      <a:pt x="124" y="0"/>
                    </a:cubicBezTo>
                    <a:cubicBezTo>
                      <a:pt x="120" y="0"/>
                      <a:pt x="118" y="0"/>
                      <a:pt x="115" y="5"/>
                    </a:cubicBezTo>
                    <a:lnTo>
                      <a:pt x="0" y="166"/>
                    </a:lnTo>
                    <a:lnTo>
                      <a:pt x="0" y="178"/>
                    </a:lnTo>
                    <a:lnTo>
                      <a:pt x="102" y="178"/>
                    </a:lnTo>
                    <a:lnTo>
                      <a:pt x="102" y="207"/>
                    </a:lnTo>
                    <a:cubicBezTo>
                      <a:pt x="102" y="219"/>
                      <a:pt x="102" y="223"/>
                      <a:pt x="74" y="223"/>
                    </a:cubicBezTo>
                    <a:lnTo>
                      <a:pt x="64" y="223"/>
                    </a:lnTo>
                    <a:lnTo>
                      <a:pt x="64" y="236"/>
                    </a:lnTo>
                    <a:cubicBezTo>
                      <a:pt x="82" y="235"/>
                      <a:pt x="104" y="234"/>
                      <a:pt x="117" y="234"/>
                    </a:cubicBezTo>
                    <a:cubicBezTo>
                      <a:pt x="130" y="234"/>
                      <a:pt x="152" y="235"/>
                      <a:pt x="169" y="236"/>
                    </a:cubicBezTo>
                    <a:lnTo>
                      <a:pt x="169" y="223"/>
                    </a:lnTo>
                    <a:lnTo>
                      <a:pt x="160" y="223"/>
                    </a:lnTo>
                    <a:cubicBezTo>
                      <a:pt x="132" y="223"/>
                      <a:pt x="132" y="219"/>
                      <a:pt x="132" y="207"/>
                    </a:cubicBezTo>
                    <a:lnTo>
                      <a:pt x="132" y="178"/>
                    </a:lnTo>
                    <a:lnTo>
                      <a:pt x="170" y="178"/>
                    </a:lnTo>
                    <a:close/>
                    <a:moveTo>
                      <a:pt x="105" y="38"/>
                    </a:moveTo>
                    <a:lnTo>
                      <a:pt x="105" y="166"/>
                    </a:lnTo>
                    <a:lnTo>
                      <a:pt x="12" y="166"/>
                    </a:lnTo>
                    <a:lnTo>
                      <a:pt x="105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Freeform 280">
                <a:extLst>
                  <a:ext uri="{FF2B5EF4-FFF2-40B4-BE49-F238E27FC236}">
                    <a16:creationId xmlns:a16="http://schemas.microsoft.com/office/drawing/2014/main" id="{63DE1A20-17EF-4119-8F67-03200187B69A}"/>
                  </a:ext>
                </a:extLst>
              </p:cNvPr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575176" y="2659063"/>
                <a:ext cx="117475" cy="180975"/>
              </a:xfrm>
              <a:custGeom>
                <a:avLst/>
                <a:gdLst>
                  <a:gd name="T0" fmla="*/ 1 w 235"/>
                  <a:gd name="T1" fmla="*/ 307 h 328"/>
                  <a:gd name="T2" fmla="*/ 0 w 235"/>
                  <a:gd name="T3" fmla="*/ 315 h 328"/>
                  <a:gd name="T4" fmla="*/ 13 w 235"/>
                  <a:gd name="T5" fmla="*/ 328 h 328"/>
                  <a:gd name="T6" fmla="*/ 31 w 235"/>
                  <a:gd name="T7" fmla="*/ 318 h 328"/>
                  <a:gd name="T8" fmla="*/ 63 w 235"/>
                  <a:gd name="T9" fmla="*/ 193 h 328"/>
                  <a:gd name="T10" fmla="*/ 112 w 235"/>
                  <a:gd name="T11" fmla="*/ 226 h 328"/>
                  <a:gd name="T12" fmla="*/ 235 w 235"/>
                  <a:gd name="T13" fmla="*/ 81 h 328"/>
                  <a:gd name="T14" fmla="*/ 166 w 235"/>
                  <a:gd name="T15" fmla="*/ 0 h 328"/>
                  <a:gd name="T16" fmla="*/ 50 w 235"/>
                  <a:gd name="T17" fmla="*/ 111 h 328"/>
                  <a:gd name="T18" fmla="*/ 1 w 235"/>
                  <a:gd name="T19" fmla="*/ 307 h 328"/>
                  <a:gd name="T20" fmla="*/ 112 w 235"/>
                  <a:gd name="T21" fmla="*/ 215 h 328"/>
                  <a:gd name="T22" fmla="*/ 69 w 235"/>
                  <a:gd name="T23" fmla="*/ 171 h 328"/>
                  <a:gd name="T24" fmla="*/ 73 w 235"/>
                  <a:gd name="T25" fmla="*/ 152 h 328"/>
                  <a:gd name="T26" fmla="*/ 103 w 235"/>
                  <a:gd name="T27" fmla="*/ 58 h 328"/>
                  <a:gd name="T28" fmla="*/ 165 w 235"/>
                  <a:gd name="T29" fmla="*/ 11 h 328"/>
                  <a:gd name="T30" fmla="*/ 199 w 235"/>
                  <a:gd name="T31" fmla="*/ 60 h 328"/>
                  <a:gd name="T32" fmla="*/ 171 w 235"/>
                  <a:gd name="T33" fmla="*/ 168 h 328"/>
                  <a:gd name="T34" fmla="*/ 112 w 235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5" h="328">
                    <a:moveTo>
                      <a:pt x="1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5" y="328"/>
                      <a:pt x="13" y="328"/>
                    </a:cubicBezTo>
                    <a:cubicBezTo>
                      <a:pt x="24" y="328"/>
                      <a:pt x="30" y="319"/>
                      <a:pt x="31" y="318"/>
                    </a:cubicBezTo>
                    <a:cubicBezTo>
                      <a:pt x="33" y="313"/>
                      <a:pt x="49" y="247"/>
                      <a:pt x="63" y="193"/>
                    </a:cubicBezTo>
                    <a:cubicBezTo>
                      <a:pt x="73" y="213"/>
                      <a:pt x="89" y="226"/>
                      <a:pt x="112" y="226"/>
                    </a:cubicBezTo>
                    <a:cubicBezTo>
                      <a:pt x="171" y="226"/>
                      <a:pt x="235" y="156"/>
                      <a:pt x="235" y="81"/>
                    </a:cubicBezTo>
                    <a:cubicBezTo>
                      <a:pt x="235" y="28"/>
                      <a:pt x="202" y="0"/>
                      <a:pt x="166" y="0"/>
                    </a:cubicBezTo>
                    <a:cubicBezTo>
                      <a:pt x="117" y="0"/>
                      <a:pt x="65" y="50"/>
                      <a:pt x="50" y="111"/>
                    </a:cubicBezTo>
                    <a:lnTo>
                      <a:pt x="1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1"/>
                    </a:cubicBezTo>
                    <a:cubicBezTo>
                      <a:pt x="69" y="169"/>
                      <a:pt x="71" y="159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4" y="22"/>
                      <a:pt x="149" y="11"/>
                      <a:pt x="165" y="11"/>
                    </a:cubicBezTo>
                    <a:cubicBezTo>
                      <a:pt x="183" y="11"/>
                      <a:pt x="199" y="25"/>
                      <a:pt x="199" y="60"/>
                    </a:cubicBezTo>
                    <a:cubicBezTo>
                      <a:pt x="199" y="87"/>
                      <a:pt x="185" y="143"/>
                      <a:pt x="171" y="168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Freeform 281">
                <a:extLst>
                  <a:ext uri="{FF2B5EF4-FFF2-40B4-BE49-F238E27FC236}">
                    <a16:creationId xmlns:a16="http://schemas.microsoft.com/office/drawing/2014/main" id="{5AC60690-D1F1-4D89-BCDE-5991E2352FE4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765676" y="2620963"/>
                <a:ext cx="165100" cy="182563"/>
              </a:xfrm>
              <a:custGeom>
                <a:avLst/>
                <a:gdLst>
                  <a:gd name="T0" fmla="*/ 176 w 331"/>
                  <a:gd name="T1" fmla="*/ 176 h 332"/>
                  <a:gd name="T2" fmla="*/ 315 w 331"/>
                  <a:gd name="T3" fmla="*/ 176 h 332"/>
                  <a:gd name="T4" fmla="*/ 331 w 331"/>
                  <a:gd name="T5" fmla="*/ 166 h 332"/>
                  <a:gd name="T6" fmla="*/ 315 w 331"/>
                  <a:gd name="T7" fmla="*/ 156 h 332"/>
                  <a:gd name="T8" fmla="*/ 176 w 331"/>
                  <a:gd name="T9" fmla="*/ 156 h 332"/>
                  <a:gd name="T10" fmla="*/ 176 w 331"/>
                  <a:gd name="T11" fmla="*/ 16 h 332"/>
                  <a:gd name="T12" fmla="*/ 166 w 331"/>
                  <a:gd name="T13" fmla="*/ 0 h 332"/>
                  <a:gd name="T14" fmla="*/ 156 w 331"/>
                  <a:gd name="T15" fmla="*/ 16 h 332"/>
                  <a:gd name="T16" fmla="*/ 156 w 331"/>
                  <a:gd name="T17" fmla="*/ 156 h 332"/>
                  <a:gd name="T18" fmla="*/ 16 w 331"/>
                  <a:gd name="T19" fmla="*/ 156 h 332"/>
                  <a:gd name="T20" fmla="*/ 0 w 331"/>
                  <a:gd name="T21" fmla="*/ 166 h 332"/>
                  <a:gd name="T22" fmla="*/ 16 w 331"/>
                  <a:gd name="T23" fmla="*/ 176 h 332"/>
                  <a:gd name="T24" fmla="*/ 156 w 331"/>
                  <a:gd name="T25" fmla="*/ 176 h 332"/>
                  <a:gd name="T26" fmla="*/ 156 w 331"/>
                  <a:gd name="T27" fmla="*/ 316 h 332"/>
                  <a:gd name="T28" fmla="*/ 166 w 331"/>
                  <a:gd name="T29" fmla="*/ 332 h 332"/>
                  <a:gd name="T30" fmla="*/ 176 w 331"/>
                  <a:gd name="T31" fmla="*/ 316 h 332"/>
                  <a:gd name="T32" fmla="*/ 176 w 331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1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1" y="176"/>
                      <a:pt x="331" y="166"/>
                    </a:cubicBezTo>
                    <a:cubicBezTo>
                      <a:pt x="331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6" y="156"/>
                    </a:lnTo>
                    <a:cubicBezTo>
                      <a:pt x="9" y="156"/>
                      <a:pt x="0" y="156"/>
                      <a:pt x="0" y="166"/>
                    </a:cubicBezTo>
                    <a:cubicBezTo>
                      <a:pt x="0" y="176"/>
                      <a:pt x="9" y="176"/>
                      <a:pt x="16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" name="Freeform 282">
                <a:extLst>
                  <a:ext uri="{FF2B5EF4-FFF2-40B4-BE49-F238E27FC236}">
                    <a16:creationId xmlns:a16="http://schemas.microsoft.com/office/drawing/2014/main" id="{A1D32599-5121-4E0F-91DE-8C0EAD1E1D7E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5013326" y="2590800"/>
                <a:ext cx="122238" cy="193675"/>
              </a:xfrm>
              <a:custGeom>
                <a:avLst/>
                <a:gdLst>
                  <a:gd name="T0" fmla="*/ 152 w 247"/>
                  <a:gd name="T1" fmla="*/ 201 h 353"/>
                  <a:gd name="T2" fmla="*/ 204 w 247"/>
                  <a:gd name="T3" fmla="*/ 341 h 353"/>
                  <a:gd name="T4" fmla="*/ 231 w 247"/>
                  <a:gd name="T5" fmla="*/ 352 h 353"/>
                  <a:gd name="T6" fmla="*/ 242 w 247"/>
                  <a:gd name="T7" fmla="*/ 352 h 353"/>
                  <a:gd name="T8" fmla="*/ 247 w 247"/>
                  <a:gd name="T9" fmla="*/ 347 h 353"/>
                  <a:gd name="T10" fmla="*/ 245 w 247"/>
                  <a:gd name="T11" fmla="*/ 343 h 353"/>
                  <a:gd name="T12" fmla="*/ 233 w 247"/>
                  <a:gd name="T13" fmla="*/ 320 h 353"/>
                  <a:gd name="T14" fmla="*/ 132 w 247"/>
                  <a:gd name="T15" fmla="*/ 36 h 353"/>
                  <a:gd name="T16" fmla="*/ 71 w 247"/>
                  <a:gd name="T17" fmla="*/ 0 h 353"/>
                  <a:gd name="T18" fmla="*/ 62 w 247"/>
                  <a:gd name="T19" fmla="*/ 6 h 353"/>
                  <a:gd name="T20" fmla="*/ 66 w 247"/>
                  <a:gd name="T21" fmla="*/ 11 h 353"/>
                  <a:gd name="T22" fmla="*/ 99 w 247"/>
                  <a:gd name="T23" fmla="*/ 51 h 353"/>
                  <a:gd name="T24" fmla="*/ 147 w 247"/>
                  <a:gd name="T25" fmla="*/ 186 h 353"/>
                  <a:gd name="T26" fmla="*/ 9 w 247"/>
                  <a:gd name="T27" fmla="*/ 323 h 353"/>
                  <a:gd name="T28" fmla="*/ 0 w 247"/>
                  <a:gd name="T29" fmla="*/ 339 h 353"/>
                  <a:gd name="T30" fmla="*/ 15 w 247"/>
                  <a:gd name="T31" fmla="*/ 353 h 353"/>
                  <a:gd name="T32" fmla="*/ 32 w 247"/>
                  <a:gd name="T33" fmla="*/ 343 h 353"/>
                  <a:gd name="T34" fmla="*/ 152 w 247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7" h="353">
                    <a:moveTo>
                      <a:pt x="152" y="201"/>
                    </a:moveTo>
                    <a:cubicBezTo>
                      <a:pt x="173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1" y="352"/>
                    </a:cubicBezTo>
                    <a:lnTo>
                      <a:pt x="242" y="352"/>
                    </a:lnTo>
                    <a:cubicBezTo>
                      <a:pt x="247" y="352"/>
                      <a:pt x="247" y="349"/>
                      <a:pt x="247" y="347"/>
                    </a:cubicBezTo>
                    <a:cubicBezTo>
                      <a:pt x="247" y="346"/>
                      <a:pt x="246" y="345"/>
                      <a:pt x="245" y="343"/>
                    </a:cubicBezTo>
                    <a:cubicBezTo>
                      <a:pt x="240" y="337"/>
                      <a:pt x="237" y="330"/>
                      <a:pt x="233" y="320"/>
                    </a:cubicBezTo>
                    <a:lnTo>
                      <a:pt x="132" y="36"/>
                    </a:lnTo>
                    <a:cubicBezTo>
                      <a:pt x="121" y="7"/>
                      <a:pt x="94" y="0"/>
                      <a:pt x="71" y="0"/>
                    </a:cubicBezTo>
                    <a:cubicBezTo>
                      <a:pt x="68" y="0"/>
                      <a:pt x="62" y="0"/>
                      <a:pt x="62" y="6"/>
                    </a:cubicBezTo>
                    <a:cubicBezTo>
                      <a:pt x="62" y="10"/>
                      <a:pt x="66" y="11"/>
                      <a:pt x="66" y="11"/>
                    </a:cubicBezTo>
                    <a:cubicBezTo>
                      <a:pt x="83" y="14"/>
                      <a:pt x="86" y="17"/>
                      <a:pt x="99" y="51"/>
                    </a:cubicBezTo>
                    <a:lnTo>
                      <a:pt x="147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8" y="348"/>
                      <a:pt x="32" y="343"/>
                    </a:cubicBezTo>
                    <a:lnTo>
                      <a:pt x="152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" name="Freeform 283">
                <a:extLst>
                  <a:ext uri="{FF2B5EF4-FFF2-40B4-BE49-F238E27FC236}">
                    <a16:creationId xmlns:a16="http://schemas.microsoft.com/office/drawing/2014/main" id="{0A790BCF-0CE5-4A38-B9F3-43DA794D41A1}"/>
                  </a:ext>
                </a:extLst>
              </p:cNvPr>
              <p:cNvSpPr>
                <a:spLocks noEditPoint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5154613" y="2695575"/>
                <a:ext cx="79375" cy="130175"/>
              </a:xfrm>
              <a:custGeom>
                <a:avLst/>
                <a:gdLst>
                  <a:gd name="T0" fmla="*/ 34 w 161"/>
                  <a:gd name="T1" fmla="*/ 117 h 238"/>
                  <a:gd name="T2" fmla="*/ 50 w 161"/>
                  <a:gd name="T3" fmla="*/ 42 h 238"/>
                  <a:gd name="T4" fmla="*/ 103 w 161"/>
                  <a:gd name="T5" fmla="*/ 10 h 238"/>
                  <a:gd name="T6" fmla="*/ 134 w 161"/>
                  <a:gd name="T7" fmla="*/ 22 h 238"/>
                  <a:gd name="T8" fmla="*/ 118 w 161"/>
                  <a:gd name="T9" fmla="*/ 39 h 238"/>
                  <a:gd name="T10" fmla="*/ 134 w 161"/>
                  <a:gd name="T11" fmla="*/ 55 h 238"/>
                  <a:gd name="T12" fmla="*/ 151 w 161"/>
                  <a:gd name="T13" fmla="*/ 38 h 238"/>
                  <a:gd name="T14" fmla="*/ 102 w 161"/>
                  <a:gd name="T15" fmla="*/ 0 h 238"/>
                  <a:gd name="T16" fmla="*/ 0 w 161"/>
                  <a:gd name="T17" fmla="*/ 121 h 238"/>
                  <a:gd name="T18" fmla="*/ 81 w 161"/>
                  <a:gd name="T19" fmla="*/ 238 h 238"/>
                  <a:gd name="T20" fmla="*/ 161 w 161"/>
                  <a:gd name="T21" fmla="*/ 160 h 238"/>
                  <a:gd name="T22" fmla="*/ 85 w 161"/>
                  <a:gd name="T23" fmla="*/ 83 h 238"/>
                  <a:gd name="T24" fmla="*/ 34 w 161"/>
                  <a:gd name="T25" fmla="*/ 117 h 238"/>
                  <a:gd name="T26" fmla="*/ 81 w 161"/>
                  <a:gd name="T27" fmla="*/ 227 h 238"/>
                  <a:gd name="T28" fmla="*/ 43 w 161"/>
                  <a:gd name="T29" fmla="*/ 202 h 238"/>
                  <a:gd name="T30" fmla="*/ 35 w 161"/>
                  <a:gd name="T31" fmla="*/ 153 h 238"/>
                  <a:gd name="T32" fmla="*/ 83 w 161"/>
                  <a:gd name="T33" fmla="*/ 93 h 238"/>
                  <a:gd name="T34" fmla="*/ 119 w 161"/>
                  <a:gd name="T35" fmla="*/ 112 h 238"/>
                  <a:gd name="T36" fmla="*/ 127 w 161"/>
                  <a:gd name="T37" fmla="*/ 160 h 238"/>
                  <a:gd name="T38" fmla="*/ 118 w 161"/>
                  <a:gd name="T39" fmla="*/ 208 h 238"/>
                  <a:gd name="T40" fmla="*/ 81 w 161"/>
                  <a:gd name="T41" fmla="*/ 22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238">
                    <a:moveTo>
                      <a:pt x="34" y="117"/>
                    </a:moveTo>
                    <a:cubicBezTo>
                      <a:pt x="34" y="89"/>
                      <a:pt x="36" y="63"/>
                      <a:pt x="50" y="42"/>
                    </a:cubicBezTo>
                    <a:cubicBezTo>
                      <a:pt x="61" y="23"/>
                      <a:pt x="80" y="10"/>
                      <a:pt x="103" y="10"/>
                    </a:cubicBezTo>
                    <a:cubicBezTo>
                      <a:pt x="113" y="10"/>
                      <a:pt x="127" y="13"/>
                      <a:pt x="134" y="22"/>
                    </a:cubicBezTo>
                    <a:cubicBezTo>
                      <a:pt x="125" y="23"/>
                      <a:pt x="118" y="29"/>
                      <a:pt x="118" y="39"/>
                    </a:cubicBezTo>
                    <a:cubicBezTo>
                      <a:pt x="118" y="48"/>
                      <a:pt x="124" y="55"/>
                      <a:pt x="134" y="55"/>
                    </a:cubicBezTo>
                    <a:cubicBezTo>
                      <a:pt x="145" y="55"/>
                      <a:pt x="151" y="48"/>
                      <a:pt x="151" y="38"/>
                    </a:cubicBezTo>
                    <a:cubicBezTo>
                      <a:pt x="151" y="18"/>
                      <a:pt x="136" y="0"/>
                      <a:pt x="102" y="0"/>
                    </a:cubicBezTo>
                    <a:cubicBezTo>
                      <a:pt x="52" y="0"/>
                      <a:pt x="0" y="46"/>
                      <a:pt x="0" y="121"/>
                    </a:cubicBezTo>
                    <a:cubicBezTo>
                      <a:pt x="0" y="211"/>
                      <a:pt x="43" y="238"/>
                      <a:pt x="81" y="238"/>
                    </a:cubicBezTo>
                    <a:cubicBezTo>
                      <a:pt x="124" y="238"/>
                      <a:pt x="161" y="206"/>
                      <a:pt x="161" y="160"/>
                    </a:cubicBezTo>
                    <a:cubicBezTo>
                      <a:pt x="161" y="116"/>
                      <a:pt x="126" y="83"/>
                      <a:pt x="85" y="83"/>
                    </a:cubicBezTo>
                    <a:cubicBezTo>
                      <a:pt x="57" y="83"/>
                      <a:pt x="42" y="102"/>
                      <a:pt x="34" y="117"/>
                    </a:cubicBezTo>
                    <a:close/>
                    <a:moveTo>
                      <a:pt x="81" y="227"/>
                    </a:moveTo>
                    <a:cubicBezTo>
                      <a:pt x="64" y="227"/>
                      <a:pt x="50" y="217"/>
                      <a:pt x="43" y="202"/>
                    </a:cubicBezTo>
                    <a:cubicBezTo>
                      <a:pt x="38" y="191"/>
                      <a:pt x="35" y="174"/>
                      <a:pt x="35" y="153"/>
                    </a:cubicBezTo>
                    <a:cubicBezTo>
                      <a:pt x="35" y="119"/>
                      <a:pt x="55" y="93"/>
                      <a:pt x="83" y="93"/>
                    </a:cubicBezTo>
                    <a:cubicBezTo>
                      <a:pt x="99" y="93"/>
                      <a:pt x="110" y="99"/>
                      <a:pt x="119" y="112"/>
                    </a:cubicBezTo>
                    <a:cubicBezTo>
                      <a:pt x="127" y="125"/>
                      <a:pt x="127" y="140"/>
                      <a:pt x="127" y="160"/>
                    </a:cubicBezTo>
                    <a:cubicBezTo>
                      <a:pt x="127" y="180"/>
                      <a:pt x="127" y="195"/>
                      <a:pt x="118" y="208"/>
                    </a:cubicBezTo>
                    <a:cubicBezTo>
                      <a:pt x="110" y="221"/>
                      <a:pt x="98" y="227"/>
                      <a:pt x="81" y="227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" name="Freeform 284">
                <a:extLst>
                  <a:ext uri="{FF2B5EF4-FFF2-40B4-BE49-F238E27FC236}">
                    <a16:creationId xmlns:a16="http://schemas.microsoft.com/office/drawing/2014/main" id="{FB48BD80-1B65-4EE8-B010-8454E4FE9564}"/>
                  </a:ext>
                </a:extLst>
              </p:cNvPr>
              <p:cNvSpPr>
                <a:spLocks noEditPoint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5264151" y="2659063"/>
                <a:ext cx="117475" cy="180975"/>
              </a:xfrm>
              <a:custGeom>
                <a:avLst/>
                <a:gdLst>
                  <a:gd name="T0" fmla="*/ 2 w 236"/>
                  <a:gd name="T1" fmla="*/ 307 h 328"/>
                  <a:gd name="T2" fmla="*/ 0 w 236"/>
                  <a:gd name="T3" fmla="*/ 315 h 328"/>
                  <a:gd name="T4" fmla="*/ 14 w 236"/>
                  <a:gd name="T5" fmla="*/ 328 h 328"/>
                  <a:gd name="T6" fmla="*/ 32 w 236"/>
                  <a:gd name="T7" fmla="*/ 318 h 328"/>
                  <a:gd name="T8" fmla="*/ 63 w 236"/>
                  <a:gd name="T9" fmla="*/ 193 h 328"/>
                  <a:gd name="T10" fmla="*/ 113 w 236"/>
                  <a:gd name="T11" fmla="*/ 226 h 328"/>
                  <a:gd name="T12" fmla="*/ 236 w 236"/>
                  <a:gd name="T13" fmla="*/ 81 h 328"/>
                  <a:gd name="T14" fmla="*/ 166 w 236"/>
                  <a:gd name="T15" fmla="*/ 0 h 328"/>
                  <a:gd name="T16" fmla="*/ 50 w 236"/>
                  <a:gd name="T17" fmla="*/ 111 h 328"/>
                  <a:gd name="T18" fmla="*/ 2 w 236"/>
                  <a:gd name="T19" fmla="*/ 307 h 328"/>
                  <a:gd name="T20" fmla="*/ 112 w 236"/>
                  <a:gd name="T21" fmla="*/ 215 h 328"/>
                  <a:gd name="T22" fmla="*/ 69 w 236"/>
                  <a:gd name="T23" fmla="*/ 171 h 328"/>
                  <a:gd name="T24" fmla="*/ 73 w 236"/>
                  <a:gd name="T25" fmla="*/ 152 h 328"/>
                  <a:gd name="T26" fmla="*/ 103 w 236"/>
                  <a:gd name="T27" fmla="*/ 58 h 328"/>
                  <a:gd name="T28" fmla="*/ 165 w 236"/>
                  <a:gd name="T29" fmla="*/ 11 h 328"/>
                  <a:gd name="T30" fmla="*/ 200 w 236"/>
                  <a:gd name="T31" fmla="*/ 60 h 328"/>
                  <a:gd name="T32" fmla="*/ 172 w 236"/>
                  <a:gd name="T33" fmla="*/ 168 h 328"/>
                  <a:gd name="T34" fmla="*/ 112 w 236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6" h="328">
                    <a:moveTo>
                      <a:pt x="2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6" y="328"/>
                      <a:pt x="14" y="328"/>
                    </a:cubicBezTo>
                    <a:cubicBezTo>
                      <a:pt x="25" y="328"/>
                      <a:pt x="31" y="319"/>
                      <a:pt x="32" y="318"/>
                    </a:cubicBezTo>
                    <a:cubicBezTo>
                      <a:pt x="34" y="313"/>
                      <a:pt x="50" y="247"/>
                      <a:pt x="63" y="193"/>
                    </a:cubicBezTo>
                    <a:cubicBezTo>
                      <a:pt x="73" y="213"/>
                      <a:pt x="89" y="226"/>
                      <a:pt x="113" y="226"/>
                    </a:cubicBezTo>
                    <a:cubicBezTo>
                      <a:pt x="171" y="226"/>
                      <a:pt x="236" y="156"/>
                      <a:pt x="236" y="81"/>
                    </a:cubicBezTo>
                    <a:cubicBezTo>
                      <a:pt x="236" y="28"/>
                      <a:pt x="203" y="0"/>
                      <a:pt x="166" y="0"/>
                    </a:cubicBezTo>
                    <a:cubicBezTo>
                      <a:pt x="118" y="0"/>
                      <a:pt x="65" y="50"/>
                      <a:pt x="50" y="111"/>
                    </a:cubicBezTo>
                    <a:lnTo>
                      <a:pt x="2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1"/>
                    </a:cubicBezTo>
                    <a:cubicBezTo>
                      <a:pt x="69" y="169"/>
                      <a:pt x="72" y="159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5" y="22"/>
                      <a:pt x="150" y="11"/>
                      <a:pt x="165" y="11"/>
                    </a:cubicBezTo>
                    <a:cubicBezTo>
                      <a:pt x="184" y="11"/>
                      <a:pt x="200" y="25"/>
                      <a:pt x="200" y="60"/>
                    </a:cubicBezTo>
                    <a:cubicBezTo>
                      <a:pt x="200" y="87"/>
                      <a:pt x="185" y="143"/>
                      <a:pt x="172" y="168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" name="Freeform 285">
                <a:extLst>
                  <a:ext uri="{FF2B5EF4-FFF2-40B4-BE49-F238E27FC236}">
                    <a16:creationId xmlns:a16="http://schemas.microsoft.com/office/drawing/2014/main" id="{7F40513B-B8E2-46FB-8074-0A1335F424A2}"/>
                  </a:ext>
                </a:extLst>
              </p:cNvPr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5395913" y="2540000"/>
                <a:ext cx="77788" cy="128588"/>
              </a:xfrm>
              <a:custGeom>
                <a:avLst/>
                <a:gdLst>
                  <a:gd name="T0" fmla="*/ 154 w 154"/>
                  <a:gd name="T1" fmla="*/ 168 h 232"/>
                  <a:gd name="T2" fmla="*/ 142 w 154"/>
                  <a:gd name="T3" fmla="*/ 168 h 232"/>
                  <a:gd name="T4" fmla="*/ 133 w 154"/>
                  <a:gd name="T5" fmla="*/ 200 h 232"/>
                  <a:gd name="T6" fmla="*/ 98 w 154"/>
                  <a:gd name="T7" fmla="*/ 202 h 232"/>
                  <a:gd name="T8" fmla="*/ 34 w 154"/>
                  <a:gd name="T9" fmla="*/ 202 h 232"/>
                  <a:gd name="T10" fmla="*/ 104 w 154"/>
                  <a:gd name="T11" fmla="*/ 143 h 232"/>
                  <a:gd name="T12" fmla="*/ 154 w 154"/>
                  <a:gd name="T13" fmla="*/ 68 h 232"/>
                  <a:gd name="T14" fmla="*/ 72 w 154"/>
                  <a:gd name="T15" fmla="*/ 0 h 232"/>
                  <a:gd name="T16" fmla="*/ 0 w 154"/>
                  <a:gd name="T17" fmla="*/ 62 h 232"/>
                  <a:gd name="T18" fmla="*/ 18 w 154"/>
                  <a:gd name="T19" fmla="*/ 82 h 232"/>
                  <a:gd name="T20" fmla="*/ 37 w 154"/>
                  <a:gd name="T21" fmla="*/ 63 h 232"/>
                  <a:gd name="T22" fmla="*/ 16 w 154"/>
                  <a:gd name="T23" fmla="*/ 45 h 232"/>
                  <a:gd name="T24" fmla="*/ 67 w 154"/>
                  <a:gd name="T25" fmla="*/ 13 h 232"/>
                  <a:gd name="T26" fmla="*/ 120 w 154"/>
                  <a:gd name="T27" fmla="*/ 68 h 232"/>
                  <a:gd name="T28" fmla="*/ 87 w 154"/>
                  <a:gd name="T29" fmla="*/ 135 h 232"/>
                  <a:gd name="T30" fmla="*/ 3 w 154"/>
                  <a:gd name="T31" fmla="*/ 218 h 232"/>
                  <a:gd name="T32" fmla="*/ 0 w 154"/>
                  <a:gd name="T33" fmla="*/ 232 h 232"/>
                  <a:gd name="T34" fmla="*/ 143 w 154"/>
                  <a:gd name="T35" fmla="*/ 232 h 232"/>
                  <a:gd name="T36" fmla="*/ 154 w 154"/>
                  <a:gd name="T37" fmla="*/ 168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232">
                    <a:moveTo>
                      <a:pt x="154" y="168"/>
                    </a:moveTo>
                    <a:lnTo>
                      <a:pt x="142" y="168"/>
                    </a:lnTo>
                    <a:cubicBezTo>
                      <a:pt x="141" y="176"/>
                      <a:pt x="137" y="196"/>
                      <a:pt x="133" y="200"/>
                    </a:cubicBezTo>
                    <a:cubicBezTo>
                      <a:pt x="130" y="202"/>
                      <a:pt x="103" y="202"/>
                      <a:pt x="98" y="202"/>
                    </a:cubicBezTo>
                    <a:lnTo>
                      <a:pt x="34" y="202"/>
                    </a:lnTo>
                    <a:cubicBezTo>
                      <a:pt x="71" y="170"/>
                      <a:pt x="83" y="160"/>
                      <a:pt x="104" y="143"/>
                    </a:cubicBezTo>
                    <a:cubicBezTo>
                      <a:pt x="130" y="123"/>
                      <a:pt x="154" y="101"/>
                      <a:pt x="154" y="68"/>
                    </a:cubicBezTo>
                    <a:cubicBezTo>
                      <a:pt x="154" y="26"/>
                      <a:pt x="117" y="0"/>
                      <a:pt x="72" y="0"/>
                    </a:cubicBezTo>
                    <a:cubicBezTo>
                      <a:pt x="29" y="0"/>
                      <a:pt x="0" y="30"/>
                      <a:pt x="0" y="62"/>
                    </a:cubicBezTo>
                    <a:cubicBezTo>
                      <a:pt x="0" y="80"/>
                      <a:pt x="15" y="82"/>
                      <a:pt x="18" y="82"/>
                    </a:cubicBezTo>
                    <a:cubicBezTo>
                      <a:pt x="27" y="82"/>
                      <a:pt x="37" y="76"/>
                      <a:pt x="37" y="63"/>
                    </a:cubicBezTo>
                    <a:cubicBezTo>
                      <a:pt x="37" y="57"/>
                      <a:pt x="34" y="45"/>
                      <a:pt x="16" y="45"/>
                    </a:cubicBezTo>
                    <a:cubicBezTo>
                      <a:pt x="27" y="20"/>
                      <a:pt x="51" y="13"/>
                      <a:pt x="67" y="13"/>
                    </a:cubicBezTo>
                    <a:cubicBezTo>
                      <a:pt x="102" y="13"/>
                      <a:pt x="120" y="40"/>
                      <a:pt x="120" y="68"/>
                    </a:cubicBezTo>
                    <a:cubicBezTo>
                      <a:pt x="120" y="98"/>
                      <a:pt x="98" y="122"/>
                      <a:pt x="87" y="135"/>
                    </a:cubicBezTo>
                    <a:lnTo>
                      <a:pt x="3" y="218"/>
                    </a:lnTo>
                    <a:cubicBezTo>
                      <a:pt x="0" y="221"/>
                      <a:pt x="0" y="222"/>
                      <a:pt x="0" y="232"/>
                    </a:cubicBezTo>
                    <a:lnTo>
                      <a:pt x="143" y="232"/>
                    </a:lnTo>
                    <a:lnTo>
                      <a:pt x="154" y="16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3EE765F-2BB9-4B8C-AE09-557547476A31}"/>
                </a:ext>
              </a:extLst>
            </p:cNvPr>
            <p:cNvSpPr txBox="1"/>
            <p:nvPr/>
          </p:nvSpPr>
          <p:spPr>
            <a:xfrm>
              <a:off x="9454720" y="751472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with 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B90145F-F6DB-4B0F-9FB0-678627B5DB48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>
              <a:off x="10085752" y="842282"/>
              <a:ext cx="636588" cy="225426"/>
              <a:chOff x="2540000" y="2540000"/>
              <a:chExt cx="636588" cy="225426"/>
            </a:xfrm>
          </p:grpSpPr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2B11A751-2191-44D4-81F6-05C10995450D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540000" y="2540000"/>
                <a:ext cx="114300" cy="188913"/>
              </a:xfrm>
              <a:custGeom>
                <a:avLst/>
                <a:gdLst>
                  <a:gd name="T0" fmla="*/ 151 w 246"/>
                  <a:gd name="T1" fmla="*/ 200 h 353"/>
                  <a:gd name="T2" fmla="*/ 204 w 246"/>
                  <a:gd name="T3" fmla="*/ 341 h 353"/>
                  <a:gd name="T4" fmla="*/ 230 w 246"/>
                  <a:gd name="T5" fmla="*/ 352 h 353"/>
                  <a:gd name="T6" fmla="*/ 241 w 246"/>
                  <a:gd name="T7" fmla="*/ 352 h 353"/>
                  <a:gd name="T8" fmla="*/ 246 w 246"/>
                  <a:gd name="T9" fmla="*/ 347 h 353"/>
                  <a:gd name="T10" fmla="*/ 244 w 246"/>
                  <a:gd name="T11" fmla="*/ 342 h 353"/>
                  <a:gd name="T12" fmla="*/ 232 w 246"/>
                  <a:gd name="T13" fmla="*/ 319 h 353"/>
                  <a:gd name="T14" fmla="*/ 131 w 246"/>
                  <a:gd name="T15" fmla="*/ 35 h 353"/>
                  <a:gd name="T16" fmla="*/ 70 w 246"/>
                  <a:gd name="T17" fmla="*/ 0 h 353"/>
                  <a:gd name="T18" fmla="*/ 61 w 246"/>
                  <a:gd name="T19" fmla="*/ 5 h 353"/>
                  <a:gd name="T20" fmla="*/ 65 w 246"/>
                  <a:gd name="T21" fmla="*/ 10 h 353"/>
                  <a:gd name="T22" fmla="*/ 98 w 246"/>
                  <a:gd name="T23" fmla="*/ 50 h 353"/>
                  <a:gd name="T24" fmla="*/ 146 w 246"/>
                  <a:gd name="T25" fmla="*/ 186 h 353"/>
                  <a:gd name="T26" fmla="*/ 8 w 246"/>
                  <a:gd name="T27" fmla="*/ 323 h 353"/>
                  <a:gd name="T28" fmla="*/ 0 w 246"/>
                  <a:gd name="T29" fmla="*/ 338 h 353"/>
                  <a:gd name="T30" fmla="*/ 14 w 246"/>
                  <a:gd name="T31" fmla="*/ 353 h 353"/>
                  <a:gd name="T32" fmla="*/ 31 w 246"/>
                  <a:gd name="T33" fmla="*/ 342 h 353"/>
                  <a:gd name="T34" fmla="*/ 151 w 246"/>
                  <a:gd name="T35" fmla="*/ 20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6" h="353">
                    <a:moveTo>
                      <a:pt x="151" y="200"/>
                    </a:moveTo>
                    <a:cubicBezTo>
                      <a:pt x="172" y="253"/>
                      <a:pt x="196" y="329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1"/>
                      <a:pt x="246" y="348"/>
                      <a:pt x="246" y="347"/>
                    </a:cubicBezTo>
                    <a:cubicBezTo>
                      <a:pt x="246" y="345"/>
                      <a:pt x="245" y="344"/>
                      <a:pt x="244" y="342"/>
                    </a:cubicBezTo>
                    <a:cubicBezTo>
                      <a:pt x="239" y="337"/>
                      <a:pt x="236" y="329"/>
                      <a:pt x="232" y="319"/>
                    </a:cubicBezTo>
                    <a:lnTo>
                      <a:pt x="131" y="35"/>
                    </a:lnTo>
                    <a:cubicBezTo>
                      <a:pt x="120" y="6"/>
                      <a:pt x="93" y="0"/>
                      <a:pt x="70" y="0"/>
                    </a:cubicBezTo>
                    <a:cubicBezTo>
                      <a:pt x="67" y="0"/>
                      <a:pt x="61" y="0"/>
                      <a:pt x="61" y="5"/>
                    </a:cubicBezTo>
                    <a:cubicBezTo>
                      <a:pt x="61" y="9"/>
                      <a:pt x="65" y="10"/>
                      <a:pt x="65" y="10"/>
                    </a:cubicBezTo>
                    <a:cubicBezTo>
                      <a:pt x="82" y="13"/>
                      <a:pt x="85" y="16"/>
                      <a:pt x="98" y="50"/>
                    </a:cubicBezTo>
                    <a:lnTo>
                      <a:pt x="146" y="186"/>
                    </a:lnTo>
                    <a:lnTo>
                      <a:pt x="8" y="323"/>
                    </a:lnTo>
                    <a:cubicBezTo>
                      <a:pt x="3" y="329"/>
                      <a:pt x="0" y="332"/>
                      <a:pt x="0" y="338"/>
                    </a:cubicBezTo>
                    <a:cubicBezTo>
                      <a:pt x="0" y="347"/>
                      <a:pt x="7" y="353"/>
                      <a:pt x="14" y="353"/>
                    </a:cubicBezTo>
                    <a:cubicBezTo>
                      <a:pt x="22" y="353"/>
                      <a:pt x="27" y="347"/>
                      <a:pt x="31" y="342"/>
                    </a:cubicBezTo>
                    <a:lnTo>
                      <a:pt x="151" y="20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A43F9251-AACC-4E87-B988-BC5F5BADFF63}"/>
                  </a:ext>
                </a:extLst>
              </p:cNvPr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668588" y="2640013"/>
                <a:ext cx="77788" cy="125413"/>
              </a:xfrm>
              <a:custGeom>
                <a:avLst/>
                <a:gdLst>
                  <a:gd name="T0" fmla="*/ 171 w 171"/>
                  <a:gd name="T1" fmla="*/ 178 h 235"/>
                  <a:gd name="T2" fmla="*/ 171 w 171"/>
                  <a:gd name="T3" fmla="*/ 165 h 235"/>
                  <a:gd name="T4" fmla="*/ 132 w 171"/>
                  <a:gd name="T5" fmla="*/ 165 h 235"/>
                  <a:gd name="T6" fmla="*/ 132 w 171"/>
                  <a:gd name="T7" fmla="*/ 10 h 235"/>
                  <a:gd name="T8" fmla="*/ 125 w 171"/>
                  <a:gd name="T9" fmla="*/ 0 h 235"/>
                  <a:gd name="T10" fmla="*/ 116 w 171"/>
                  <a:gd name="T11" fmla="*/ 5 h 235"/>
                  <a:gd name="T12" fmla="*/ 0 w 171"/>
                  <a:gd name="T13" fmla="*/ 165 h 235"/>
                  <a:gd name="T14" fmla="*/ 0 w 171"/>
                  <a:gd name="T15" fmla="*/ 178 h 235"/>
                  <a:gd name="T16" fmla="*/ 103 w 171"/>
                  <a:gd name="T17" fmla="*/ 178 h 235"/>
                  <a:gd name="T18" fmla="*/ 103 w 171"/>
                  <a:gd name="T19" fmla="*/ 206 h 235"/>
                  <a:gd name="T20" fmla="*/ 75 w 171"/>
                  <a:gd name="T21" fmla="*/ 222 h 235"/>
                  <a:gd name="T22" fmla="*/ 65 w 171"/>
                  <a:gd name="T23" fmla="*/ 222 h 235"/>
                  <a:gd name="T24" fmla="*/ 65 w 171"/>
                  <a:gd name="T25" fmla="*/ 235 h 235"/>
                  <a:gd name="T26" fmla="*/ 117 w 171"/>
                  <a:gd name="T27" fmla="*/ 234 h 235"/>
                  <a:gd name="T28" fmla="*/ 170 w 171"/>
                  <a:gd name="T29" fmla="*/ 235 h 235"/>
                  <a:gd name="T30" fmla="*/ 170 w 171"/>
                  <a:gd name="T31" fmla="*/ 222 h 235"/>
                  <a:gd name="T32" fmla="*/ 161 w 171"/>
                  <a:gd name="T33" fmla="*/ 222 h 235"/>
                  <a:gd name="T34" fmla="*/ 132 w 171"/>
                  <a:gd name="T35" fmla="*/ 206 h 235"/>
                  <a:gd name="T36" fmla="*/ 132 w 171"/>
                  <a:gd name="T37" fmla="*/ 178 h 235"/>
                  <a:gd name="T38" fmla="*/ 171 w 171"/>
                  <a:gd name="T39" fmla="*/ 178 h 235"/>
                  <a:gd name="T40" fmla="*/ 105 w 171"/>
                  <a:gd name="T41" fmla="*/ 37 h 235"/>
                  <a:gd name="T42" fmla="*/ 105 w 171"/>
                  <a:gd name="T43" fmla="*/ 165 h 235"/>
                  <a:gd name="T44" fmla="*/ 13 w 171"/>
                  <a:gd name="T45" fmla="*/ 165 h 235"/>
                  <a:gd name="T46" fmla="*/ 105 w 171"/>
                  <a:gd name="T47" fmla="*/ 37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1" h="235">
                    <a:moveTo>
                      <a:pt x="171" y="178"/>
                    </a:moveTo>
                    <a:lnTo>
                      <a:pt x="171" y="165"/>
                    </a:lnTo>
                    <a:lnTo>
                      <a:pt x="132" y="165"/>
                    </a:lnTo>
                    <a:lnTo>
                      <a:pt x="132" y="10"/>
                    </a:lnTo>
                    <a:cubicBezTo>
                      <a:pt x="132" y="2"/>
                      <a:pt x="132" y="0"/>
                      <a:pt x="125" y="0"/>
                    </a:cubicBezTo>
                    <a:cubicBezTo>
                      <a:pt x="121" y="0"/>
                      <a:pt x="119" y="0"/>
                      <a:pt x="116" y="5"/>
                    </a:cubicBezTo>
                    <a:lnTo>
                      <a:pt x="0" y="165"/>
                    </a:lnTo>
                    <a:lnTo>
                      <a:pt x="0" y="178"/>
                    </a:lnTo>
                    <a:lnTo>
                      <a:pt x="103" y="178"/>
                    </a:lnTo>
                    <a:lnTo>
                      <a:pt x="103" y="206"/>
                    </a:lnTo>
                    <a:cubicBezTo>
                      <a:pt x="103" y="218"/>
                      <a:pt x="103" y="222"/>
                      <a:pt x="75" y="222"/>
                    </a:cubicBezTo>
                    <a:lnTo>
                      <a:pt x="65" y="222"/>
                    </a:lnTo>
                    <a:lnTo>
                      <a:pt x="65" y="235"/>
                    </a:lnTo>
                    <a:cubicBezTo>
                      <a:pt x="83" y="234"/>
                      <a:pt x="105" y="234"/>
                      <a:pt x="117" y="234"/>
                    </a:cubicBezTo>
                    <a:cubicBezTo>
                      <a:pt x="130" y="234"/>
                      <a:pt x="153" y="234"/>
                      <a:pt x="170" y="235"/>
                    </a:cubicBezTo>
                    <a:lnTo>
                      <a:pt x="170" y="222"/>
                    </a:lnTo>
                    <a:lnTo>
                      <a:pt x="161" y="222"/>
                    </a:lnTo>
                    <a:cubicBezTo>
                      <a:pt x="132" y="222"/>
                      <a:pt x="132" y="218"/>
                      <a:pt x="132" y="206"/>
                    </a:cubicBezTo>
                    <a:lnTo>
                      <a:pt x="132" y="178"/>
                    </a:lnTo>
                    <a:lnTo>
                      <a:pt x="171" y="178"/>
                    </a:lnTo>
                    <a:close/>
                    <a:moveTo>
                      <a:pt x="105" y="37"/>
                    </a:moveTo>
                    <a:lnTo>
                      <a:pt x="105" y="165"/>
                    </a:lnTo>
                    <a:lnTo>
                      <a:pt x="13" y="165"/>
                    </a:lnTo>
                    <a:lnTo>
                      <a:pt x="105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9">
                <a:extLst>
                  <a:ext uri="{FF2B5EF4-FFF2-40B4-BE49-F238E27FC236}">
                    <a16:creationId xmlns:a16="http://schemas.microsoft.com/office/drawing/2014/main" id="{3585F39A-20F7-4225-9644-5BDB67BBD252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847975" y="2581275"/>
                <a:ext cx="139700" cy="155575"/>
              </a:xfrm>
              <a:custGeom>
                <a:avLst/>
                <a:gdLst>
                  <a:gd name="T0" fmla="*/ 295 w 305"/>
                  <a:gd name="T1" fmla="*/ 20 h 289"/>
                  <a:gd name="T2" fmla="*/ 305 w 305"/>
                  <a:gd name="T3" fmla="*/ 10 h 289"/>
                  <a:gd name="T4" fmla="*/ 295 w 305"/>
                  <a:gd name="T5" fmla="*/ 0 h 289"/>
                  <a:gd name="T6" fmla="*/ 286 w 305"/>
                  <a:gd name="T7" fmla="*/ 3 h 289"/>
                  <a:gd name="T8" fmla="*/ 10 w 305"/>
                  <a:gd name="T9" fmla="*/ 133 h 289"/>
                  <a:gd name="T10" fmla="*/ 0 w 305"/>
                  <a:gd name="T11" fmla="*/ 144 h 289"/>
                  <a:gd name="T12" fmla="*/ 10 w 305"/>
                  <a:gd name="T13" fmla="*/ 155 h 289"/>
                  <a:gd name="T14" fmla="*/ 286 w 305"/>
                  <a:gd name="T15" fmla="*/ 286 h 289"/>
                  <a:gd name="T16" fmla="*/ 295 w 305"/>
                  <a:gd name="T17" fmla="*/ 289 h 289"/>
                  <a:gd name="T18" fmla="*/ 305 w 305"/>
                  <a:gd name="T19" fmla="*/ 279 h 289"/>
                  <a:gd name="T20" fmla="*/ 295 w 305"/>
                  <a:gd name="T21" fmla="*/ 268 h 289"/>
                  <a:gd name="T22" fmla="*/ 33 w 305"/>
                  <a:gd name="T23" fmla="*/ 144 h 289"/>
                  <a:gd name="T24" fmla="*/ 295 w 305"/>
                  <a:gd name="T25" fmla="*/ 2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5" h="289">
                    <a:moveTo>
                      <a:pt x="295" y="20"/>
                    </a:moveTo>
                    <a:cubicBezTo>
                      <a:pt x="301" y="17"/>
                      <a:pt x="305" y="15"/>
                      <a:pt x="305" y="10"/>
                    </a:cubicBezTo>
                    <a:cubicBezTo>
                      <a:pt x="305" y="4"/>
                      <a:pt x="300" y="0"/>
                      <a:pt x="295" y="0"/>
                    </a:cubicBezTo>
                    <a:cubicBezTo>
                      <a:pt x="293" y="0"/>
                      <a:pt x="292" y="0"/>
                      <a:pt x="286" y="3"/>
                    </a:cubicBezTo>
                    <a:lnTo>
                      <a:pt x="10" y="133"/>
                    </a:lnTo>
                    <a:cubicBezTo>
                      <a:pt x="4" y="136"/>
                      <a:pt x="0" y="138"/>
                      <a:pt x="0" y="144"/>
                    </a:cubicBezTo>
                    <a:cubicBezTo>
                      <a:pt x="0" y="150"/>
                      <a:pt x="4" y="153"/>
                      <a:pt x="10" y="155"/>
                    </a:cubicBezTo>
                    <a:lnTo>
                      <a:pt x="286" y="286"/>
                    </a:lnTo>
                    <a:cubicBezTo>
                      <a:pt x="292" y="289"/>
                      <a:pt x="293" y="289"/>
                      <a:pt x="295" y="289"/>
                    </a:cubicBezTo>
                    <a:cubicBezTo>
                      <a:pt x="300" y="289"/>
                      <a:pt x="305" y="285"/>
                      <a:pt x="305" y="279"/>
                    </a:cubicBezTo>
                    <a:cubicBezTo>
                      <a:pt x="305" y="274"/>
                      <a:pt x="301" y="271"/>
                      <a:pt x="295" y="268"/>
                    </a:cubicBezTo>
                    <a:lnTo>
                      <a:pt x="33" y="144"/>
                    </a:lnTo>
                    <a:lnTo>
                      <a:pt x="295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E515EA30-0643-4ADA-9836-9AEB93BB246C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079750" y="2546350"/>
                <a:ext cx="96838" cy="184150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6 h 343"/>
                  <a:gd name="T4" fmla="*/ 105 w 210"/>
                  <a:gd name="T5" fmla="*/ 0 h 343"/>
                  <a:gd name="T6" fmla="*/ 19 w 210"/>
                  <a:gd name="T7" fmla="*/ 59 h 343"/>
                  <a:gd name="T8" fmla="*/ 0 w 210"/>
                  <a:gd name="T9" fmla="*/ 172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2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6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6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8" y="92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6" y="0"/>
                      <a:pt x="39" y="13"/>
                      <a:pt x="19" y="59"/>
                    </a:cubicBezTo>
                    <a:cubicBezTo>
                      <a:pt x="3" y="93"/>
                      <a:pt x="0" y="132"/>
                      <a:pt x="0" y="172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1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2"/>
                    </a:cubicBezTo>
                    <a:close/>
                    <a:moveTo>
                      <a:pt x="105" y="332"/>
                    </a:moveTo>
                    <a:cubicBezTo>
                      <a:pt x="86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6"/>
                    </a:cubicBezTo>
                    <a:cubicBezTo>
                      <a:pt x="42" y="134"/>
                      <a:pt x="42" y="101"/>
                      <a:pt x="46" y="75"/>
                    </a:cubicBezTo>
                    <a:cubicBezTo>
                      <a:pt x="55" y="15"/>
                      <a:pt x="92" y="11"/>
                      <a:pt x="105" y="11"/>
                    </a:cubicBezTo>
                    <a:cubicBezTo>
                      <a:pt x="121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6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7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3D38A159-6F36-4552-92B6-B061A9F232B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4" y="1002620"/>
            <a:ext cx="8814790" cy="5322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7F748F-040B-4DA6-9DD8-00BAFCA9A39E}"/>
              </a:ext>
            </a:extLst>
          </p:cNvPr>
          <p:cNvSpPr txBox="1"/>
          <p:nvPr/>
        </p:nvSpPr>
        <p:spPr>
          <a:xfrm>
            <a:off x="9203238" y="1307629"/>
            <a:ext cx="294136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First order phase transition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Position of the phase transition determined by “second order transition” of the position of the shock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Shock agrees with power law (exponent: 0.68±0.01)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Universal properties?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7224AC1-1050-4342-9CBF-122C78A51926}"/>
              </a:ext>
            </a:extLst>
          </p:cNvPr>
          <p:cNvSpPr txBox="1"/>
          <p:nvPr/>
        </p:nvSpPr>
        <p:spPr>
          <a:xfrm>
            <a:off x="30577" y="6142677"/>
            <a:ext cx="276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Calculated with N=5, K=200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4FB61340-AC80-4769-A6AA-CBA902D86540}"/>
              </a:ext>
            </a:extLst>
          </p:cNvPr>
          <p:cNvSpPr txBox="1"/>
          <p:nvPr/>
        </p:nvSpPr>
        <p:spPr>
          <a:xfrm>
            <a:off x="9846423" y="6212094"/>
            <a:ext cx="23969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1"/>
                </a:solidFill>
              </a:rPr>
              <a:t>Grossi</a:t>
            </a:r>
            <a:r>
              <a:rPr lang="en-US" sz="1400" dirty="0">
                <a:solidFill>
                  <a:schemeClr val="accent1"/>
                </a:solidFill>
              </a:rPr>
              <a:t>, NW, arxiv:1903.09503</a:t>
            </a:r>
          </a:p>
        </p:txBody>
      </p:sp>
    </p:spTree>
    <p:extLst>
      <p:ext uri="{BB962C8B-B14F-4D97-AF65-F5344CB8AC3E}">
        <p14:creationId xmlns:p14="http://schemas.microsoft.com/office/powerpoint/2010/main" val="11337560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AC64A-6579-4B80-9F58-A9BF6DB9E1FF}"/>
              </a:ext>
            </a:extLst>
          </p:cNvPr>
          <p:cNvSpPr txBox="1"/>
          <p:nvPr/>
        </p:nvSpPr>
        <p:spPr>
          <a:xfrm>
            <a:off x="4347899" y="2782014"/>
            <a:ext cx="3496201" cy="646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Beyond Large N</a:t>
            </a:r>
          </a:p>
        </p:txBody>
      </p:sp>
    </p:spTree>
    <p:extLst>
      <p:ext uri="{BB962C8B-B14F-4D97-AF65-F5344CB8AC3E}">
        <p14:creationId xmlns:p14="http://schemas.microsoft.com/office/powerpoint/2010/main" val="5518064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60DC590-BC64-4312-9B89-43E9E9ADABB1}"/>
              </a:ext>
            </a:extLst>
          </p:cNvPr>
          <p:cNvSpPr txBox="1"/>
          <p:nvPr/>
        </p:nvSpPr>
        <p:spPr>
          <a:xfrm>
            <a:off x="381002" y="343004"/>
            <a:ext cx="2543858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Including Diffusion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F041C71-7811-42AF-8CA5-202BA7A86B5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243084" y="1413422"/>
            <a:ext cx="3500438" cy="1096963"/>
            <a:chOff x="3473451" y="2897187"/>
            <a:chExt cx="3500438" cy="1096963"/>
          </a:xfrm>
        </p:grpSpPr>
        <p:sp>
          <p:nvSpPr>
            <p:cNvPr id="81" name="Freeform 32 1">
              <a:extLst>
                <a:ext uri="{FF2B5EF4-FFF2-40B4-BE49-F238E27FC236}">
                  <a16:creationId xmlns:a16="http://schemas.microsoft.com/office/drawing/2014/main" id="{772189E8-6493-48EC-9320-5DAE1158ECD1}"/>
                </a:ext>
              </a:extLst>
            </p:cNvPr>
            <p:cNvSpPr>
              <a:spLocks noEditPoints="1"/>
            </p:cNvSpPr>
            <p:nvPr>
              <p:custDataLst>
                <p:tags r:id="rId69"/>
              </p:custDataLst>
            </p:nvPr>
          </p:nvSpPr>
          <p:spPr bwMode="auto">
            <a:xfrm>
              <a:off x="3473451" y="2913062"/>
              <a:ext cx="220663" cy="331788"/>
            </a:xfrm>
            <a:custGeom>
              <a:avLst/>
              <a:gdLst>
                <a:gd name="T0" fmla="*/ 211 w 262"/>
                <a:gd name="T1" fmla="*/ 188 h 368"/>
                <a:gd name="T2" fmla="*/ 147 w 262"/>
                <a:gd name="T3" fmla="*/ 129 h 368"/>
                <a:gd name="T4" fmla="*/ 45 w 262"/>
                <a:gd name="T5" fmla="*/ 176 h 368"/>
                <a:gd name="T6" fmla="*/ 0 w 262"/>
                <a:gd name="T7" fmla="*/ 279 h 368"/>
                <a:gd name="T8" fmla="*/ 92 w 262"/>
                <a:gd name="T9" fmla="*/ 368 h 368"/>
                <a:gd name="T10" fmla="*/ 262 w 262"/>
                <a:gd name="T11" fmla="*/ 129 h 368"/>
                <a:gd name="T12" fmla="*/ 155 w 262"/>
                <a:gd name="T13" fmla="*/ 0 h 368"/>
                <a:gd name="T14" fmla="*/ 59 w 262"/>
                <a:gd name="T15" fmla="*/ 78 h 368"/>
                <a:gd name="T16" fmla="*/ 78 w 262"/>
                <a:gd name="T17" fmla="*/ 96 h 368"/>
                <a:gd name="T18" fmla="*/ 105 w 262"/>
                <a:gd name="T19" fmla="*/ 69 h 368"/>
                <a:gd name="T20" fmla="*/ 82 w 262"/>
                <a:gd name="T21" fmla="*/ 52 h 368"/>
                <a:gd name="T22" fmla="*/ 154 w 262"/>
                <a:gd name="T23" fmla="*/ 12 h 368"/>
                <a:gd name="T24" fmla="*/ 225 w 262"/>
                <a:gd name="T25" fmla="*/ 102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7 h 368"/>
                <a:gd name="T34" fmla="*/ 71 w 262"/>
                <a:gd name="T35" fmla="*/ 184 h 368"/>
                <a:gd name="T36" fmla="*/ 147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4" y="217"/>
                    <a:pt x="0" y="263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0" y="368"/>
                    <a:pt x="262" y="200"/>
                    <a:pt x="262" y="129"/>
                  </a:cubicBezTo>
                  <a:cubicBezTo>
                    <a:pt x="262" y="50"/>
                    <a:pt x="216" y="0"/>
                    <a:pt x="155" y="0"/>
                  </a:cubicBezTo>
                  <a:cubicBezTo>
                    <a:pt x="82" y="0"/>
                    <a:pt x="59" y="64"/>
                    <a:pt x="59" y="78"/>
                  </a:cubicBezTo>
                  <a:cubicBezTo>
                    <a:pt x="59" y="85"/>
                    <a:pt x="63" y="96"/>
                    <a:pt x="78" y="96"/>
                  </a:cubicBezTo>
                  <a:cubicBezTo>
                    <a:pt x="95" y="96"/>
                    <a:pt x="105" y="81"/>
                    <a:pt x="105" y="69"/>
                  </a:cubicBezTo>
                  <a:cubicBezTo>
                    <a:pt x="105" y="52"/>
                    <a:pt x="90" y="52"/>
                    <a:pt x="82" y="52"/>
                  </a:cubicBezTo>
                  <a:cubicBezTo>
                    <a:pt x="104" y="15"/>
                    <a:pt x="139" y="12"/>
                    <a:pt x="154" y="12"/>
                  </a:cubicBezTo>
                  <a:cubicBezTo>
                    <a:pt x="190" y="12"/>
                    <a:pt x="225" y="38"/>
                    <a:pt x="225" y="102"/>
                  </a:cubicBezTo>
                  <a:cubicBezTo>
                    <a:pt x="225" y="122"/>
                    <a:pt x="222" y="147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2"/>
                    <a:pt x="38" y="297"/>
                  </a:cubicBezTo>
                  <a:cubicBezTo>
                    <a:pt x="38" y="284"/>
                    <a:pt x="51" y="214"/>
                    <a:pt x="71" y="184"/>
                  </a:cubicBezTo>
                  <a:cubicBezTo>
                    <a:pt x="91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1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82" name="Freeform 33 1">
              <a:extLst>
                <a:ext uri="{FF2B5EF4-FFF2-40B4-BE49-F238E27FC236}">
                  <a16:creationId xmlns:a16="http://schemas.microsoft.com/office/drawing/2014/main" id="{8924D4E9-42AC-47ED-82B8-94CB0973B1D7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3690939" y="3105150"/>
              <a:ext cx="100013" cy="200025"/>
            </a:xfrm>
            <a:custGeom>
              <a:avLst/>
              <a:gdLst>
                <a:gd name="T0" fmla="*/ 71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8 w 118"/>
                <a:gd name="T7" fmla="*/ 68 h 222"/>
                <a:gd name="T8" fmla="*/ 75 w 118"/>
                <a:gd name="T9" fmla="*/ 68 h 222"/>
                <a:gd name="T10" fmla="*/ 88 w 118"/>
                <a:gd name="T11" fmla="*/ 16 h 222"/>
                <a:gd name="T12" fmla="*/ 89 w 118"/>
                <a:gd name="T13" fmla="*/ 12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2 w 118"/>
                <a:gd name="T21" fmla="*/ 68 h 222"/>
                <a:gd name="T22" fmla="*/ 0 w 118"/>
                <a:gd name="T23" fmla="*/ 76 h 222"/>
                <a:gd name="T24" fmla="*/ 11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8 h 222"/>
                <a:gd name="T36" fmla="*/ 111 w 118"/>
                <a:gd name="T37" fmla="*/ 164 h 222"/>
                <a:gd name="T38" fmla="*/ 103 w 118"/>
                <a:gd name="T39" fmla="*/ 171 h 222"/>
                <a:gd name="T40" fmla="*/ 57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7" y="81"/>
                  </a:lnTo>
                  <a:cubicBezTo>
                    <a:pt x="114" y="81"/>
                    <a:pt x="118" y="81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8" y="16"/>
                  </a:lnTo>
                  <a:cubicBezTo>
                    <a:pt x="88" y="15"/>
                    <a:pt x="89" y="13"/>
                    <a:pt x="89" y="12"/>
                  </a:cubicBezTo>
                  <a:cubicBezTo>
                    <a:pt x="89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2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5" y="81"/>
                    <a:pt x="11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6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2" y="164"/>
                    <a:pt x="111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2"/>
                    <a:pt x="76" y="212"/>
                    <a:pt x="57" y="212"/>
                  </a:cubicBezTo>
                  <a:cubicBezTo>
                    <a:pt x="49" y="212"/>
                    <a:pt x="44" y="207"/>
                    <a:pt x="44" y="195"/>
                  </a:cubicBezTo>
                  <a:cubicBezTo>
                    <a:pt x="44" y="191"/>
                    <a:pt x="46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84" name="Freeform 34 1">
              <a:extLst>
                <a:ext uri="{FF2B5EF4-FFF2-40B4-BE49-F238E27FC236}">
                  <a16:creationId xmlns:a16="http://schemas.microsoft.com/office/drawing/2014/main" id="{D0C81376-002E-4C50-9928-E0672D5CCB3A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3838576" y="3035300"/>
              <a:ext cx="215900" cy="203200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7 h 226"/>
                <a:gd name="T20" fmla="*/ 222 w 256"/>
                <a:gd name="T21" fmla="*/ 53 h 226"/>
                <a:gd name="T22" fmla="*/ 230 w 256"/>
                <a:gd name="T23" fmla="*/ 19 h 226"/>
                <a:gd name="T24" fmla="*/ 215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3 h 226"/>
                <a:gd name="T36" fmla="*/ 106 w 256"/>
                <a:gd name="T37" fmla="*/ 41 h 226"/>
                <a:gd name="T38" fmla="*/ 65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6 w 256"/>
                <a:gd name="T49" fmla="*/ 28 h 226"/>
                <a:gd name="T50" fmla="*/ 68 w 256"/>
                <a:gd name="T51" fmla="*/ 62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1" y="226"/>
                    <a:pt x="233" y="215"/>
                    <a:pt x="241" y="199"/>
                  </a:cubicBezTo>
                  <a:cubicBezTo>
                    <a:pt x="249" y="181"/>
                    <a:pt x="256" y="150"/>
                    <a:pt x="256" y="149"/>
                  </a:cubicBezTo>
                  <a:cubicBezTo>
                    <a:pt x="256" y="144"/>
                    <a:pt x="251" y="144"/>
                    <a:pt x="250" y="144"/>
                  </a:cubicBezTo>
                  <a:cubicBezTo>
                    <a:pt x="245" y="144"/>
                    <a:pt x="244" y="146"/>
                    <a:pt x="243" y="153"/>
                  </a:cubicBezTo>
                  <a:cubicBezTo>
                    <a:pt x="236" y="181"/>
                    <a:pt x="226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7"/>
                  </a:lnTo>
                  <a:cubicBezTo>
                    <a:pt x="215" y="79"/>
                    <a:pt x="220" y="60"/>
                    <a:pt x="222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5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3"/>
                  </a:cubicBezTo>
                  <a:cubicBezTo>
                    <a:pt x="104" y="58"/>
                    <a:pt x="106" y="51"/>
                    <a:pt x="106" y="41"/>
                  </a:cubicBezTo>
                  <a:cubicBezTo>
                    <a:pt x="106" y="19"/>
                    <a:pt x="90" y="0"/>
                    <a:pt x="65" y="0"/>
                  </a:cubicBezTo>
                  <a:cubicBezTo>
                    <a:pt x="18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30"/>
                    <a:pt x="45" y="11"/>
                    <a:pt x="64" y="11"/>
                  </a:cubicBezTo>
                  <a:cubicBezTo>
                    <a:pt x="68" y="11"/>
                    <a:pt x="76" y="12"/>
                    <a:pt x="76" y="28"/>
                  </a:cubicBezTo>
                  <a:cubicBezTo>
                    <a:pt x="76" y="40"/>
                    <a:pt x="71" y="54"/>
                    <a:pt x="68" y="62"/>
                  </a:cubicBezTo>
                  <a:cubicBezTo>
                    <a:pt x="49" y="111"/>
                    <a:pt x="39" y="142"/>
                    <a:pt x="39" y="166"/>
                  </a:cubicBezTo>
                  <a:cubicBezTo>
                    <a:pt x="39" y="214"/>
                    <a:pt x="73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85" name="Freeform 35 1">
              <a:extLst>
                <a:ext uri="{FF2B5EF4-FFF2-40B4-BE49-F238E27FC236}">
                  <a16:creationId xmlns:a16="http://schemas.microsoft.com/office/drawing/2014/main" id="{BB65FBD3-A17E-465E-842C-82B0D6CD50BA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4183064" y="2971800"/>
              <a:ext cx="280988" cy="300038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6 w 332"/>
                <a:gd name="T19" fmla="*/ 156 h 332"/>
                <a:gd name="T20" fmla="*/ 0 w 332"/>
                <a:gd name="T21" fmla="*/ 166 h 332"/>
                <a:gd name="T22" fmla="*/ 16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86" name="Freeform 36 1">
              <a:extLst>
                <a:ext uri="{FF2B5EF4-FFF2-40B4-BE49-F238E27FC236}">
                  <a16:creationId xmlns:a16="http://schemas.microsoft.com/office/drawing/2014/main" id="{876AB55B-F80D-48BC-AED9-9692ADB88829}"/>
                </a:ext>
              </a:extLst>
            </p:cNvPr>
            <p:cNvSpPr>
              <a:spLocks noEditPoints="1"/>
            </p:cNvSpPr>
            <p:nvPr>
              <p:custDataLst>
                <p:tags r:id="rId73"/>
              </p:custDataLst>
            </p:nvPr>
          </p:nvSpPr>
          <p:spPr bwMode="auto">
            <a:xfrm>
              <a:off x="4597401" y="2913062"/>
              <a:ext cx="220663" cy="331788"/>
            </a:xfrm>
            <a:custGeom>
              <a:avLst/>
              <a:gdLst>
                <a:gd name="T0" fmla="*/ 211 w 262"/>
                <a:gd name="T1" fmla="*/ 188 h 368"/>
                <a:gd name="T2" fmla="*/ 147 w 262"/>
                <a:gd name="T3" fmla="*/ 129 h 368"/>
                <a:gd name="T4" fmla="*/ 45 w 262"/>
                <a:gd name="T5" fmla="*/ 176 h 368"/>
                <a:gd name="T6" fmla="*/ 0 w 262"/>
                <a:gd name="T7" fmla="*/ 279 h 368"/>
                <a:gd name="T8" fmla="*/ 92 w 262"/>
                <a:gd name="T9" fmla="*/ 368 h 368"/>
                <a:gd name="T10" fmla="*/ 262 w 262"/>
                <a:gd name="T11" fmla="*/ 129 h 368"/>
                <a:gd name="T12" fmla="*/ 155 w 262"/>
                <a:gd name="T13" fmla="*/ 0 h 368"/>
                <a:gd name="T14" fmla="*/ 59 w 262"/>
                <a:gd name="T15" fmla="*/ 78 h 368"/>
                <a:gd name="T16" fmla="*/ 78 w 262"/>
                <a:gd name="T17" fmla="*/ 96 h 368"/>
                <a:gd name="T18" fmla="*/ 105 w 262"/>
                <a:gd name="T19" fmla="*/ 69 h 368"/>
                <a:gd name="T20" fmla="*/ 82 w 262"/>
                <a:gd name="T21" fmla="*/ 52 h 368"/>
                <a:gd name="T22" fmla="*/ 154 w 262"/>
                <a:gd name="T23" fmla="*/ 12 h 368"/>
                <a:gd name="T24" fmla="*/ 225 w 262"/>
                <a:gd name="T25" fmla="*/ 102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7 h 368"/>
                <a:gd name="T34" fmla="*/ 71 w 262"/>
                <a:gd name="T35" fmla="*/ 184 h 368"/>
                <a:gd name="T36" fmla="*/ 147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4" y="217"/>
                    <a:pt x="0" y="263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0" y="368"/>
                    <a:pt x="262" y="200"/>
                    <a:pt x="262" y="129"/>
                  </a:cubicBezTo>
                  <a:cubicBezTo>
                    <a:pt x="262" y="50"/>
                    <a:pt x="216" y="0"/>
                    <a:pt x="155" y="0"/>
                  </a:cubicBezTo>
                  <a:cubicBezTo>
                    <a:pt x="82" y="0"/>
                    <a:pt x="59" y="64"/>
                    <a:pt x="59" y="78"/>
                  </a:cubicBezTo>
                  <a:cubicBezTo>
                    <a:pt x="59" y="85"/>
                    <a:pt x="63" y="96"/>
                    <a:pt x="78" y="96"/>
                  </a:cubicBezTo>
                  <a:cubicBezTo>
                    <a:pt x="95" y="96"/>
                    <a:pt x="105" y="81"/>
                    <a:pt x="105" y="69"/>
                  </a:cubicBezTo>
                  <a:cubicBezTo>
                    <a:pt x="105" y="52"/>
                    <a:pt x="90" y="52"/>
                    <a:pt x="82" y="52"/>
                  </a:cubicBezTo>
                  <a:cubicBezTo>
                    <a:pt x="104" y="15"/>
                    <a:pt x="139" y="12"/>
                    <a:pt x="154" y="12"/>
                  </a:cubicBezTo>
                  <a:cubicBezTo>
                    <a:pt x="190" y="12"/>
                    <a:pt x="225" y="38"/>
                    <a:pt x="225" y="102"/>
                  </a:cubicBezTo>
                  <a:cubicBezTo>
                    <a:pt x="225" y="122"/>
                    <a:pt x="222" y="147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2"/>
                    <a:pt x="38" y="297"/>
                  </a:cubicBezTo>
                  <a:cubicBezTo>
                    <a:pt x="38" y="284"/>
                    <a:pt x="51" y="214"/>
                    <a:pt x="71" y="184"/>
                  </a:cubicBezTo>
                  <a:cubicBezTo>
                    <a:pt x="91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1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87" name="Freeform 37 1">
              <a:extLst>
                <a:ext uri="{FF2B5EF4-FFF2-40B4-BE49-F238E27FC236}">
                  <a16:creationId xmlns:a16="http://schemas.microsoft.com/office/drawing/2014/main" id="{3257535A-2832-40C4-BF12-50729B13AD83}"/>
                </a:ext>
              </a:extLst>
            </p:cNvPr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4816476" y="3163887"/>
              <a:ext cx="157163" cy="141288"/>
            </a:xfrm>
            <a:custGeom>
              <a:avLst/>
              <a:gdLst>
                <a:gd name="T0" fmla="*/ 71 w 187"/>
                <a:gd name="T1" fmla="*/ 116 h 157"/>
                <a:gd name="T2" fmla="*/ 38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1 h 157"/>
                <a:gd name="T12" fmla="*/ 37 w 187"/>
                <a:gd name="T13" fmla="*/ 157 h 157"/>
                <a:gd name="T14" fmla="*/ 76 w 187"/>
                <a:gd name="T15" fmla="*/ 132 h 157"/>
                <a:gd name="T16" fmla="*/ 118 w 187"/>
                <a:gd name="T17" fmla="*/ 157 h 157"/>
                <a:gd name="T18" fmla="*/ 179 w 187"/>
                <a:gd name="T19" fmla="*/ 103 h 157"/>
                <a:gd name="T20" fmla="*/ 173 w 187"/>
                <a:gd name="T21" fmla="*/ 99 h 157"/>
                <a:gd name="T22" fmla="*/ 167 w 187"/>
                <a:gd name="T23" fmla="*/ 105 h 157"/>
                <a:gd name="T24" fmla="*/ 119 w 187"/>
                <a:gd name="T25" fmla="*/ 147 h 157"/>
                <a:gd name="T26" fmla="*/ 98 w 187"/>
                <a:gd name="T27" fmla="*/ 124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3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1 w 187"/>
                <a:gd name="T41" fmla="*/ 0 h 157"/>
                <a:gd name="T42" fmla="*/ 112 w 187"/>
                <a:gd name="T43" fmla="*/ 24 h 157"/>
                <a:gd name="T44" fmla="*/ 70 w 187"/>
                <a:gd name="T45" fmla="*/ 0 h 157"/>
                <a:gd name="T46" fmla="*/ 8 w 187"/>
                <a:gd name="T47" fmla="*/ 53 h 157"/>
                <a:gd name="T48" fmla="*/ 14 w 187"/>
                <a:gd name="T49" fmla="*/ 57 h 157"/>
                <a:gd name="T50" fmla="*/ 21 w 187"/>
                <a:gd name="T51" fmla="*/ 51 h 157"/>
                <a:gd name="T52" fmla="*/ 69 w 187"/>
                <a:gd name="T53" fmla="*/ 9 h 157"/>
                <a:gd name="T54" fmla="*/ 90 w 187"/>
                <a:gd name="T55" fmla="*/ 32 h 157"/>
                <a:gd name="T56" fmla="*/ 82 w 187"/>
                <a:gd name="T57" fmla="*/ 69 h 157"/>
                <a:gd name="T58" fmla="*/ 71 w 187"/>
                <a:gd name="T59" fmla="*/ 11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1" y="116"/>
                  </a:moveTo>
                  <a:cubicBezTo>
                    <a:pt x="67" y="128"/>
                    <a:pt x="56" y="147"/>
                    <a:pt x="38" y="147"/>
                  </a:cubicBezTo>
                  <a:cubicBezTo>
                    <a:pt x="37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1" y="110"/>
                    <a:pt x="0" y="118"/>
                    <a:pt x="0" y="131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4" y="157"/>
                    <a:pt x="118" y="157"/>
                  </a:cubicBezTo>
                  <a:cubicBezTo>
                    <a:pt x="158" y="157"/>
                    <a:pt x="179" y="113"/>
                    <a:pt x="179" y="103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7" y="105"/>
                  </a:cubicBezTo>
                  <a:cubicBezTo>
                    <a:pt x="159" y="129"/>
                    <a:pt x="139" y="147"/>
                    <a:pt x="119" y="147"/>
                  </a:cubicBezTo>
                  <a:cubicBezTo>
                    <a:pt x="105" y="147"/>
                    <a:pt x="98" y="138"/>
                    <a:pt x="98" y="124"/>
                  </a:cubicBezTo>
                  <a:cubicBezTo>
                    <a:pt x="98" y="115"/>
                    <a:pt x="106" y="84"/>
                    <a:pt x="116" y="45"/>
                  </a:cubicBezTo>
                  <a:cubicBezTo>
                    <a:pt x="123" y="18"/>
                    <a:pt x="139" y="9"/>
                    <a:pt x="150" y="9"/>
                  </a:cubicBezTo>
                  <a:cubicBezTo>
                    <a:pt x="151" y="9"/>
                    <a:pt x="162" y="9"/>
                    <a:pt x="169" y="14"/>
                  </a:cubicBezTo>
                  <a:cubicBezTo>
                    <a:pt x="158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5"/>
                    <a:pt x="165" y="0"/>
                    <a:pt x="151" y="0"/>
                  </a:cubicBezTo>
                  <a:cubicBezTo>
                    <a:pt x="133" y="0"/>
                    <a:pt x="119" y="11"/>
                    <a:pt x="112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8" y="42"/>
                    <a:pt x="8" y="53"/>
                  </a:cubicBezTo>
                  <a:cubicBezTo>
                    <a:pt x="8" y="57"/>
                    <a:pt x="13" y="57"/>
                    <a:pt x="14" y="57"/>
                  </a:cubicBezTo>
                  <a:cubicBezTo>
                    <a:pt x="19" y="57"/>
                    <a:pt x="19" y="56"/>
                    <a:pt x="21" y="51"/>
                  </a:cubicBezTo>
                  <a:cubicBezTo>
                    <a:pt x="30" y="24"/>
                    <a:pt x="52" y="9"/>
                    <a:pt x="69" y="9"/>
                  </a:cubicBezTo>
                  <a:cubicBezTo>
                    <a:pt x="80" y="9"/>
                    <a:pt x="90" y="16"/>
                    <a:pt x="90" y="32"/>
                  </a:cubicBezTo>
                  <a:cubicBezTo>
                    <a:pt x="90" y="39"/>
                    <a:pt x="85" y="57"/>
                    <a:pt x="82" y="69"/>
                  </a:cubicBezTo>
                  <a:lnTo>
                    <a:pt x="71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88" name="Freeform 38 1">
              <a:extLst>
                <a:ext uri="{FF2B5EF4-FFF2-40B4-BE49-F238E27FC236}">
                  <a16:creationId xmlns:a16="http://schemas.microsoft.com/office/drawing/2014/main" id="{6E696F8B-682B-4C96-974C-83CA2F0849D0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5037139" y="2917825"/>
              <a:ext cx="209550" cy="407988"/>
            </a:xfrm>
            <a:custGeom>
              <a:avLst/>
              <a:gdLst>
                <a:gd name="T0" fmla="*/ 156 w 249"/>
                <a:gd name="T1" fmla="*/ 152 h 454"/>
                <a:gd name="T2" fmla="*/ 199 w 249"/>
                <a:gd name="T3" fmla="*/ 152 h 454"/>
                <a:gd name="T4" fmla="*/ 214 w 249"/>
                <a:gd name="T5" fmla="*/ 142 h 454"/>
                <a:gd name="T6" fmla="*/ 201 w 249"/>
                <a:gd name="T7" fmla="*/ 137 h 454"/>
                <a:gd name="T8" fmla="*/ 159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5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4 h 454"/>
                <a:gd name="T22" fmla="*/ 249 w 249"/>
                <a:gd name="T23" fmla="*/ 35 h 454"/>
                <a:gd name="T24" fmla="*/ 205 w 249"/>
                <a:gd name="T25" fmla="*/ 0 h 454"/>
                <a:gd name="T26" fmla="*/ 142 w 249"/>
                <a:gd name="T27" fmla="*/ 58 h 454"/>
                <a:gd name="T28" fmla="*/ 126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8 w 249"/>
                <a:gd name="T43" fmla="*/ 434 h 454"/>
                <a:gd name="T44" fmla="*/ 46 w 249"/>
                <a:gd name="T45" fmla="*/ 407 h 454"/>
                <a:gd name="T46" fmla="*/ 27 w 249"/>
                <a:gd name="T47" fmla="*/ 390 h 454"/>
                <a:gd name="T48" fmla="*/ 0 w 249"/>
                <a:gd name="T49" fmla="*/ 419 h 454"/>
                <a:gd name="T50" fmla="*/ 42 w 249"/>
                <a:gd name="T51" fmla="*/ 454 h 454"/>
                <a:gd name="T52" fmla="*/ 99 w 249"/>
                <a:gd name="T53" fmla="*/ 406 h 454"/>
                <a:gd name="T54" fmla="*/ 127 w 249"/>
                <a:gd name="T55" fmla="*/ 310 h 454"/>
                <a:gd name="T56" fmla="*/ 156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6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7"/>
                    <a:pt x="209" y="137"/>
                    <a:pt x="201" y="137"/>
                  </a:cubicBezTo>
                  <a:lnTo>
                    <a:pt x="159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6" y="19"/>
                    <a:pt x="195" y="11"/>
                    <a:pt x="205" y="11"/>
                  </a:cubicBezTo>
                  <a:cubicBezTo>
                    <a:pt x="207" y="11"/>
                    <a:pt x="220" y="11"/>
                    <a:pt x="230" y="20"/>
                  </a:cubicBezTo>
                  <a:cubicBezTo>
                    <a:pt x="208" y="22"/>
                    <a:pt x="203" y="40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9" y="53"/>
                    <a:pt x="249" y="35"/>
                  </a:cubicBezTo>
                  <a:cubicBezTo>
                    <a:pt x="249" y="12"/>
                    <a:pt x="226" y="0"/>
                    <a:pt x="205" y="0"/>
                  </a:cubicBezTo>
                  <a:cubicBezTo>
                    <a:pt x="188" y="0"/>
                    <a:pt x="157" y="9"/>
                    <a:pt x="142" y="58"/>
                  </a:cubicBezTo>
                  <a:cubicBezTo>
                    <a:pt x="139" y="69"/>
                    <a:pt x="138" y="74"/>
                    <a:pt x="126" y="137"/>
                  </a:cubicBezTo>
                  <a:lnTo>
                    <a:pt x="91" y="137"/>
                  </a:lnTo>
                  <a:cubicBezTo>
                    <a:pt x="82" y="137"/>
                    <a:pt x="76" y="137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8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6"/>
                    <a:pt x="37" y="390"/>
                    <a:pt x="27" y="390"/>
                  </a:cubicBezTo>
                  <a:cubicBezTo>
                    <a:pt x="14" y="390"/>
                    <a:pt x="0" y="401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4"/>
                    <a:pt x="99" y="406"/>
                  </a:cubicBezTo>
                  <a:cubicBezTo>
                    <a:pt x="115" y="374"/>
                    <a:pt x="126" y="314"/>
                    <a:pt x="127" y="310"/>
                  </a:cubicBezTo>
                  <a:lnTo>
                    <a:pt x="156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89" name="Freeform 39 1">
              <a:extLst>
                <a:ext uri="{FF2B5EF4-FFF2-40B4-BE49-F238E27FC236}">
                  <a16:creationId xmlns:a16="http://schemas.microsoft.com/office/drawing/2014/main" id="{1F6E3F3A-BDC2-4292-A6B8-EAAE3DE47AF1}"/>
                </a:ext>
              </a:extLst>
            </p:cNvPr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5305426" y="2897187"/>
              <a:ext cx="98425" cy="449263"/>
            </a:xfrm>
            <a:custGeom>
              <a:avLst/>
              <a:gdLst>
                <a:gd name="T0" fmla="*/ 116 w 116"/>
                <a:gd name="T1" fmla="*/ 493 h 498"/>
                <a:gd name="T2" fmla="*/ 108 w 116"/>
                <a:gd name="T3" fmla="*/ 482 h 498"/>
                <a:gd name="T4" fmla="*/ 29 w 116"/>
                <a:gd name="T5" fmla="*/ 249 h 498"/>
                <a:gd name="T6" fmla="*/ 110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8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90" name="Freeform 40 1">
              <a:extLst>
                <a:ext uri="{FF2B5EF4-FFF2-40B4-BE49-F238E27FC236}">
                  <a16:creationId xmlns:a16="http://schemas.microsoft.com/office/drawing/2014/main" id="{6F226B4A-C980-4EF0-84EA-BA06F1DA4AB7}"/>
                </a:ext>
              </a:extLst>
            </p:cNvPr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5440364" y="3035300"/>
              <a:ext cx="215900" cy="203200"/>
            </a:xfrm>
            <a:custGeom>
              <a:avLst/>
              <a:gdLst>
                <a:gd name="T0" fmla="*/ 160 w 256"/>
                <a:gd name="T1" fmla="*/ 193 h 226"/>
                <a:gd name="T2" fmla="*/ 205 w 256"/>
                <a:gd name="T3" fmla="*/ 226 h 226"/>
                <a:gd name="T4" fmla="*/ 242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1 w 256"/>
                <a:gd name="T17" fmla="*/ 140 h 226"/>
                <a:gd name="T18" fmla="*/ 215 w 256"/>
                <a:gd name="T19" fmla="*/ 87 h 226"/>
                <a:gd name="T20" fmla="*/ 223 w 256"/>
                <a:gd name="T21" fmla="*/ 53 h 226"/>
                <a:gd name="T22" fmla="*/ 231 w 256"/>
                <a:gd name="T23" fmla="*/ 19 h 226"/>
                <a:gd name="T24" fmla="*/ 216 w 256"/>
                <a:gd name="T25" fmla="*/ 6 h 226"/>
                <a:gd name="T26" fmla="*/ 197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3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8 h 226"/>
                <a:gd name="T50" fmla="*/ 68 w 256"/>
                <a:gd name="T51" fmla="*/ 62 h 226"/>
                <a:gd name="T52" fmla="*/ 40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5"/>
                    <a:pt x="242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6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7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3"/>
                  </a:cubicBezTo>
                  <a:cubicBezTo>
                    <a:pt x="104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9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30"/>
                    <a:pt x="46" y="11"/>
                    <a:pt x="64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1" y="54"/>
                    <a:pt x="68" y="62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91" name="Freeform 41 1">
              <a:extLst>
                <a:ext uri="{FF2B5EF4-FFF2-40B4-BE49-F238E27FC236}">
                  <a16:creationId xmlns:a16="http://schemas.microsoft.com/office/drawing/2014/main" id="{338128CD-B116-407B-9A8D-D4FBBBCF7E19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5703889" y="3186112"/>
              <a:ext cx="49213" cy="134938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92" name="Freeform 42 1">
              <a:extLst>
                <a:ext uri="{FF2B5EF4-FFF2-40B4-BE49-F238E27FC236}">
                  <a16:creationId xmlns:a16="http://schemas.microsoft.com/office/drawing/2014/main" id="{72791AC3-635D-4D24-8EDB-DBC940C432A7}"/>
                </a:ext>
              </a:extLst>
            </p:cNvPr>
            <p:cNvSpPr>
              <a:spLocks noEditPoints="1"/>
            </p:cNvSpPr>
            <p:nvPr>
              <p:custDataLst>
                <p:tags r:id="rId79"/>
              </p:custDataLst>
            </p:nvPr>
          </p:nvSpPr>
          <p:spPr bwMode="auto">
            <a:xfrm>
              <a:off x="5872164" y="3035300"/>
              <a:ext cx="173038" cy="285750"/>
            </a:xfrm>
            <a:custGeom>
              <a:avLst/>
              <a:gdLst>
                <a:gd name="T0" fmla="*/ 205 w 205"/>
                <a:gd name="T1" fmla="*/ 6 h 317"/>
                <a:gd name="T2" fmla="*/ 200 w 205"/>
                <a:gd name="T3" fmla="*/ 1 h 317"/>
                <a:gd name="T4" fmla="*/ 166 w 205"/>
                <a:gd name="T5" fmla="*/ 35 h 317"/>
                <a:gd name="T6" fmla="*/ 120 w 205"/>
                <a:gd name="T7" fmla="*/ 0 h 317"/>
                <a:gd name="T8" fmla="*/ 0 w 205"/>
                <a:gd name="T9" fmla="*/ 146 h 317"/>
                <a:gd name="T10" fmla="*/ 65 w 205"/>
                <a:gd name="T11" fmla="*/ 226 h 317"/>
                <a:gd name="T12" fmla="*/ 124 w 205"/>
                <a:gd name="T13" fmla="*/ 196 h 317"/>
                <a:gd name="T14" fmla="*/ 102 w 205"/>
                <a:gd name="T15" fmla="*/ 285 h 317"/>
                <a:gd name="T16" fmla="*/ 66 w 205"/>
                <a:gd name="T17" fmla="*/ 302 h 317"/>
                <a:gd name="T18" fmla="*/ 54 w 205"/>
                <a:gd name="T19" fmla="*/ 312 h 317"/>
                <a:gd name="T20" fmla="*/ 61 w 205"/>
                <a:gd name="T21" fmla="*/ 317 h 317"/>
                <a:gd name="T22" fmla="*/ 111 w 205"/>
                <a:gd name="T23" fmla="*/ 316 h 317"/>
                <a:gd name="T24" fmla="*/ 162 w 205"/>
                <a:gd name="T25" fmla="*/ 317 h 317"/>
                <a:gd name="T26" fmla="*/ 171 w 205"/>
                <a:gd name="T27" fmla="*/ 307 h 317"/>
                <a:gd name="T28" fmla="*/ 158 w 205"/>
                <a:gd name="T29" fmla="*/ 302 h 317"/>
                <a:gd name="T30" fmla="*/ 134 w 205"/>
                <a:gd name="T31" fmla="*/ 294 h 317"/>
                <a:gd name="T32" fmla="*/ 136 w 205"/>
                <a:gd name="T33" fmla="*/ 283 h 317"/>
                <a:gd name="T34" fmla="*/ 205 w 205"/>
                <a:gd name="T35" fmla="*/ 6 h 317"/>
                <a:gd name="T36" fmla="*/ 67 w 205"/>
                <a:gd name="T37" fmla="*/ 215 h 317"/>
                <a:gd name="T38" fmla="*/ 35 w 205"/>
                <a:gd name="T39" fmla="*/ 168 h 317"/>
                <a:gd name="T40" fmla="*/ 58 w 205"/>
                <a:gd name="T41" fmla="*/ 69 h 317"/>
                <a:gd name="T42" fmla="*/ 120 w 205"/>
                <a:gd name="T43" fmla="*/ 11 h 317"/>
                <a:gd name="T44" fmla="*/ 159 w 205"/>
                <a:gd name="T45" fmla="*/ 55 h 317"/>
                <a:gd name="T46" fmla="*/ 130 w 205"/>
                <a:gd name="T47" fmla="*/ 169 h 317"/>
                <a:gd name="T48" fmla="*/ 67 w 205"/>
                <a:gd name="T49" fmla="*/ 21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5" h="317">
                  <a:moveTo>
                    <a:pt x="205" y="6"/>
                  </a:moveTo>
                  <a:cubicBezTo>
                    <a:pt x="205" y="4"/>
                    <a:pt x="203" y="1"/>
                    <a:pt x="200" y="1"/>
                  </a:cubicBezTo>
                  <a:cubicBezTo>
                    <a:pt x="194" y="1"/>
                    <a:pt x="175" y="21"/>
                    <a:pt x="166" y="35"/>
                  </a:cubicBezTo>
                  <a:cubicBezTo>
                    <a:pt x="155" y="8"/>
                    <a:pt x="136" y="0"/>
                    <a:pt x="120" y="0"/>
                  </a:cubicBezTo>
                  <a:cubicBezTo>
                    <a:pt x="61" y="0"/>
                    <a:pt x="0" y="74"/>
                    <a:pt x="0" y="146"/>
                  </a:cubicBezTo>
                  <a:cubicBezTo>
                    <a:pt x="0" y="195"/>
                    <a:pt x="29" y="226"/>
                    <a:pt x="65" y="226"/>
                  </a:cubicBezTo>
                  <a:cubicBezTo>
                    <a:pt x="87" y="226"/>
                    <a:pt x="106" y="214"/>
                    <a:pt x="124" y="196"/>
                  </a:cubicBezTo>
                  <a:cubicBezTo>
                    <a:pt x="120" y="214"/>
                    <a:pt x="103" y="281"/>
                    <a:pt x="102" y="285"/>
                  </a:cubicBezTo>
                  <a:cubicBezTo>
                    <a:pt x="98" y="299"/>
                    <a:pt x="94" y="301"/>
                    <a:pt x="66" y="302"/>
                  </a:cubicBezTo>
                  <a:cubicBezTo>
                    <a:pt x="59" y="302"/>
                    <a:pt x="54" y="302"/>
                    <a:pt x="54" y="312"/>
                  </a:cubicBezTo>
                  <a:cubicBezTo>
                    <a:pt x="54" y="312"/>
                    <a:pt x="54" y="317"/>
                    <a:pt x="61" y="317"/>
                  </a:cubicBezTo>
                  <a:cubicBezTo>
                    <a:pt x="77" y="317"/>
                    <a:pt x="94" y="316"/>
                    <a:pt x="111" y="316"/>
                  </a:cubicBezTo>
                  <a:cubicBezTo>
                    <a:pt x="128" y="316"/>
                    <a:pt x="146" y="317"/>
                    <a:pt x="162" y="317"/>
                  </a:cubicBezTo>
                  <a:cubicBezTo>
                    <a:pt x="165" y="317"/>
                    <a:pt x="171" y="317"/>
                    <a:pt x="171" y="307"/>
                  </a:cubicBezTo>
                  <a:cubicBezTo>
                    <a:pt x="171" y="302"/>
                    <a:pt x="166" y="302"/>
                    <a:pt x="158" y="302"/>
                  </a:cubicBezTo>
                  <a:cubicBezTo>
                    <a:pt x="134" y="302"/>
                    <a:pt x="134" y="298"/>
                    <a:pt x="134" y="294"/>
                  </a:cubicBezTo>
                  <a:cubicBezTo>
                    <a:pt x="134" y="290"/>
                    <a:pt x="135" y="287"/>
                    <a:pt x="136" y="283"/>
                  </a:cubicBezTo>
                  <a:lnTo>
                    <a:pt x="205" y="6"/>
                  </a:lnTo>
                  <a:close/>
                  <a:moveTo>
                    <a:pt x="67" y="215"/>
                  </a:moveTo>
                  <a:cubicBezTo>
                    <a:pt x="37" y="215"/>
                    <a:pt x="35" y="177"/>
                    <a:pt x="35" y="168"/>
                  </a:cubicBezTo>
                  <a:cubicBezTo>
                    <a:pt x="35" y="144"/>
                    <a:pt x="49" y="90"/>
                    <a:pt x="58" y="69"/>
                  </a:cubicBezTo>
                  <a:cubicBezTo>
                    <a:pt x="73" y="32"/>
                    <a:pt x="99" y="11"/>
                    <a:pt x="120" y="11"/>
                  </a:cubicBezTo>
                  <a:cubicBezTo>
                    <a:pt x="152" y="11"/>
                    <a:pt x="159" y="52"/>
                    <a:pt x="159" y="55"/>
                  </a:cubicBezTo>
                  <a:cubicBezTo>
                    <a:pt x="159" y="58"/>
                    <a:pt x="132" y="167"/>
                    <a:pt x="130" y="169"/>
                  </a:cubicBezTo>
                  <a:cubicBezTo>
                    <a:pt x="123" y="183"/>
                    <a:pt x="95" y="215"/>
                    <a:pt x="67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93" name="Freeform 43 1">
              <a:extLst>
                <a:ext uri="{FF2B5EF4-FFF2-40B4-BE49-F238E27FC236}">
                  <a16:creationId xmlns:a16="http://schemas.microsoft.com/office/drawing/2014/main" id="{D86D3E1D-51D7-4649-B8BA-3AD1E1F7009C}"/>
                </a:ext>
              </a:extLst>
            </p:cNvPr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6081714" y="2897187"/>
              <a:ext cx="96838" cy="449263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9 w 116"/>
                <a:gd name="T9" fmla="*/ 16 h 498"/>
                <a:gd name="T10" fmla="*/ 87 w 116"/>
                <a:gd name="T11" fmla="*/ 249 h 498"/>
                <a:gd name="T12" fmla="*/ 6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94" name="Freeform 44 1">
              <a:extLst>
                <a:ext uri="{FF2B5EF4-FFF2-40B4-BE49-F238E27FC236}">
                  <a16:creationId xmlns:a16="http://schemas.microsoft.com/office/drawing/2014/main" id="{80676EBF-F5C0-4F1F-BE11-D2A0352E27ED}"/>
                </a:ext>
              </a:extLst>
            </p:cNvPr>
            <p:cNvSpPr>
              <a:spLocks noEditPoints="1"/>
            </p:cNvSpPr>
            <p:nvPr>
              <p:custDataLst>
                <p:tags r:id="rId81"/>
              </p:custDataLst>
            </p:nvPr>
          </p:nvSpPr>
          <p:spPr bwMode="auto">
            <a:xfrm>
              <a:off x="6361114" y="3070225"/>
              <a:ext cx="279400" cy="103188"/>
            </a:xfrm>
            <a:custGeom>
              <a:avLst/>
              <a:gdLst>
                <a:gd name="T0" fmla="*/ 315 w 331"/>
                <a:gd name="T1" fmla="*/ 20 h 116"/>
                <a:gd name="T2" fmla="*/ 331 w 331"/>
                <a:gd name="T3" fmla="*/ 10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10 h 116"/>
                <a:gd name="T10" fmla="*/ 17 w 331"/>
                <a:gd name="T11" fmla="*/ 20 h 116"/>
                <a:gd name="T12" fmla="*/ 315 w 331"/>
                <a:gd name="T13" fmla="*/ 20 h 116"/>
                <a:gd name="T14" fmla="*/ 315 w 331"/>
                <a:gd name="T15" fmla="*/ 116 h 116"/>
                <a:gd name="T16" fmla="*/ 331 w 331"/>
                <a:gd name="T17" fmla="*/ 106 h 116"/>
                <a:gd name="T18" fmla="*/ 315 w 331"/>
                <a:gd name="T19" fmla="*/ 96 h 116"/>
                <a:gd name="T20" fmla="*/ 17 w 331"/>
                <a:gd name="T21" fmla="*/ 96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5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6"/>
                    <a:pt x="322" y="96"/>
                    <a:pt x="315" y="96"/>
                  </a:cubicBezTo>
                  <a:lnTo>
                    <a:pt x="17" y="96"/>
                  </a:lnTo>
                  <a:cubicBezTo>
                    <a:pt x="9" y="96"/>
                    <a:pt x="0" y="96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95" name="Freeform 45 1">
              <a:extLst>
                <a:ext uri="{FF2B5EF4-FFF2-40B4-BE49-F238E27FC236}">
                  <a16:creationId xmlns:a16="http://schemas.microsoft.com/office/drawing/2014/main" id="{A735E9A8-F1B0-4F88-A521-21B42DF0872E}"/>
                </a:ext>
              </a:extLst>
            </p:cNvPr>
            <p:cNvSpPr>
              <a:spLocks noEditPoints="1"/>
            </p:cNvSpPr>
            <p:nvPr>
              <p:custDataLst>
                <p:tags r:id="rId82"/>
              </p:custDataLst>
            </p:nvPr>
          </p:nvSpPr>
          <p:spPr bwMode="auto">
            <a:xfrm>
              <a:off x="6796089" y="2935287"/>
              <a:ext cx="177800" cy="309563"/>
            </a:xfrm>
            <a:custGeom>
              <a:avLst/>
              <a:gdLst>
                <a:gd name="T0" fmla="*/ 210 w 210"/>
                <a:gd name="T1" fmla="*/ 172 h 343"/>
                <a:gd name="T2" fmla="*/ 190 w 210"/>
                <a:gd name="T3" fmla="*/ 55 h 343"/>
                <a:gd name="T4" fmla="*/ 106 w 210"/>
                <a:gd name="T5" fmla="*/ 0 h 343"/>
                <a:gd name="T6" fmla="*/ 19 w 210"/>
                <a:gd name="T7" fmla="*/ 59 h 343"/>
                <a:gd name="T8" fmla="*/ 0 w 210"/>
                <a:gd name="T9" fmla="*/ 172 h 343"/>
                <a:gd name="T10" fmla="*/ 23 w 210"/>
                <a:gd name="T11" fmla="*/ 292 h 343"/>
                <a:gd name="T12" fmla="*/ 105 w 210"/>
                <a:gd name="T13" fmla="*/ 343 h 343"/>
                <a:gd name="T14" fmla="*/ 192 w 210"/>
                <a:gd name="T15" fmla="*/ 285 h 343"/>
                <a:gd name="T16" fmla="*/ 210 w 210"/>
                <a:gd name="T17" fmla="*/ 172 h 343"/>
                <a:gd name="T18" fmla="*/ 105 w 210"/>
                <a:gd name="T19" fmla="*/ 332 h 343"/>
                <a:gd name="T20" fmla="*/ 47 w 210"/>
                <a:gd name="T21" fmla="*/ 271 h 343"/>
                <a:gd name="T22" fmla="*/ 42 w 210"/>
                <a:gd name="T23" fmla="*/ 166 h 343"/>
                <a:gd name="T24" fmla="*/ 46 w 210"/>
                <a:gd name="T25" fmla="*/ 74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6 h 343"/>
                <a:gd name="T32" fmla="*/ 163 w 210"/>
                <a:gd name="T33" fmla="*/ 269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2"/>
                  </a:moveTo>
                  <a:cubicBezTo>
                    <a:pt x="210" y="132"/>
                    <a:pt x="208" y="92"/>
                    <a:pt x="190" y="55"/>
                  </a:cubicBezTo>
                  <a:cubicBezTo>
                    <a:pt x="167" y="8"/>
                    <a:pt x="127" y="0"/>
                    <a:pt x="106" y="0"/>
                  </a:cubicBezTo>
                  <a:cubicBezTo>
                    <a:pt x="76" y="0"/>
                    <a:pt x="39" y="13"/>
                    <a:pt x="19" y="59"/>
                  </a:cubicBezTo>
                  <a:cubicBezTo>
                    <a:pt x="3" y="93"/>
                    <a:pt x="0" y="132"/>
                    <a:pt x="0" y="172"/>
                  </a:cubicBezTo>
                  <a:cubicBezTo>
                    <a:pt x="0" y="209"/>
                    <a:pt x="2" y="254"/>
                    <a:pt x="23" y="292"/>
                  </a:cubicBezTo>
                  <a:cubicBezTo>
                    <a:pt x="44" y="333"/>
                    <a:pt x="81" y="343"/>
                    <a:pt x="105" y="343"/>
                  </a:cubicBezTo>
                  <a:cubicBezTo>
                    <a:pt x="132" y="343"/>
                    <a:pt x="170" y="332"/>
                    <a:pt x="192" y="285"/>
                  </a:cubicBezTo>
                  <a:cubicBezTo>
                    <a:pt x="208" y="250"/>
                    <a:pt x="210" y="211"/>
                    <a:pt x="210" y="172"/>
                  </a:cubicBezTo>
                  <a:close/>
                  <a:moveTo>
                    <a:pt x="105" y="332"/>
                  </a:moveTo>
                  <a:cubicBezTo>
                    <a:pt x="86" y="332"/>
                    <a:pt x="56" y="319"/>
                    <a:pt x="47" y="271"/>
                  </a:cubicBezTo>
                  <a:cubicBezTo>
                    <a:pt x="42" y="241"/>
                    <a:pt x="42" y="196"/>
                    <a:pt x="42" y="166"/>
                  </a:cubicBezTo>
                  <a:cubicBezTo>
                    <a:pt x="42" y="134"/>
                    <a:pt x="42" y="101"/>
                    <a:pt x="46" y="74"/>
                  </a:cubicBezTo>
                  <a:cubicBezTo>
                    <a:pt x="55" y="15"/>
                    <a:pt x="93" y="11"/>
                    <a:pt x="105" y="11"/>
                  </a:cubicBezTo>
                  <a:cubicBezTo>
                    <a:pt x="122" y="11"/>
                    <a:pt x="154" y="20"/>
                    <a:pt x="164" y="69"/>
                  </a:cubicBezTo>
                  <a:cubicBezTo>
                    <a:pt x="169" y="97"/>
                    <a:pt x="169" y="135"/>
                    <a:pt x="169" y="166"/>
                  </a:cubicBezTo>
                  <a:cubicBezTo>
                    <a:pt x="169" y="204"/>
                    <a:pt x="169" y="237"/>
                    <a:pt x="163" y="269"/>
                  </a:cubicBezTo>
                  <a:cubicBezTo>
                    <a:pt x="156" y="317"/>
                    <a:pt x="128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96" name="Freeform 46 1">
              <a:extLst>
                <a:ext uri="{FF2B5EF4-FFF2-40B4-BE49-F238E27FC236}">
                  <a16:creationId xmlns:a16="http://schemas.microsoft.com/office/drawing/2014/main" id="{29594E9C-BE17-4B46-818B-A63351C4D2C7}"/>
                </a:ext>
              </a:extLst>
            </p:cNvPr>
            <p:cNvSpPr>
              <a:spLocks noEditPoints="1"/>
            </p:cNvSpPr>
            <p:nvPr>
              <p:custDataLst>
                <p:tags r:id="rId83"/>
              </p:custDataLst>
            </p:nvPr>
          </p:nvSpPr>
          <p:spPr bwMode="auto">
            <a:xfrm>
              <a:off x="3881439" y="3708400"/>
              <a:ext cx="173038" cy="285750"/>
            </a:xfrm>
            <a:custGeom>
              <a:avLst/>
              <a:gdLst>
                <a:gd name="T0" fmla="*/ 205 w 205"/>
                <a:gd name="T1" fmla="*/ 6 h 318"/>
                <a:gd name="T2" fmla="*/ 200 w 205"/>
                <a:gd name="T3" fmla="*/ 1 h 318"/>
                <a:gd name="T4" fmla="*/ 167 w 205"/>
                <a:gd name="T5" fmla="*/ 35 h 318"/>
                <a:gd name="T6" fmla="*/ 120 w 205"/>
                <a:gd name="T7" fmla="*/ 0 h 318"/>
                <a:gd name="T8" fmla="*/ 0 w 205"/>
                <a:gd name="T9" fmla="*/ 146 h 318"/>
                <a:gd name="T10" fmla="*/ 66 w 205"/>
                <a:gd name="T11" fmla="*/ 226 h 318"/>
                <a:gd name="T12" fmla="*/ 125 w 205"/>
                <a:gd name="T13" fmla="*/ 196 h 318"/>
                <a:gd name="T14" fmla="*/ 102 w 205"/>
                <a:gd name="T15" fmla="*/ 286 h 318"/>
                <a:gd name="T16" fmla="*/ 66 w 205"/>
                <a:gd name="T17" fmla="*/ 302 h 318"/>
                <a:gd name="T18" fmla="*/ 55 w 205"/>
                <a:gd name="T19" fmla="*/ 312 h 318"/>
                <a:gd name="T20" fmla="*/ 61 w 205"/>
                <a:gd name="T21" fmla="*/ 318 h 318"/>
                <a:gd name="T22" fmla="*/ 111 w 205"/>
                <a:gd name="T23" fmla="*/ 316 h 318"/>
                <a:gd name="T24" fmla="*/ 163 w 205"/>
                <a:gd name="T25" fmla="*/ 318 h 318"/>
                <a:gd name="T26" fmla="*/ 172 w 205"/>
                <a:gd name="T27" fmla="*/ 308 h 318"/>
                <a:gd name="T28" fmla="*/ 159 w 205"/>
                <a:gd name="T29" fmla="*/ 302 h 318"/>
                <a:gd name="T30" fmla="*/ 135 w 205"/>
                <a:gd name="T31" fmla="*/ 294 h 318"/>
                <a:gd name="T32" fmla="*/ 137 w 205"/>
                <a:gd name="T33" fmla="*/ 283 h 318"/>
                <a:gd name="T34" fmla="*/ 205 w 205"/>
                <a:gd name="T35" fmla="*/ 6 h 318"/>
                <a:gd name="T36" fmla="*/ 67 w 205"/>
                <a:gd name="T37" fmla="*/ 215 h 318"/>
                <a:gd name="T38" fmla="*/ 35 w 205"/>
                <a:gd name="T39" fmla="*/ 168 h 318"/>
                <a:gd name="T40" fmla="*/ 58 w 205"/>
                <a:gd name="T41" fmla="*/ 69 h 318"/>
                <a:gd name="T42" fmla="*/ 120 w 205"/>
                <a:gd name="T43" fmla="*/ 11 h 318"/>
                <a:gd name="T44" fmla="*/ 160 w 205"/>
                <a:gd name="T45" fmla="*/ 55 h 318"/>
                <a:gd name="T46" fmla="*/ 131 w 205"/>
                <a:gd name="T47" fmla="*/ 169 h 318"/>
                <a:gd name="T48" fmla="*/ 67 w 205"/>
                <a:gd name="T49" fmla="*/ 215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5" h="318">
                  <a:moveTo>
                    <a:pt x="205" y="6"/>
                  </a:moveTo>
                  <a:cubicBezTo>
                    <a:pt x="205" y="4"/>
                    <a:pt x="204" y="1"/>
                    <a:pt x="200" y="1"/>
                  </a:cubicBezTo>
                  <a:cubicBezTo>
                    <a:pt x="195" y="1"/>
                    <a:pt x="175" y="21"/>
                    <a:pt x="167" y="35"/>
                  </a:cubicBezTo>
                  <a:cubicBezTo>
                    <a:pt x="156" y="8"/>
                    <a:pt x="136" y="0"/>
                    <a:pt x="120" y="0"/>
                  </a:cubicBezTo>
                  <a:cubicBezTo>
                    <a:pt x="61" y="0"/>
                    <a:pt x="0" y="74"/>
                    <a:pt x="0" y="146"/>
                  </a:cubicBezTo>
                  <a:cubicBezTo>
                    <a:pt x="0" y="195"/>
                    <a:pt x="29" y="226"/>
                    <a:pt x="66" y="226"/>
                  </a:cubicBezTo>
                  <a:cubicBezTo>
                    <a:pt x="87" y="226"/>
                    <a:pt x="107" y="214"/>
                    <a:pt x="125" y="196"/>
                  </a:cubicBezTo>
                  <a:cubicBezTo>
                    <a:pt x="120" y="214"/>
                    <a:pt x="104" y="281"/>
                    <a:pt x="102" y="286"/>
                  </a:cubicBezTo>
                  <a:cubicBezTo>
                    <a:pt x="98" y="300"/>
                    <a:pt x="94" y="302"/>
                    <a:pt x="66" y="302"/>
                  </a:cubicBezTo>
                  <a:cubicBezTo>
                    <a:pt x="60" y="302"/>
                    <a:pt x="55" y="302"/>
                    <a:pt x="55" y="312"/>
                  </a:cubicBezTo>
                  <a:cubicBezTo>
                    <a:pt x="55" y="313"/>
                    <a:pt x="55" y="318"/>
                    <a:pt x="61" y="318"/>
                  </a:cubicBezTo>
                  <a:cubicBezTo>
                    <a:pt x="77" y="318"/>
                    <a:pt x="95" y="316"/>
                    <a:pt x="111" y="316"/>
                  </a:cubicBezTo>
                  <a:cubicBezTo>
                    <a:pt x="128" y="316"/>
                    <a:pt x="146" y="318"/>
                    <a:pt x="163" y="318"/>
                  </a:cubicBezTo>
                  <a:cubicBezTo>
                    <a:pt x="165" y="318"/>
                    <a:pt x="172" y="318"/>
                    <a:pt x="172" y="308"/>
                  </a:cubicBezTo>
                  <a:cubicBezTo>
                    <a:pt x="172" y="302"/>
                    <a:pt x="167" y="302"/>
                    <a:pt x="159" y="302"/>
                  </a:cubicBezTo>
                  <a:cubicBezTo>
                    <a:pt x="135" y="302"/>
                    <a:pt x="135" y="299"/>
                    <a:pt x="135" y="294"/>
                  </a:cubicBezTo>
                  <a:cubicBezTo>
                    <a:pt x="135" y="291"/>
                    <a:pt x="136" y="288"/>
                    <a:pt x="137" y="283"/>
                  </a:cubicBezTo>
                  <a:lnTo>
                    <a:pt x="205" y="6"/>
                  </a:lnTo>
                  <a:close/>
                  <a:moveTo>
                    <a:pt x="67" y="215"/>
                  </a:moveTo>
                  <a:cubicBezTo>
                    <a:pt x="37" y="215"/>
                    <a:pt x="35" y="177"/>
                    <a:pt x="35" y="168"/>
                  </a:cubicBezTo>
                  <a:cubicBezTo>
                    <a:pt x="35" y="144"/>
                    <a:pt x="50" y="90"/>
                    <a:pt x="58" y="69"/>
                  </a:cubicBezTo>
                  <a:cubicBezTo>
                    <a:pt x="74" y="32"/>
                    <a:pt x="100" y="11"/>
                    <a:pt x="120" y="11"/>
                  </a:cubicBezTo>
                  <a:cubicBezTo>
                    <a:pt x="153" y="11"/>
                    <a:pt x="160" y="52"/>
                    <a:pt x="160" y="55"/>
                  </a:cubicBezTo>
                  <a:cubicBezTo>
                    <a:pt x="160" y="58"/>
                    <a:pt x="132" y="167"/>
                    <a:pt x="131" y="169"/>
                  </a:cubicBezTo>
                  <a:cubicBezTo>
                    <a:pt x="123" y="183"/>
                    <a:pt x="95" y="215"/>
                    <a:pt x="67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97" name="Freeform 47 1">
              <a:extLst>
                <a:ext uri="{FF2B5EF4-FFF2-40B4-BE49-F238E27FC236}">
                  <a16:creationId xmlns:a16="http://schemas.microsoft.com/office/drawing/2014/main" id="{93AF8419-5EC5-4B15-9F92-ACECF3C11725}"/>
                </a:ext>
              </a:extLst>
            </p:cNvPr>
            <p:cNvSpPr>
              <a:spLocks noEditPoints="1"/>
            </p:cNvSpPr>
            <p:nvPr>
              <p:custDataLst>
                <p:tags r:id="rId84"/>
              </p:custDataLst>
            </p:nvPr>
          </p:nvSpPr>
          <p:spPr bwMode="auto">
            <a:xfrm>
              <a:off x="4206876" y="3741737"/>
              <a:ext cx="279400" cy="104775"/>
            </a:xfrm>
            <a:custGeom>
              <a:avLst/>
              <a:gdLst>
                <a:gd name="T0" fmla="*/ 314 w 331"/>
                <a:gd name="T1" fmla="*/ 20 h 116"/>
                <a:gd name="T2" fmla="*/ 331 w 331"/>
                <a:gd name="T3" fmla="*/ 10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10 h 116"/>
                <a:gd name="T10" fmla="*/ 17 w 331"/>
                <a:gd name="T11" fmla="*/ 20 h 116"/>
                <a:gd name="T12" fmla="*/ 314 w 331"/>
                <a:gd name="T13" fmla="*/ 20 h 116"/>
                <a:gd name="T14" fmla="*/ 315 w 331"/>
                <a:gd name="T15" fmla="*/ 116 h 116"/>
                <a:gd name="T16" fmla="*/ 331 w 331"/>
                <a:gd name="T17" fmla="*/ 106 h 116"/>
                <a:gd name="T18" fmla="*/ 314 w 331"/>
                <a:gd name="T19" fmla="*/ 97 h 116"/>
                <a:gd name="T20" fmla="*/ 17 w 331"/>
                <a:gd name="T21" fmla="*/ 97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03" name="Freeform 48 1">
              <a:extLst>
                <a:ext uri="{FF2B5EF4-FFF2-40B4-BE49-F238E27FC236}">
                  <a16:creationId xmlns:a16="http://schemas.microsoft.com/office/drawing/2014/main" id="{AB6A6590-55DA-4AD8-A048-3E3EC8D16AD4}"/>
                </a:ext>
              </a:extLst>
            </p:cNvPr>
            <p:cNvSpPr>
              <a:spLocks noEditPoints="1"/>
            </p:cNvSpPr>
            <p:nvPr>
              <p:custDataLst>
                <p:tags r:id="rId85"/>
              </p:custDataLst>
            </p:nvPr>
          </p:nvSpPr>
          <p:spPr bwMode="auto">
            <a:xfrm>
              <a:off x="4643439" y="3586162"/>
              <a:ext cx="220663" cy="330200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79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9 h 368"/>
                <a:gd name="T16" fmla="*/ 79 w 263"/>
                <a:gd name="T17" fmla="*/ 96 h 368"/>
                <a:gd name="T18" fmla="*/ 106 w 263"/>
                <a:gd name="T19" fmla="*/ 70 h 368"/>
                <a:gd name="T20" fmla="*/ 82 w 263"/>
                <a:gd name="T21" fmla="*/ 52 h 368"/>
                <a:gd name="T22" fmla="*/ 154 w 263"/>
                <a:gd name="T23" fmla="*/ 12 h 368"/>
                <a:gd name="T24" fmla="*/ 225 w 263"/>
                <a:gd name="T25" fmla="*/ 102 h 368"/>
                <a:gd name="T26" fmla="*/ 212 w 263"/>
                <a:gd name="T27" fmla="*/ 188 h 368"/>
                <a:gd name="T28" fmla="*/ 211 w 263"/>
                <a:gd name="T29" fmla="*/ 188 h 368"/>
                <a:gd name="T30" fmla="*/ 94 w 263"/>
                <a:gd name="T31" fmla="*/ 354 h 368"/>
                <a:gd name="T32" fmla="*/ 39 w 263"/>
                <a:gd name="T33" fmla="*/ 297 h 368"/>
                <a:gd name="T34" fmla="*/ 72 w 263"/>
                <a:gd name="T35" fmla="*/ 184 h 368"/>
                <a:gd name="T36" fmla="*/ 147 w 263"/>
                <a:gd name="T37" fmla="*/ 140 h 368"/>
                <a:gd name="T38" fmla="*/ 202 w 263"/>
                <a:gd name="T39" fmla="*/ 206 h 368"/>
                <a:gd name="T40" fmla="*/ 94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7" y="129"/>
                    <a:pt x="84" y="137"/>
                    <a:pt x="45" y="176"/>
                  </a:cubicBezTo>
                  <a:cubicBezTo>
                    <a:pt x="4" y="217"/>
                    <a:pt x="0" y="264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1" y="368"/>
                    <a:pt x="263" y="200"/>
                    <a:pt x="263" y="129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6"/>
                    <a:pt x="79" y="96"/>
                  </a:cubicBezTo>
                  <a:cubicBezTo>
                    <a:pt x="95" y="96"/>
                    <a:pt x="106" y="81"/>
                    <a:pt x="106" y="70"/>
                  </a:cubicBezTo>
                  <a:cubicBezTo>
                    <a:pt x="106" y="52"/>
                    <a:pt x="90" y="52"/>
                    <a:pt x="82" y="52"/>
                  </a:cubicBezTo>
                  <a:cubicBezTo>
                    <a:pt x="104" y="15"/>
                    <a:pt x="140" y="12"/>
                    <a:pt x="154" y="12"/>
                  </a:cubicBezTo>
                  <a:cubicBezTo>
                    <a:pt x="190" y="12"/>
                    <a:pt x="225" y="38"/>
                    <a:pt x="225" y="102"/>
                  </a:cubicBezTo>
                  <a:cubicBezTo>
                    <a:pt x="225" y="122"/>
                    <a:pt x="222" y="147"/>
                    <a:pt x="212" y="188"/>
                  </a:cubicBezTo>
                  <a:lnTo>
                    <a:pt x="211" y="188"/>
                  </a:lnTo>
                  <a:close/>
                  <a:moveTo>
                    <a:pt x="94" y="354"/>
                  </a:moveTo>
                  <a:cubicBezTo>
                    <a:pt x="39" y="354"/>
                    <a:pt x="39" y="302"/>
                    <a:pt x="39" y="297"/>
                  </a:cubicBezTo>
                  <a:cubicBezTo>
                    <a:pt x="39" y="284"/>
                    <a:pt x="51" y="214"/>
                    <a:pt x="72" y="184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4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04" name="Freeform 49 1">
              <a:extLst>
                <a:ext uri="{FF2B5EF4-FFF2-40B4-BE49-F238E27FC236}">
                  <a16:creationId xmlns:a16="http://schemas.microsoft.com/office/drawing/2014/main" id="{B57D0A46-2F88-4E2E-B27F-006F839F1394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4864101" y="3835400"/>
              <a:ext cx="155575" cy="141288"/>
            </a:xfrm>
            <a:custGeom>
              <a:avLst/>
              <a:gdLst>
                <a:gd name="T0" fmla="*/ 70 w 186"/>
                <a:gd name="T1" fmla="*/ 117 h 157"/>
                <a:gd name="T2" fmla="*/ 37 w 186"/>
                <a:gd name="T3" fmla="*/ 147 h 157"/>
                <a:gd name="T4" fmla="*/ 18 w 186"/>
                <a:gd name="T5" fmla="*/ 142 h 157"/>
                <a:gd name="T6" fmla="*/ 33 w 186"/>
                <a:gd name="T7" fmla="*/ 123 h 157"/>
                <a:gd name="T8" fmla="*/ 20 w 186"/>
                <a:gd name="T9" fmla="*/ 110 h 157"/>
                <a:gd name="T10" fmla="*/ 0 w 186"/>
                <a:gd name="T11" fmla="*/ 132 h 157"/>
                <a:gd name="T12" fmla="*/ 36 w 186"/>
                <a:gd name="T13" fmla="*/ 157 h 157"/>
                <a:gd name="T14" fmla="*/ 75 w 186"/>
                <a:gd name="T15" fmla="*/ 132 h 157"/>
                <a:gd name="T16" fmla="*/ 117 w 186"/>
                <a:gd name="T17" fmla="*/ 157 h 157"/>
                <a:gd name="T18" fmla="*/ 178 w 186"/>
                <a:gd name="T19" fmla="*/ 104 h 157"/>
                <a:gd name="T20" fmla="*/ 173 w 186"/>
                <a:gd name="T21" fmla="*/ 99 h 157"/>
                <a:gd name="T22" fmla="*/ 166 w 186"/>
                <a:gd name="T23" fmla="*/ 105 h 157"/>
                <a:gd name="T24" fmla="*/ 118 w 186"/>
                <a:gd name="T25" fmla="*/ 147 h 157"/>
                <a:gd name="T26" fmla="*/ 97 w 186"/>
                <a:gd name="T27" fmla="*/ 125 h 157"/>
                <a:gd name="T28" fmla="*/ 115 w 186"/>
                <a:gd name="T29" fmla="*/ 45 h 157"/>
                <a:gd name="T30" fmla="*/ 149 w 186"/>
                <a:gd name="T31" fmla="*/ 10 h 157"/>
                <a:gd name="T32" fmla="*/ 168 w 186"/>
                <a:gd name="T33" fmla="*/ 14 h 157"/>
                <a:gd name="T34" fmla="*/ 153 w 186"/>
                <a:gd name="T35" fmla="*/ 34 h 157"/>
                <a:gd name="T36" fmla="*/ 167 w 186"/>
                <a:gd name="T37" fmla="*/ 47 h 157"/>
                <a:gd name="T38" fmla="*/ 186 w 186"/>
                <a:gd name="T39" fmla="*/ 25 h 157"/>
                <a:gd name="T40" fmla="*/ 150 w 186"/>
                <a:gd name="T41" fmla="*/ 0 h 157"/>
                <a:gd name="T42" fmla="*/ 111 w 186"/>
                <a:gd name="T43" fmla="*/ 25 h 157"/>
                <a:gd name="T44" fmla="*/ 69 w 186"/>
                <a:gd name="T45" fmla="*/ 0 h 157"/>
                <a:gd name="T46" fmla="*/ 8 w 186"/>
                <a:gd name="T47" fmla="*/ 53 h 157"/>
                <a:gd name="T48" fmla="*/ 14 w 186"/>
                <a:gd name="T49" fmla="*/ 58 h 157"/>
                <a:gd name="T50" fmla="*/ 20 w 186"/>
                <a:gd name="T51" fmla="*/ 52 h 157"/>
                <a:gd name="T52" fmla="*/ 68 w 186"/>
                <a:gd name="T53" fmla="*/ 10 h 157"/>
                <a:gd name="T54" fmla="*/ 89 w 186"/>
                <a:gd name="T55" fmla="*/ 33 h 157"/>
                <a:gd name="T56" fmla="*/ 82 w 186"/>
                <a:gd name="T57" fmla="*/ 69 h 157"/>
                <a:gd name="T58" fmla="*/ 70 w 186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6" h="157">
                  <a:moveTo>
                    <a:pt x="70" y="117"/>
                  </a:moveTo>
                  <a:cubicBezTo>
                    <a:pt x="66" y="128"/>
                    <a:pt x="55" y="147"/>
                    <a:pt x="37" y="147"/>
                  </a:cubicBezTo>
                  <a:cubicBezTo>
                    <a:pt x="36" y="147"/>
                    <a:pt x="25" y="147"/>
                    <a:pt x="18" y="142"/>
                  </a:cubicBezTo>
                  <a:cubicBezTo>
                    <a:pt x="32" y="138"/>
                    <a:pt x="33" y="125"/>
                    <a:pt x="33" y="123"/>
                  </a:cubicBezTo>
                  <a:cubicBezTo>
                    <a:pt x="33" y="116"/>
                    <a:pt x="28" y="110"/>
                    <a:pt x="20" y="110"/>
                  </a:cubicBezTo>
                  <a:cubicBezTo>
                    <a:pt x="10" y="110"/>
                    <a:pt x="0" y="119"/>
                    <a:pt x="0" y="132"/>
                  </a:cubicBezTo>
                  <a:cubicBezTo>
                    <a:pt x="0" y="149"/>
                    <a:pt x="19" y="157"/>
                    <a:pt x="36" y="157"/>
                  </a:cubicBezTo>
                  <a:cubicBezTo>
                    <a:pt x="52" y="157"/>
                    <a:pt x="67" y="147"/>
                    <a:pt x="75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8" y="113"/>
                    <a:pt x="178" y="104"/>
                  </a:cubicBezTo>
                  <a:cubicBezTo>
                    <a:pt x="178" y="99"/>
                    <a:pt x="174" y="99"/>
                    <a:pt x="173" y="99"/>
                  </a:cubicBezTo>
                  <a:cubicBezTo>
                    <a:pt x="168" y="99"/>
                    <a:pt x="167" y="101"/>
                    <a:pt x="166" y="105"/>
                  </a:cubicBezTo>
                  <a:cubicBezTo>
                    <a:pt x="159" y="129"/>
                    <a:pt x="138" y="147"/>
                    <a:pt x="118" y="147"/>
                  </a:cubicBezTo>
                  <a:cubicBezTo>
                    <a:pt x="104" y="147"/>
                    <a:pt x="97" y="138"/>
                    <a:pt x="97" y="125"/>
                  </a:cubicBezTo>
                  <a:cubicBezTo>
                    <a:pt x="97" y="116"/>
                    <a:pt x="105" y="84"/>
                    <a:pt x="115" y="45"/>
                  </a:cubicBezTo>
                  <a:cubicBezTo>
                    <a:pt x="122" y="18"/>
                    <a:pt x="138" y="10"/>
                    <a:pt x="149" y="10"/>
                  </a:cubicBezTo>
                  <a:cubicBezTo>
                    <a:pt x="150" y="10"/>
                    <a:pt x="161" y="10"/>
                    <a:pt x="168" y="14"/>
                  </a:cubicBezTo>
                  <a:cubicBezTo>
                    <a:pt x="157" y="18"/>
                    <a:pt x="153" y="27"/>
                    <a:pt x="153" y="34"/>
                  </a:cubicBezTo>
                  <a:cubicBezTo>
                    <a:pt x="153" y="41"/>
                    <a:pt x="159" y="47"/>
                    <a:pt x="167" y="47"/>
                  </a:cubicBezTo>
                  <a:cubicBezTo>
                    <a:pt x="175" y="47"/>
                    <a:pt x="186" y="40"/>
                    <a:pt x="186" y="25"/>
                  </a:cubicBezTo>
                  <a:cubicBezTo>
                    <a:pt x="186" y="6"/>
                    <a:pt x="164" y="0"/>
                    <a:pt x="150" y="0"/>
                  </a:cubicBezTo>
                  <a:cubicBezTo>
                    <a:pt x="132" y="0"/>
                    <a:pt x="119" y="11"/>
                    <a:pt x="111" y="25"/>
                  </a:cubicBezTo>
                  <a:cubicBezTo>
                    <a:pt x="105" y="10"/>
                    <a:pt x="89" y="0"/>
                    <a:pt x="69" y="0"/>
                  </a:cubicBezTo>
                  <a:cubicBezTo>
                    <a:pt x="30" y="0"/>
                    <a:pt x="8" y="43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8" y="58"/>
                    <a:pt x="18" y="56"/>
                    <a:pt x="20" y="52"/>
                  </a:cubicBezTo>
                  <a:cubicBezTo>
                    <a:pt x="29" y="25"/>
                    <a:pt x="51" y="10"/>
                    <a:pt x="68" y="10"/>
                  </a:cubicBezTo>
                  <a:cubicBezTo>
                    <a:pt x="79" y="10"/>
                    <a:pt x="89" y="16"/>
                    <a:pt x="89" y="33"/>
                  </a:cubicBezTo>
                  <a:cubicBezTo>
                    <a:pt x="89" y="40"/>
                    <a:pt x="85" y="57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05" name="Freeform 50 1">
              <a:extLst>
                <a:ext uri="{FF2B5EF4-FFF2-40B4-BE49-F238E27FC236}">
                  <a16:creationId xmlns:a16="http://schemas.microsoft.com/office/drawing/2014/main" id="{10EBBEED-DD4E-4A97-B610-6BFC88D1BAE3}"/>
                </a:ext>
              </a:extLst>
            </p:cNvPr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5072064" y="3708400"/>
              <a:ext cx="217488" cy="203200"/>
            </a:xfrm>
            <a:custGeom>
              <a:avLst/>
              <a:gdLst>
                <a:gd name="T0" fmla="*/ 160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7 h 226"/>
                <a:gd name="T20" fmla="*/ 223 w 257"/>
                <a:gd name="T21" fmla="*/ 53 h 226"/>
                <a:gd name="T22" fmla="*/ 231 w 257"/>
                <a:gd name="T23" fmla="*/ 19 h 226"/>
                <a:gd name="T24" fmla="*/ 216 w 257"/>
                <a:gd name="T25" fmla="*/ 6 h 226"/>
                <a:gd name="T26" fmla="*/ 197 w 257"/>
                <a:gd name="T27" fmla="*/ 23 h 226"/>
                <a:gd name="T28" fmla="*/ 159 w 257"/>
                <a:gd name="T29" fmla="*/ 173 h 226"/>
                <a:gd name="T30" fmla="*/ 103 w 257"/>
                <a:gd name="T31" fmla="*/ 215 h 226"/>
                <a:gd name="T32" fmla="*/ 72 w 257"/>
                <a:gd name="T33" fmla="*/ 174 h 226"/>
                <a:gd name="T34" fmla="*/ 99 w 257"/>
                <a:gd name="T35" fmla="*/ 73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8 h 226"/>
                <a:gd name="T50" fmla="*/ 69 w 257"/>
                <a:gd name="T51" fmla="*/ 62 h 226"/>
                <a:gd name="T52" fmla="*/ 40 w 257"/>
                <a:gd name="T53" fmla="*/ 166 h 226"/>
                <a:gd name="T54" fmla="*/ 101 w 257"/>
                <a:gd name="T55" fmla="*/ 226 h 226"/>
                <a:gd name="T56" fmla="*/ 160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5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7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9" y="175"/>
                    <a:pt x="139" y="215"/>
                    <a:pt x="103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6" y="107"/>
                    <a:pt x="99" y="73"/>
                  </a:cubicBezTo>
                  <a:cubicBezTo>
                    <a:pt x="105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9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30"/>
                    <a:pt x="46" y="11"/>
                    <a:pt x="65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2" y="54"/>
                    <a:pt x="69" y="62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7028BFF7-BBDE-470E-931E-336779D138CD}"/>
              </a:ext>
            </a:extLst>
          </p:cNvPr>
          <p:cNvSpPr txBox="1"/>
          <p:nvPr/>
        </p:nvSpPr>
        <p:spPr>
          <a:xfrm>
            <a:off x="543320" y="1953173"/>
            <a:ext cx="765735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Reformulate as first order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Diffusion term almost everywhere convection dominated</a:t>
            </a:r>
          </a:p>
          <a:p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Consider Finite Difference for now</a:t>
            </a:r>
            <a:br>
              <a:rPr lang="en-GB" sz="2400" dirty="0"/>
            </a:br>
            <a:r>
              <a:rPr lang="en-GB" sz="2400" dirty="0"/>
              <a:t>(We also did DG methods)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Convection dominated                      Upwind scheme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0E506A8-E5AE-4DC0-BBA1-0FBF0B5A06F6}"/>
              </a:ext>
            </a:extLst>
          </p:cNvPr>
          <p:cNvGrpSpPr/>
          <p:nvPr/>
        </p:nvGrpSpPr>
        <p:grpSpPr>
          <a:xfrm>
            <a:off x="11521440" y="0"/>
            <a:ext cx="670559" cy="343004"/>
            <a:chOff x="10991914" y="0"/>
            <a:chExt cx="1200086" cy="343004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7679A020-1634-4BD0-A146-06CF2C888AD9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BC06DBE8-03E6-4E5D-948B-1D570719CE81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PDEs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6AF7043A-A415-4E37-A220-95699C44C683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B74F6C4-5415-4FAB-BF3D-633AFEBE06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6B4BFC09-4E9B-4BBA-9507-13C8FC7029CA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3684703" y="409480"/>
            <a:ext cx="7342188" cy="377826"/>
            <a:chOff x="1968500" y="2413000"/>
            <a:chExt cx="7342188" cy="377826"/>
          </a:xfrm>
        </p:grpSpPr>
        <p:sp>
          <p:nvSpPr>
            <p:cNvPr id="111" name="Freeform 264">
              <a:extLst>
                <a:ext uri="{FF2B5EF4-FFF2-40B4-BE49-F238E27FC236}">
                  <a16:creationId xmlns:a16="http://schemas.microsoft.com/office/drawing/2014/main" id="{38AB832E-D103-4264-A8BB-F838DF5F083D}"/>
                </a:ext>
              </a:extLst>
            </p:cNvPr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auto">
            <a:xfrm>
              <a:off x="1968500" y="2482850"/>
              <a:ext cx="157163" cy="234951"/>
            </a:xfrm>
            <a:custGeom>
              <a:avLst/>
              <a:gdLst>
                <a:gd name="T0" fmla="*/ 211 w 263"/>
                <a:gd name="T1" fmla="*/ 188 h 369"/>
                <a:gd name="T2" fmla="*/ 147 w 263"/>
                <a:gd name="T3" fmla="*/ 130 h 369"/>
                <a:gd name="T4" fmla="*/ 45 w 263"/>
                <a:gd name="T5" fmla="*/ 176 h 369"/>
                <a:gd name="T6" fmla="*/ 0 w 263"/>
                <a:gd name="T7" fmla="*/ 280 h 369"/>
                <a:gd name="T8" fmla="*/ 92 w 263"/>
                <a:gd name="T9" fmla="*/ 369 h 369"/>
                <a:gd name="T10" fmla="*/ 263 w 263"/>
                <a:gd name="T11" fmla="*/ 130 h 369"/>
                <a:gd name="T12" fmla="*/ 155 w 263"/>
                <a:gd name="T13" fmla="*/ 0 h 369"/>
                <a:gd name="T14" fmla="*/ 60 w 263"/>
                <a:gd name="T15" fmla="*/ 79 h 369"/>
                <a:gd name="T16" fmla="*/ 79 w 263"/>
                <a:gd name="T17" fmla="*/ 97 h 369"/>
                <a:gd name="T18" fmla="*/ 105 w 263"/>
                <a:gd name="T19" fmla="*/ 70 h 369"/>
                <a:gd name="T20" fmla="*/ 82 w 263"/>
                <a:gd name="T21" fmla="*/ 53 h 369"/>
                <a:gd name="T22" fmla="*/ 154 w 263"/>
                <a:gd name="T23" fmla="*/ 13 h 369"/>
                <a:gd name="T24" fmla="*/ 225 w 263"/>
                <a:gd name="T25" fmla="*/ 103 h 369"/>
                <a:gd name="T26" fmla="*/ 212 w 263"/>
                <a:gd name="T27" fmla="*/ 188 h 369"/>
                <a:gd name="T28" fmla="*/ 211 w 263"/>
                <a:gd name="T29" fmla="*/ 188 h 369"/>
                <a:gd name="T30" fmla="*/ 93 w 263"/>
                <a:gd name="T31" fmla="*/ 355 h 369"/>
                <a:gd name="T32" fmla="*/ 39 w 263"/>
                <a:gd name="T33" fmla="*/ 298 h 369"/>
                <a:gd name="T34" fmla="*/ 72 w 263"/>
                <a:gd name="T35" fmla="*/ 185 h 369"/>
                <a:gd name="T36" fmla="*/ 147 w 263"/>
                <a:gd name="T37" fmla="*/ 141 h 369"/>
                <a:gd name="T38" fmla="*/ 202 w 263"/>
                <a:gd name="T39" fmla="*/ 206 h 369"/>
                <a:gd name="T40" fmla="*/ 93 w 263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9">
                  <a:moveTo>
                    <a:pt x="211" y="188"/>
                  </a:moveTo>
                  <a:cubicBezTo>
                    <a:pt x="206" y="158"/>
                    <a:pt x="186" y="130"/>
                    <a:pt x="147" y="130"/>
                  </a:cubicBezTo>
                  <a:cubicBezTo>
                    <a:pt x="116" y="130"/>
                    <a:pt x="84" y="138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1" y="369"/>
                    <a:pt x="263" y="201"/>
                    <a:pt x="263" y="130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3" y="355"/>
                  </a:moveTo>
                  <a:cubicBezTo>
                    <a:pt x="39" y="355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1" y="157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3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265">
              <a:extLst>
                <a:ext uri="{FF2B5EF4-FFF2-40B4-BE49-F238E27FC236}">
                  <a16:creationId xmlns:a16="http://schemas.microsoft.com/office/drawing/2014/main" id="{B1D2EE63-5B9A-467E-B211-2CEE0BF258F3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2124075" y="2619376"/>
              <a:ext cx="69850" cy="141288"/>
            </a:xfrm>
            <a:custGeom>
              <a:avLst/>
              <a:gdLst>
                <a:gd name="T0" fmla="*/ 71 w 117"/>
                <a:gd name="T1" fmla="*/ 81 h 222"/>
                <a:gd name="T2" fmla="*/ 106 w 117"/>
                <a:gd name="T3" fmla="*/ 81 h 222"/>
                <a:gd name="T4" fmla="*/ 117 w 117"/>
                <a:gd name="T5" fmla="*/ 73 h 222"/>
                <a:gd name="T6" fmla="*/ 107 w 117"/>
                <a:gd name="T7" fmla="*/ 68 h 222"/>
                <a:gd name="T8" fmla="*/ 74 w 117"/>
                <a:gd name="T9" fmla="*/ 68 h 222"/>
                <a:gd name="T10" fmla="*/ 87 w 117"/>
                <a:gd name="T11" fmla="*/ 16 h 222"/>
                <a:gd name="T12" fmla="*/ 88 w 117"/>
                <a:gd name="T13" fmla="*/ 12 h 222"/>
                <a:gd name="T14" fmla="*/ 76 w 117"/>
                <a:gd name="T15" fmla="*/ 0 h 222"/>
                <a:gd name="T16" fmla="*/ 59 w 117"/>
                <a:gd name="T17" fmla="*/ 15 h 222"/>
                <a:gd name="T18" fmla="*/ 46 w 117"/>
                <a:gd name="T19" fmla="*/ 68 h 222"/>
                <a:gd name="T20" fmla="*/ 11 w 117"/>
                <a:gd name="T21" fmla="*/ 68 h 222"/>
                <a:gd name="T22" fmla="*/ 0 w 117"/>
                <a:gd name="T23" fmla="*/ 76 h 222"/>
                <a:gd name="T24" fmla="*/ 10 w 117"/>
                <a:gd name="T25" fmla="*/ 81 h 222"/>
                <a:gd name="T26" fmla="*/ 43 w 117"/>
                <a:gd name="T27" fmla="*/ 81 h 222"/>
                <a:gd name="T28" fmla="*/ 23 w 117"/>
                <a:gd name="T29" fmla="*/ 163 h 222"/>
                <a:gd name="T30" fmla="*/ 17 w 117"/>
                <a:gd name="T31" fmla="*/ 189 h 222"/>
                <a:gd name="T32" fmla="*/ 55 w 117"/>
                <a:gd name="T33" fmla="*/ 222 h 222"/>
                <a:gd name="T34" fmla="*/ 115 w 117"/>
                <a:gd name="T35" fmla="*/ 169 h 222"/>
                <a:gd name="T36" fmla="*/ 110 w 117"/>
                <a:gd name="T37" fmla="*/ 164 h 222"/>
                <a:gd name="T38" fmla="*/ 102 w 117"/>
                <a:gd name="T39" fmla="*/ 171 h 222"/>
                <a:gd name="T40" fmla="*/ 56 w 117"/>
                <a:gd name="T41" fmla="*/ 212 h 222"/>
                <a:gd name="T42" fmla="*/ 43 w 117"/>
                <a:gd name="T43" fmla="*/ 195 h 222"/>
                <a:gd name="T44" fmla="*/ 46 w 117"/>
                <a:gd name="T45" fmla="*/ 181 h 222"/>
                <a:gd name="T46" fmla="*/ 71 w 117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7" h="222">
                  <a:moveTo>
                    <a:pt x="71" y="81"/>
                  </a:moveTo>
                  <a:lnTo>
                    <a:pt x="106" y="81"/>
                  </a:lnTo>
                  <a:cubicBezTo>
                    <a:pt x="113" y="81"/>
                    <a:pt x="117" y="81"/>
                    <a:pt x="117" y="73"/>
                  </a:cubicBezTo>
                  <a:cubicBezTo>
                    <a:pt x="117" y="68"/>
                    <a:pt x="113" y="68"/>
                    <a:pt x="107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7" y="15"/>
                    <a:pt x="88" y="13"/>
                    <a:pt x="88" y="12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7" y="0"/>
                    <a:pt x="62" y="6"/>
                    <a:pt x="59" y="15"/>
                  </a:cubicBezTo>
                  <a:cubicBezTo>
                    <a:pt x="57" y="24"/>
                    <a:pt x="62" y="7"/>
                    <a:pt x="46" y="68"/>
                  </a:cubicBezTo>
                  <a:lnTo>
                    <a:pt x="11" y="68"/>
                  </a:lnTo>
                  <a:cubicBezTo>
                    <a:pt x="4" y="68"/>
                    <a:pt x="0" y="68"/>
                    <a:pt x="0" y="76"/>
                  </a:cubicBezTo>
                  <a:cubicBezTo>
                    <a:pt x="0" y="81"/>
                    <a:pt x="4" y="81"/>
                    <a:pt x="10" y="81"/>
                  </a:cubicBezTo>
                  <a:lnTo>
                    <a:pt x="43" y="81"/>
                  </a:lnTo>
                  <a:lnTo>
                    <a:pt x="23" y="163"/>
                  </a:lnTo>
                  <a:cubicBezTo>
                    <a:pt x="20" y="172"/>
                    <a:pt x="17" y="184"/>
                    <a:pt x="17" y="189"/>
                  </a:cubicBezTo>
                  <a:cubicBezTo>
                    <a:pt x="17" y="209"/>
                    <a:pt x="35" y="222"/>
                    <a:pt x="55" y="222"/>
                  </a:cubicBezTo>
                  <a:cubicBezTo>
                    <a:pt x="93" y="222"/>
                    <a:pt x="115" y="173"/>
                    <a:pt x="115" y="169"/>
                  </a:cubicBezTo>
                  <a:cubicBezTo>
                    <a:pt x="115" y="164"/>
                    <a:pt x="111" y="164"/>
                    <a:pt x="110" y="164"/>
                  </a:cubicBezTo>
                  <a:cubicBezTo>
                    <a:pt x="105" y="164"/>
                    <a:pt x="105" y="165"/>
                    <a:pt x="102" y="171"/>
                  </a:cubicBezTo>
                  <a:cubicBezTo>
                    <a:pt x="93" y="193"/>
                    <a:pt x="75" y="212"/>
                    <a:pt x="56" y="212"/>
                  </a:cubicBezTo>
                  <a:cubicBezTo>
                    <a:pt x="48" y="212"/>
                    <a:pt x="43" y="208"/>
                    <a:pt x="43" y="195"/>
                  </a:cubicBezTo>
                  <a:cubicBezTo>
                    <a:pt x="43" y="192"/>
                    <a:pt x="45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266">
              <a:extLst>
                <a:ext uri="{FF2B5EF4-FFF2-40B4-BE49-F238E27FC236}">
                  <a16:creationId xmlns:a16="http://schemas.microsoft.com/office/drawing/2014/main" id="{9BB4F10F-AE88-4E8E-BE67-A3AFB7469B36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2227263" y="2570163"/>
              <a:ext cx="152400" cy="144463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6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6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6" y="50"/>
                    <a:pt x="106" y="41"/>
                  </a:cubicBezTo>
                  <a:cubicBezTo>
                    <a:pt x="106" y="19"/>
                    <a:pt x="90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6" y="12"/>
                    <a:pt x="76" y="27"/>
                  </a:cubicBezTo>
                  <a:cubicBezTo>
                    <a:pt x="76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3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267">
              <a:extLst>
                <a:ext uri="{FF2B5EF4-FFF2-40B4-BE49-F238E27FC236}">
                  <a16:creationId xmlns:a16="http://schemas.microsoft.com/office/drawing/2014/main" id="{1A4D625D-B8FC-4113-B3E2-4945B309D09D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2570163" y="2525713"/>
              <a:ext cx="196850" cy="212726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268">
              <a:extLst>
                <a:ext uri="{FF2B5EF4-FFF2-40B4-BE49-F238E27FC236}">
                  <a16:creationId xmlns:a16="http://schemas.microsoft.com/office/drawing/2014/main" id="{5D56E2F0-0C76-4A65-A1BD-775812E78507}"/>
                </a:ext>
              </a:extLst>
            </p:cNvPr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auto">
            <a:xfrm>
              <a:off x="2960688" y="2482850"/>
              <a:ext cx="155575" cy="234951"/>
            </a:xfrm>
            <a:custGeom>
              <a:avLst/>
              <a:gdLst>
                <a:gd name="T0" fmla="*/ 211 w 263"/>
                <a:gd name="T1" fmla="*/ 188 h 369"/>
                <a:gd name="T2" fmla="*/ 147 w 263"/>
                <a:gd name="T3" fmla="*/ 130 h 369"/>
                <a:gd name="T4" fmla="*/ 45 w 263"/>
                <a:gd name="T5" fmla="*/ 176 h 369"/>
                <a:gd name="T6" fmla="*/ 0 w 263"/>
                <a:gd name="T7" fmla="*/ 280 h 369"/>
                <a:gd name="T8" fmla="*/ 92 w 263"/>
                <a:gd name="T9" fmla="*/ 369 h 369"/>
                <a:gd name="T10" fmla="*/ 263 w 263"/>
                <a:gd name="T11" fmla="*/ 130 h 369"/>
                <a:gd name="T12" fmla="*/ 155 w 263"/>
                <a:gd name="T13" fmla="*/ 0 h 369"/>
                <a:gd name="T14" fmla="*/ 60 w 263"/>
                <a:gd name="T15" fmla="*/ 79 h 369"/>
                <a:gd name="T16" fmla="*/ 79 w 263"/>
                <a:gd name="T17" fmla="*/ 97 h 369"/>
                <a:gd name="T18" fmla="*/ 106 w 263"/>
                <a:gd name="T19" fmla="*/ 70 h 369"/>
                <a:gd name="T20" fmla="*/ 82 w 263"/>
                <a:gd name="T21" fmla="*/ 53 h 369"/>
                <a:gd name="T22" fmla="*/ 154 w 263"/>
                <a:gd name="T23" fmla="*/ 13 h 369"/>
                <a:gd name="T24" fmla="*/ 225 w 263"/>
                <a:gd name="T25" fmla="*/ 103 h 369"/>
                <a:gd name="T26" fmla="*/ 212 w 263"/>
                <a:gd name="T27" fmla="*/ 188 h 369"/>
                <a:gd name="T28" fmla="*/ 211 w 263"/>
                <a:gd name="T29" fmla="*/ 188 h 369"/>
                <a:gd name="T30" fmla="*/ 94 w 263"/>
                <a:gd name="T31" fmla="*/ 355 h 369"/>
                <a:gd name="T32" fmla="*/ 39 w 263"/>
                <a:gd name="T33" fmla="*/ 298 h 369"/>
                <a:gd name="T34" fmla="*/ 72 w 263"/>
                <a:gd name="T35" fmla="*/ 185 h 369"/>
                <a:gd name="T36" fmla="*/ 147 w 263"/>
                <a:gd name="T37" fmla="*/ 141 h 369"/>
                <a:gd name="T38" fmla="*/ 202 w 263"/>
                <a:gd name="T39" fmla="*/ 206 h 369"/>
                <a:gd name="T40" fmla="*/ 94 w 263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9">
                  <a:moveTo>
                    <a:pt x="211" y="188"/>
                  </a:moveTo>
                  <a:cubicBezTo>
                    <a:pt x="206" y="158"/>
                    <a:pt x="186" y="130"/>
                    <a:pt x="147" y="130"/>
                  </a:cubicBezTo>
                  <a:cubicBezTo>
                    <a:pt x="116" y="130"/>
                    <a:pt x="84" y="138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1" y="369"/>
                    <a:pt x="263" y="201"/>
                    <a:pt x="263" y="130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6" y="82"/>
                    <a:pt x="106" y="70"/>
                  </a:cubicBezTo>
                  <a:cubicBezTo>
                    <a:pt x="106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5"/>
                  </a:moveTo>
                  <a:cubicBezTo>
                    <a:pt x="39" y="355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7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4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Freeform 269">
              <a:extLst>
                <a:ext uri="{FF2B5EF4-FFF2-40B4-BE49-F238E27FC236}">
                  <a16:creationId xmlns:a16="http://schemas.microsoft.com/office/drawing/2014/main" id="{B8553DEE-C3BD-4430-9C9B-AF37C4D74C8E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3114675" y="2660651"/>
              <a:ext cx="111125" cy="100013"/>
            </a:xfrm>
            <a:custGeom>
              <a:avLst/>
              <a:gdLst>
                <a:gd name="T0" fmla="*/ 71 w 187"/>
                <a:gd name="T1" fmla="*/ 117 h 157"/>
                <a:gd name="T2" fmla="*/ 38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2 h 157"/>
                <a:gd name="T12" fmla="*/ 37 w 187"/>
                <a:gd name="T13" fmla="*/ 157 h 157"/>
                <a:gd name="T14" fmla="*/ 76 w 187"/>
                <a:gd name="T15" fmla="*/ 132 h 157"/>
                <a:gd name="T16" fmla="*/ 118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7 w 187"/>
                <a:gd name="T23" fmla="*/ 105 h 157"/>
                <a:gd name="T24" fmla="*/ 119 w 187"/>
                <a:gd name="T25" fmla="*/ 147 h 157"/>
                <a:gd name="T26" fmla="*/ 98 w 187"/>
                <a:gd name="T27" fmla="*/ 125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4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1 w 187"/>
                <a:gd name="T41" fmla="*/ 0 h 157"/>
                <a:gd name="T42" fmla="*/ 112 w 187"/>
                <a:gd name="T43" fmla="*/ 24 h 157"/>
                <a:gd name="T44" fmla="*/ 70 w 187"/>
                <a:gd name="T45" fmla="*/ 0 h 157"/>
                <a:gd name="T46" fmla="*/ 9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9 w 187"/>
                <a:gd name="T53" fmla="*/ 9 h 157"/>
                <a:gd name="T54" fmla="*/ 90 w 187"/>
                <a:gd name="T55" fmla="*/ 32 h 157"/>
                <a:gd name="T56" fmla="*/ 82 w 187"/>
                <a:gd name="T57" fmla="*/ 69 h 157"/>
                <a:gd name="T58" fmla="*/ 71 w 187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1" y="117"/>
                  </a:moveTo>
                  <a:cubicBezTo>
                    <a:pt x="67" y="128"/>
                    <a:pt x="56" y="147"/>
                    <a:pt x="38" y="147"/>
                  </a:cubicBezTo>
                  <a:cubicBezTo>
                    <a:pt x="37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1" y="110"/>
                    <a:pt x="0" y="119"/>
                    <a:pt x="0" y="132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5" y="151"/>
                    <a:pt x="104" y="157"/>
                    <a:pt x="118" y="157"/>
                  </a:cubicBezTo>
                  <a:cubicBezTo>
                    <a:pt x="158" y="157"/>
                    <a:pt x="179" y="113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9" y="99"/>
                    <a:pt x="168" y="101"/>
                    <a:pt x="167" y="105"/>
                  </a:cubicBezTo>
                  <a:cubicBezTo>
                    <a:pt x="159" y="129"/>
                    <a:pt x="139" y="147"/>
                    <a:pt x="119" y="147"/>
                  </a:cubicBezTo>
                  <a:cubicBezTo>
                    <a:pt x="105" y="147"/>
                    <a:pt x="98" y="138"/>
                    <a:pt x="98" y="125"/>
                  </a:cubicBezTo>
                  <a:cubicBezTo>
                    <a:pt x="98" y="115"/>
                    <a:pt x="106" y="84"/>
                    <a:pt x="116" y="45"/>
                  </a:cubicBezTo>
                  <a:cubicBezTo>
                    <a:pt x="123" y="18"/>
                    <a:pt x="139" y="9"/>
                    <a:pt x="150" y="9"/>
                  </a:cubicBezTo>
                  <a:cubicBezTo>
                    <a:pt x="151" y="9"/>
                    <a:pt x="162" y="9"/>
                    <a:pt x="169" y="14"/>
                  </a:cubicBezTo>
                  <a:cubicBezTo>
                    <a:pt x="158" y="17"/>
                    <a:pt x="154" y="27"/>
                    <a:pt x="154" y="33"/>
                  </a:cubicBezTo>
                  <a:cubicBezTo>
                    <a:pt x="154" y="41"/>
                    <a:pt x="159" y="46"/>
                    <a:pt x="167" y="46"/>
                  </a:cubicBezTo>
                  <a:cubicBezTo>
                    <a:pt x="176" y="46"/>
                    <a:pt x="187" y="40"/>
                    <a:pt x="187" y="25"/>
                  </a:cubicBezTo>
                  <a:cubicBezTo>
                    <a:pt x="187" y="6"/>
                    <a:pt x="165" y="0"/>
                    <a:pt x="151" y="0"/>
                  </a:cubicBezTo>
                  <a:cubicBezTo>
                    <a:pt x="133" y="0"/>
                    <a:pt x="119" y="11"/>
                    <a:pt x="112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9" y="43"/>
                    <a:pt x="9" y="53"/>
                  </a:cubicBezTo>
                  <a:cubicBezTo>
                    <a:pt x="9" y="58"/>
                    <a:pt x="13" y="58"/>
                    <a:pt x="14" y="58"/>
                  </a:cubicBezTo>
                  <a:cubicBezTo>
                    <a:pt x="19" y="58"/>
                    <a:pt x="19" y="56"/>
                    <a:pt x="21" y="52"/>
                  </a:cubicBezTo>
                  <a:cubicBezTo>
                    <a:pt x="30" y="24"/>
                    <a:pt x="52" y="9"/>
                    <a:pt x="69" y="9"/>
                  </a:cubicBezTo>
                  <a:cubicBezTo>
                    <a:pt x="80" y="9"/>
                    <a:pt x="90" y="16"/>
                    <a:pt x="90" y="32"/>
                  </a:cubicBezTo>
                  <a:cubicBezTo>
                    <a:pt x="90" y="39"/>
                    <a:pt x="86" y="57"/>
                    <a:pt x="82" y="69"/>
                  </a:cubicBezTo>
                  <a:lnTo>
                    <a:pt x="71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Freeform 270">
              <a:extLst>
                <a:ext uri="{FF2B5EF4-FFF2-40B4-BE49-F238E27FC236}">
                  <a16:creationId xmlns:a16="http://schemas.microsoft.com/office/drawing/2014/main" id="{7DBB5100-9EE2-454D-B278-AD08AA1C3CCA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3270250" y="2487613"/>
              <a:ext cx="147638" cy="288926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7 h 454"/>
                <a:gd name="T8" fmla="*/ 160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2 w 249"/>
                <a:gd name="T27" fmla="*/ 58 h 454"/>
                <a:gd name="T28" fmla="*/ 126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90 h 454"/>
                <a:gd name="T48" fmla="*/ 0 w 249"/>
                <a:gd name="T49" fmla="*/ 419 h 454"/>
                <a:gd name="T50" fmla="*/ 42 w 249"/>
                <a:gd name="T51" fmla="*/ 454 h 454"/>
                <a:gd name="T52" fmla="*/ 99 w 249"/>
                <a:gd name="T53" fmla="*/ 406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7"/>
                    <a:pt x="210" y="137"/>
                    <a:pt x="201" y="137"/>
                  </a:cubicBezTo>
                  <a:lnTo>
                    <a:pt x="160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2" y="58"/>
                  </a:cubicBezTo>
                  <a:cubicBezTo>
                    <a:pt x="139" y="69"/>
                    <a:pt x="138" y="74"/>
                    <a:pt x="126" y="137"/>
                  </a:cubicBezTo>
                  <a:lnTo>
                    <a:pt x="91" y="137"/>
                  </a:lnTo>
                  <a:cubicBezTo>
                    <a:pt x="82" y="137"/>
                    <a:pt x="76" y="137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8"/>
                    <a:pt x="68" y="443"/>
                    <a:pt x="42" y="443"/>
                  </a:cubicBezTo>
                  <a:cubicBezTo>
                    <a:pt x="41" y="443"/>
                    <a:pt x="28" y="443"/>
                    <a:pt x="19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6"/>
                    <a:pt x="37" y="390"/>
                    <a:pt x="28" y="390"/>
                  </a:cubicBezTo>
                  <a:cubicBezTo>
                    <a:pt x="15" y="390"/>
                    <a:pt x="0" y="401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4"/>
                    <a:pt x="99" y="406"/>
                  </a:cubicBezTo>
                  <a:cubicBezTo>
                    <a:pt x="115" y="374"/>
                    <a:pt x="126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Freeform 271">
              <a:extLst>
                <a:ext uri="{FF2B5EF4-FFF2-40B4-BE49-F238E27FC236}">
                  <a16:creationId xmlns:a16="http://schemas.microsoft.com/office/drawing/2014/main" id="{03B7B31F-978F-4747-ACFE-3DFCAB9EF489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3455988" y="2413000"/>
              <a:ext cx="53975" cy="222251"/>
            </a:xfrm>
            <a:custGeom>
              <a:avLst/>
              <a:gdLst>
                <a:gd name="T0" fmla="*/ 84 w 91"/>
                <a:gd name="T1" fmla="*/ 0 h 349"/>
                <a:gd name="T2" fmla="*/ 0 w 91"/>
                <a:gd name="T3" fmla="*/ 174 h 349"/>
                <a:gd name="T4" fmla="*/ 84 w 91"/>
                <a:gd name="T5" fmla="*/ 349 h 349"/>
                <a:gd name="T6" fmla="*/ 91 w 91"/>
                <a:gd name="T7" fmla="*/ 344 h 349"/>
                <a:gd name="T8" fmla="*/ 87 w 91"/>
                <a:gd name="T9" fmla="*/ 339 h 349"/>
                <a:gd name="T10" fmla="*/ 24 w 91"/>
                <a:gd name="T11" fmla="*/ 174 h 349"/>
                <a:gd name="T12" fmla="*/ 88 w 91"/>
                <a:gd name="T13" fmla="*/ 8 h 349"/>
                <a:gd name="T14" fmla="*/ 91 w 91"/>
                <a:gd name="T15" fmla="*/ 4 h 349"/>
                <a:gd name="T16" fmla="*/ 84 w 91"/>
                <a:gd name="T17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349">
                  <a:moveTo>
                    <a:pt x="84" y="0"/>
                  </a:moveTo>
                  <a:cubicBezTo>
                    <a:pt x="18" y="47"/>
                    <a:pt x="0" y="121"/>
                    <a:pt x="0" y="174"/>
                  </a:cubicBezTo>
                  <a:cubicBezTo>
                    <a:pt x="0" y="223"/>
                    <a:pt x="15" y="300"/>
                    <a:pt x="84" y="349"/>
                  </a:cubicBezTo>
                  <a:cubicBezTo>
                    <a:pt x="87" y="349"/>
                    <a:pt x="91" y="349"/>
                    <a:pt x="91" y="344"/>
                  </a:cubicBezTo>
                  <a:cubicBezTo>
                    <a:pt x="91" y="342"/>
                    <a:pt x="90" y="342"/>
                    <a:pt x="87" y="339"/>
                  </a:cubicBezTo>
                  <a:cubicBezTo>
                    <a:pt x="41" y="297"/>
                    <a:pt x="24" y="238"/>
                    <a:pt x="24" y="174"/>
                  </a:cubicBezTo>
                  <a:cubicBezTo>
                    <a:pt x="24" y="80"/>
                    <a:pt x="60" y="34"/>
                    <a:pt x="88" y="8"/>
                  </a:cubicBezTo>
                  <a:cubicBezTo>
                    <a:pt x="90" y="7"/>
                    <a:pt x="91" y="6"/>
                    <a:pt x="91" y="4"/>
                  </a:cubicBezTo>
                  <a:cubicBezTo>
                    <a:pt x="91" y="0"/>
                    <a:pt x="87" y="0"/>
                    <a:pt x="84" y="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Freeform 272">
              <a:extLst>
                <a:ext uri="{FF2B5EF4-FFF2-40B4-BE49-F238E27FC236}">
                  <a16:creationId xmlns:a16="http://schemas.microsoft.com/office/drawing/2014/main" id="{5E9679F6-B58C-4907-A0C8-AA606D656397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3536950" y="2481263"/>
              <a:ext cx="90488" cy="100013"/>
            </a:xfrm>
            <a:custGeom>
              <a:avLst/>
              <a:gdLst>
                <a:gd name="T0" fmla="*/ 131 w 151"/>
                <a:gd name="T1" fmla="*/ 20 h 157"/>
                <a:gd name="T2" fmla="*/ 114 w 151"/>
                <a:gd name="T3" fmla="*/ 40 h 157"/>
                <a:gd name="T4" fmla="*/ 127 w 151"/>
                <a:gd name="T5" fmla="*/ 53 h 157"/>
                <a:gd name="T6" fmla="*/ 147 w 151"/>
                <a:gd name="T7" fmla="*/ 30 h 157"/>
                <a:gd name="T8" fmla="*/ 101 w 151"/>
                <a:gd name="T9" fmla="*/ 0 h 157"/>
                <a:gd name="T10" fmla="*/ 0 w 151"/>
                <a:gd name="T11" fmla="*/ 96 h 157"/>
                <a:gd name="T12" fmla="*/ 65 w 151"/>
                <a:gd name="T13" fmla="*/ 157 h 157"/>
                <a:gd name="T14" fmla="*/ 151 w 151"/>
                <a:gd name="T15" fmla="*/ 118 h 157"/>
                <a:gd name="T16" fmla="*/ 145 w 151"/>
                <a:gd name="T17" fmla="*/ 112 h 157"/>
                <a:gd name="T18" fmla="*/ 140 w 151"/>
                <a:gd name="T19" fmla="*/ 115 h 157"/>
                <a:gd name="T20" fmla="*/ 66 w 151"/>
                <a:gd name="T21" fmla="*/ 147 h 157"/>
                <a:gd name="T22" fmla="*/ 29 w 151"/>
                <a:gd name="T23" fmla="*/ 109 h 157"/>
                <a:gd name="T24" fmla="*/ 52 w 151"/>
                <a:gd name="T25" fmla="*/ 36 h 157"/>
                <a:gd name="T26" fmla="*/ 101 w 151"/>
                <a:gd name="T27" fmla="*/ 10 h 157"/>
                <a:gd name="T28" fmla="*/ 131 w 151"/>
                <a:gd name="T29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1" h="157">
                  <a:moveTo>
                    <a:pt x="131" y="20"/>
                  </a:moveTo>
                  <a:cubicBezTo>
                    <a:pt x="119" y="22"/>
                    <a:pt x="114" y="32"/>
                    <a:pt x="114" y="40"/>
                  </a:cubicBezTo>
                  <a:cubicBezTo>
                    <a:pt x="114" y="49"/>
                    <a:pt x="121" y="53"/>
                    <a:pt x="127" y="53"/>
                  </a:cubicBezTo>
                  <a:cubicBezTo>
                    <a:pt x="135" y="53"/>
                    <a:pt x="147" y="47"/>
                    <a:pt x="147" y="30"/>
                  </a:cubicBezTo>
                  <a:cubicBezTo>
                    <a:pt x="147" y="6"/>
                    <a:pt x="120" y="0"/>
                    <a:pt x="101" y="0"/>
                  </a:cubicBezTo>
                  <a:cubicBezTo>
                    <a:pt x="49" y="0"/>
                    <a:pt x="0" y="48"/>
                    <a:pt x="0" y="96"/>
                  </a:cubicBezTo>
                  <a:cubicBezTo>
                    <a:pt x="0" y="126"/>
                    <a:pt x="21" y="157"/>
                    <a:pt x="65" y="157"/>
                  </a:cubicBezTo>
                  <a:cubicBezTo>
                    <a:pt x="124" y="157"/>
                    <a:pt x="151" y="123"/>
                    <a:pt x="151" y="118"/>
                  </a:cubicBezTo>
                  <a:cubicBezTo>
                    <a:pt x="151" y="116"/>
                    <a:pt x="148" y="112"/>
                    <a:pt x="145" y="112"/>
                  </a:cubicBezTo>
                  <a:cubicBezTo>
                    <a:pt x="143" y="112"/>
                    <a:pt x="143" y="113"/>
                    <a:pt x="140" y="115"/>
                  </a:cubicBezTo>
                  <a:cubicBezTo>
                    <a:pt x="113" y="147"/>
                    <a:pt x="72" y="147"/>
                    <a:pt x="66" y="147"/>
                  </a:cubicBezTo>
                  <a:cubicBezTo>
                    <a:pt x="40" y="147"/>
                    <a:pt x="29" y="130"/>
                    <a:pt x="29" y="109"/>
                  </a:cubicBezTo>
                  <a:cubicBezTo>
                    <a:pt x="29" y="99"/>
                    <a:pt x="34" y="61"/>
                    <a:pt x="52" y="36"/>
                  </a:cubicBezTo>
                  <a:cubicBezTo>
                    <a:pt x="66" y="19"/>
                    <a:pt x="84" y="10"/>
                    <a:pt x="101" y="10"/>
                  </a:cubicBezTo>
                  <a:cubicBezTo>
                    <a:pt x="106" y="10"/>
                    <a:pt x="123" y="10"/>
                    <a:pt x="131" y="2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Freeform 273">
              <a:extLst>
                <a:ext uri="{FF2B5EF4-FFF2-40B4-BE49-F238E27FC236}">
                  <a16:creationId xmlns:a16="http://schemas.microsoft.com/office/drawing/2014/main" id="{0327FDE1-8A7A-4893-908B-B126D1F626AC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3644900" y="2413000"/>
              <a:ext cx="53975" cy="222251"/>
            </a:xfrm>
            <a:custGeom>
              <a:avLst/>
              <a:gdLst>
                <a:gd name="T0" fmla="*/ 6 w 90"/>
                <a:gd name="T1" fmla="*/ 0 h 349"/>
                <a:gd name="T2" fmla="*/ 0 w 90"/>
                <a:gd name="T3" fmla="*/ 4 h 349"/>
                <a:gd name="T4" fmla="*/ 3 w 90"/>
                <a:gd name="T5" fmla="*/ 9 h 349"/>
                <a:gd name="T6" fmla="*/ 66 w 90"/>
                <a:gd name="T7" fmla="*/ 174 h 349"/>
                <a:gd name="T8" fmla="*/ 6 w 90"/>
                <a:gd name="T9" fmla="*/ 336 h 349"/>
                <a:gd name="T10" fmla="*/ 0 w 90"/>
                <a:gd name="T11" fmla="*/ 344 h 349"/>
                <a:gd name="T12" fmla="*/ 4 w 90"/>
                <a:gd name="T13" fmla="*/ 349 h 349"/>
                <a:gd name="T14" fmla="*/ 64 w 90"/>
                <a:gd name="T15" fmla="*/ 282 h 349"/>
                <a:gd name="T16" fmla="*/ 90 w 90"/>
                <a:gd name="T17" fmla="*/ 174 h 349"/>
                <a:gd name="T18" fmla="*/ 6 w 90"/>
                <a:gd name="T19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349">
                  <a:moveTo>
                    <a:pt x="6" y="0"/>
                  </a:moveTo>
                  <a:cubicBezTo>
                    <a:pt x="4" y="0"/>
                    <a:pt x="0" y="0"/>
                    <a:pt x="0" y="4"/>
                  </a:cubicBezTo>
                  <a:cubicBezTo>
                    <a:pt x="0" y="6"/>
                    <a:pt x="1" y="7"/>
                    <a:pt x="3" y="9"/>
                  </a:cubicBezTo>
                  <a:cubicBezTo>
                    <a:pt x="33" y="37"/>
                    <a:pt x="66" y="84"/>
                    <a:pt x="66" y="174"/>
                  </a:cubicBezTo>
                  <a:cubicBezTo>
                    <a:pt x="66" y="247"/>
                    <a:pt x="44" y="302"/>
                    <a:pt x="6" y="336"/>
                  </a:cubicBezTo>
                  <a:cubicBezTo>
                    <a:pt x="0" y="342"/>
                    <a:pt x="0" y="343"/>
                    <a:pt x="0" y="344"/>
                  </a:cubicBezTo>
                  <a:cubicBezTo>
                    <a:pt x="0" y="346"/>
                    <a:pt x="1" y="349"/>
                    <a:pt x="4" y="349"/>
                  </a:cubicBezTo>
                  <a:cubicBezTo>
                    <a:pt x="8" y="349"/>
                    <a:pt x="41" y="326"/>
                    <a:pt x="64" y="282"/>
                  </a:cubicBezTo>
                  <a:cubicBezTo>
                    <a:pt x="80" y="253"/>
                    <a:pt x="90" y="215"/>
                    <a:pt x="90" y="174"/>
                  </a:cubicBezTo>
                  <a:cubicBezTo>
                    <a:pt x="90" y="125"/>
                    <a:pt x="75" y="49"/>
                    <a:pt x="6" y="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Freeform 274">
              <a:extLst>
                <a:ext uri="{FF2B5EF4-FFF2-40B4-BE49-F238E27FC236}">
                  <a16:creationId xmlns:a16="http://schemas.microsoft.com/office/drawing/2014/main" id="{34D5845A-46A9-4321-AE8A-C908F6FD16AB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3767138" y="2471738"/>
              <a:ext cx="68263" cy="319088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8 h 499"/>
                <a:gd name="T14" fmla="*/ 0 w 115"/>
                <a:gd name="T15" fmla="*/ 250 h 499"/>
                <a:gd name="T16" fmla="*/ 33 w 115"/>
                <a:gd name="T17" fmla="*/ 406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5" y="421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1" y="34"/>
                    <a:pt x="31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5" y="349"/>
                    <a:pt x="33" y="406"/>
                  </a:cubicBezTo>
                  <a:cubicBezTo>
                    <a:pt x="63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Freeform 275">
              <a:extLst>
                <a:ext uri="{FF2B5EF4-FFF2-40B4-BE49-F238E27FC236}">
                  <a16:creationId xmlns:a16="http://schemas.microsoft.com/office/drawing/2014/main" id="{4B08C638-7285-4408-BE32-ED552FD1B4B3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3862388" y="2570163"/>
              <a:ext cx="152400" cy="144463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5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2 w 256"/>
                <a:gd name="T21" fmla="*/ 52 h 226"/>
                <a:gd name="T22" fmla="*/ 230 w 256"/>
                <a:gd name="T23" fmla="*/ 19 h 226"/>
                <a:gd name="T24" fmla="*/ 215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6 w 256"/>
                <a:gd name="T37" fmla="*/ 41 h 226"/>
                <a:gd name="T38" fmla="*/ 65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6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1" y="226"/>
                    <a:pt x="233" y="215"/>
                    <a:pt x="241" y="199"/>
                  </a:cubicBezTo>
                  <a:cubicBezTo>
                    <a:pt x="249" y="181"/>
                    <a:pt x="256" y="150"/>
                    <a:pt x="256" y="149"/>
                  </a:cubicBezTo>
                  <a:cubicBezTo>
                    <a:pt x="256" y="144"/>
                    <a:pt x="251" y="144"/>
                    <a:pt x="250" y="144"/>
                  </a:cubicBezTo>
                  <a:cubicBezTo>
                    <a:pt x="245" y="144"/>
                    <a:pt x="244" y="146"/>
                    <a:pt x="243" y="153"/>
                  </a:cubicBezTo>
                  <a:cubicBezTo>
                    <a:pt x="236" y="181"/>
                    <a:pt x="226" y="215"/>
                    <a:pt x="205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5" y="79"/>
                    <a:pt x="220" y="60"/>
                    <a:pt x="222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5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6" y="50"/>
                    <a:pt x="106" y="41"/>
                  </a:cubicBezTo>
                  <a:cubicBezTo>
                    <a:pt x="106" y="19"/>
                    <a:pt x="90" y="0"/>
                    <a:pt x="65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8" y="11"/>
                    <a:pt x="76" y="12"/>
                    <a:pt x="76" y="27"/>
                  </a:cubicBezTo>
                  <a:cubicBezTo>
                    <a:pt x="76" y="39"/>
                    <a:pt x="71" y="54"/>
                    <a:pt x="68" y="61"/>
                  </a:cubicBezTo>
                  <a:cubicBezTo>
                    <a:pt x="49" y="111"/>
                    <a:pt x="39" y="142"/>
                    <a:pt x="39" y="166"/>
                  </a:cubicBezTo>
                  <a:cubicBezTo>
                    <a:pt x="39" y="214"/>
                    <a:pt x="73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Freeform 276">
              <a:extLst>
                <a:ext uri="{FF2B5EF4-FFF2-40B4-BE49-F238E27FC236}">
                  <a16:creationId xmlns:a16="http://schemas.microsoft.com/office/drawing/2014/main" id="{FE57182E-B81B-4138-BA24-822531A44A5B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4048125" y="2678113"/>
              <a:ext cx="34925" cy="9525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0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Freeform 277">
              <a:extLst>
                <a:ext uri="{FF2B5EF4-FFF2-40B4-BE49-F238E27FC236}">
                  <a16:creationId xmlns:a16="http://schemas.microsoft.com/office/drawing/2014/main" id="{566285CE-77AB-49E0-9979-550B50CCF95D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4160838" y="2511425"/>
              <a:ext cx="92075" cy="203201"/>
            </a:xfrm>
            <a:custGeom>
              <a:avLst/>
              <a:gdLst>
                <a:gd name="T0" fmla="*/ 92 w 154"/>
                <a:gd name="T1" fmla="*/ 113 h 318"/>
                <a:gd name="T2" fmla="*/ 139 w 154"/>
                <a:gd name="T3" fmla="*/ 113 h 318"/>
                <a:gd name="T4" fmla="*/ 154 w 154"/>
                <a:gd name="T5" fmla="*/ 103 h 318"/>
                <a:gd name="T6" fmla="*/ 140 w 154"/>
                <a:gd name="T7" fmla="*/ 98 h 318"/>
                <a:gd name="T8" fmla="*/ 96 w 154"/>
                <a:gd name="T9" fmla="*/ 98 h 318"/>
                <a:gd name="T10" fmla="*/ 116 w 154"/>
                <a:gd name="T11" fmla="*/ 14 h 318"/>
                <a:gd name="T12" fmla="*/ 102 w 154"/>
                <a:gd name="T13" fmla="*/ 0 h 318"/>
                <a:gd name="T14" fmla="*/ 82 w 154"/>
                <a:gd name="T15" fmla="*/ 18 h 318"/>
                <a:gd name="T16" fmla="*/ 62 w 154"/>
                <a:gd name="T17" fmla="*/ 98 h 318"/>
                <a:gd name="T18" fmla="*/ 15 w 154"/>
                <a:gd name="T19" fmla="*/ 98 h 318"/>
                <a:gd name="T20" fmla="*/ 0 w 154"/>
                <a:gd name="T21" fmla="*/ 107 h 318"/>
                <a:gd name="T22" fmla="*/ 14 w 154"/>
                <a:gd name="T23" fmla="*/ 113 h 318"/>
                <a:gd name="T24" fmla="*/ 58 w 154"/>
                <a:gd name="T25" fmla="*/ 113 h 318"/>
                <a:gd name="T26" fmla="*/ 20 w 154"/>
                <a:gd name="T27" fmla="*/ 272 h 318"/>
                <a:gd name="T28" fmla="*/ 66 w 154"/>
                <a:gd name="T29" fmla="*/ 318 h 318"/>
                <a:gd name="T30" fmla="*/ 146 w 154"/>
                <a:gd name="T31" fmla="*/ 241 h 318"/>
                <a:gd name="T32" fmla="*/ 140 w 154"/>
                <a:gd name="T33" fmla="*/ 236 h 318"/>
                <a:gd name="T34" fmla="*/ 132 w 154"/>
                <a:gd name="T35" fmla="*/ 243 h 318"/>
                <a:gd name="T36" fmla="*/ 67 w 154"/>
                <a:gd name="T37" fmla="*/ 307 h 318"/>
                <a:gd name="T38" fmla="*/ 52 w 154"/>
                <a:gd name="T39" fmla="*/ 284 h 318"/>
                <a:gd name="T40" fmla="*/ 55 w 154"/>
                <a:gd name="T41" fmla="*/ 260 h 318"/>
                <a:gd name="T42" fmla="*/ 92 w 154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318">
                  <a:moveTo>
                    <a:pt x="92" y="113"/>
                  </a:moveTo>
                  <a:lnTo>
                    <a:pt x="139" y="113"/>
                  </a:lnTo>
                  <a:cubicBezTo>
                    <a:pt x="149" y="113"/>
                    <a:pt x="154" y="113"/>
                    <a:pt x="154" y="103"/>
                  </a:cubicBezTo>
                  <a:cubicBezTo>
                    <a:pt x="154" y="98"/>
                    <a:pt x="149" y="98"/>
                    <a:pt x="140" y="98"/>
                  </a:cubicBezTo>
                  <a:lnTo>
                    <a:pt x="96" y="98"/>
                  </a:lnTo>
                  <a:cubicBezTo>
                    <a:pt x="114" y="27"/>
                    <a:pt x="116" y="17"/>
                    <a:pt x="116" y="14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1"/>
                    <a:pt x="82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6" y="245"/>
                    <a:pt x="146" y="241"/>
                  </a:cubicBezTo>
                  <a:cubicBezTo>
                    <a:pt x="146" y="236"/>
                    <a:pt x="142" y="236"/>
                    <a:pt x="140" y="236"/>
                  </a:cubicBezTo>
                  <a:cubicBezTo>
                    <a:pt x="135" y="236"/>
                    <a:pt x="135" y="238"/>
                    <a:pt x="132" y="243"/>
                  </a:cubicBezTo>
                  <a:cubicBezTo>
                    <a:pt x="111" y="295"/>
                    <a:pt x="84" y="307"/>
                    <a:pt x="67" y="307"/>
                  </a:cubicBezTo>
                  <a:cubicBezTo>
                    <a:pt x="57" y="307"/>
                    <a:pt x="52" y="301"/>
                    <a:pt x="52" y="284"/>
                  </a:cubicBezTo>
                  <a:cubicBezTo>
                    <a:pt x="52" y="272"/>
                    <a:pt x="53" y="269"/>
                    <a:pt x="55" y="260"/>
                  </a:cubicBezTo>
                  <a:lnTo>
                    <a:pt x="92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Freeform 278">
              <a:extLst>
                <a:ext uri="{FF2B5EF4-FFF2-40B4-BE49-F238E27FC236}">
                  <a16:creationId xmlns:a16="http://schemas.microsoft.com/office/drawing/2014/main" id="{0C0C53F2-157A-4ADE-BD5B-3E3123AE0FBD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4287838" y="2678113"/>
              <a:ext cx="33338" cy="95250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Freeform 279">
              <a:extLst>
                <a:ext uri="{FF2B5EF4-FFF2-40B4-BE49-F238E27FC236}">
                  <a16:creationId xmlns:a16="http://schemas.microsoft.com/office/drawing/2014/main" id="{66E67B00-97CE-406A-B2B9-324832786410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4400550" y="2570163"/>
              <a:ext cx="149225" cy="144463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8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9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5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8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1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5" y="11"/>
                    <a:pt x="122" y="16"/>
                    <a:pt x="122" y="44"/>
                  </a:cubicBezTo>
                  <a:cubicBezTo>
                    <a:pt x="122" y="60"/>
                    <a:pt x="114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7"/>
                    <a:pt x="123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Freeform 280">
              <a:extLst>
                <a:ext uri="{FF2B5EF4-FFF2-40B4-BE49-F238E27FC236}">
                  <a16:creationId xmlns:a16="http://schemas.microsoft.com/office/drawing/2014/main" id="{444EA2EE-CE67-4061-8D8C-86698B08CB3A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4578350" y="2471738"/>
              <a:ext cx="69850" cy="31908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6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Freeform 281">
              <a:extLst>
                <a:ext uri="{FF2B5EF4-FFF2-40B4-BE49-F238E27FC236}">
                  <a16:creationId xmlns:a16="http://schemas.microsoft.com/office/drawing/2014/main" id="{5C3256A6-DF80-41D6-8ACB-4FBBD554238D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4859338" y="2525713"/>
              <a:ext cx="196850" cy="212726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Freeform 282">
              <a:extLst>
                <a:ext uri="{FF2B5EF4-FFF2-40B4-BE49-F238E27FC236}">
                  <a16:creationId xmlns:a16="http://schemas.microsoft.com/office/drawing/2014/main" id="{29526E55-351C-4BE0-A920-C29CB2C94C69}"/>
                </a:ext>
              </a:extLst>
            </p:cNvPr>
            <p:cNvSpPr>
              <a:spLocks noEditPoints="1"/>
            </p:cNvSpPr>
            <p:nvPr>
              <p:custDataLst>
                <p:tags r:id="rId43"/>
              </p:custDataLst>
            </p:nvPr>
          </p:nvSpPr>
          <p:spPr bwMode="auto">
            <a:xfrm>
              <a:off x="5248275" y="2482850"/>
              <a:ext cx="157163" cy="234951"/>
            </a:xfrm>
            <a:custGeom>
              <a:avLst/>
              <a:gdLst>
                <a:gd name="T0" fmla="*/ 211 w 263"/>
                <a:gd name="T1" fmla="*/ 188 h 369"/>
                <a:gd name="T2" fmla="*/ 147 w 263"/>
                <a:gd name="T3" fmla="*/ 130 h 369"/>
                <a:gd name="T4" fmla="*/ 45 w 263"/>
                <a:gd name="T5" fmla="*/ 176 h 369"/>
                <a:gd name="T6" fmla="*/ 0 w 263"/>
                <a:gd name="T7" fmla="*/ 280 h 369"/>
                <a:gd name="T8" fmla="*/ 92 w 263"/>
                <a:gd name="T9" fmla="*/ 369 h 369"/>
                <a:gd name="T10" fmla="*/ 263 w 263"/>
                <a:gd name="T11" fmla="*/ 130 h 369"/>
                <a:gd name="T12" fmla="*/ 155 w 263"/>
                <a:gd name="T13" fmla="*/ 0 h 369"/>
                <a:gd name="T14" fmla="*/ 60 w 263"/>
                <a:gd name="T15" fmla="*/ 79 h 369"/>
                <a:gd name="T16" fmla="*/ 79 w 263"/>
                <a:gd name="T17" fmla="*/ 97 h 369"/>
                <a:gd name="T18" fmla="*/ 106 w 263"/>
                <a:gd name="T19" fmla="*/ 70 h 369"/>
                <a:gd name="T20" fmla="*/ 82 w 263"/>
                <a:gd name="T21" fmla="*/ 53 h 369"/>
                <a:gd name="T22" fmla="*/ 154 w 263"/>
                <a:gd name="T23" fmla="*/ 13 h 369"/>
                <a:gd name="T24" fmla="*/ 225 w 263"/>
                <a:gd name="T25" fmla="*/ 103 h 369"/>
                <a:gd name="T26" fmla="*/ 212 w 263"/>
                <a:gd name="T27" fmla="*/ 188 h 369"/>
                <a:gd name="T28" fmla="*/ 211 w 263"/>
                <a:gd name="T29" fmla="*/ 188 h 369"/>
                <a:gd name="T30" fmla="*/ 94 w 263"/>
                <a:gd name="T31" fmla="*/ 355 h 369"/>
                <a:gd name="T32" fmla="*/ 39 w 263"/>
                <a:gd name="T33" fmla="*/ 298 h 369"/>
                <a:gd name="T34" fmla="*/ 72 w 263"/>
                <a:gd name="T35" fmla="*/ 185 h 369"/>
                <a:gd name="T36" fmla="*/ 147 w 263"/>
                <a:gd name="T37" fmla="*/ 141 h 369"/>
                <a:gd name="T38" fmla="*/ 202 w 263"/>
                <a:gd name="T39" fmla="*/ 206 h 369"/>
                <a:gd name="T40" fmla="*/ 94 w 263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9">
                  <a:moveTo>
                    <a:pt x="211" y="188"/>
                  </a:moveTo>
                  <a:cubicBezTo>
                    <a:pt x="206" y="158"/>
                    <a:pt x="186" y="130"/>
                    <a:pt x="147" y="130"/>
                  </a:cubicBezTo>
                  <a:cubicBezTo>
                    <a:pt x="116" y="130"/>
                    <a:pt x="84" y="138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1" y="369"/>
                    <a:pt x="263" y="201"/>
                    <a:pt x="263" y="130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6" y="82"/>
                    <a:pt x="106" y="70"/>
                  </a:cubicBezTo>
                  <a:cubicBezTo>
                    <a:pt x="106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5"/>
                  </a:moveTo>
                  <a:cubicBezTo>
                    <a:pt x="39" y="355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7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4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Freeform 283">
              <a:extLst>
                <a:ext uri="{FF2B5EF4-FFF2-40B4-BE49-F238E27FC236}">
                  <a16:creationId xmlns:a16="http://schemas.microsoft.com/office/drawing/2014/main" id="{93A10054-5958-4D87-B5CA-A2025560AC67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5403850" y="2660651"/>
              <a:ext cx="111125" cy="100013"/>
            </a:xfrm>
            <a:custGeom>
              <a:avLst/>
              <a:gdLst>
                <a:gd name="T0" fmla="*/ 71 w 187"/>
                <a:gd name="T1" fmla="*/ 117 h 157"/>
                <a:gd name="T2" fmla="*/ 38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2 h 157"/>
                <a:gd name="T12" fmla="*/ 37 w 187"/>
                <a:gd name="T13" fmla="*/ 157 h 157"/>
                <a:gd name="T14" fmla="*/ 76 w 187"/>
                <a:gd name="T15" fmla="*/ 132 h 157"/>
                <a:gd name="T16" fmla="*/ 118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7 w 187"/>
                <a:gd name="T23" fmla="*/ 105 h 157"/>
                <a:gd name="T24" fmla="*/ 119 w 187"/>
                <a:gd name="T25" fmla="*/ 147 h 157"/>
                <a:gd name="T26" fmla="*/ 98 w 187"/>
                <a:gd name="T27" fmla="*/ 125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4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1 w 187"/>
                <a:gd name="T41" fmla="*/ 0 h 157"/>
                <a:gd name="T42" fmla="*/ 112 w 187"/>
                <a:gd name="T43" fmla="*/ 24 h 157"/>
                <a:gd name="T44" fmla="*/ 70 w 187"/>
                <a:gd name="T45" fmla="*/ 0 h 157"/>
                <a:gd name="T46" fmla="*/ 9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9 w 187"/>
                <a:gd name="T53" fmla="*/ 9 h 157"/>
                <a:gd name="T54" fmla="*/ 90 w 187"/>
                <a:gd name="T55" fmla="*/ 32 h 157"/>
                <a:gd name="T56" fmla="*/ 82 w 187"/>
                <a:gd name="T57" fmla="*/ 69 h 157"/>
                <a:gd name="T58" fmla="*/ 71 w 187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1" y="117"/>
                  </a:moveTo>
                  <a:cubicBezTo>
                    <a:pt x="67" y="128"/>
                    <a:pt x="56" y="147"/>
                    <a:pt x="38" y="147"/>
                  </a:cubicBezTo>
                  <a:cubicBezTo>
                    <a:pt x="37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1" y="110"/>
                    <a:pt x="0" y="119"/>
                    <a:pt x="0" y="132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5" y="151"/>
                    <a:pt x="104" y="157"/>
                    <a:pt x="118" y="157"/>
                  </a:cubicBezTo>
                  <a:cubicBezTo>
                    <a:pt x="158" y="157"/>
                    <a:pt x="179" y="113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9" y="99"/>
                    <a:pt x="168" y="101"/>
                    <a:pt x="167" y="105"/>
                  </a:cubicBezTo>
                  <a:cubicBezTo>
                    <a:pt x="159" y="129"/>
                    <a:pt x="139" y="147"/>
                    <a:pt x="119" y="147"/>
                  </a:cubicBezTo>
                  <a:cubicBezTo>
                    <a:pt x="105" y="147"/>
                    <a:pt x="98" y="138"/>
                    <a:pt x="98" y="125"/>
                  </a:cubicBezTo>
                  <a:cubicBezTo>
                    <a:pt x="98" y="115"/>
                    <a:pt x="106" y="84"/>
                    <a:pt x="116" y="45"/>
                  </a:cubicBezTo>
                  <a:cubicBezTo>
                    <a:pt x="123" y="18"/>
                    <a:pt x="139" y="9"/>
                    <a:pt x="150" y="9"/>
                  </a:cubicBezTo>
                  <a:cubicBezTo>
                    <a:pt x="151" y="9"/>
                    <a:pt x="162" y="9"/>
                    <a:pt x="169" y="14"/>
                  </a:cubicBezTo>
                  <a:cubicBezTo>
                    <a:pt x="158" y="17"/>
                    <a:pt x="154" y="27"/>
                    <a:pt x="154" y="33"/>
                  </a:cubicBezTo>
                  <a:cubicBezTo>
                    <a:pt x="154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6"/>
                    <a:pt x="165" y="0"/>
                    <a:pt x="151" y="0"/>
                  </a:cubicBezTo>
                  <a:cubicBezTo>
                    <a:pt x="133" y="0"/>
                    <a:pt x="119" y="11"/>
                    <a:pt x="112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9" y="43"/>
                    <a:pt x="9" y="53"/>
                  </a:cubicBezTo>
                  <a:cubicBezTo>
                    <a:pt x="9" y="58"/>
                    <a:pt x="13" y="58"/>
                    <a:pt x="14" y="58"/>
                  </a:cubicBezTo>
                  <a:cubicBezTo>
                    <a:pt x="19" y="58"/>
                    <a:pt x="19" y="56"/>
                    <a:pt x="21" y="52"/>
                  </a:cubicBezTo>
                  <a:cubicBezTo>
                    <a:pt x="30" y="24"/>
                    <a:pt x="52" y="9"/>
                    <a:pt x="69" y="9"/>
                  </a:cubicBezTo>
                  <a:cubicBezTo>
                    <a:pt x="80" y="9"/>
                    <a:pt x="90" y="16"/>
                    <a:pt x="90" y="32"/>
                  </a:cubicBezTo>
                  <a:cubicBezTo>
                    <a:pt x="90" y="39"/>
                    <a:pt x="86" y="57"/>
                    <a:pt x="82" y="69"/>
                  </a:cubicBezTo>
                  <a:lnTo>
                    <a:pt x="71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Freeform 284">
              <a:extLst>
                <a:ext uri="{FF2B5EF4-FFF2-40B4-BE49-F238E27FC236}">
                  <a16:creationId xmlns:a16="http://schemas.microsoft.com/office/drawing/2014/main" id="{4F1C5EC9-5C29-4A34-B4D6-9165DA2626DB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5559425" y="2487613"/>
              <a:ext cx="147638" cy="288926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7 h 454"/>
                <a:gd name="T8" fmla="*/ 160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2 w 249"/>
                <a:gd name="T27" fmla="*/ 58 h 454"/>
                <a:gd name="T28" fmla="*/ 126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90 h 454"/>
                <a:gd name="T48" fmla="*/ 0 w 249"/>
                <a:gd name="T49" fmla="*/ 419 h 454"/>
                <a:gd name="T50" fmla="*/ 42 w 249"/>
                <a:gd name="T51" fmla="*/ 454 h 454"/>
                <a:gd name="T52" fmla="*/ 99 w 249"/>
                <a:gd name="T53" fmla="*/ 406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7"/>
                    <a:pt x="210" y="137"/>
                    <a:pt x="201" y="137"/>
                  </a:cubicBezTo>
                  <a:lnTo>
                    <a:pt x="160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2" y="64"/>
                  </a:cubicBezTo>
                  <a:cubicBezTo>
                    <a:pt x="234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2" y="58"/>
                  </a:cubicBezTo>
                  <a:cubicBezTo>
                    <a:pt x="139" y="69"/>
                    <a:pt x="138" y="74"/>
                    <a:pt x="126" y="137"/>
                  </a:cubicBezTo>
                  <a:lnTo>
                    <a:pt x="91" y="137"/>
                  </a:lnTo>
                  <a:cubicBezTo>
                    <a:pt x="82" y="137"/>
                    <a:pt x="76" y="137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8"/>
                    <a:pt x="68" y="443"/>
                    <a:pt x="42" y="443"/>
                  </a:cubicBezTo>
                  <a:cubicBezTo>
                    <a:pt x="40" y="443"/>
                    <a:pt x="28" y="443"/>
                    <a:pt x="19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6"/>
                    <a:pt x="37" y="390"/>
                    <a:pt x="28" y="390"/>
                  </a:cubicBezTo>
                  <a:cubicBezTo>
                    <a:pt x="15" y="390"/>
                    <a:pt x="0" y="401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4"/>
                    <a:pt x="99" y="406"/>
                  </a:cubicBezTo>
                  <a:cubicBezTo>
                    <a:pt x="115" y="374"/>
                    <a:pt x="126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Freeform 285">
              <a:extLst>
                <a:ext uri="{FF2B5EF4-FFF2-40B4-BE49-F238E27FC236}">
                  <a16:creationId xmlns:a16="http://schemas.microsoft.com/office/drawing/2014/main" id="{71B1068B-6143-4342-9481-AD5098379D2E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5745163" y="2413000"/>
              <a:ext cx="53975" cy="222251"/>
            </a:xfrm>
            <a:custGeom>
              <a:avLst/>
              <a:gdLst>
                <a:gd name="T0" fmla="*/ 84 w 91"/>
                <a:gd name="T1" fmla="*/ 0 h 349"/>
                <a:gd name="T2" fmla="*/ 0 w 91"/>
                <a:gd name="T3" fmla="*/ 174 h 349"/>
                <a:gd name="T4" fmla="*/ 84 w 91"/>
                <a:gd name="T5" fmla="*/ 349 h 349"/>
                <a:gd name="T6" fmla="*/ 91 w 91"/>
                <a:gd name="T7" fmla="*/ 344 h 349"/>
                <a:gd name="T8" fmla="*/ 87 w 91"/>
                <a:gd name="T9" fmla="*/ 339 h 349"/>
                <a:gd name="T10" fmla="*/ 24 w 91"/>
                <a:gd name="T11" fmla="*/ 174 h 349"/>
                <a:gd name="T12" fmla="*/ 88 w 91"/>
                <a:gd name="T13" fmla="*/ 8 h 349"/>
                <a:gd name="T14" fmla="*/ 91 w 91"/>
                <a:gd name="T15" fmla="*/ 4 h 349"/>
                <a:gd name="T16" fmla="*/ 84 w 91"/>
                <a:gd name="T17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349">
                  <a:moveTo>
                    <a:pt x="84" y="0"/>
                  </a:moveTo>
                  <a:cubicBezTo>
                    <a:pt x="18" y="47"/>
                    <a:pt x="0" y="121"/>
                    <a:pt x="0" y="174"/>
                  </a:cubicBezTo>
                  <a:cubicBezTo>
                    <a:pt x="0" y="223"/>
                    <a:pt x="15" y="300"/>
                    <a:pt x="84" y="349"/>
                  </a:cubicBezTo>
                  <a:cubicBezTo>
                    <a:pt x="87" y="349"/>
                    <a:pt x="91" y="349"/>
                    <a:pt x="91" y="344"/>
                  </a:cubicBezTo>
                  <a:cubicBezTo>
                    <a:pt x="91" y="342"/>
                    <a:pt x="90" y="342"/>
                    <a:pt x="87" y="339"/>
                  </a:cubicBezTo>
                  <a:cubicBezTo>
                    <a:pt x="41" y="297"/>
                    <a:pt x="24" y="238"/>
                    <a:pt x="24" y="174"/>
                  </a:cubicBezTo>
                  <a:cubicBezTo>
                    <a:pt x="24" y="80"/>
                    <a:pt x="60" y="34"/>
                    <a:pt x="88" y="8"/>
                  </a:cubicBezTo>
                  <a:cubicBezTo>
                    <a:pt x="90" y="7"/>
                    <a:pt x="91" y="6"/>
                    <a:pt x="91" y="4"/>
                  </a:cubicBezTo>
                  <a:cubicBezTo>
                    <a:pt x="91" y="0"/>
                    <a:pt x="87" y="0"/>
                    <a:pt x="84" y="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Freeform 286">
              <a:extLst>
                <a:ext uri="{FF2B5EF4-FFF2-40B4-BE49-F238E27FC236}">
                  <a16:creationId xmlns:a16="http://schemas.microsoft.com/office/drawing/2014/main" id="{9B6B0D90-677A-4A14-AF72-20914326C98C}"/>
                </a:ext>
              </a:extLst>
            </p:cNvPr>
            <p:cNvSpPr>
              <a:spLocks noEditPoints="1"/>
            </p:cNvSpPr>
            <p:nvPr>
              <p:custDataLst>
                <p:tags r:id="rId47"/>
              </p:custDataLst>
            </p:nvPr>
          </p:nvSpPr>
          <p:spPr bwMode="auto">
            <a:xfrm>
              <a:off x="5827713" y="2427288"/>
              <a:ext cx="169863" cy="152400"/>
            </a:xfrm>
            <a:custGeom>
              <a:avLst/>
              <a:gdLst>
                <a:gd name="T0" fmla="*/ 41 w 286"/>
                <a:gd name="T1" fmla="*/ 211 h 239"/>
                <a:gd name="T2" fmla="*/ 10 w 286"/>
                <a:gd name="T3" fmla="*/ 226 h 239"/>
                <a:gd name="T4" fmla="*/ 0 w 286"/>
                <a:gd name="T5" fmla="*/ 234 h 239"/>
                <a:gd name="T6" fmla="*/ 10 w 286"/>
                <a:gd name="T7" fmla="*/ 239 h 239"/>
                <a:gd name="T8" fmla="*/ 134 w 286"/>
                <a:gd name="T9" fmla="*/ 239 h 239"/>
                <a:gd name="T10" fmla="*/ 286 w 286"/>
                <a:gd name="T11" fmla="*/ 91 h 239"/>
                <a:gd name="T12" fmla="*/ 194 w 286"/>
                <a:gd name="T13" fmla="*/ 0 h 239"/>
                <a:gd name="T14" fmla="*/ 67 w 286"/>
                <a:gd name="T15" fmla="*/ 0 h 239"/>
                <a:gd name="T16" fmla="*/ 56 w 286"/>
                <a:gd name="T17" fmla="*/ 8 h 239"/>
                <a:gd name="T18" fmla="*/ 67 w 286"/>
                <a:gd name="T19" fmla="*/ 13 h 239"/>
                <a:gd name="T20" fmla="*/ 81 w 286"/>
                <a:gd name="T21" fmla="*/ 14 h 239"/>
                <a:gd name="T22" fmla="*/ 88 w 286"/>
                <a:gd name="T23" fmla="*/ 19 h 239"/>
                <a:gd name="T24" fmla="*/ 87 w 286"/>
                <a:gd name="T25" fmla="*/ 26 h 239"/>
                <a:gd name="T26" fmla="*/ 41 w 286"/>
                <a:gd name="T27" fmla="*/ 211 h 239"/>
                <a:gd name="T28" fmla="*/ 119 w 286"/>
                <a:gd name="T29" fmla="*/ 25 h 239"/>
                <a:gd name="T30" fmla="*/ 137 w 286"/>
                <a:gd name="T31" fmla="*/ 13 h 239"/>
                <a:gd name="T32" fmla="*/ 181 w 286"/>
                <a:gd name="T33" fmla="*/ 13 h 239"/>
                <a:gd name="T34" fmla="*/ 253 w 286"/>
                <a:gd name="T35" fmla="*/ 80 h 239"/>
                <a:gd name="T36" fmla="*/ 215 w 286"/>
                <a:gd name="T37" fmla="*/ 188 h 239"/>
                <a:gd name="T38" fmla="*/ 128 w 286"/>
                <a:gd name="T39" fmla="*/ 226 h 239"/>
                <a:gd name="T40" fmla="*/ 81 w 286"/>
                <a:gd name="T41" fmla="*/ 226 h 239"/>
                <a:gd name="T42" fmla="*/ 70 w 286"/>
                <a:gd name="T43" fmla="*/ 223 h 239"/>
                <a:gd name="T44" fmla="*/ 71 w 286"/>
                <a:gd name="T45" fmla="*/ 215 h 239"/>
                <a:gd name="T46" fmla="*/ 119 w 286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6" h="239">
                  <a:moveTo>
                    <a:pt x="41" y="211"/>
                  </a:moveTo>
                  <a:cubicBezTo>
                    <a:pt x="38" y="223"/>
                    <a:pt x="37" y="226"/>
                    <a:pt x="10" y="226"/>
                  </a:cubicBezTo>
                  <a:cubicBezTo>
                    <a:pt x="4" y="226"/>
                    <a:pt x="0" y="226"/>
                    <a:pt x="0" y="234"/>
                  </a:cubicBezTo>
                  <a:cubicBezTo>
                    <a:pt x="0" y="239"/>
                    <a:pt x="4" y="239"/>
                    <a:pt x="10" y="239"/>
                  </a:cubicBezTo>
                  <a:lnTo>
                    <a:pt x="134" y="239"/>
                  </a:lnTo>
                  <a:cubicBezTo>
                    <a:pt x="212" y="239"/>
                    <a:pt x="286" y="168"/>
                    <a:pt x="286" y="91"/>
                  </a:cubicBezTo>
                  <a:cubicBezTo>
                    <a:pt x="286" y="40"/>
                    <a:pt x="251" y="0"/>
                    <a:pt x="194" y="0"/>
                  </a:cubicBezTo>
                  <a:lnTo>
                    <a:pt x="67" y="0"/>
                  </a:lnTo>
                  <a:cubicBezTo>
                    <a:pt x="60" y="0"/>
                    <a:pt x="56" y="0"/>
                    <a:pt x="56" y="8"/>
                  </a:cubicBezTo>
                  <a:cubicBezTo>
                    <a:pt x="56" y="13"/>
                    <a:pt x="60" y="13"/>
                    <a:pt x="67" y="13"/>
                  </a:cubicBezTo>
                  <a:cubicBezTo>
                    <a:pt x="73" y="13"/>
                    <a:pt x="74" y="13"/>
                    <a:pt x="81" y="14"/>
                  </a:cubicBezTo>
                  <a:cubicBezTo>
                    <a:pt x="88" y="14"/>
                    <a:pt x="88" y="15"/>
                    <a:pt x="88" y="19"/>
                  </a:cubicBezTo>
                  <a:cubicBezTo>
                    <a:pt x="88" y="19"/>
                    <a:pt x="88" y="21"/>
                    <a:pt x="87" y="26"/>
                  </a:cubicBezTo>
                  <a:lnTo>
                    <a:pt x="41" y="211"/>
                  </a:lnTo>
                  <a:close/>
                  <a:moveTo>
                    <a:pt x="119" y="25"/>
                  </a:moveTo>
                  <a:cubicBezTo>
                    <a:pt x="122" y="14"/>
                    <a:pt x="122" y="13"/>
                    <a:pt x="137" y="13"/>
                  </a:cubicBezTo>
                  <a:lnTo>
                    <a:pt x="181" y="13"/>
                  </a:lnTo>
                  <a:cubicBezTo>
                    <a:pt x="220" y="13"/>
                    <a:pt x="253" y="32"/>
                    <a:pt x="253" y="80"/>
                  </a:cubicBezTo>
                  <a:cubicBezTo>
                    <a:pt x="253" y="88"/>
                    <a:pt x="249" y="148"/>
                    <a:pt x="215" y="188"/>
                  </a:cubicBezTo>
                  <a:cubicBezTo>
                    <a:pt x="201" y="204"/>
                    <a:pt x="171" y="226"/>
                    <a:pt x="128" y="226"/>
                  </a:cubicBezTo>
                  <a:lnTo>
                    <a:pt x="81" y="226"/>
                  </a:lnTo>
                  <a:cubicBezTo>
                    <a:pt x="70" y="226"/>
                    <a:pt x="70" y="226"/>
                    <a:pt x="70" y="223"/>
                  </a:cubicBezTo>
                  <a:cubicBezTo>
                    <a:pt x="70" y="222"/>
                    <a:pt x="70" y="221"/>
                    <a:pt x="71" y="215"/>
                  </a:cubicBezTo>
                  <a:lnTo>
                    <a:pt x="119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" name="Freeform 287">
              <a:extLst>
                <a:ext uri="{FF2B5EF4-FFF2-40B4-BE49-F238E27FC236}">
                  <a16:creationId xmlns:a16="http://schemas.microsoft.com/office/drawing/2014/main" id="{6385058A-B8DC-42E8-B842-DBDAD61C0362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6027738" y="2413000"/>
              <a:ext cx="53975" cy="222251"/>
            </a:xfrm>
            <a:custGeom>
              <a:avLst/>
              <a:gdLst>
                <a:gd name="T0" fmla="*/ 7 w 90"/>
                <a:gd name="T1" fmla="*/ 0 h 349"/>
                <a:gd name="T2" fmla="*/ 0 w 90"/>
                <a:gd name="T3" fmla="*/ 4 h 349"/>
                <a:gd name="T4" fmla="*/ 3 w 90"/>
                <a:gd name="T5" fmla="*/ 9 h 349"/>
                <a:gd name="T6" fmla="*/ 67 w 90"/>
                <a:gd name="T7" fmla="*/ 174 h 349"/>
                <a:gd name="T8" fmla="*/ 6 w 90"/>
                <a:gd name="T9" fmla="*/ 336 h 349"/>
                <a:gd name="T10" fmla="*/ 0 w 90"/>
                <a:gd name="T11" fmla="*/ 344 h 349"/>
                <a:gd name="T12" fmla="*/ 5 w 90"/>
                <a:gd name="T13" fmla="*/ 349 h 349"/>
                <a:gd name="T14" fmla="*/ 65 w 90"/>
                <a:gd name="T15" fmla="*/ 282 h 349"/>
                <a:gd name="T16" fmla="*/ 90 w 90"/>
                <a:gd name="T17" fmla="*/ 174 h 349"/>
                <a:gd name="T18" fmla="*/ 7 w 90"/>
                <a:gd name="T19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349">
                  <a:moveTo>
                    <a:pt x="7" y="0"/>
                  </a:moveTo>
                  <a:cubicBezTo>
                    <a:pt x="4" y="0"/>
                    <a:pt x="0" y="0"/>
                    <a:pt x="0" y="4"/>
                  </a:cubicBezTo>
                  <a:cubicBezTo>
                    <a:pt x="0" y="6"/>
                    <a:pt x="1" y="7"/>
                    <a:pt x="3" y="9"/>
                  </a:cubicBezTo>
                  <a:cubicBezTo>
                    <a:pt x="33" y="37"/>
                    <a:pt x="67" y="84"/>
                    <a:pt x="67" y="174"/>
                  </a:cubicBezTo>
                  <a:cubicBezTo>
                    <a:pt x="67" y="247"/>
                    <a:pt x="44" y="302"/>
                    <a:pt x="6" y="336"/>
                  </a:cubicBezTo>
                  <a:cubicBezTo>
                    <a:pt x="0" y="342"/>
                    <a:pt x="0" y="343"/>
                    <a:pt x="0" y="344"/>
                  </a:cubicBezTo>
                  <a:cubicBezTo>
                    <a:pt x="0" y="346"/>
                    <a:pt x="1" y="349"/>
                    <a:pt x="5" y="349"/>
                  </a:cubicBezTo>
                  <a:cubicBezTo>
                    <a:pt x="9" y="349"/>
                    <a:pt x="42" y="326"/>
                    <a:pt x="65" y="282"/>
                  </a:cubicBezTo>
                  <a:cubicBezTo>
                    <a:pt x="80" y="253"/>
                    <a:pt x="90" y="215"/>
                    <a:pt x="90" y="174"/>
                  </a:cubicBezTo>
                  <a:cubicBezTo>
                    <a:pt x="90" y="125"/>
                    <a:pt x="76" y="49"/>
                    <a:pt x="7" y="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" name="Freeform 288">
              <a:extLst>
                <a:ext uri="{FF2B5EF4-FFF2-40B4-BE49-F238E27FC236}">
                  <a16:creationId xmlns:a16="http://schemas.microsoft.com/office/drawing/2014/main" id="{7E7F4984-D368-4816-B79A-8B7C5A4BA8C2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6149975" y="2471738"/>
              <a:ext cx="69850" cy="319088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8 h 499"/>
                <a:gd name="T14" fmla="*/ 0 w 116"/>
                <a:gd name="T15" fmla="*/ 250 h 499"/>
                <a:gd name="T16" fmla="*/ 33 w 116"/>
                <a:gd name="T17" fmla="*/ 406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1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6" y="349"/>
                    <a:pt x="33" y="406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" name="Freeform 289">
              <a:extLst>
                <a:ext uri="{FF2B5EF4-FFF2-40B4-BE49-F238E27FC236}">
                  <a16:creationId xmlns:a16="http://schemas.microsoft.com/office/drawing/2014/main" id="{C4115A78-E61B-414C-B839-C4F56B15F973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6245225" y="2570163"/>
              <a:ext cx="152400" cy="144463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2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" name="Freeform 290">
              <a:extLst>
                <a:ext uri="{FF2B5EF4-FFF2-40B4-BE49-F238E27FC236}">
                  <a16:creationId xmlns:a16="http://schemas.microsoft.com/office/drawing/2014/main" id="{3495B8A2-E4C2-4A40-BF56-8352DEF27068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6430963" y="2678113"/>
              <a:ext cx="34925" cy="95250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" name="Freeform 291">
              <a:extLst>
                <a:ext uri="{FF2B5EF4-FFF2-40B4-BE49-F238E27FC236}">
                  <a16:creationId xmlns:a16="http://schemas.microsoft.com/office/drawing/2014/main" id="{86A930F3-5E8C-4DC5-B4B3-2278526CE8F5}"/>
                </a:ext>
              </a:extLst>
            </p:cNvPr>
            <p:cNvSpPr>
              <a:spLocks noEditPoints="1"/>
            </p:cNvSpPr>
            <p:nvPr>
              <p:custDataLst>
                <p:tags r:id="rId52"/>
              </p:custDataLst>
            </p:nvPr>
          </p:nvSpPr>
          <p:spPr bwMode="auto">
            <a:xfrm>
              <a:off x="6548438" y="2482850"/>
              <a:ext cx="157163" cy="234951"/>
            </a:xfrm>
            <a:custGeom>
              <a:avLst/>
              <a:gdLst>
                <a:gd name="T0" fmla="*/ 211 w 263"/>
                <a:gd name="T1" fmla="*/ 188 h 369"/>
                <a:gd name="T2" fmla="*/ 147 w 263"/>
                <a:gd name="T3" fmla="*/ 130 h 369"/>
                <a:gd name="T4" fmla="*/ 45 w 263"/>
                <a:gd name="T5" fmla="*/ 176 h 369"/>
                <a:gd name="T6" fmla="*/ 0 w 263"/>
                <a:gd name="T7" fmla="*/ 280 h 369"/>
                <a:gd name="T8" fmla="*/ 92 w 263"/>
                <a:gd name="T9" fmla="*/ 369 h 369"/>
                <a:gd name="T10" fmla="*/ 263 w 263"/>
                <a:gd name="T11" fmla="*/ 130 h 369"/>
                <a:gd name="T12" fmla="*/ 155 w 263"/>
                <a:gd name="T13" fmla="*/ 0 h 369"/>
                <a:gd name="T14" fmla="*/ 60 w 263"/>
                <a:gd name="T15" fmla="*/ 79 h 369"/>
                <a:gd name="T16" fmla="*/ 79 w 263"/>
                <a:gd name="T17" fmla="*/ 97 h 369"/>
                <a:gd name="T18" fmla="*/ 106 w 263"/>
                <a:gd name="T19" fmla="*/ 70 h 369"/>
                <a:gd name="T20" fmla="*/ 82 w 263"/>
                <a:gd name="T21" fmla="*/ 53 h 369"/>
                <a:gd name="T22" fmla="*/ 154 w 263"/>
                <a:gd name="T23" fmla="*/ 13 h 369"/>
                <a:gd name="T24" fmla="*/ 225 w 263"/>
                <a:gd name="T25" fmla="*/ 103 h 369"/>
                <a:gd name="T26" fmla="*/ 212 w 263"/>
                <a:gd name="T27" fmla="*/ 188 h 369"/>
                <a:gd name="T28" fmla="*/ 211 w 263"/>
                <a:gd name="T29" fmla="*/ 188 h 369"/>
                <a:gd name="T30" fmla="*/ 94 w 263"/>
                <a:gd name="T31" fmla="*/ 355 h 369"/>
                <a:gd name="T32" fmla="*/ 39 w 263"/>
                <a:gd name="T33" fmla="*/ 298 h 369"/>
                <a:gd name="T34" fmla="*/ 72 w 263"/>
                <a:gd name="T35" fmla="*/ 185 h 369"/>
                <a:gd name="T36" fmla="*/ 147 w 263"/>
                <a:gd name="T37" fmla="*/ 141 h 369"/>
                <a:gd name="T38" fmla="*/ 202 w 263"/>
                <a:gd name="T39" fmla="*/ 206 h 369"/>
                <a:gd name="T40" fmla="*/ 94 w 263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9">
                  <a:moveTo>
                    <a:pt x="211" y="188"/>
                  </a:moveTo>
                  <a:cubicBezTo>
                    <a:pt x="206" y="158"/>
                    <a:pt x="186" y="130"/>
                    <a:pt x="147" y="130"/>
                  </a:cubicBezTo>
                  <a:cubicBezTo>
                    <a:pt x="117" y="130"/>
                    <a:pt x="84" y="138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1" y="369"/>
                    <a:pt x="263" y="201"/>
                    <a:pt x="263" y="130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6" y="82"/>
                    <a:pt x="106" y="70"/>
                  </a:cubicBezTo>
                  <a:cubicBezTo>
                    <a:pt x="106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5"/>
                  </a:moveTo>
                  <a:cubicBezTo>
                    <a:pt x="39" y="355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7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4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" name="Freeform 292">
              <a:extLst>
                <a:ext uri="{FF2B5EF4-FFF2-40B4-BE49-F238E27FC236}">
                  <a16:creationId xmlns:a16="http://schemas.microsoft.com/office/drawing/2014/main" id="{B6F538E9-D164-40AD-8C98-BC62CC5A5A7B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6704013" y="2660651"/>
              <a:ext cx="111125" cy="100013"/>
            </a:xfrm>
            <a:custGeom>
              <a:avLst/>
              <a:gdLst>
                <a:gd name="T0" fmla="*/ 70 w 187"/>
                <a:gd name="T1" fmla="*/ 117 h 157"/>
                <a:gd name="T2" fmla="*/ 38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2 h 157"/>
                <a:gd name="T12" fmla="*/ 37 w 187"/>
                <a:gd name="T13" fmla="*/ 157 h 157"/>
                <a:gd name="T14" fmla="*/ 76 w 187"/>
                <a:gd name="T15" fmla="*/ 132 h 157"/>
                <a:gd name="T16" fmla="*/ 118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7 w 187"/>
                <a:gd name="T23" fmla="*/ 105 h 157"/>
                <a:gd name="T24" fmla="*/ 119 w 187"/>
                <a:gd name="T25" fmla="*/ 147 h 157"/>
                <a:gd name="T26" fmla="*/ 98 w 187"/>
                <a:gd name="T27" fmla="*/ 125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3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1 w 187"/>
                <a:gd name="T41" fmla="*/ 0 h 157"/>
                <a:gd name="T42" fmla="*/ 112 w 187"/>
                <a:gd name="T43" fmla="*/ 24 h 157"/>
                <a:gd name="T44" fmla="*/ 70 w 187"/>
                <a:gd name="T45" fmla="*/ 0 h 157"/>
                <a:gd name="T46" fmla="*/ 8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9 w 187"/>
                <a:gd name="T53" fmla="*/ 9 h 157"/>
                <a:gd name="T54" fmla="*/ 90 w 187"/>
                <a:gd name="T55" fmla="*/ 32 h 157"/>
                <a:gd name="T56" fmla="*/ 82 w 187"/>
                <a:gd name="T57" fmla="*/ 69 h 157"/>
                <a:gd name="T58" fmla="*/ 70 w 187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0" y="117"/>
                  </a:moveTo>
                  <a:cubicBezTo>
                    <a:pt x="67" y="128"/>
                    <a:pt x="55" y="147"/>
                    <a:pt x="38" y="147"/>
                  </a:cubicBezTo>
                  <a:cubicBezTo>
                    <a:pt x="37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0" y="110"/>
                    <a:pt x="0" y="119"/>
                    <a:pt x="0" y="132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4" y="157"/>
                    <a:pt x="118" y="157"/>
                  </a:cubicBezTo>
                  <a:cubicBezTo>
                    <a:pt x="158" y="157"/>
                    <a:pt x="179" y="113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7" y="105"/>
                  </a:cubicBezTo>
                  <a:cubicBezTo>
                    <a:pt x="159" y="129"/>
                    <a:pt x="138" y="147"/>
                    <a:pt x="119" y="147"/>
                  </a:cubicBezTo>
                  <a:cubicBezTo>
                    <a:pt x="105" y="147"/>
                    <a:pt x="98" y="138"/>
                    <a:pt x="98" y="125"/>
                  </a:cubicBezTo>
                  <a:cubicBezTo>
                    <a:pt x="98" y="115"/>
                    <a:pt x="106" y="84"/>
                    <a:pt x="116" y="45"/>
                  </a:cubicBezTo>
                  <a:cubicBezTo>
                    <a:pt x="123" y="18"/>
                    <a:pt x="138" y="9"/>
                    <a:pt x="150" y="9"/>
                  </a:cubicBezTo>
                  <a:cubicBezTo>
                    <a:pt x="151" y="9"/>
                    <a:pt x="161" y="9"/>
                    <a:pt x="169" y="14"/>
                  </a:cubicBezTo>
                  <a:cubicBezTo>
                    <a:pt x="158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6"/>
                    <a:pt x="165" y="0"/>
                    <a:pt x="151" y="0"/>
                  </a:cubicBezTo>
                  <a:cubicBezTo>
                    <a:pt x="133" y="0"/>
                    <a:pt x="119" y="11"/>
                    <a:pt x="112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8" y="43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6"/>
                    <a:pt x="21" y="52"/>
                  </a:cubicBezTo>
                  <a:cubicBezTo>
                    <a:pt x="30" y="24"/>
                    <a:pt x="52" y="9"/>
                    <a:pt x="69" y="9"/>
                  </a:cubicBezTo>
                  <a:cubicBezTo>
                    <a:pt x="80" y="9"/>
                    <a:pt x="90" y="16"/>
                    <a:pt x="90" y="32"/>
                  </a:cubicBezTo>
                  <a:cubicBezTo>
                    <a:pt x="90" y="39"/>
                    <a:pt x="85" y="57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" name="Freeform 293">
              <a:extLst>
                <a:ext uri="{FF2B5EF4-FFF2-40B4-BE49-F238E27FC236}">
                  <a16:creationId xmlns:a16="http://schemas.microsoft.com/office/drawing/2014/main" id="{5B36C32C-DB32-4E8A-979C-C9CE077F5A14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6853238" y="2570163"/>
              <a:ext cx="150813" cy="144463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2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4" y="226"/>
                    <a:pt x="101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" name="Freeform 294">
              <a:extLst>
                <a:ext uri="{FF2B5EF4-FFF2-40B4-BE49-F238E27FC236}">
                  <a16:creationId xmlns:a16="http://schemas.microsoft.com/office/drawing/2014/main" id="{3EBBDB6E-F962-46D3-AE10-D93C4ABE77FE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7038975" y="2678113"/>
              <a:ext cx="34925" cy="9525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0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" name="Freeform 295">
              <a:extLst>
                <a:ext uri="{FF2B5EF4-FFF2-40B4-BE49-F238E27FC236}">
                  <a16:creationId xmlns:a16="http://schemas.microsoft.com/office/drawing/2014/main" id="{91CDA875-B507-4DAC-BFA3-87A397228CDB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7151688" y="2511425"/>
              <a:ext cx="92075" cy="203201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5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5" y="17"/>
                    <a:pt x="115" y="14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1"/>
                    <a:pt x="81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8"/>
                    <a:pt x="131" y="243"/>
                  </a:cubicBezTo>
                  <a:cubicBezTo>
                    <a:pt x="110" y="295"/>
                    <a:pt x="83" y="307"/>
                    <a:pt x="67" y="307"/>
                  </a:cubicBezTo>
                  <a:cubicBezTo>
                    <a:pt x="56" y="307"/>
                    <a:pt x="51" y="301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" name="Freeform 296">
              <a:extLst>
                <a:ext uri="{FF2B5EF4-FFF2-40B4-BE49-F238E27FC236}">
                  <a16:creationId xmlns:a16="http://schemas.microsoft.com/office/drawing/2014/main" id="{CD4894E4-3CEB-4108-86CB-32ECFC169D6A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7277100" y="2678113"/>
              <a:ext cx="34925" cy="95250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" name="Freeform 297">
              <a:extLst>
                <a:ext uri="{FF2B5EF4-FFF2-40B4-BE49-F238E27FC236}">
                  <a16:creationId xmlns:a16="http://schemas.microsoft.com/office/drawing/2014/main" id="{CAFC1449-DF6A-4C3C-BC5E-4A8DA096230C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7392988" y="2570163"/>
              <a:ext cx="147638" cy="144463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8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49 w 248"/>
                <a:gd name="T15" fmla="*/ 38 h 226"/>
                <a:gd name="T16" fmla="*/ 95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4 w 248"/>
                <a:gd name="T25" fmla="*/ 11 h 226"/>
                <a:gd name="T26" fmla="*/ 121 w 248"/>
                <a:gd name="T27" fmla="*/ 44 h 226"/>
                <a:gd name="T28" fmla="*/ 94 w 248"/>
                <a:gd name="T29" fmla="*/ 163 h 226"/>
                <a:gd name="T30" fmla="*/ 47 w 248"/>
                <a:gd name="T31" fmla="*/ 215 h 226"/>
                <a:gd name="T32" fmla="*/ 22 w 248"/>
                <a:gd name="T33" fmla="*/ 209 h 226"/>
                <a:gd name="T34" fmla="*/ 45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6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2 w 248"/>
                <a:gd name="T47" fmla="*/ 149 h 226"/>
                <a:gd name="T48" fmla="*/ 226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6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8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8" y="0"/>
                    <a:pt x="202" y="0"/>
                  </a:cubicBezTo>
                  <a:cubicBezTo>
                    <a:pt x="173" y="0"/>
                    <a:pt x="155" y="26"/>
                    <a:pt x="149" y="38"/>
                  </a:cubicBezTo>
                  <a:cubicBezTo>
                    <a:pt x="137" y="5"/>
                    <a:pt x="110" y="0"/>
                    <a:pt x="95" y="0"/>
                  </a:cubicBezTo>
                  <a:cubicBezTo>
                    <a:pt x="43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4" y="23"/>
                    <a:pt x="77" y="11"/>
                    <a:pt x="94" y="11"/>
                  </a:cubicBezTo>
                  <a:cubicBezTo>
                    <a:pt x="104" y="11"/>
                    <a:pt x="121" y="16"/>
                    <a:pt x="121" y="44"/>
                  </a:cubicBezTo>
                  <a:cubicBezTo>
                    <a:pt x="121" y="60"/>
                    <a:pt x="113" y="93"/>
                    <a:pt x="94" y="163"/>
                  </a:cubicBezTo>
                  <a:cubicBezTo>
                    <a:pt x="86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9"/>
                  </a:cubicBezTo>
                  <a:cubicBezTo>
                    <a:pt x="35" y="206"/>
                    <a:pt x="45" y="196"/>
                    <a:pt x="45" y="182"/>
                  </a:cubicBezTo>
                  <a:cubicBezTo>
                    <a:pt x="45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6" y="226"/>
                  </a:cubicBezTo>
                  <a:cubicBezTo>
                    <a:pt x="79" y="226"/>
                    <a:pt x="97" y="191"/>
                    <a:pt x="99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4" y="226"/>
                    <a:pt x="232" y="162"/>
                    <a:pt x="232" y="149"/>
                  </a:cubicBezTo>
                  <a:cubicBezTo>
                    <a:pt x="232" y="144"/>
                    <a:pt x="228" y="144"/>
                    <a:pt x="226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4" y="215"/>
                    <a:pt x="126" y="199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" name="Freeform 298">
              <a:extLst>
                <a:ext uri="{FF2B5EF4-FFF2-40B4-BE49-F238E27FC236}">
                  <a16:creationId xmlns:a16="http://schemas.microsoft.com/office/drawing/2014/main" id="{6F4E1AEA-D8E3-43D4-BF82-C4D2085C81F5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7569200" y="2471738"/>
              <a:ext cx="69850" cy="31908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6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" name="Freeform 299">
              <a:extLst>
                <a:ext uri="{FF2B5EF4-FFF2-40B4-BE49-F238E27FC236}">
                  <a16:creationId xmlns:a16="http://schemas.microsoft.com/office/drawing/2014/main" id="{1ABB631D-1AD3-4B71-84E2-73EEBD06C8F7}"/>
                </a:ext>
              </a:extLst>
            </p:cNvPr>
            <p:cNvSpPr>
              <a:spLocks noEditPoints="1"/>
            </p:cNvSpPr>
            <p:nvPr>
              <p:custDataLst>
                <p:tags r:id="rId60"/>
              </p:custDataLst>
            </p:nvPr>
          </p:nvSpPr>
          <p:spPr bwMode="auto">
            <a:xfrm>
              <a:off x="7866063" y="2593975"/>
              <a:ext cx="196850" cy="74613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6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6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7" name="Freeform 300">
              <a:extLst>
                <a:ext uri="{FF2B5EF4-FFF2-40B4-BE49-F238E27FC236}">
                  <a16:creationId xmlns:a16="http://schemas.microsoft.com/office/drawing/2014/main" id="{8F1A9008-9831-4F70-B153-D8973E85EA35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8277225" y="2570163"/>
              <a:ext cx="107950" cy="144463"/>
            </a:xfrm>
            <a:custGeom>
              <a:avLst/>
              <a:gdLst>
                <a:gd name="T0" fmla="*/ 169 w 183"/>
                <a:gd name="T1" fmla="*/ 34 h 226"/>
                <a:gd name="T2" fmla="*/ 145 w 183"/>
                <a:gd name="T3" fmla="*/ 56 h 226"/>
                <a:gd name="T4" fmla="*/ 160 w 183"/>
                <a:gd name="T5" fmla="*/ 71 h 226"/>
                <a:gd name="T6" fmla="*/ 183 w 183"/>
                <a:gd name="T7" fmla="*/ 43 h 226"/>
                <a:gd name="T8" fmla="*/ 124 w 183"/>
                <a:gd name="T9" fmla="*/ 0 h 226"/>
                <a:gd name="T10" fmla="*/ 40 w 183"/>
                <a:gd name="T11" fmla="*/ 73 h 226"/>
                <a:gd name="T12" fmla="*/ 91 w 183"/>
                <a:gd name="T13" fmla="*/ 122 h 226"/>
                <a:gd name="T14" fmla="*/ 143 w 183"/>
                <a:gd name="T15" fmla="*/ 160 h 226"/>
                <a:gd name="T16" fmla="*/ 72 w 183"/>
                <a:gd name="T17" fmla="*/ 215 h 226"/>
                <a:gd name="T18" fmla="*/ 15 w 183"/>
                <a:gd name="T19" fmla="*/ 189 h 226"/>
                <a:gd name="T20" fmla="*/ 46 w 183"/>
                <a:gd name="T21" fmla="*/ 162 h 226"/>
                <a:gd name="T22" fmla="*/ 28 w 183"/>
                <a:gd name="T23" fmla="*/ 145 h 226"/>
                <a:gd name="T24" fmla="*/ 0 w 183"/>
                <a:gd name="T25" fmla="*/ 178 h 226"/>
                <a:gd name="T26" fmla="*/ 71 w 183"/>
                <a:gd name="T27" fmla="*/ 226 h 226"/>
                <a:gd name="T28" fmla="*/ 171 w 183"/>
                <a:gd name="T29" fmla="*/ 143 h 226"/>
                <a:gd name="T30" fmla="*/ 156 w 183"/>
                <a:gd name="T31" fmla="*/ 107 h 226"/>
                <a:gd name="T32" fmla="*/ 106 w 183"/>
                <a:gd name="T33" fmla="*/ 86 h 226"/>
                <a:gd name="T34" fmla="*/ 68 w 183"/>
                <a:gd name="T35" fmla="*/ 56 h 226"/>
                <a:gd name="T36" fmla="*/ 124 w 183"/>
                <a:gd name="T37" fmla="*/ 11 h 226"/>
                <a:gd name="T38" fmla="*/ 169 w 183"/>
                <a:gd name="T39" fmla="*/ 3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226">
                  <a:moveTo>
                    <a:pt x="169" y="34"/>
                  </a:moveTo>
                  <a:cubicBezTo>
                    <a:pt x="155" y="34"/>
                    <a:pt x="145" y="45"/>
                    <a:pt x="145" y="56"/>
                  </a:cubicBezTo>
                  <a:cubicBezTo>
                    <a:pt x="145" y="63"/>
                    <a:pt x="150" y="71"/>
                    <a:pt x="160" y="71"/>
                  </a:cubicBezTo>
                  <a:cubicBezTo>
                    <a:pt x="171" y="71"/>
                    <a:pt x="183" y="62"/>
                    <a:pt x="183" y="43"/>
                  </a:cubicBezTo>
                  <a:cubicBezTo>
                    <a:pt x="183" y="21"/>
                    <a:pt x="162" y="0"/>
                    <a:pt x="124" y="0"/>
                  </a:cubicBezTo>
                  <a:cubicBezTo>
                    <a:pt x="58" y="0"/>
                    <a:pt x="40" y="51"/>
                    <a:pt x="40" y="73"/>
                  </a:cubicBezTo>
                  <a:cubicBezTo>
                    <a:pt x="40" y="112"/>
                    <a:pt x="77" y="119"/>
                    <a:pt x="91" y="122"/>
                  </a:cubicBezTo>
                  <a:cubicBezTo>
                    <a:pt x="117" y="127"/>
                    <a:pt x="143" y="133"/>
                    <a:pt x="143" y="160"/>
                  </a:cubicBezTo>
                  <a:cubicBezTo>
                    <a:pt x="143" y="173"/>
                    <a:pt x="132" y="215"/>
                    <a:pt x="72" y="215"/>
                  </a:cubicBezTo>
                  <a:cubicBezTo>
                    <a:pt x="65" y="215"/>
                    <a:pt x="26" y="215"/>
                    <a:pt x="15" y="189"/>
                  </a:cubicBezTo>
                  <a:cubicBezTo>
                    <a:pt x="34" y="191"/>
                    <a:pt x="46" y="176"/>
                    <a:pt x="46" y="162"/>
                  </a:cubicBezTo>
                  <a:cubicBezTo>
                    <a:pt x="46" y="151"/>
                    <a:pt x="38" y="145"/>
                    <a:pt x="28" y="145"/>
                  </a:cubicBezTo>
                  <a:cubicBezTo>
                    <a:pt x="15" y="145"/>
                    <a:pt x="0" y="155"/>
                    <a:pt x="0" y="178"/>
                  </a:cubicBezTo>
                  <a:cubicBezTo>
                    <a:pt x="0" y="206"/>
                    <a:pt x="28" y="226"/>
                    <a:pt x="71" y="226"/>
                  </a:cubicBezTo>
                  <a:cubicBezTo>
                    <a:pt x="152" y="226"/>
                    <a:pt x="171" y="166"/>
                    <a:pt x="171" y="143"/>
                  </a:cubicBezTo>
                  <a:cubicBezTo>
                    <a:pt x="171" y="125"/>
                    <a:pt x="162" y="113"/>
                    <a:pt x="156" y="107"/>
                  </a:cubicBezTo>
                  <a:cubicBezTo>
                    <a:pt x="143" y="93"/>
                    <a:pt x="128" y="90"/>
                    <a:pt x="106" y="86"/>
                  </a:cubicBezTo>
                  <a:cubicBezTo>
                    <a:pt x="88" y="82"/>
                    <a:pt x="68" y="78"/>
                    <a:pt x="68" y="56"/>
                  </a:cubicBezTo>
                  <a:cubicBezTo>
                    <a:pt x="68" y="41"/>
                    <a:pt x="80" y="11"/>
                    <a:pt x="124" y="11"/>
                  </a:cubicBezTo>
                  <a:cubicBezTo>
                    <a:pt x="137" y="11"/>
                    <a:pt x="161" y="15"/>
                    <a:pt x="169" y="3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8" name="Freeform 301">
              <a:extLst>
                <a:ext uri="{FF2B5EF4-FFF2-40B4-BE49-F238E27FC236}">
                  <a16:creationId xmlns:a16="http://schemas.microsoft.com/office/drawing/2014/main" id="{3048067F-CAF1-4276-84EA-DA219D5FB412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8429625" y="2471738"/>
              <a:ext cx="68263" cy="319088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8 h 499"/>
                <a:gd name="T14" fmla="*/ 0 w 116"/>
                <a:gd name="T15" fmla="*/ 250 h 499"/>
                <a:gd name="T16" fmla="*/ 33 w 116"/>
                <a:gd name="T17" fmla="*/ 406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1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1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5" y="349"/>
                    <a:pt x="33" y="406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9" name="Freeform 302">
              <a:extLst>
                <a:ext uri="{FF2B5EF4-FFF2-40B4-BE49-F238E27FC236}">
                  <a16:creationId xmlns:a16="http://schemas.microsoft.com/office/drawing/2014/main" id="{7F3508BF-7E55-4582-9C5D-F53C0D1AC479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8523288" y="2570163"/>
              <a:ext cx="152400" cy="144463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6 w 256"/>
                <a:gd name="T37" fmla="*/ 41 h 226"/>
                <a:gd name="T38" fmla="*/ 65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6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49" y="181"/>
                    <a:pt x="256" y="150"/>
                    <a:pt x="256" y="149"/>
                  </a:cubicBezTo>
                  <a:cubicBezTo>
                    <a:pt x="256" y="144"/>
                    <a:pt x="251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6" y="50"/>
                    <a:pt x="106" y="41"/>
                  </a:cubicBezTo>
                  <a:cubicBezTo>
                    <a:pt x="106" y="19"/>
                    <a:pt x="90" y="0"/>
                    <a:pt x="65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8" y="11"/>
                    <a:pt x="76" y="12"/>
                    <a:pt x="76" y="27"/>
                  </a:cubicBezTo>
                  <a:cubicBezTo>
                    <a:pt x="76" y="39"/>
                    <a:pt x="71" y="54"/>
                    <a:pt x="68" y="61"/>
                  </a:cubicBezTo>
                  <a:cubicBezTo>
                    <a:pt x="49" y="111"/>
                    <a:pt x="39" y="142"/>
                    <a:pt x="39" y="166"/>
                  </a:cubicBezTo>
                  <a:cubicBezTo>
                    <a:pt x="39" y="214"/>
                    <a:pt x="73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0" name="Freeform 303">
              <a:extLst>
                <a:ext uri="{FF2B5EF4-FFF2-40B4-BE49-F238E27FC236}">
                  <a16:creationId xmlns:a16="http://schemas.microsoft.com/office/drawing/2014/main" id="{B9A1764D-119E-4670-A7C4-ACDD94C9F61D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8710613" y="2678113"/>
              <a:ext cx="34925" cy="9525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0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1" name="Freeform 304">
              <a:extLst>
                <a:ext uri="{FF2B5EF4-FFF2-40B4-BE49-F238E27FC236}">
                  <a16:creationId xmlns:a16="http://schemas.microsoft.com/office/drawing/2014/main" id="{F4AD1DFE-285C-4925-8E84-069F9CBA3DA2}"/>
                </a:ext>
              </a:extLst>
            </p:cNvPr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8823325" y="2511425"/>
              <a:ext cx="92075" cy="203201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5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1 w 153"/>
                <a:gd name="T17" fmla="*/ 98 h 318"/>
                <a:gd name="T18" fmla="*/ 14 w 153"/>
                <a:gd name="T19" fmla="*/ 98 h 318"/>
                <a:gd name="T20" fmla="*/ 0 w 153"/>
                <a:gd name="T21" fmla="*/ 107 h 318"/>
                <a:gd name="T22" fmla="*/ 13 w 153"/>
                <a:gd name="T23" fmla="*/ 113 h 318"/>
                <a:gd name="T24" fmla="*/ 57 w 153"/>
                <a:gd name="T25" fmla="*/ 113 h 318"/>
                <a:gd name="T26" fmla="*/ 19 w 153"/>
                <a:gd name="T27" fmla="*/ 272 h 318"/>
                <a:gd name="T28" fmla="*/ 65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6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5" y="17"/>
                    <a:pt x="115" y="14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1"/>
                    <a:pt x="81" y="18"/>
                  </a:cubicBezTo>
                  <a:lnTo>
                    <a:pt x="61" y="98"/>
                  </a:lnTo>
                  <a:lnTo>
                    <a:pt x="14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3" y="113"/>
                  </a:cubicBezTo>
                  <a:lnTo>
                    <a:pt x="57" y="113"/>
                  </a:lnTo>
                  <a:cubicBezTo>
                    <a:pt x="21" y="255"/>
                    <a:pt x="19" y="263"/>
                    <a:pt x="19" y="272"/>
                  </a:cubicBezTo>
                  <a:cubicBezTo>
                    <a:pt x="19" y="299"/>
                    <a:pt x="38" y="318"/>
                    <a:pt x="65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8"/>
                    <a:pt x="131" y="243"/>
                  </a:cubicBezTo>
                  <a:cubicBezTo>
                    <a:pt x="110" y="295"/>
                    <a:pt x="83" y="307"/>
                    <a:pt x="66" y="307"/>
                  </a:cubicBezTo>
                  <a:cubicBezTo>
                    <a:pt x="56" y="307"/>
                    <a:pt x="51" y="301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2" name="Freeform 305">
              <a:extLst>
                <a:ext uri="{FF2B5EF4-FFF2-40B4-BE49-F238E27FC236}">
                  <a16:creationId xmlns:a16="http://schemas.microsoft.com/office/drawing/2014/main" id="{459A1DBC-359A-426C-A1F4-482770FA16F7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8948738" y="2678113"/>
              <a:ext cx="34925" cy="95250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3" name="Freeform 306">
              <a:extLst>
                <a:ext uri="{FF2B5EF4-FFF2-40B4-BE49-F238E27FC236}">
                  <a16:creationId xmlns:a16="http://schemas.microsoft.com/office/drawing/2014/main" id="{8FA7AED5-F3A7-4B08-8CCB-C83B390C67E4}"/>
                </a:ext>
              </a:extLst>
            </p:cNvPr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9063038" y="2570163"/>
              <a:ext cx="149225" cy="144463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8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9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6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8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8" y="5"/>
                    <a:pt x="111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5" y="11"/>
                    <a:pt x="122" y="16"/>
                    <a:pt x="122" y="44"/>
                  </a:cubicBezTo>
                  <a:cubicBezTo>
                    <a:pt x="122" y="60"/>
                    <a:pt x="114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7"/>
                    <a:pt x="124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6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4" name="Freeform 307">
              <a:extLst>
                <a:ext uri="{FF2B5EF4-FFF2-40B4-BE49-F238E27FC236}">
                  <a16:creationId xmlns:a16="http://schemas.microsoft.com/office/drawing/2014/main" id="{41B0630C-DFCB-4EB6-AA36-3BEC13490814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9240838" y="2471738"/>
              <a:ext cx="69850" cy="31908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6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55" name="Arrow: Right 154">
            <a:extLst>
              <a:ext uri="{FF2B5EF4-FFF2-40B4-BE49-F238E27FC236}">
                <a16:creationId xmlns:a16="http://schemas.microsoft.com/office/drawing/2014/main" id="{ABBFC7A4-4A2F-4CC2-A4E7-3474F134277B}"/>
              </a:ext>
            </a:extLst>
          </p:cNvPr>
          <p:cNvSpPr/>
          <p:nvPr/>
        </p:nvSpPr>
        <p:spPr>
          <a:xfrm>
            <a:off x="4240503" y="4586424"/>
            <a:ext cx="727056" cy="346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16FC5305-2AC1-4896-875D-970239983261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7870642" y="4127603"/>
            <a:ext cx="3676650" cy="1252537"/>
            <a:chOff x="7893049" y="4210051"/>
            <a:chExt cx="3676650" cy="1252537"/>
          </a:xfrm>
        </p:grpSpPr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EC4A56E9-0BFB-40DF-AFBA-C224223AC132}"/>
                </a:ext>
              </a:extLst>
            </p:cNvPr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7893049" y="4284663"/>
              <a:ext cx="223838" cy="336550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79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8 h 368"/>
                <a:gd name="T16" fmla="*/ 79 w 263"/>
                <a:gd name="T17" fmla="*/ 96 h 368"/>
                <a:gd name="T18" fmla="*/ 105 w 263"/>
                <a:gd name="T19" fmla="*/ 69 h 368"/>
                <a:gd name="T20" fmla="*/ 82 w 263"/>
                <a:gd name="T21" fmla="*/ 52 h 368"/>
                <a:gd name="T22" fmla="*/ 154 w 263"/>
                <a:gd name="T23" fmla="*/ 12 h 368"/>
                <a:gd name="T24" fmla="*/ 225 w 263"/>
                <a:gd name="T25" fmla="*/ 102 h 368"/>
                <a:gd name="T26" fmla="*/ 212 w 263"/>
                <a:gd name="T27" fmla="*/ 188 h 368"/>
                <a:gd name="T28" fmla="*/ 211 w 263"/>
                <a:gd name="T29" fmla="*/ 188 h 368"/>
                <a:gd name="T30" fmla="*/ 93 w 263"/>
                <a:gd name="T31" fmla="*/ 354 h 368"/>
                <a:gd name="T32" fmla="*/ 39 w 263"/>
                <a:gd name="T33" fmla="*/ 297 h 368"/>
                <a:gd name="T34" fmla="*/ 72 w 263"/>
                <a:gd name="T35" fmla="*/ 184 h 368"/>
                <a:gd name="T36" fmla="*/ 147 w 263"/>
                <a:gd name="T37" fmla="*/ 140 h 368"/>
                <a:gd name="T38" fmla="*/ 202 w 263"/>
                <a:gd name="T39" fmla="*/ 206 h 368"/>
                <a:gd name="T40" fmla="*/ 93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4" y="217"/>
                    <a:pt x="0" y="263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1" y="368"/>
                    <a:pt x="263" y="200"/>
                    <a:pt x="263" y="129"/>
                  </a:cubicBezTo>
                  <a:cubicBezTo>
                    <a:pt x="263" y="49"/>
                    <a:pt x="216" y="0"/>
                    <a:pt x="155" y="0"/>
                  </a:cubicBezTo>
                  <a:cubicBezTo>
                    <a:pt x="83" y="0"/>
                    <a:pt x="60" y="64"/>
                    <a:pt x="60" y="78"/>
                  </a:cubicBezTo>
                  <a:cubicBezTo>
                    <a:pt x="60" y="85"/>
                    <a:pt x="64" y="96"/>
                    <a:pt x="79" y="96"/>
                  </a:cubicBezTo>
                  <a:cubicBezTo>
                    <a:pt x="95" y="96"/>
                    <a:pt x="105" y="81"/>
                    <a:pt x="105" y="69"/>
                  </a:cubicBezTo>
                  <a:cubicBezTo>
                    <a:pt x="105" y="52"/>
                    <a:pt x="90" y="52"/>
                    <a:pt x="82" y="52"/>
                  </a:cubicBezTo>
                  <a:cubicBezTo>
                    <a:pt x="104" y="15"/>
                    <a:pt x="139" y="12"/>
                    <a:pt x="154" y="12"/>
                  </a:cubicBezTo>
                  <a:cubicBezTo>
                    <a:pt x="190" y="12"/>
                    <a:pt x="225" y="38"/>
                    <a:pt x="225" y="102"/>
                  </a:cubicBezTo>
                  <a:cubicBezTo>
                    <a:pt x="225" y="122"/>
                    <a:pt x="222" y="147"/>
                    <a:pt x="212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9" y="354"/>
                    <a:pt x="39" y="302"/>
                    <a:pt x="39" y="297"/>
                  </a:cubicBezTo>
                  <a:cubicBezTo>
                    <a:pt x="39" y="284"/>
                    <a:pt x="51" y="214"/>
                    <a:pt x="72" y="184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1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84" name="Freeform 58">
              <a:extLst>
                <a:ext uri="{FF2B5EF4-FFF2-40B4-BE49-F238E27FC236}">
                  <a16:creationId xmlns:a16="http://schemas.microsoft.com/office/drawing/2014/main" id="{5733EF0C-76B6-4FF8-BA0E-FA764D62CAAB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8112124" y="4479926"/>
              <a:ext cx="101600" cy="203200"/>
            </a:xfrm>
            <a:custGeom>
              <a:avLst/>
              <a:gdLst>
                <a:gd name="T0" fmla="*/ 72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8 w 118"/>
                <a:gd name="T7" fmla="*/ 68 h 222"/>
                <a:gd name="T8" fmla="*/ 75 w 118"/>
                <a:gd name="T9" fmla="*/ 68 h 222"/>
                <a:gd name="T10" fmla="*/ 88 w 118"/>
                <a:gd name="T11" fmla="*/ 16 h 222"/>
                <a:gd name="T12" fmla="*/ 89 w 118"/>
                <a:gd name="T13" fmla="*/ 12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2 w 118"/>
                <a:gd name="T21" fmla="*/ 68 h 222"/>
                <a:gd name="T22" fmla="*/ 0 w 118"/>
                <a:gd name="T23" fmla="*/ 76 h 222"/>
                <a:gd name="T24" fmla="*/ 11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8 h 222"/>
                <a:gd name="T36" fmla="*/ 111 w 118"/>
                <a:gd name="T37" fmla="*/ 164 h 222"/>
                <a:gd name="T38" fmla="*/ 103 w 118"/>
                <a:gd name="T39" fmla="*/ 171 h 222"/>
                <a:gd name="T40" fmla="*/ 57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2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2" y="81"/>
                  </a:moveTo>
                  <a:lnTo>
                    <a:pt x="107" y="81"/>
                  </a:lnTo>
                  <a:cubicBezTo>
                    <a:pt x="114" y="81"/>
                    <a:pt x="118" y="81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8" y="16"/>
                  </a:lnTo>
                  <a:cubicBezTo>
                    <a:pt x="88" y="15"/>
                    <a:pt x="89" y="13"/>
                    <a:pt x="89" y="12"/>
                  </a:cubicBezTo>
                  <a:cubicBezTo>
                    <a:pt x="89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2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5" y="81"/>
                    <a:pt x="11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6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2" y="164"/>
                    <a:pt x="111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2"/>
                    <a:pt x="76" y="212"/>
                    <a:pt x="57" y="212"/>
                  </a:cubicBezTo>
                  <a:cubicBezTo>
                    <a:pt x="49" y="212"/>
                    <a:pt x="44" y="207"/>
                    <a:pt x="44" y="195"/>
                  </a:cubicBezTo>
                  <a:cubicBezTo>
                    <a:pt x="44" y="191"/>
                    <a:pt x="46" y="184"/>
                    <a:pt x="46" y="181"/>
                  </a:cubicBezTo>
                  <a:lnTo>
                    <a:pt x="72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85" name="Freeform 59">
              <a:extLst>
                <a:ext uri="{FF2B5EF4-FFF2-40B4-BE49-F238E27FC236}">
                  <a16:creationId xmlns:a16="http://schemas.microsoft.com/office/drawing/2014/main" id="{D68839EF-5747-4907-8171-A5EF2F1CE32A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8262937" y="4408488"/>
              <a:ext cx="217488" cy="207962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3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3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8 h 226"/>
                <a:gd name="T50" fmla="*/ 68 w 256"/>
                <a:gd name="T51" fmla="*/ 62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3"/>
                  </a:cubicBezTo>
                  <a:cubicBezTo>
                    <a:pt x="104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8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30"/>
                    <a:pt x="45" y="11"/>
                    <a:pt x="64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1" y="54"/>
                    <a:pt x="68" y="62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4" y="226"/>
                    <a:pt x="101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86" name="Freeform 60">
              <a:extLst>
                <a:ext uri="{FF2B5EF4-FFF2-40B4-BE49-F238E27FC236}">
                  <a16:creationId xmlns:a16="http://schemas.microsoft.com/office/drawing/2014/main" id="{AE406FA3-CDD7-4DE3-AB5B-399FE586F14D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8610599" y="4344988"/>
              <a:ext cx="282575" cy="303212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87" name="Freeform 61">
              <a:extLst>
                <a:ext uri="{FF2B5EF4-FFF2-40B4-BE49-F238E27FC236}">
                  <a16:creationId xmlns:a16="http://schemas.microsoft.com/office/drawing/2014/main" id="{1FE224DB-415F-4687-95A4-F71475DFB203}"/>
                </a:ext>
              </a:extLst>
            </p:cNvPr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9028112" y="4298951"/>
              <a:ext cx="323850" cy="312737"/>
            </a:xfrm>
            <a:custGeom>
              <a:avLst/>
              <a:gdLst>
                <a:gd name="T0" fmla="*/ 60 w 381"/>
                <a:gd name="T1" fmla="*/ 302 h 341"/>
                <a:gd name="T2" fmla="*/ 14 w 381"/>
                <a:gd name="T3" fmla="*/ 325 h 341"/>
                <a:gd name="T4" fmla="*/ 0 w 381"/>
                <a:gd name="T5" fmla="*/ 335 h 341"/>
                <a:gd name="T6" fmla="*/ 14 w 381"/>
                <a:gd name="T7" fmla="*/ 341 h 341"/>
                <a:gd name="T8" fmla="*/ 179 w 381"/>
                <a:gd name="T9" fmla="*/ 341 h 341"/>
                <a:gd name="T10" fmla="*/ 381 w 381"/>
                <a:gd name="T11" fmla="*/ 126 h 341"/>
                <a:gd name="T12" fmla="*/ 264 w 381"/>
                <a:gd name="T13" fmla="*/ 0 h 341"/>
                <a:gd name="T14" fmla="*/ 97 w 381"/>
                <a:gd name="T15" fmla="*/ 0 h 341"/>
                <a:gd name="T16" fmla="*/ 82 w 381"/>
                <a:gd name="T17" fmla="*/ 10 h 341"/>
                <a:gd name="T18" fmla="*/ 96 w 381"/>
                <a:gd name="T19" fmla="*/ 16 h 341"/>
                <a:gd name="T20" fmla="*/ 118 w 381"/>
                <a:gd name="T21" fmla="*/ 17 h 341"/>
                <a:gd name="T22" fmla="*/ 129 w 381"/>
                <a:gd name="T23" fmla="*/ 25 h 341"/>
                <a:gd name="T24" fmla="*/ 127 w 381"/>
                <a:gd name="T25" fmla="*/ 34 h 341"/>
                <a:gd name="T26" fmla="*/ 60 w 381"/>
                <a:gd name="T27" fmla="*/ 302 h 341"/>
                <a:gd name="T28" fmla="*/ 167 w 381"/>
                <a:gd name="T29" fmla="*/ 34 h 341"/>
                <a:gd name="T30" fmla="*/ 194 w 381"/>
                <a:gd name="T31" fmla="*/ 16 h 341"/>
                <a:gd name="T32" fmla="*/ 248 w 381"/>
                <a:gd name="T33" fmla="*/ 16 h 341"/>
                <a:gd name="T34" fmla="*/ 338 w 381"/>
                <a:gd name="T35" fmla="*/ 108 h 341"/>
                <a:gd name="T36" fmla="*/ 286 w 381"/>
                <a:gd name="T37" fmla="*/ 269 h 341"/>
                <a:gd name="T38" fmla="*/ 170 w 381"/>
                <a:gd name="T39" fmla="*/ 325 h 341"/>
                <a:gd name="T40" fmla="*/ 114 w 381"/>
                <a:gd name="T41" fmla="*/ 325 h 341"/>
                <a:gd name="T42" fmla="*/ 103 w 381"/>
                <a:gd name="T43" fmla="*/ 325 h 341"/>
                <a:gd name="T44" fmla="*/ 97 w 381"/>
                <a:gd name="T45" fmla="*/ 320 h 341"/>
                <a:gd name="T46" fmla="*/ 99 w 381"/>
                <a:gd name="T47" fmla="*/ 308 h 341"/>
                <a:gd name="T48" fmla="*/ 167 w 381"/>
                <a:gd name="T49" fmla="*/ 3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1" h="341">
                  <a:moveTo>
                    <a:pt x="60" y="302"/>
                  </a:moveTo>
                  <a:cubicBezTo>
                    <a:pt x="55" y="321"/>
                    <a:pt x="54" y="325"/>
                    <a:pt x="14" y="325"/>
                  </a:cubicBezTo>
                  <a:cubicBezTo>
                    <a:pt x="6" y="325"/>
                    <a:pt x="0" y="325"/>
                    <a:pt x="0" y="335"/>
                  </a:cubicBezTo>
                  <a:cubicBezTo>
                    <a:pt x="0" y="341"/>
                    <a:pt x="5" y="341"/>
                    <a:pt x="14" y="341"/>
                  </a:cubicBezTo>
                  <a:lnTo>
                    <a:pt x="179" y="341"/>
                  </a:lnTo>
                  <a:cubicBezTo>
                    <a:pt x="283" y="341"/>
                    <a:pt x="381" y="235"/>
                    <a:pt x="381" y="126"/>
                  </a:cubicBezTo>
                  <a:cubicBezTo>
                    <a:pt x="381" y="56"/>
                    <a:pt x="339" y="0"/>
                    <a:pt x="264" y="0"/>
                  </a:cubicBezTo>
                  <a:lnTo>
                    <a:pt x="97" y="0"/>
                  </a:lnTo>
                  <a:cubicBezTo>
                    <a:pt x="87" y="0"/>
                    <a:pt x="82" y="0"/>
                    <a:pt x="82" y="10"/>
                  </a:cubicBezTo>
                  <a:cubicBezTo>
                    <a:pt x="82" y="16"/>
                    <a:pt x="86" y="16"/>
                    <a:pt x="96" y="16"/>
                  </a:cubicBezTo>
                  <a:cubicBezTo>
                    <a:pt x="103" y="16"/>
                    <a:pt x="112" y="16"/>
                    <a:pt x="118" y="17"/>
                  </a:cubicBezTo>
                  <a:cubicBezTo>
                    <a:pt x="126" y="18"/>
                    <a:pt x="129" y="19"/>
                    <a:pt x="129" y="25"/>
                  </a:cubicBezTo>
                  <a:cubicBezTo>
                    <a:pt x="129" y="27"/>
                    <a:pt x="128" y="28"/>
                    <a:pt x="127" y="34"/>
                  </a:cubicBezTo>
                  <a:lnTo>
                    <a:pt x="60" y="302"/>
                  </a:lnTo>
                  <a:close/>
                  <a:moveTo>
                    <a:pt x="167" y="34"/>
                  </a:moveTo>
                  <a:cubicBezTo>
                    <a:pt x="172" y="17"/>
                    <a:pt x="173" y="16"/>
                    <a:pt x="194" y="16"/>
                  </a:cubicBezTo>
                  <a:lnTo>
                    <a:pt x="248" y="16"/>
                  </a:lnTo>
                  <a:cubicBezTo>
                    <a:pt x="297" y="16"/>
                    <a:pt x="338" y="42"/>
                    <a:pt x="338" y="108"/>
                  </a:cubicBezTo>
                  <a:cubicBezTo>
                    <a:pt x="338" y="132"/>
                    <a:pt x="328" y="214"/>
                    <a:pt x="286" y="269"/>
                  </a:cubicBezTo>
                  <a:cubicBezTo>
                    <a:pt x="271" y="287"/>
                    <a:pt x="232" y="325"/>
                    <a:pt x="170" y="325"/>
                  </a:cubicBezTo>
                  <a:lnTo>
                    <a:pt x="114" y="325"/>
                  </a:lnTo>
                  <a:cubicBezTo>
                    <a:pt x="107" y="325"/>
                    <a:pt x="106" y="325"/>
                    <a:pt x="103" y="325"/>
                  </a:cubicBezTo>
                  <a:cubicBezTo>
                    <a:pt x="98" y="324"/>
                    <a:pt x="97" y="324"/>
                    <a:pt x="97" y="320"/>
                  </a:cubicBezTo>
                  <a:cubicBezTo>
                    <a:pt x="97" y="318"/>
                    <a:pt x="97" y="317"/>
                    <a:pt x="99" y="308"/>
                  </a:cubicBezTo>
                  <a:lnTo>
                    <a:pt x="167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88" name="Freeform 62">
              <a:extLst>
                <a:ext uri="{FF2B5EF4-FFF2-40B4-BE49-F238E27FC236}">
                  <a16:creationId xmlns:a16="http://schemas.microsoft.com/office/drawing/2014/main" id="{4B6C267F-421B-4867-835C-258EEDE526A5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9407524" y="4210051"/>
              <a:ext cx="107950" cy="212725"/>
            </a:xfrm>
            <a:custGeom>
              <a:avLst/>
              <a:gdLst>
                <a:gd name="T0" fmla="*/ 79 w 127"/>
                <a:gd name="T1" fmla="*/ 10 h 232"/>
                <a:gd name="T2" fmla="*/ 68 w 127"/>
                <a:gd name="T3" fmla="*/ 0 h 232"/>
                <a:gd name="T4" fmla="*/ 0 w 127"/>
                <a:gd name="T5" fmla="*/ 23 h 232"/>
                <a:gd name="T6" fmla="*/ 0 w 127"/>
                <a:gd name="T7" fmla="*/ 35 h 232"/>
                <a:gd name="T8" fmla="*/ 50 w 127"/>
                <a:gd name="T9" fmla="*/ 25 h 232"/>
                <a:gd name="T10" fmla="*/ 50 w 127"/>
                <a:gd name="T11" fmla="*/ 203 h 232"/>
                <a:gd name="T12" fmla="*/ 15 w 127"/>
                <a:gd name="T13" fmla="*/ 219 h 232"/>
                <a:gd name="T14" fmla="*/ 2 w 127"/>
                <a:gd name="T15" fmla="*/ 219 h 232"/>
                <a:gd name="T16" fmla="*/ 2 w 127"/>
                <a:gd name="T17" fmla="*/ 232 h 232"/>
                <a:gd name="T18" fmla="*/ 64 w 127"/>
                <a:gd name="T19" fmla="*/ 230 h 232"/>
                <a:gd name="T20" fmla="*/ 127 w 127"/>
                <a:gd name="T21" fmla="*/ 232 h 232"/>
                <a:gd name="T22" fmla="*/ 127 w 127"/>
                <a:gd name="T23" fmla="*/ 219 h 232"/>
                <a:gd name="T24" fmla="*/ 113 w 127"/>
                <a:gd name="T25" fmla="*/ 219 h 232"/>
                <a:gd name="T26" fmla="*/ 79 w 127"/>
                <a:gd name="T27" fmla="*/ 203 h 232"/>
                <a:gd name="T28" fmla="*/ 79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9" y="10"/>
                  </a:moveTo>
                  <a:cubicBezTo>
                    <a:pt x="79" y="1"/>
                    <a:pt x="78" y="0"/>
                    <a:pt x="68" y="0"/>
                  </a:cubicBezTo>
                  <a:cubicBezTo>
                    <a:pt x="46" y="22"/>
                    <a:pt x="14" y="23"/>
                    <a:pt x="0" y="23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0" y="25"/>
                  </a:cubicBezTo>
                  <a:lnTo>
                    <a:pt x="50" y="203"/>
                  </a:lnTo>
                  <a:cubicBezTo>
                    <a:pt x="50" y="215"/>
                    <a:pt x="50" y="219"/>
                    <a:pt x="15" y="219"/>
                  </a:cubicBezTo>
                  <a:lnTo>
                    <a:pt x="2" y="219"/>
                  </a:lnTo>
                  <a:lnTo>
                    <a:pt x="2" y="232"/>
                  </a:lnTo>
                  <a:cubicBezTo>
                    <a:pt x="8" y="232"/>
                    <a:pt x="51" y="230"/>
                    <a:pt x="64" y="230"/>
                  </a:cubicBezTo>
                  <a:cubicBezTo>
                    <a:pt x="75" y="230"/>
                    <a:pt x="119" y="232"/>
                    <a:pt x="127" y="232"/>
                  </a:cubicBezTo>
                  <a:lnTo>
                    <a:pt x="127" y="219"/>
                  </a:lnTo>
                  <a:lnTo>
                    <a:pt x="113" y="219"/>
                  </a:lnTo>
                  <a:cubicBezTo>
                    <a:pt x="79" y="219"/>
                    <a:pt x="79" y="215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89" name="Freeform 63">
              <a:extLst>
                <a:ext uri="{FF2B5EF4-FFF2-40B4-BE49-F238E27FC236}">
                  <a16:creationId xmlns:a16="http://schemas.microsoft.com/office/drawing/2014/main" id="{FCF50EDA-AC0E-454B-8A7A-0C1D32ADE988}"/>
                </a:ext>
              </a:extLst>
            </p:cNvPr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9380537" y="4568826"/>
              <a:ext cx="180975" cy="158750"/>
            </a:xfrm>
            <a:custGeom>
              <a:avLst/>
              <a:gdLst>
                <a:gd name="T0" fmla="*/ 127 w 212"/>
                <a:gd name="T1" fmla="*/ 85 h 175"/>
                <a:gd name="T2" fmla="*/ 174 w 212"/>
                <a:gd name="T3" fmla="*/ 46 h 175"/>
                <a:gd name="T4" fmla="*/ 94 w 212"/>
                <a:gd name="T5" fmla="*/ 0 h 175"/>
                <a:gd name="T6" fmla="*/ 0 w 212"/>
                <a:gd name="T7" fmla="*/ 0 h 175"/>
                <a:gd name="T8" fmla="*/ 0 w 212"/>
                <a:gd name="T9" fmla="*/ 11 h 175"/>
                <a:gd name="T10" fmla="*/ 7 w 212"/>
                <a:gd name="T11" fmla="*/ 11 h 175"/>
                <a:gd name="T12" fmla="*/ 28 w 212"/>
                <a:gd name="T13" fmla="*/ 21 h 175"/>
                <a:gd name="T14" fmla="*/ 28 w 212"/>
                <a:gd name="T15" fmla="*/ 149 h 175"/>
                <a:gd name="T16" fmla="*/ 7 w 212"/>
                <a:gd name="T17" fmla="*/ 159 h 175"/>
                <a:gd name="T18" fmla="*/ 0 w 212"/>
                <a:gd name="T19" fmla="*/ 159 h 175"/>
                <a:gd name="T20" fmla="*/ 0 w 212"/>
                <a:gd name="T21" fmla="*/ 170 h 175"/>
                <a:gd name="T22" fmla="*/ 40 w 212"/>
                <a:gd name="T23" fmla="*/ 169 h 175"/>
                <a:gd name="T24" fmla="*/ 81 w 212"/>
                <a:gd name="T25" fmla="*/ 170 h 175"/>
                <a:gd name="T26" fmla="*/ 81 w 212"/>
                <a:gd name="T27" fmla="*/ 159 h 175"/>
                <a:gd name="T28" fmla="*/ 73 w 212"/>
                <a:gd name="T29" fmla="*/ 159 h 175"/>
                <a:gd name="T30" fmla="*/ 53 w 212"/>
                <a:gd name="T31" fmla="*/ 149 h 175"/>
                <a:gd name="T32" fmla="*/ 53 w 212"/>
                <a:gd name="T33" fmla="*/ 89 h 175"/>
                <a:gd name="T34" fmla="*/ 91 w 212"/>
                <a:gd name="T35" fmla="*/ 89 h 175"/>
                <a:gd name="T36" fmla="*/ 124 w 212"/>
                <a:gd name="T37" fmla="*/ 99 h 175"/>
                <a:gd name="T38" fmla="*/ 133 w 212"/>
                <a:gd name="T39" fmla="*/ 127 h 175"/>
                <a:gd name="T40" fmla="*/ 146 w 212"/>
                <a:gd name="T41" fmla="*/ 166 h 175"/>
                <a:gd name="T42" fmla="*/ 181 w 212"/>
                <a:gd name="T43" fmla="*/ 175 h 175"/>
                <a:gd name="T44" fmla="*/ 212 w 212"/>
                <a:gd name="T45" fmla="*/ 147 h 175"/>
                <a:gd name="T46" fmla="*/ 206 w 212"/>
                <a:gd name="T47" fmla="*/ 141 h 175"/>
                <a:gd name="T48" fmla="*/ 201 w 212"/>
                <a:gd name="T49" fmla="*/ 146 h 175"/>
                <a:gd name="T50" fmla="*/ 183 w 212"/>
                <a:gd name="T51" fmla="*/ 167 h 175"/>
                <a:gd name="T52" fmla="*/ 162 w 212"/>
                <a:gd name="T53" fmla="*/ 132 h 175"/>
                <a:gd name="T54" fmla="*/ 159 w 212"/>
                <a:gd name="T55" fmla="*/ 112 h 175"/>
                <a:gd name="T56" fmla="*/ 127 w 212"/>
                <a:gd name="T57" fmla="*/ 85 h 175"/>
                <a:gd name="T58" fmla="*/ 91 w 212"/>
                <a:gd name="T59" fmla="*/ 81 h 175"/>
                <a:gd name="T60" fmla="*/ 53 w 212"/>
                <a:gd name="T61" fmla="*/ 81 h 175"/>
                <a:gd name="T62" fmla="*/ 53 w 212"/>
                <a:gd name="T63" fmla="*/ 20 h 175"/>
                <a:gd name="T64" fmla="*/ 61 w 212"/>
                <a:gd name="T65" fmla="*/ 11 h 175"/>
                <a:gd name="T66" fmla="*/ 79 w 212"/>
                <a:gd name="T67" fmla="*/ 11 h 175"/>
                <a:gd name="T68" fmla="*/ 145 w 212"/>
                <a:gd name="T69" fmla="*/ 46 h 175"/>
                <a:gd name="T70" fmla="*/ 91 w 212"/>
                <a:gd name="T71" fmla="*/ 8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2" h="175">
                  <a:moveTo>
                    <a:pt x="127" y="85"/>
                  </a:moveTo>
                  <a:cubicBezTo>
                    <a:pt x="143" y="81"/>
                    <a:pt x="174" y="69"/>
                    <a:pt x="174" y="46"/>
                  </a:cubicBezTo>
                  <a:cubicBezTo>
                    <a:pt x="174" y="20"/>
                    <a:pt x="135" y="0"/>
                    <a:pt x="94" y="0"/>
                  </a:cubicBezTo>
                  <a:lnTo>
                    <a:pt x="0" y="0"/>
                  </a:lnTo>
                  <a:lnTo>
                    <a:pt x="0" y="11"/>
                  </a:lnTo>
                  <a:lnTo>
                    <a:pt x="7" y="11"/>
                  </a:lnTo>
                  <a:cubicBezTo>
                    <a:pt x="28" y="11"/>
                    <a:pt x="28" y="13"/>
                    <a:pt x="28" y="21"/>
                  </a:cubicBezTo>
                  <a:lnTo>
                    <a:pt x="28" y="149"/>
                  </a:lnTo>
                  <a:cubicBezTo>
                    <a:pt x="28" y="156"/>
                    <a:pt x="28" y="159"/>
                    <a:pt x="7" y="159"/>
                  </a:cubicBezTo>
                  <a:lnTo>
                    <a:pt x="0" y="159"/>
                  </a:lnTo>
                  <a:lnTo>
                    <a:pt x="0" y="170"/>
                  </a:lnTo>
                  <a:cubicBezTo>
                    <a:pt x="11" y="169"/>
                    <a:pt x="27" y="169"/>
                    <a:pt x="40" y="169"/>
                  </a:cubicBezTo>
                  <a:cubicBezTo>
                    <a:pt x="54" y="169"/>
                    <a:pt x="68" y="169"/>
                    <a:pt x="81" y="170"/>
                  </a:cubicBezTo>
                  <a:lnTo>
                    <a:pt x="81" y="159"/>
                  </a:lnTo>
                  <a:lnTo>
                    <a:pt x="73" y="159"/>
                  </a:lnTo>
                  <a:cubicBezTo>
                    <a:pt x="53" y="159"/>
                    <a:pt x="53" y="156"/>
                    <a:pt x="53" y="149"/>
                  </a:cubicBezTo>
                  <a:lnTo>
                    <a:pt x="53" y="89"/>
                  </a:lnTo>
                  <a:lnTo>
                    <a:pt x="91" y="89"/>
                  </a:lnTo>
                  <a:cubicBezTo>
                    <a:pt x="105" y="89"/>
                    <a:pt x="116" y="92"/>
                    <a:pt x="124" y="99"/>
                  </a:cubicBezTo>
                  <a:cubicBezTo>
                    <a:pt x="133" y="106"/>
                    <a:pt x="133" y="112"/>
                    <a:pt x="133" y="127"/>
                  </a:cubicBezTo>
                  <a:cubicBezTo>
                    <a:pt x="133" y="146"/>
                    <a:pt x="133" y="156"/>
                    <a:pt x="146" y="166"/>
                  </a:cubicBezTo>
                  <a:cubicBezTo>
                    <a:pt x="156" y="173"/>
                    <a:pt x="171" y="175"/>
                    <a:pt x="181" y="175"/>
                  </a:cubicBezTo>
                  <a:cubicBezTo>
                    <a:pt x="205" y="175"/>
                    <a:pt x="212" y="155"/>
                    <a:pt x="212" y="147"/>
                  </a:cubicBezTo>
                  <a:cubicBezTo>
                    <a:pt x="212" y="142"/>
                    <a:pt x="209" y="141"/>
                    <a:pt x="206" y="141"/>
                  </a:cubicBezTo>
                  <a:cubicBezTo>
                    <a:pt x="202" y="141"/>
                    <a:pt x="201" y="143"/>
                    <a:pt x="201" y="146"/>
                  </a:cubicBezTo>
                  <a:cubicBezTo>
                    <a:pt x="200" y="160"/>
                    <a:pt x="191" y="167"/>
                    <a:pt x="183" y="167"/>
                  </a:cubicBezTo>
                  <a:cubicBezTo>
                    <a:pt x="166" y="167"/>
                    <a:pt x="163" y="148"/>
                    <a:pt x="162" y="132"/>
                  </a:cubicBezTo>
                  <a:cubicBezTo>
                    <a:pt x="161" y="125"/>
                    <a:pt x="159" y="116"/>
                    <a:pt x="159" y="112"/>
                  </a:cubicBezTo>
                  <a:cubicBezTo>
                    <a:pt x="155" y="98"/>
                    <a:pt x="142" y="89"/>
                    <a:pt x="127" y="85"/>
                  </a:cubicBezTo>
                  <a:close/>
                  <a:moveTo>
                    <a:pt x="91" y="81"/>
                  </a:moveTo>
                  <a:lnTo>
                    <a:pt x="53" y="81"/>
                  </a:lnTo>
                  <a:lnTo>
                    <a:pt x="53" y="20"/>
                  </a:lnTo>
                  <a:cubicBezTo>
                    <a:pt x="53" y="13"/>
                    <a:pt x="53" y="12"/>
                    <a:pt x="61" y="11"/>
                  </a:cubicBezTo>
                  <a:lnTo>
                    <a:pt x="79" y="11"/>
                  </a:lnTo>
                  <a:cubicBezTo>
                    <a:pt x="107" y="11"/>
                    <a:pt x="145" y="11"/>
                    <a:pt x="145" y="46"/>
                  </a:cubicBezTo>
                  <a:cubicBezTo>
                    <a:pt x="145" y="74"/>
                    <a:pt x="116" y="81"/>
                    <a:pt x="91" y="8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0" name="Freeform 64">
              <a:extLst>
                <a:ext uri="{FF2B5EF4-FFF2-40B4-BE49-F238E27FC236}">
                  <a16:creationId xmlns:a16="http://schemas.microsoft.com/office/drawing/2014/main" id="{26640EC6-0A37-4B6E-A398-DCDDB2AE7018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9612312" y="4289426"/>
              <a:ext cx="212725" cy="414337"/>
            </a:xfrm>
            <a:custGeom>
              <a:avLst/>
              <a:gdLst>
                <a:gd name="T0" fmla="*/ 156 w 249"/>
                <a:gd name="T1" fmla="*/ 152 h 454"/>
                <a:gd name="T2" fmla="*/ 199 w 249"/>
                <a:gd name="T3" fmla="*/ 152 h 454"/>
                <a:gd name="T4" fmla="*/ 214 w 249"/>
                <a:gd name="T5" fmla="*/ 142 h 454"/>
                <a:gd name="T6" fmla="*/ 201 w 249"/>
                <a:gd name="T7" fmla="*/ 137 h 454"/>
                <a:gd name="T8" fmla="*/ 159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5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4 h 454"/>
                <a:gd name="T22" fmla="*/ 249 w 249"/>
                <a:gd name="T23" fmla="*/ 35 h 454"/>
                <a:gd name="T24" fmla="*/ 205 w 249"/>
                <a:gd name="T25" fmla="*/ 0 h 454"/>
                <a:gd name="T26" fmla="*/ 142 w 249"/>
                <a:gd name="T27" fmla="*/ 58 h 454"/>
                <a:gd name="T28" fmla="*/ 125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8 w 249"/>
                <a:gd name="T43" fmla="*/ 434 h 454"/>
                <a:gd name="T44" fmla="*/ 46 w 249"/>
                <a:gd name="T45" fmla="*/ 407 h 454"/>
                <a:gd name="T46" fmla="*/ 27 w 249"/>
                <a:gd name="T47" fmla="*/ 390 h 454"/>
                <a:gd name="T48" fmla="*/ 0 w 249"/>
                <a:gd name="T49" fmla="*/ 419 h 454"/>
                <a:gd name="T50" fmla="*/ 42 w 249"/>
                <a:gd name="T51" fmla="*/ 454 h 454"/>
                <a:gd name="T52" fmla="*/ 99 w 249"/>
                <a:gd name="T53" fmla="*/ 405 h 454"/>
                <a:gd name="T54" fmla="*/ 126 w 249"/>
                <a:gd name="T55" fmla="*/ 310 h 454"/>
                <a:gd name="T56" fmla="*/ 156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6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7"/>
                    <a:pt x="209" y="137"/>
                    <a:pt x="201" y="137"/>
                  </a:cubicBezTo>
                  <a:lnTo>
                    <a:pt x="159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6" y="19"/>
                    <a:pt x="195" y="11"/>
                    <a:pt x="205" y="11"/>
                  </a:cubicBezTo>
                  <a:cubicBezTo>
                    <a:pt x="207" y="11"/>
                    <a:pt x="220" y="11"/>
                    <a:pt x="230" y="20"/>
                  </a:cubicBezTo>
                  <a:cubicBezTo>
                    <a:pt x="208" y="22"/>
                    <a:pt x="203" y="40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9" y="53"/>
                    <a:pt x="249" y="35"/>
                  </a:cubicBezTo>
                  <a:cubicBezTo>
                    <a:pt x="249" y="12"/>
                    <a:pt x="226" y="0"/>
                    <a:pt x="205" y="0"/>
                  </a:cubicBezTo>
                  <a:cubicBezTo>
                    <a:pt x="188" y="0"/>
                    <a:pt x="157" y="9"/>
                    <a:pt x="142" y="58"/>
                  </a:cubicBezTo>
                  <a:cubicBezTo>
                    <a:pt x="139" y="69"/>
                    <a:pt x="137" y="74"/>
                    <a:pt x="125" y="137"/>
                  </a:cubicBezTo>
                  <a:lnTo>
                    <a:pt x="91" y="137"/>
                  </a:lnTo>
                  <a:cubicBezTo>
                    <a:pt x="82" y="137"/>
                    <a:pt x="76" y="137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7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6"/>
                    <a:pt x="37" y="390"/>
                    <a:pt x="27" y="390"/>
                  </a:cubicBezTo>
                  <a:cubicBezTo>
                    <a:pt x="14" y="390"/>
                    <a:pt x="0" y="400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4"/>
                    <a:pt x="99" y="405"/>
                  </a:cubicBezTo>
                  <a:cubicBezTo>
                    <a:pt x="114" y="374"/>
                    <a:pt x="126" y="314"/>
                    <a:pt x="126" y="310"/>
                  </a:cubicBezTo>
                  <a:lnTo>
                    <a:pt x="156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1" name="Freeform 65">
              <a:extLst>
                <a:ext uri="{FF2B5EF4-FFF2-40B4-BE49-F238E27FC236}">
                  <a16:creationId xmlns:a16="http://schemas.microsoft.com/office/drawing/2014/main" id="{837B6943-C712-4E72-B5B6-384943A8F481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9885362" y="4268788"/>
              <a:ext cx="98425" cy="455612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2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2"/>
                  </a:cubicBezTo>
                  <a:cubicBezTo>
                    <a:pt x="45" y="419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2" name="Freeform 66">
              <a:extLst>
                <a:ext uri="{FF2B5EF4-FFF2-40B4-BE49-F238E27FC236}">
                  <a16:creationId xmlns:a16="http://schemas.microsoft.com/office/drawing/2014/main" id="{7E7D4971-DD15-4E66-818C-E065B1F3A806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10020299" y="4408488"/>
              <a:ext cx="217488" cy="207962"/>
            </a:xfrm>
            <a:custGeom>
              <a:avLst/>
              <a:gdLst>
                <a:gd name="T0" fmla="*/ 160 w 256"/>
                <a:gd name="T1" fmla="*/ 193 h 226"/>
                <a:gd name="T2" fmla="*/ 205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1 w 256"/>
                <a:gd name="T17" fmla="*/ 140 h 226"/>
                <a:gd name="T18" fmla="*/ 215 w 256"/>
                <a:gd name="T19" fmla="*/ 86 h 226"/>
                <a:gd name="T20" fmla="*/ 223 w 256"/>
                <a:gd name="T21" fmla="*/ 53 h 226"/>
                <a:gd name="T22" fmla="*/ 231 w 256"/>
                <a:gd name="T23" fmla="*/ 19 h 226"/>
                <a:gd name="T24" fmla="*/ 216 w 256"/>
                <a:gd name="T25" fmla="*/ 6 h 226"/>
                <a:gd name="T26" fmla="*/ 197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3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8 h 226"/>
                <a:gd name="T50" fmla="*/ 68 w 256"/>
                <a:gd name="T51" fmla="*/ 62 h 226"/>
                <a:gd name="T52" fmla="*/ 40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6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3"/>
                  </a:cubicBezTo>
                  <a:cubicBezTo>
                    <a:pt x="104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9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30"/>
                    <a:pt x="45" y="11"/>
                    <a:pt x="64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1" y="54"/>
                    <a:pt x="68" y="62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3" name="Freeform 67">
              <a:extLst>
                <a:ext uri="{FF2B5EF4-FFF2-40B4-BE49-F238E27FC236}">
                  <a16:creationId xmlns:a16="http://schemas.microsoft.com/office/drawing/2014/main" id="{FB36FF51-9D47-494C-A569-111D00D67308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10286999" y="4562476"/>
              <a:ext cx="49213" cy="136525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4" name="Freeform 68">
              <a:extLst>
                <a:ext uri="{FF2B5EF4-FFF2-40B4-BE49-F238E27FC236}">
                  <a16:creationId xmlns:a16="http://schemas.microsoft.com/office/drawing/2014/main" id="{D0C83CE6-E7AF-4B70-BDFE-844EF91FF47C}"/>
                </a:ext>
              </a:extLst>
            </p:cNvPr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10456862" y="4408488"/>
              <a:ext cx="174625" cy="290512"/>
            </a:xfrm>
            <a:custGeom>
              <a:avLst/>
              <a:gdLst>
                <a:gd name="T0" fmla="*/ 205 w 205"/>
                <a:gd name="T1" fmla="*/ 6 h 317"/>
                <a:gd name="T2" fmla="*/ 200 w 205"/>
                <a:gd name="T3" fmla="*/ 1 h 317"/>
                <a:gd name="T4" fmla="*/ 166 w 205"/>
                <a:gd name="T5" fmla="*/ 35 h 317"/>
                <a:gd name="T6" fmla="*/ 120 w 205"/>
                <a:gd name="T7" fmla="*/ 0 h 317"/>
                <a:gd name="T8" fmla="*/ 0 w 205"/>
                <a:gd name="T9" fmla="*/ 146 h 317"/>
                <a:gd name="T10" fmla="*/ 65 w 205"/>
                <a:gd name="T11" fmla="*/ 226 h 317"/>
                <a:gd name="T12" fmla="*/ 124 w 205"/>
                <a:gd name="T13" fmla="*/ 196 h 317"/>
                <a:gd name="T14" fmla="*/ 102 w 205"/>
                <a:gd name="T15" fmla="*/ 285 h 317"/>
                <a:gd name="T16" fmla="*/ 66 w 205"/>
                <a:gd name="T17" fmla="*/ 302 h 317"/>
                <a:gd name="T18" fmla="*/ 54 w 205"/>
                <a:gd name="T19" fmla="*/ 312 h 317"/>
                <a:gd name="T20" fmla="*/ 61 w 205"/>
                <a:gd name="T21" fmla="*/ 317 h 317"/>
                <a:gd name="T22" fmla="*/ 111 w 205"/>
                <a:gd name="T23" fmla="*/ 316 h 317"/>
                <a:gd name="T24" fmla="*/ 162 w 205"/>
                <a:gd name="T25" fmla="*/ 317 h 317"/>
                <a:gd name="T26" fmla="*/ 171 w 205"/>
                <a:gd name="T27" fmla="*/ 307 h 317"/>
                <a:gd name="T28" fmla="*/ 158 w 205"/>
                <a:gd name="T29" fmla="*/ 302 h 317"/>
                <a:gd name="T30" fmla="*/ 134 w 205"/>
                <a:gd name="T31" fmla="*/ 294 h 317"/>
                <a:gd name="T32" fmla="*/ 136 w 205"/>
                <a:gd name="T33" fmla="*/ 283 h 317"/>
                <a:gd name="T34" fmla="*/ 205 w 205"/>
                <a:gd name="T35" fmla="*/ 6 h 317"/>
                <a:gd name="T36" fmla="*/ 67 w 205"/>
                <a:gd name="T37" fmla="*/ 215 h 317"/>
                <a:gd name="T38" fmla="*/ 35 w 205"/>
                <a:gd name="T39" fmla="*/ 168 h 317"/>
                <a:gd name="T40" fmla="*/ 58 w 205"/>
                <a:gd name="T41" fmla="*/ 69 h 317"/>
                <a:gd name="T42" fmla="*/ 120 w 205"/>
                <a:gd name="T43" fmla="*/ 11 h 317"/>
                <a:gd name="T44" fmla="*/ 159 w 205"/>
                <a:gd name="T45" fmla="*/ 55 h 317"/>
                <a:gd name="T46" fmla="*/ 130 w 205"/>
                <a:gd name="T47" fmla="*/ 169 h 317"/>
                <a:gd name="T48" fmla="*/ 67 w 205"/>
                <a:gd name="T49" fmla="*/ 21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5" h="317">
                  <a:moveTo>
                    <a:pt x="205" y="6"/>
                  </a:moveTo>
                  <a:cubicBezTo>
                    <a:pt x="205" y="4"/>
                    <a:pt x="204" y="1"/>
                    <a:pt x="200" y="1"/>
                  </a:cubicBezTo>
                  <a:cubicBezTo>
                    <a:pt x="195" y="1"/>
                    <a:pt x="175" y="21"/>
                    <a:pt x="166" y="35"/>
                  </a:cubicBezTo>
                  <a:cubicBezTo>
                    <a:pt x="155" y="8"/>
                    <a:pt x="136" y="0"/>
                    <a:pt x="120" y="0"/>
                  </a:cubicBezTo>
                  <a:cubicBezTo>
                    <a:pt x="61" y="0"/>
                    <a:pt x="0" y="74"/>
                    <a:pt x="0" y="146"/>
                  </a:cubicBezTo>
                  <a:cubicBezTo>
                    <a:pt x="0" y="195"/>
                    <a:pt x="29" y="226"/>
                    <a:pt x="65" y="226"/>
                  </a:cubicBezTo>
                  <a:cubicBezTo>
                    <a:pt x="87" y="226"/>
                    <a:pt x="106" y="214"/>
                    <a:pt x="124" y="196"/>
                  </a:cubicBezTo>
                  <a:cubicBezTo>
                    <a:pt x="120" y="214"/>
                    <a:pt x="103" y="281"/>
                    <a:pt x="102" y="285"/>
                  </a:cubicBezTo>
                  <a:cubicBezTo>
                    <a:pt x="98" y="299"/>
                    <a:pt x="94" y="301"/>
                    <a:pt x="66" y="302"/>
                  </a:cubicBezTo>
                  <a:cubicBezTo>
                    <a:pt x="59" y="302"/>
                    <a:pt x="54" y="302"/>
                    <a:pt x="54" y="312"/>
                  </a:cubicBezTo>
                  <a:cubicBezTo>
                    <a:pt x="54" y="312"/>
                    <a:pt x="54" y="317"/>
                    <a:pt x="61" y="317"/>
                  </a:cubicBezTo>
                  <a:cubicBezTo>
                    <a:pt x="77" y="317"/>
                    <a:pt x="94" y="316"/>
                    <a:pt x="111" y="316"/>
                  </a:cubicBezTo>
                  <a:cubicBezTo>
                    <a:pt x="128" y="316"/>
                    <a:pt x="146" y="317"/>
                    <a:pt x="162" y="317"/>
                  </a:cubicBezTo>
                  <a:cubicBezTo>
                    <a:pt x="165" y="317"/>
                    <a:pt x="171" y="317"/>
                    <a:pt x="171" y="307"/>
                  </a:cubicBezTo>
                  <a:cubicBezTo>
                    <a:pt x="171" y="302"/>
                    <a:pt x="166" y="302"/>
                    <a:pt x="158" y="302"/>
                  </a:cubicBezTo>
                  <a:cubicBezTo>
                    <a:pt x="134" y="302"/>
                    <a:pt x="134" y="298"/>
                    <a:pt x="134" y="294"/>
                  </a:cubicBezTo>
                  <a:cubicBezTo>
                    <a:pt x="134" y="290"/>
                    <a:pt x="135" y="287"/>
                    <a:pt x="136" y="283"/>
                  </a:cubicBezTo>
                  <a:lnTo>
                    <a:pt x="205" y="6"/>
                  </a:lnTo>
                  <a:close/>
                  <a:moveTo>
                    <a:pt x="67" y="215"/>
                  </a:moveTo>
                  <a:cubicBezTo>
                    <a:pt x="37" y="215"/>
                    <a:pt x="35" y="177"/>
                    <a:pt x="35" y="168"/>
                  </a:cubicBezTo>
                  <a:cubicBezTo>
                    <a:pt x="35" y="144"/>
                    <a:pt x="49" y="90"/>
                    <a:pt x="58" y="69"/>
                  </a:cubicBezTo>
                  <a:cubicBezTo>
                    <a:pt x="73" y="32"/>
                    <a:pt x="99" y="11"/>
                    <a:pt x="120" y="11"/>
                  </a:cubicBezTo>
                  <a:cubicBezTo>
                    <a:pt x="152" y="11"/>
                    <a:pt x="159" y="52"/>
                    <a:pt x="159" y="55"/>
                  </a:cubicBezTo>
                  <a:cubicBezTo>
                    <a:pt x="159" y="58"/>
                    <a:pt x="132" y="167"/>
                    <a:pt x="130" y="169"/>
                  </a:cubicBezTo>
                  <a:cubicBezTo>
                    <a:pt x="123" y="183"/>
                    <a:pt x="95" y="215"/>
                    <a:pt x="67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5" name="Freeform 69">
              <a:extLst>
                <a:ext uri="{FF2B5EF4-FFF2-40B4-BE49-F238E27FC236}">
                  <a16:creationId xmlns:a16="http://schemas.microsoft.com/office/drawing/2014/main" id="{FA8EA6D8-3D1A-4D8C-B1BD-3F11B910DB88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10667999" y="4268788"/>
              <a:ext cx="98425" cy="455612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9 w 116"/>
                <a:gd name="T9" fmla="*/ 16 h 498"/>
                <a:gd name="T10" fmla="*/ 87 w 116"/>
                <a:gd name="T11" fmla="*/ 249 h 498"/>
                <a:gd name="T12" fmla="*/ 6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5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6" name="Freeform 70">
              <a:extLst>
                <a:ext uri="{FF2B5EF4-FFF2-40B4-BE49-F238E27FC236}">
                  <a16:creationId xmlns:a16="http://schemas.microsoft.com/office/drawing/2014/main" id="{74BB8EE3-A36D-4743-A27C-BDE9D9F6AA0D}"/>
                </a:ext>
              </a:extLst>
            </p:cNvPr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auto">
            <a:xfrm>
              <a:off x="10950574" y="4443413"/>
              <a:ext cx="282575" cy="106362"/>
            </a:xfrm>
            <a:custGeom>
              <a:avLst/>
              <a:gdLst>
                <a:gd name="T0" fmla="*/ 314 w 331"/>
                <a:gd name="T1" fmla="*/ 20 h 116"/>
                <a:gd name="T2" fmla="*/ 331 w 331"/>
                <a:gd name="T3" fmla="*/ 10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10 h 116"/>
                <a:gd name="T10" fmla="*/ 17 w 331"/>
                <a:gd name="T11" fmla="*/ 20 h 116"/>
                <a:gd name="T12" fmla="*/ 314 w 331"/>
                <a:gd name="T13" fmla="*/ 20 h 116"/>
                <a:gd name="T14" fmla="*/ 315 w 331"/>
                <a:gd name="T15" fmla="*/ 116 h 116"/>
                <a:gd name="T16" fmla="*/ 331 w 331"/>
                <a:gd name="T17" fmla="*/ 106 h 116"/>
                <a:gd name="T18" fmla="*/ 314 w 331"/>
                <a:gd name="T19" fmla="*/ 96 h 116"/>
                <a:gd name="T20" fmla="*/ 17 w 331"/>
                <a:gd name="T21" fmla="*/ 96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6"/>
                    <a:pt x="322" y="96"/>
                    <a:pt x="314" y="96"/>
                  </a:cubicBezTo>
                  <a:lnTo>
                    <a:pt x="17" y="96"/>
                  </a:lnTo>
                  <a:cubicBezTo>
                    <a:pt x="9" y="96"/>
                    <a:pt x="0" y="96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7" name="Freeform 71">
              <a:extLst>
                <a:ext uri="{FF2B5EF4-FFF2-40B4-BE49-F238E27FC236}">
                  <a16:creationId xmlns:a16="http://schemas.microsoft.com/office/drawing/2014/main" id="{D4335938-C536-4F26-ABF0-CD8523E6E540}"/>
                </a:ext>
              </a:extLst>
            </p:cNvPr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auto">
            <a:xfrm>
              <a:off x="11391899" y="4306888"/>
              <a:ext cx="177800" cy="314325"/>
            </a:xfrm>
            <a:custGeom>
              <a:avLst/>
              <a:gdLst>
                <a:gd name="T0" fmla="*/ 209 w 209"/>
                <a:gd name="T1" fmla="*/ 172 h 343"/>
                <a:gd name="T2" fmla="*/ 190 w 209"/>
                <a:gd name="T3" fmla="*/ 55 h 343"/>
                <a:gd name="T4" fmla="*/ 105 w 209"/>
                <a:gd name="T5" fmla="*/ 0 h 343"/>
                <a:gd name="T6" fmla="*/ 18 w 209"/>
                <a:gd name="T7" fmla="*/ 59 h 343"/>
                <a:gd name="T8" fmla="*/ 0 w 209"/>
                <a:gd name="T9" fmla="*/ 172 h 343"/>
                <a:gd name="T10" fmla="*/ 22 w 209"/>
                <a:gd name="T11" fmla="*/ 292 h 343"/>
                <a:gd name="T12" fmla="*/ 104 w 209"/>
                <a:gd name="T13" fmla="*/ 343 h 343"/>
                <a:gd name="T14" fmla="*/ 191 w 209"/>
                <a:gd name="T15" fmla="*/ 285 h 343"/>
                <a:gd name="T16" fmla="*/ 209 w 209"/>
                <a:gd name="T17" fmla="*/ 172 h 343"/>
                <a:gd name="T18" fmla="*/ 104 w 209"/>
                <a:gd name="T19" fmla="*/ 332 h 343"/>
                <a:gd name="T20" fmla="*/ 46 w 209"/>
                <a:gd name="T21" fmla="*/ 271 h 343"/>
                <a:gd name="T22" fmla="*/ 41 w 209"/>
                <a:gd name="T23" fmla="*/ 166 h 343"/>
                <a:gd name="T24" fmla="*/ 45 w 209"/>
                <a:gd name="T25" fmla="*/ 74 h 343"/>
                <a:gd name="T26" fmla="*/ 104 w 209"/>
                <a:gd name="T27" fmla="*/ 11 h 343"/>
                <a:gd name="T28" fmla="*/ 163 w 209"/>
                <a:gd name="T29" fmla="*/ 69 h 343"/>
                <a:gd name="T30" fmla="*/ 168 w 209"/>
                <a:gd name="T31" fmla="*/ 166 h 343"/>
                <a:gd name="T32" fmla="*/ 163 w 209"/>
                <a:gd name="T33" fmla="*/ 269 h 343"/>
                <a:gd name="T34" fmla="*/ 104 w 209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9" h="343">
                  <a:moveTo>
                    <a:pt x="209" y="172"/>
                  </a:moveTo>
                  <a:cubicBezTo>
                    <a:pt x="209" y="132"/>
                    <a:pt x="207" y="92"/>
                    <a:pt x="190" y="55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8" y="13"/>
                    <a:pt x="18" y="59"/>
                  </a:cubicBezTo>
                  <a:cubicBezTo>
                    <a:pt x="2" y="93"/>
                    <a:pt x="0" y="132"/>
                    <a:pt x="0" y="172"/>
                  </a:cubicBezTo>
                  <a:cubicBezTo>
                    <a:pt x="0" y="209"/>
                    <a:pt x="1" y="254"/>
                    <a:pt x="22" y="292"/>
                  </a:cubicBezTo>
                  <a:cubicBezTo>
                    <a:pt x="43" y="333"/>
                    <a:pt x="80" y="343"/>
                    <a:pt x="104" y="343"/>
                  </a:cubicBezTo>
                  <a:cubicBezTo>
                    <a:pt x="131" y="343"/>
                    <a:pt x="169" y="332"/>
                    <a:pt x="191" y="285"/>
                  </a:cubicBezTo>
                  <a:cubicBezTo>
                    <a:pt x="207" y="250"/>
                    <a:pt x="209" y="211"/>
                    <a:pt x="209" y="172"/>
                  </a:cubicBezTo>
                  <a:close/>
                  <a:moveTo>
                    <a:pt x="104" y="332"/>
                  </a:moveTo>
                  <a:cubicBezTo>
                    <a:pt x="85" y="332"/>
                    <a:pt x="55" y="319"/>
                    <a:pt x="46" y="271"/>
                  </a:cubicBezTo>
                  <a:cubicBezTo>
                    <a:pt x="41" y="241"/>
                    <a:pt x="41" y="196"/>
                    <a:pt x="41" y="166"/>
                  </a:cubicBezTo>
                  <a:cubicBezTo>
                    <a:pt x="41" y="134"/>
                    <a:pt x="41" y="101"/>
                    <a:pt x="45" y="74"/>
                  </a:cubicBezTo>
                  <a:cubicBezTo>
                    <a:pt x="54" y="15"/>
                    <a:pt x="92" y="11"/>
                    <a:pt x="104" y="11"/>
                  </a:cubicBezTo>
                  <a:cubicBezTo>
                    <a:pt x="121" y="11"/>
                    <a:pt x="154" y="20"/>
                    <a:pt x="163" y="69"/>
                  </a:cubicBezTo>
                  <a:cubicBezTo>
                    <a:pt x="168" y="97"/>
                    <a:pt x="168" y="135"/>
                    <a:pt x="168" y="166"/>
                  </a:cubicBezTo>
                  <a:cubicBezTo>
                    <a:pt x="168" y="203"/>
                    <a:pt x="168" y="237"/>
                    <a:pt x="163" y="269"/>
                  </a:cubicBezTo>
                  <a:cubicBezTo>
                    <a:pt x="155" y="317"/>
                    <a:pt x="127" y="332"/>
                    <a:pt x="104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8" name="Freeform 72">
              <a:extLst>
                <a:ext uri="{FF2B5EF4-FFF2-40B4-BE49-F238E27FC236}">
                  <a16:creationId xmlns:a16="http://schemas.microsoft.com/office/drawing/2014/main" id="{E4375878-BF72-4B73-BF60-FA94ABE19D5A}"/>
                </a:ext>
              </a:extLst>
            </p:cNvPr>
            <p:cNvSpPr>
              <a:spLocks noEditPoints="1"/>
            </p:cNvSpPr>
            <p:nvPr>
              <p:custDataLst>
                <p:tags r:id="rId19"/>
              </p:custDataLst>
            </p:nvPr>
          </p:nvSpPr>
          <p:spPr bwMode="auto">
            <a:xfrm>
              <a:off x="8305799" y="5148263"/>
              <a:ext cx="174625" cy="290512"/>
            </a:xfrm>
            <a:custGeom>
              <a:avLst/>
              <a:gdLst>
                <a:gd name="T0" fmla="*/ 206 w 206"/>
                <a:gd name="T1" fmla="*/ 6 h 317"/>
                <a:gd name="T2" fmla="*/ 201 w 206"/>
                <a:gd name="T3" fmla="*/ 1 h 317"/>
                <a:gd name="T4" fmla="*/ 167 w 206"/>
                <a:gd name="T5" fmla="*/ 35 h 317"/>
                <a:gd name="T6" fmla="*/ 120 w 206"/>
                <a:gd name="T7" fmla="*/ 0 h 317"/>
                <a:gd name="T8" fmla="*/ 0 w 206"/>
                <a:gd name="T9" fmla="*/ 146 h 317"/>
                <a:gd name="T10" fmla="*/ 66 w 206"/>
                <a:gd name="T11" fmla="*/ 226 h 317"/>
                <a:gd name="T12" fmla="*/ 125 w 206"/>
                <a:gd name="T13" fmla="*/ 196 h 317"/>
                <a:gd name="T14" fmla="*/ 102 w 206"/>
                <a:gd name="T15" fmla="*/ 285 h 317"/>
                <a:gd name="T16" fmla="*/ 66 w 206"/>
                <a:gd name="T17" fmla="*/ 302 h 317"/>
                <a:gd name="T18" fmla="*/ 55 w 206"/>
                <a:gd name="T19" fmla="*/ 312 h 317"/>
                <a:gd name="T20" fmla="*/ 61 w 206"/>
                <a:gd name="T21" fmla="*/ 317 h 317"/>
                <a:gd name="T22" fmla="*/ 111 w 206"/>
                <a:gd name="T23" fmla="*/ 316 h 317"/>
                <a:gd name="T24" fmla="*/ 163 w 206"/>
                <a:gd name="T25" fmla="*/ 317 h 317"/>
                <a:gd name="T26" fmla="*/ 172 w 206"/>
                <a:gd name="T27" fmla="*/ 307 h 317"/>
                <a:gd name="T28" fmla="*/ 159 w 206"/>
                <a:gd name="T29" fmla="*/ 302 h 317"/>
                <a:gd name="T30" fmla="*/ 135 w 206"/>
                <a:gd name="T31" fmla="*/ 294 h 317"/>
                <a:gd name="T32" fmla="*/ 137 w 206"/>
                <a:gd name="T33" fmla="*/ 283 h 317"/>
                <a:gd name="T34" fmla="*/ 206 w 206"/>
                <a:gd name="T35" fmla="*/ 6 h 317"/>
                <a:gd name="T36" fmla="*/ 67 w 206"/>
                <a:gd name="T37" fmla="*/ 215 h 317"/>
                <a:gd name="T38" fmla="*/ 35 w 206"/>
                <a:gd name="T39" fmla="*/ 168 h 317"/>
                <a:gd name="T40" fmla="*/ 58 w 206"/>
                <a:gd name="T41" fmla="*/ 69 h 317"/>
                <a:gd name="T42" fmla="*/ 120 w 206"/>
                <a:gd name="T43" fmla="*/ 11 h 317"/>
                <a:gd name="T44" fmla="*/ 160 w 206"/>
                <a:gd name="T45" fmla="*/ 55 h 317"/>
                <a:gd name="T46" fmla="*/ 131 w 206"/>
                <a:gd name="T47" fmla="*/ 169 h 317"/>
                <a:gd name="T48" fmla="*/ 67 w 206"/>
                <a:gd name="T49" fmla="*/ 21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6" h="317">
                  <a:moveTo>
                    <a:pt x="206" y="6"/>
                  </a:moveTo>
                  <a:cubicBezTo>
                    <a:pt x="206" y="4"/>
                    <a:pt x="204" y="1"/>
                    <a:pt x="201" y="1"/>
                  </a:cubicBezTo>
                  <a:cubicBezTo>
                    <a:pt x="195" y="1"/>
                    <a:pt x="175" y="21"/>
                    <a:pt x="167" y="35"/>
                  </a:cubicBezTo>
                  <a:cubicBezTo>
                    <a:pt x="156" y="8"/>
                    <a:pt x="136" y="0"/>
                    <a:pt x="120" y="0"/>
                  </a:cubicBezTo>
                  <a:cubicBezTo>
                    <a:pt x="61" y="0"/>
                    <a:pt x="0" y="74"/>
                    <a:pt x="0" y="146"/>
                  </a:cubicBezTo>
                  <a:cubicBezTo>
                    <a:pt x="0" y="195"/>
                    <a:pt x="29" y="226"/>
                    <a:pt x="66" y="226"/>
                  </a:cubicBezTo>
                  <a:cubicBezTo>
                    <a:pt x="87" y="226"/>
                    <a:pt x="107" y="214"/>
                    <a:pt x="125" y="196"/>
                  </a:cubicBezTo>
                  <a:cubicBezTo>
                    <a:pt x="120" y="213"/>
                    <a:pt x="104" y="281"/>
                    <a:pt x="102" y="285"/>
                  </a:cubicBezTo>
                  <a:cubicBezTo>
                    <a:pt x="98" y="299"/>
                    <a:pt x="94" y="301"/>
                    <a:pt x="66" y="302"/>
                  </a:cubicBezTo>
                  <a:cubicBezTo>
                    <a:pt x="60" y="302"/>
                    <a:pt x="55" y="302"/>
                    <a:pt x="55" y="312"/>
                  </a:cubicBezTo>
                  <a:cubicBezTo>
                    <a:pt x="55" y="312"/>
                    <a:pt x="55" y="317"/>
                    <a:pt x="61" y="317"/>
                  </a:cubicBezTo>
                  <a:cubicBezTo>
                    <a:pt x="77" y="317"/>
                    <a:pt x="95" y="316"/>
                    <a:pt x="111" y="316"/>
                  </a:cubicBezTo>
                  <a:cubicBezTo>
                    <a:pt x="128" y="316"/>
                    <a:pt x="146" y="317"/>
                    <a:pt x="163" y="317"/>
                  </a:cubicBezTo>
                  <a:cubicBezTo>
                    <a:pt x="165" y="317"/>
                    <a:pt x="172" y="317"/>
                    <a:pt x="172" y="307"/>
                  </a:cubicBezTo>
                  <a:cubicBezTo>
                    <a:pt x="172" y="302"/>
                    <a:pt x="167" y="302"/>
                    <a:pt x="159" y="302"/>
                  </a:cubicBezTo>
                  <a:cubicBezTo>
                    <a:pt x="135" y="302"/>
                    <a:pt x="135" y="298"/>
                    <a:pt x="135" y="294"/>
                  </a:cubicBezTo>
                  <a:cubicBezTo>
                    <a:pt x="135" y="290"/>
                    <a:pt x="136" y="287"/>
                    <a:pt x="137" y="283"/>
                  </a:cubicBezTo>
                  <a:lnTo>
                    <a:pt x="206" y="6"/>
                  </a:lnTo>
                  <a:close/>
                  <a:moveTo>
                    <a:pt x="67" y="215"/>
                  </a:moveTo>
                  <a:cubicBezTo>
                    <a:pt x="37" y="215"/>
                    <a:pt x="35" y="177"/>
                    <a:pt x="35" y="168"/>
                  </a:cubicBezTo>
                  <a:cubicBezTo>
                    <a:pt x="35" y="144"/>
                    <a:pt x="50" y="90"/>
                    <a:pt x="58" y="69"/>
                  </a:cubicBezTo>
                  <a:cubicBezTo>
                    <a:pt x="74" y="32"/>
                    <a:pt x="100" y="11"/>
                    <a:pt x="120" y="11"/>
                  </a:cubicBezTo>
                  <a:cubicBezTo>
                    <a:pt x="153" y="11"/>
                    <a:pt x="160" y="51"/>
                    <a:pt x="160" y="55"/>
                  </a:cubicBezTo>
                  <a:cubicBezTo>
                    <a:pt x="160" y="58"/>
                    <a:pt x="132" y="167"/>
                    <a:pt x="131" y="169"/>
                  </a:cubicBezTo>
                  <a:cubicBezTo>
                    <a:pt x="123" y="183"/>
                    <a:pt x="95" y="215"/>
                    <a:pt x="67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9" name="Freeform 73">
              <a:extLst>
                <a:ext uri="{FF2B5EF4-FFF2-40B4-BE49-F238E27FC236}">
                  <a16:creationId xmlns:a16="http://schemas.microsoft.com/office/drawing/2014/main" id="{F82B4E02-5163-4857-BA23-565E7895106A}"/>
                </a:ext>
              </a:extLst>
            </p:cNvPr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>
              <a:off x="8634412" y="5183188"/>
              <a:ext cx="282575" cy="106362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6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6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200" name="Freeform 74">
              <a:extLst>
                <a:ext uri="{FF2B5EF4-FFF2-40B4-BE49-F238E27FC236}">
                  <a16:creationId xmlns:a16="http://schemas.microsoft.com/office/drawing/2014/main" id="{7E26F059-2BA4-4D2C-83F3-A5C64B5019DC}"/>
                </a:ext>
              </a:extLst>
            </p:cNvPr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9075737" y="5038726"/>
              <a:ext cx="323850" cy="311150"/>
            </a:xfrm>
            <a:custGeom>
              <a:avLst/>
              <a:gdLst>
                <a:gd name="T0" fmla="*/ 59 w 381"/>
                <a:gd name="T1" fmla="*/ 302 h 340"/>
                <a:gd name="T2" fmla="*/ 14 w 381"/>
                <a:gd name="T3" fmla="*/ 325 h 340"/>
                <a:gd name="T4" fmla="*/ 0 w 381"/>
                <a:gd name="T5" fmla="*/ 334 h 340"/>
                <a:gd name="T6" fmla="*/ 14 w 381"/>
                <a:gd name="T7" fmla="*/ 340 h 340"/>
                <a:gd name="T8" fmla="*/ 179 w 381"/>
                <a:gd name="T9" fmla="*/ 340 h 340"/>
                <a:gd name="T10" fmla="*/ 381 w 381"/>
                <a:gd name="T11" fmla="*/ 126 h 340"/>
                <a:gd name="T12" fmla="*/ 264 w 381"/>
                <a:gd name="T13" fmla="*/ 0 h 340"/>
                <a:gd name="T14" fmla="*/ 96 w 381"/>
                <a:gd name="T15" fmla="*/ 0 h 340"/>
                <a:gd name="T16" fmla="*/ 81 w 381"/>
                <a:gd name="T17" fmla="*/ 9 h 340"/>
                <a:gd name="T18" fmla="*/ 96 w 381"/>
                <a:gd name="T19" fmla="*/ 15 h 340"/>
                <a:gd name="T20" fmla="*/ 117 w 381"/>
                <a:gd name="T21" fmla="*/ 16 h 340"/>
                <a:gd name="T22" fmla="*/ 128 w 381"/>
                <a:gd name="T23" fmla="*/ 24 h 340"/>
                <a:gd name="T24" fmla="*/ 126 w 381"/>
                <a:gd name="T25" fmla="*/ 34 h 340"/>
                <a:gd name="T26" fmla="*/ 59 w 381"/>
                <a:gd name="T27" fmla="*/ 302 h 340"/>
                <a:gd name="T28" fmla="*/ 167 w 381"/>
                <a:gd name="T29" fmla="*/ 34 h 340"/>
                <a:gd name="T30" fmla="*/ 194 w 381"/>
                <a:gd name="T31" fmla="*/ 15 h 340"/>
                <a:gd name="T32" fmla="*/ 247 w 381"/>
                <a:gd name="T33" fmla="*/ 15 h 340"/>
                <a:gd name="T34" fmla="*/ 337 w 381"/>
                <a:gd name="T35" fmla="*/ 108 h 340"/>
                <a:gd name="T36" fmla="*/ 285 w 381"/>
                <a:gd name="T37" fmla="*/ 269 h 340"/>
                <a:gd name="T38" fmla="*/ 170 w 381"/>
                <a:gd name="T39" fmla="*/ 325 h 340"/>
                <a:gd name="T40" fmla="*/ 113 w 381"/>
                <a:gd name="T41" fmla="*/ 325 h 340"/>
                <a:gd name="T42" fmla="*/ 103 w 381"/>
                <a:gd name="T43" fmla="*/ 324 h 340"/>
                <a:gd name="T44" fmla="*/ 96 w 381"/>
                <a:gd name="T45" fmla="*/ 319 h 340"/>
                <a:gd name="T46" fmla="*/ 99 w 381"/>
                <a:gd name="T47" fmla="*/ 308 h 340"/>
                <a:gd name="T48" fmla="*/ 167 w 381"/>
                <a:gd name="T49" fmla="*/ 3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1" h="340">
                  <a:moveTo>
                    <a:pt x="59" y="302"/>
                  </a:moveTo>
                  <a:cubicBezTo>
                    <a:pt x="54" y="321"/>
                    <a:pt x="53" y="325"/>
                    <a:pt x="14" y="325"/>
                  </a:cubicBezTo>
                  <a:cubicBezTo>
                    <a:pt x="5" y="325"/>
                    <a:pt x="0" y="325"/>
                    <a:pt x="0" y="334"/>
                  </a:cubicBezTo>
                  <a:cubicBezTo>
                    <a:pt x="0" y="340"/>
                    <a:pt x="4" y="340"/>
                    <a:pt x="14" y="340"/>
                  </a:cubicBezTo>
                  <a:lnTo>
                    <a:pt x="179" y="340"/>
                  </a:lnTo>
                  <a:cubicBezTo>
                    <a:pt x="283" y="340"/>
                    <a:pt x="381" y="235"/>
                    <a:pt x="381" y="126"/>
                  </a:cubicBezTo>
                  <a:cubicBezTo>
                    <a:pt x="381" y="56"/>
                    <a:pt x="338" y="0"/>
                    <a:pt x="264" y="0"/>
                  </a:cubicBezTo>
                  <a:lnTo>
                    <a:pt x="96" y="0"/>
                  </a:lnTo>
                  <a:cubicBezTo>
                    <a:pt x="87" y="0"/>
                    <a:pt x="81" y="0"/>
                    <a:pt x="81" y="9"/>
                  </a:cubicBezTo>
                  <a:cubicBezTo>
                    <a:pt x="81" y="15"/>
                    <a:pt x="86" y="15"/>
                    <a:pt x="96" y="15"/>
                  </a:cubicBezTo>
                  <a:cubicBezTo>
                    <a:pt x="102" y="15"/>
                    <a:pt x="111" y="16"/>
                    <a:pt x="117" y="16"/>
                  </a:cubicBezTo>
                  <a:cubicBezTo>
                    <a:pt x="125" y="17"/>
                    <a:pt x="128" y="19"/>
                    <a:pt x="128" y="24"/>
                  </a:cubicBezTo>
                  <a:cubicBezTo>
                    <a:pt x="128" y="26"/>
                    <a:pt x="127" y="28"/>
                    <a:pt x="126" y="34"/>
                  </a:cubicBezTo>
                  <a:lnTo>
                    <a:pt x="59" y="302"/>
                  </a:lnTo>
                  <a:close/>
                  <a:moveTo>
                    <a:pt x="167" y="34"/>
                  </a:moveTo>
                  <a:cubicBezTo>
                    <a:pt x="171" y="17"/>
                    <a:pt x="172" y="15"/>
                    <a:pt x="194" y="15"/>
                  </a:cubicBezTo>
                  <a:lnTo>
                    <a:pt x="247" y="15"/>
                  </a:lnTo>
                  <a:cubicBezTo>
                    <a:pt x="296" y="15"/>
                    <a:pt x="337" y="42"/>
                    <a:pt x="337" y="108"/>
                  </a:cubicBezTo>
                  <a:cubicBezTo>
                    <a:pt x="337" y="132"/>
                    <a:pt x="327" y="214"/>
                    <a:pt x="285" y="269"/>
                  </a:cubicBezTo>
                  <a:cubicBezTo>
                    <a:pt x="271" y="287"/>
                    <a:pt x="231" y="325"/>
                    <a:pt x="170" y="325"/>
                  </a:cubicBezTo>
                  <a:lnTo>
                    <a:pt x="113" y="325"/>
                  </a:lnTo>
                  <a:cubicBezTo>
                    <a:pt x="106" y="325"/>
                    <a:pt x="105" y="325"/>
                    <a:pt x="103" y="324"/>
                  </a:cubicBezTo>
                  <a:cubicBezTo>
                    <a:pt x="98" y="324"/>
                    <a:pt x="96" y="323"/>
                    <a:pt x="96" y="319"/>
                  </a:cubicBezTo>
                  <a:cubicBezTo>
                    <a:pt x="96" y="318"/>
                    <a:pt x="96" y="317"/>
                    <a:pt x="99" y="308"/>
                  </a:cubicBezTo>
                  <a:lnTo>
                    <a:pt x="167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201" name="Freeform 75">
              <a:extLst>
                <a:ext uri="{FF2B5EF4-FFF2-40B4-BE49-F238E27FC236}">
                  <a16:creationId xmlns:a16="http://schemas.microsoft.com/office/drawing/2014/main" id="{9EE7BB88-0F7F-40DB-995F-3F1258FFD8CF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9453562" y="4949826"/>
              <a:ext cx="107950" cy="212725"/>
            </a:xfrm>
            <a:custGeom>
              <a:avLst/>
              <a:gdLst>
                <a:gd name="T0" fmla="*/ 79 w 127"/>
                <a:gd name="T1" fmla="*/ 10 h 232"/>
                <a:gd name="T2" fmla="*/ 69 w 127"/>
                <a:gd name="T3" fmla="*/ 0 h 232"/>
                <a:gd name="T4" fmla="*/ 0 w 127"/>
                <a:gd name="T5" fmla="*/ 23 h 232"/>
                <a:gd name="T6" fmla="*/ 0 w 127"/>
                <a:gd name="T7" fmla="*/ 35 h 232"/>
                <a:gd name="T8" fmla="*/ 51 w 127"/>
                <a:gd name="T9" fmla="*/ 25 h 232"/>
                <a:gd name="T10" fmla="*/ 51 w 127"/>
                <a:gd name="T11" fmla="*/ 203 h 232"/>
                <a:gd name="T12" fmla="*/ 16 w 127"/>
                <a:gd name="T13" fmla="*/ 219 h 232"/>
                <a:gd name="T14" fmla="*/ 3 w 127"/>
                <a:gd name="T15" fmla="*/ 219 h 232"/>
                <a:gd name="T16" fmla="*/ 3 w 127"/>
                <a:gd name="T17" fmla="*/ 232 h 232"/>
                <a:gd name="T18" fmla="*/ 65 w 127"/>
                <a:gd name="T19" fmla="*/ 230 h 232"/>
                <a:gd name="T20" fmla="*/ 127 w 127"/>
                <a:gd name="T21" fmla="*/ 232 h 232"/>
                <a:gd name="T22" fmla="*/ 127 w 127"/>
                <a:gd name="T23" fmla="*/ 219 h 232"/>
                <a:gd name="T24" fmla="*/ 114 w 127"/>
                <a:gd name="T25" fmla="*/ 219 h 232"/>
                <a:gd name="T26" fmla="*/ 79 w 127"/>
                <a:gd name="T27" fmla="*/ 203 h 232"/>
                <a:gd name="T28" fmla="*/ 79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9" y="10"/>
                  </a:moveTo>
                  <a:cubicBezTo>
                    <a:pt x="79" y="1"/>
                    <a:pt x="78" y="0"/>
                    <a:pt x="69" y="0"/>
                  </a:cubicBezTo>
                  <a:cubicBezTo>
                    <a:pt x="46" y="22"/>
                    <a:pt x="14" y="23"/>
                    <a:pt x="0" y="23"/>
                  </a:cubicBezTo>
                  <a:lnTo>
                    <a:pt x="0" y="35"/>
                  </a:lnTo>
                  <a:cubicBezTo>
                    <a:pt x="9" y="35"/>
                    <a:pt x="32" y="35"/>
                    <a:pt x="51" y="25"/>
                  </a:cubicBezTo>
                  <a:lnTo>
                    <a:pt x="51" y="203"/>
                  </a:lnTo>
                  <a:cubicBezTo>
                    <a:pt x="51" y="215"/>
                    <a:pt x="51" y="219"/>
                    <a:pt x="16" y="219"/>
                  </a:cubicBezTo>
                  <a:lnTo>
                    <a:pt x="3" y="219"/>
                  </a:lnTo>
                  <a:lnTo>
                    <a:pt x="3" y="232"/>
                  </a:lnTo>
                  <a:cubicBezTo>
                    <a:pt x="9" y="232"/>
                    <a:pt x="52" y="230"/>
                    <a:pt x="65" y="230"/>
                  </a:cubicBezTo>
                  <a:cubicBezTo>
                    <a:pt x="76" y="230"/>
                    <a:pt x="119" y="232"/>
                    <a:pt x="127" y="232"/>
                  </a:cubicBezTo>
                  <a:lnTo>
                    <a:pt x="127" y="219"/>
                  </a:lnTo>
                  <a:lnTo>
                    <a:pt x="114" y="219"/>
                  </a:lnTo>
                  <a:cubicBezTo>
                    <a:pt x="79" y="219"/>
                    <a:pt x="79" y="215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202" name="Freeform 76">
              <a:extLst>
                <a:ext uri="{FF2B5EF4-FFF2-40B4-BE49-F238E27FC236}">
                  <a16:creationId xmlns:a16="http://schemas.microsoft.com/office/drawing/2014/main" id="{96B17C72-E7FF-4257-B681-E72D493DE947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9428162" y="5308601"/>
              <a:ext cx="141288" cy="153987"/>
            </a:xfrm>
            <a:custGeom>
              <a:avLst/>
              <a:gdLst>
                <a:gd name="T0" fmla="*/ 166 w 166"/>
                <a:gd name="T1" fmla="*/ 102 h 170"/>
                <a:gd name="T2" fmla="*/ 155 w 166"/>
                <a:gd name="T3" fmla="*/ 102 h 170"/>
                <a:gd name="T4" fmla="*/ 97 w 166"/>
                <a:gd name="T5" fmla="*/ 159 h 170"/>
                <a:gd name="T6" fmla="*/ 66 w 166"/>
                <a:gd name="T7" fmla="*/ 159 h 170"/>
                <a:gd name="T8" fmla="*/ 54 w 166"/>
                <a:gd name="T9" fmla="*/ 149 h 170"/>
                <a:gd name="T10" fmla="*/ 54 w 166"/>
                <a:gd name="T11" fmla="*/ 21 h 170"/>
                <a:gd name="T12" fmla="*/ 78 w 166"/>
                <a:gd name="T13" fmla="*/ 11 h 170"/>
                <a:gd name="T14" fmla="*/ 88 w 166"/>
                <a:gd name="T15" fmla="*/ 11 h 170"/>
                <a:gd name="T16" fmla="*/ 88 w 166"/>
                <a:gd name="T17" fmla="*/ 0 h 170"/>
                <a:gd name="T18" fmla="*/ 42 w 166"/>
                <a:gd name="T19" fmla="*/ 1 h 170"/>
                <a:gd name="T20" fmla="*/ 0 w 166"/>
                <a:gd name="T21" fmla="*/ 0 h 170"/>
                <a:gd name="T22" fmla="*/ 0 w 166"/>
                <a:gd name="T23" fmla="*/ 11 h 170"/>
                <a:gd name="T24" fmla="*/ 7 w 166"/>
                <a:gd name="T25" fmla="*/ 11 h 170"/>
                <a:gd name="T26" fmla="*/ 28 w 166"/>
                <a:gd name="T27" fmla="*/ 21 h 170"/>
                <a:gd name="T28" fmla="*/ 28 w 166"/>
                <a:gd name="T29" fmla="*/ 149 h 170"/>
                <a:gd name="T30" fmla="*/ 7 w 166"/>
                <a:gd name="T31" fmla="*/ 159 h 170"/>
                <a:gd name="T32" fmla="*/ 0 w 166"/>
                <a:gd name="T33" fmla="*/ 159 h 170"/>
                <a:gd name="T34" fmla="*/ 0 w 166"/>
                <a:gd name="T35" fmla="*/ 170 h 170"/>
                <a:gd name="T36" fmla="*/ 157 w 166"/>
                <a:gd name="T37" fmla="*/ 170 h 170"/>
                <a:gd name="T38" fmla="*/ 166 w 166"/>
                <a:gd name="T39" fmla="*/ 10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6" h="170">
                  <a:moveTo>
                    <a:pt x="166" y="102"/>
                  </a:moveTo>
                  <a:lnTo>
                    <a:pt x="155" y="102"/>
                  </a:lnTo>
                  <a:cubicBezTo>
                    <a:pt x="151" y="131"/>
                    <a:pt x="145" y="159"/>
                    <a:pt x="97" y="159"/>
                  </a:cubicBezTo>
                  <a:lnTo>
                    <a:pt x="66" y="159"/>
                  </a:lnTo>
                  <a:cubicBezTo>
                    <a:pt x="54" y="159"/>
                    <a:pt x="54" y="157"/>
                    <a:pt x="54" y="149"/>
                  </a:cubicBezTo>
                  <a:lnTo>
                    <a:pt x="54" y="21"/>
                  </a:lnTo>
                  <a:cubicBezTo>
                    <a:pt x="54" y="14"/>
                    <a:pt x="54" y="11"/>
                    <a:pt x="78" y="11"/>
                  </a:cubicBezTo>
                  <a:lnTo>
                    <a:pt x="88" y="11"/>
                  </a:lnTo>
                  <a:lnTo>
                    <a:pt x="88" y="0"/>
                  </a:lnTo>
                  <a:cubicBezTo>
                    <a:pt x="74" y="1"/>
                    <a:pt x="56" y="1"/>
                    <a:pt x="42" y="1"/>
                  </a:cubicBezTo>
                  <a:cubicBezTo>
                    <a:pt x="27" y="1"/>
                    <a:pt x="13" y="1"/>
                    <a:pt x="0" y="0"/>
                  </a:cubicBezTo>
                  <a:lnTo>
                    <a:pt x="0" y="11"/>
                  </a:lnTo>
                  <a:lnTo>
                    <a:pt x="7" y="11"/>
                  </a:lnTo>
                  <a:cubicBezTo>
                    <a:pt x="28" y="11"/>
                    <a:pt x="28" y="13"/>
                    <a:pt x="28" y="21"/>
                  </a:cubicBezTo>
                  <a:lnTo>
                    <a:pt x="28" y="149"/>
                  </a:lnTo>
                  <a:cubicBezTo>
                    <a:pt x="28" y="156"/>
                    <a:pt x="28" y="159"/>
                    <a:pt x="7" y="159"/>
                  </a:cubicBezTo>
                  <a:lnTo>
                    <a:pt x="0" y="159"/>
                  </a:lnTo>
                  <a:lnTo>
                    <a:pt x="0" y="170"/>
                  </a:lnTo>
                  <a:lnTo>
                    <a:pt x="157" y="170"/>
                  </a:lnTo>
                  <a:lnTo>
                    <a:pt x="166" y="10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203" name="Freeform 77">
              <a:extLst>
                <a:ext uri="{FF2B5EF4-FFF2-40B4-BE49-F238E27FC236}">
                  <a16:creationId xmlns:a16="http://schemas.microsoft.com/office/drawing/2014/main" id="{AAE276FD-D3C3-4BD3-A4B1-47F401A76D2E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9623424" y="5148263"/>
              <a:ext cx="219075" cy="206375"/>
            </a:xfrm>
            <a:custGeom>
              <a:avLst/>
              <a:gdLst>
                <a:gd name="T0" fmla="*/ 160 w 256"/>
                <a:gd name="T1" fmla="*/ 193 h 226"/>
                <a:gd name="T2" fmla="*/ 205 w 256"/>
                <a:gd name="T3" fmla="*/ 226 h 226"/>
                <a:gd name="T4" fmla="*/ 241 w 256"/>
                <a:gd name="T5" fmla="*/ 198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1 w 256"/>
                <a:gd name="T17" fmla="*/ 140 h 226"/>
                <a:gd name="T18" fmla="*/ 215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6 h 226"/>
                <a:gd name="T26" fmla="*/ 197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3" y="214"/>
                    <a:pt x="241" y="198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6" y="215"/>
                    <a:pt x="191" y="208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2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3"/>
                    <a:pt x="74" y="226"/>
                    <a:pt x="101" y="226"/>
                  </a:cubicBezTo>
                  <a:cubicBezTo>
                    <a:pt x="134" y="226"/>
                    <a:pt x="152" y="203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</p:grpSp>
      <p:sp>
        <p:nvSpPr>
          <p:cNvPr id="226" name="TextBox 225">
            <a:extLst>
              <a:ext uri="{FF2B5EF4-FFF2-40B4-BE49-F238E27FC236}">
                <a16:creationId xmlns:a16="http://schemas.microsoft.com/office/drawing/2014/main" id="{31F78201-D9EF-4C8D-A998-FDA7FCAD437E}"/>
              </a:ext>
            </a:extLst>
          </p:cNvPr>
          <p:cNvSpPr txBox="1"/>
          <p:nvPr/>
        </p:nvSpPr>
        <p:spPr>
          <a:xfrm>
            <a:off x="9732245" y="6212095"/>
            <a:ext cx="2511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1"/>
                </a:solidFill>
              </a:rPr>
              <a:t>Grossi</a:t>
            </a:r>
            <a:r>
              <a:rPr lang="en-US" sz="1400" dirty="0">
                <a:solidFill>
                  <a:schemeClr val="accent1"/>
                </a:solidFill>
              </a:rPr>
              <a:t>, Pawlowski, NW, in prep.</a:t>
            </a:r>
          </a:p>
        </p:txBody>
      </p:sp>
    </p:spTree>
    <p:extLst>
      <p:ext uri="{BB962C8B-B14F-4D97-AF65-F5344CB8AC3E}">
        <p14:creationId xmlns:p14="http://schemas.microsoft.com/office/powerpoint/2010/main" val="126755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15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AC64A-6579-4B80-9F58-A9BF6DB9E1FF}"/>
              </a:ext>
            </a:extLst>
          </p:cNvPr>
          <p:cNvSpPr txBox="1"/>
          <p:nvPr/>
        </p:nvSpPr>
        <p:spPr>
          <a:xfrm>
            <a:off x="4079435" y="2782014"/>
            <a:ext cx="4033130" cy="646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Quark Meson model</a:t>
            </a:r>
          </a:p>
        </p:txBody>
      </p:sp>
    </p:spTree>
    <p:extLst>
      <p:ext uri="{BB962C8B-B14F-4D97-AF65-F5344CB8AC3E}">
        <p14:creationId xmlns:p14="http://schemas.microsoft.com/office/powerpoint/2010/main" val="3992117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60DC590-BC64-4312-9B89-43E9E9ADABB1}"/>
              </a:ext>
            </a:extLst>
          </p:cNvPr>
          <p:cNvSpPr txBox="1"/>
          <p:nvPr/>
        </p:nvSpPr>
        <p:spPr>
          <a:xfrm>
            <a:off x="381002" y="343004"/>
            <a:ext cx="2521112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Conservation laws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CFD3485-55F6-4E44-8EBD-E2F20FFDF289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073275" y="1652588"/>
            <a:ext cx="2216150" cy="323849"/>
            <a:chOff x="2073275" y="1652588"/>
            <a:chExt cx="2216150" cy="323849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ED322810-B16E-4179-8274-B3BEE77B6284}"/>
                </a:ext>
              </a:extLst>
            </p:cNvPr>
            <p:cNvSpPr>
              <a:spLocks noEditPoints="1"/>
            </p:cNvSpPr>
            <p:nvPr>
              <p:custDataLst>
                <p:tags r:id="rId67"/>
              </p:custDataLst>
            </p:nvPr>
          </p:nvSpPr>
          <p:spPr bwMode="auto">
            <a:xfrm>
              <a:off x="2073275" y="1663700"/>
              <a:ext cx="157163" cy="239712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5 w 262"/>
                <a:gd name="T5" fmla="*/ 176 h 368"/>
                <a:gd name="T6" fmla="*/ 0 w 262"/>
                <a:gd name="T7" fmla="*/ 279 h 368"/>
                <a:gd name="T8" fmla="*/ 91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8 h 368"/>
                <a:gd name="T16" fmla="*/ 78 w 262"/>
                <a:gd name="T17" fmla="*/ 96 h 368"/>
                <a:gd name="T18" fmla="*/ 105 w 262"/>
                <a:gd name="T19" fmla="*/ 70 h 368"/>
                <a:gd name="T20" fmla="*/ 81 w 262"/>
                <a:gd name="T21" fmla="*/ 52 h 368"/>
                <a:gd name="T22" fmla="*/ 153 w 262"/>
                <a:gd name="T23" fmla="*/ 12 h 368"/>
                <a:gd name="T24" fmla="*/ 225 w 262"/>
                <a:gd name="T25" fmla="*/ 102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7 h 368"/>
                <a:gd name="T34" fmla="*/ 71 w 262"/>
                <a:gd name="T35" fmla="*/ 184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3" y="137"/>
                    <a:pt x="45" y="176"/>
                  </a:cubicBezTo>
                  <a:cubicBezTo>
                    <a:pt x="3" y="217"/>
                    <a:pt x="0" y="263"/>
                    <a:pt x="0" y="279"/>
                  </a:cubicBezTo>
                  <a:cubicBezTo>
                    <a:pt x="0" y="310"/>
                    <a:pt x="22" y="368"/>
                    <a:pt x="91" y="368"/>
                  </a:cubicBezTo>
                  <a:cubicBezTo>
                    <a:pt x="210" y="368"/>
                    <a:pt x="262" y="200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8"/>
                  </a:cubicBezTo>
                  <a:cubicBezTo>
                    <a:pt x="59" y="85"/>
                    <a:pt x="63" y="96"/>
                    <a:pt x="78" y="96"/>
                  </a:cubicBezTo>
                  <a:cubicBezTo>
                    <a:pt x="94" y="96"/>
                    <a:pt x="105" y="81"/>
                    <a:pt x="105" y="70"/>
                  </a:cubicBezTo>
                  <a:cubicBezTo>
                    <a:pt x="105" y="52"/>
                    <a:pt x="89" y="52"/>
                    <a:pt x="81" y="52"/>
                  </a:cubicBezTo>
                  <a:cubicBezTo>
                    <a:pt x="103" y="15"/>
                    <a:pt x="139" y="12"/>
                    <a:pt x="153" y="12"/>
                  </a:cubicBezTo>
                  <a:cubicBezTo>
                    <a:pt x="190" y="12"/>
                    <a:pt x="225" y="38"/>
                    <a:pt x="225" y="102"/>
                  </a:cubicBezTo>
                  <a:cubicBezTo>
                    <a:pt x="225" y="122"/>
                    <a:pt x="222" y="147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2"/>
                    <a:pt x="38" y="297"/>
                  </a:cubicBezTo>
                  <a:cubicBezTo>
                    <a:pt x="38" y="284"/>
                    <a:pt x="51" y="214"/>
                    <a:pt x="71" y="184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8">
              <a:extLst>
                <a:ext uri="{FF2B5EF4-FFF2-40B4-BE49-F238E27FC236}">
                  <a16:creationId xmlns:a16="http://schemas.microsoft.com/office/drawing/2014/main" id="{BAD4F385-5EE4-4D40-BCA4-DC3882E02101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2228850" y="1803400"/>
              <a:ext cx="71438" cy="142875"/>
            </a:xfrm>
            <a:custGeom>
              <a:avLst/>
              <a:gdLst>
                <a:gd name="T0" fmla="*/ 71 w 118"/>
                <a:gd name="T1" fmla="*/ 80 h 221"/>
                <a:gd name="T2" fmla="*/ 107 w 118"/>
                <a:gd name="T3" fmla="*/ 80 h 221"/>
                <a:gd name="T4" fmla="*/ 118 w 118"/>
                <a:gd name="T5" fmla="*/ 72 h 221"/>
                <a:gd name="T6" fmla="*/ 107 w 118"/>
                <a:gd name="T7" fmla="*/ 67 h 221"/>
                <a:gd name="T8" fmla="*/ 74 w 118"/>
                <a:gd name="T9" fmla="*/ 67 h 221"/>
                <a:gd name="T10" fmla="*/ 87 w 118"/>
                <a:gd name="T11" fmla="*/ 16 h 221"/>
                <a:gd name="T12" fmla="*/ 88 w 118"/>
                <a:gd name="T13" fmla="*/ 11 h 221"/>
                <a:gd name="T14" fmla="*/ 76 w 118"/>
                <a:gd name="T15" fmla="*/ 0 h 221"/>
                <a:gd name="T16" fmla="*/ 60 w 118"/>
                <a:gd name="T17" fmla="*/ 15 h 221"/>
                <a:gd name="T18" fmla="*/ 47 w 118"/>
                <a:gd name="T19" fmla="*/ 67 h 221"/>
                <a:gd name="T20" fmla="*/ 11 w 118"/>
                <a:gd name="T21" fmla="*/ 67 h 221"/>
                <a:gd name="T22" fmla="*/ 0 w 118"/>
                <a:gd name="T23" fmla="*/ 75 h 221"/>
                <a:gd name="T24" fmla="*/ 10 w 118"/>
                <a:gd name="T25" fmla="*/ 80 h 221"/>
                <a:gd name="T26" fmla="*/ 43 w 118"/>
                <a:gd name="T27" fmla="*/ 80 h 221"/>
                <a:gd name="T28" fmla="*/ 23 w 118"/>
                <a:gd name="T29" fmla="*/ 162 h 221"/>
                <a:gd name="T30" fmla="*/ 18 w 118"/>
                <a:gd name="T31" fmla="*/ 188 h 221"/>
                <a:gd name="T32" fmla="*/ 55 w 118"/>
                <a:gd name="T33" fmla="*/ 221 h 221"/>
                <a:gd name="T34" fmla="*/ 116 w 118"/>
                <a:gd name="T35" fmla="*/ 168 h 221"/>
                <a:gd name="T36" fmla="*/ 110 w 118"/>
                <a:gd name="T37" fmla="*/ 163 h 221"/>
                <a:gd name="T38" fmla="*/ 103 w 118"/>
                <a:gd name="T39" fmla="*/ 170 h 221"/>
                <a:gd name="T40" fmla="*/ 56 w 118"/>
                <a:gd name="T41" fmla="*/ 211 h 221"/>
                <a:gd name="T42" fmla="*/ 44 w 118"/>
                <a:gd name="T43" fmla="*/ 194 h 221"/>
                <a:gd name="T44" fmla="*/ 46 w 118"/>
                <a:gd name="T45" fmla="*/ 180 h 221"/>
                <a:gd name="T46" fmla="*/ 71 w 118"/>
                <a:gd name="T47" fmla="*/ 8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1">
                  <a:moveTo>
                    <a:pt x="71" y="80"/>
                  </a:moveTo>
                  <a:lnTo>
                    <a:pt x="107" y="80"/>
                  </a:lnTo>
                  <a:cubicBezTo>
                    <a:pt x="113" y="80"/>
                    <a:pt x="118" y="80"/>
                    <a:pt x="118" y="72"/>
                  </a:cubicBezTo>
                  <a:cubicBezTo>
                    <a:pt x="118" y="67"/>
                    <a:pt x="113" y="67"/>
                    <a:pt x="107" y="67"/>
                  </a:cubicBezTo>
                  <a:lnTo>
                    <a:pt x="74" y="67"/>
                  </a:lnTo>
                  <a:lnTo>
                    <a:pt x="87" y="16"/>
                  </a:lnTo>
                  <a:cubicBezTo>
                    <a:pt x="87" y="14"/>
                    <a:pt x="88" y="12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7" y="0"/>
                    <a:pt x="62" y="6"/>
                    <a:pt x="60" y="15"/>
                  </a:cubicBezTo>
                  <a:cubicBezTo>
                    <a:pt x="57" y="23"/>
                    <a:pt x="62" y="7"/>
                    <a:pt x="47" y="67"/>
                  </a:cubicBezTo>
                  <a:lnTo>
                    <a:pt x="11" y="67"/>
                  </a:lnTo>
                  <a:cubicBezTo>
                    <a:pt x="4" y="67"/>
                    <a:pt x="0" y="67"/>
                    <a:pt x="0" y="75"/>
                  </a:cubicBezTo>
                  <a:cubicBezTo>
                    <a:pt x="0" y="80"/>
                    <a:pt x="4" y="80"/>
                    <a:pt x="10" y="80"/>
                  </a:cubicBezTo>
                  <a:lnTo>
                    <a:pt x="43" y="80"/>
                  </a:lnTo>
                  <a:lnTo>
                    <a:pt x="23" y="162"/>
                  </a:lnTo>
                  <a:cubicBezTo>
                    <a:pt x="21" y="171"/>
                    <a:pt x="18" y="183"/>
                    <a:pt x="18" y="188"/>
                  </a:cubicBezTo>
                  <a:cubicBezTo>
                    <a:pt x="18" y="208"/>
                    <a:pt x="35" y="221"/>
                    <a:pt x="55" y="221"/>
                  </a:cubicBezTo>
                  <a:cubicBezTo>
                    <a:pt x="94" y="221"/>
                    <a:pt x="116" y="172"/>
                    <a:pt x="116" y="168"/>
                  </a:cubicBezTo>
                  <a:cubicBezTo>
                    <a:pt x="116" y="163"/>
                    <a:pt x="111" y="163"/>
                    <a:pt x="110" y="163"/>
                  </a:cubicBezTo>
                  <a:cubicBezTo>
                    <a:pt x="106" y="163"/>
                    <a:pt x="105" y="164"/>
                    <a:pt x="103" y="170"/>
                  </a:cubicBezTo>
                  <a:cubicBezTo>
                    <a:pt x="93" y="192"/>
                    <a:pt x="75" y="211"/>
                    <a:pt x="56" y="211"/>
                  </a:cubicBezTo>
                  <a:cubicBezTo>
                    <a:pt x="49" y="211"/>
                    <a:pt x="44" y="207"/>
                    <a:pt x="44" y="194"/>
                  </a:cubicBezTo>
                  <a:cubicBezTo>
                    <a:pt x="44" y="191"/>
                    <a:pt x="45" y="183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43C8D826-E9FF-46C1-B306-0EFE3C3C7EFA}"/>
                </a:ext>
              </a:extLst>
            </p:cNvPr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2333625" y="1751013"/>
              <a:ext cx="153988" cy="147637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0 w 256"/>
                <a:gd name="T17" fmla="*/ 140 h 226"/>
                <a:gd name="T18" fmla="*/ 214 w 256"/>
                <a:gd name="T19" fmla="*/ 87 h 226"/>
                <a:gd name="T20" fmla="*/ 223 w 256"/>
                <a:gd name="T21" fmla="*/ 53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3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8 h 226"/>
                <a:gd name="T50" fmla="*/ 68 w 256"/>
                <a:gd name="T51" fmla="*/ 62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1" y="209"/>
                    <a:pt x="191" y="192"/>
                  </a:cubicBezTo>
                  <a:cubicBezTo>
                    <a:pt x="191" y="181"/>
                    <a:pt x="196" y="158"/>
                    <a:pt x="200" y="140"/>
                  </a:cubicBezTo>
                  <a:lnTo>
                    <a:pt x="214" y="87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3"/>
                  </a:cubicBezTo>
                  <a:cubicBezTo>
                    <a:pt x="104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8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30"/>
                    <a:pt x="45" y="11"/>
                    <a:pt x="64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1" y="54"/>
                    <a:pt x="68" y="62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CA54CD77-22B0-4834-83A1-9B80D328B1E8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2579688" y="1706563"/>
              <a:ext cx="198438" cy="215899"/>
            </a:xfrm>
            <a:custGeom>
              <a:avLst/>
              <a:gdLst>
                <a:gd name="T0" fmla="*/ 176 w 332"/>
                <a:gd name="T1" fmla="*/ 176 h 332"/>
                <a:gd name="T2" fmla="*/ 316 w 332"/>
                <a:gd name="T3" fmla="*/ 176 h 332"/>
                <a:gd name="T4" fmla="*/ 332 w 332"/>
                <a:gd name="T5" fmla="*/ 166 h 332"/>
                <a:gd name="T6" fmla="*/ 316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6" y="176"/>
                  </a:lnTo>
                  <a:cubicBezTo>
                    <a:pt x="323" y="176"/>
                    <a:pt x="332" y="176"/>
                    <a:pt x="332" y="166"/>
                  </a:cubicBezTo>
                  <a:cubicBezTo>
                    <a:pt x="332" y="156"/>
                    <a:pt x="323" y="156"/>
                    <a:pt x="316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10"/>
                    <a:pt x="176" y="0"/>
                    <a:pt x="166" y="0"/>
                  </a:cubicBezTo>
                  <a:cubicBezTo>
                    <a:pt x="156" y="0"/>
                    <a:pt x="156" y="10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966523B8-8227-475A-9092-E134E7DC7F36}"/>
                </a:ext>
              </a:extLst>
            </p:cNvPr>
            <p:cNvSpPr>
              <a:spLocks noEditPoints="1"/>
            </p:cNvSpPr>
            <p:nvPr>
              <p:custDataLst>
                <p:tags r:id="rId71"/>
              </p:custDataLst>
            </p:nvPr>
          </p:nvSpPr>
          <p:spPr bwMode="auto">
            <a:xfrm>
              <a:off x="2873375" y="1663700"/>
              <a:ext cx="157163" cy="239712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5 w 262"/>
                <a:gd name="T5" fmla="*/ 176 h 368"/>
                <a:gd name="T6" fmla="*/ 0 w 262"/>
                <a:gd name="T7" fmla="*/ 279 h 368"/>
                <a:gd name="T8" fmla="*/ 91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8 h 368"/>
                <a:gd name="T16" fmla="*/ 78 w 262"/>
                <a:gd name="T17" fmla="*/ 96 h 368"/>
                <a:gd name="T18" fmla="*/ 105 w 262"/>
                <a:gd name="T19" fmla="*/ 70 h 368"/>
                <a:gd name="T20" fmla="*/ 81 w 262"/>
                <a:gd name="T21" fmla="*/ 52 h 368"/>
                <a:gd name="T22" fmla="*/ 153 w 262"/>
                <a:gd name="T23" fmla="*/ 12 h 368"/>
                <a:gd name="T24" fmla="*/ 225 w 262"/>
                <a:gd name="T25" fmla="*/ 102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7 h 368"/>
                <a:gd name="T34" fmla="*/ 71 w 262"/>
                <a:gd name="T35" fmla="*/ 184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3" y="137"/>
                    <a:pt x="45" y="176"/>
                  </a:cubicBezTo>
                  <a:cubicBezTo>
                    <a:pt x="3" y="217"/>
                    <a:pt x="0" y="263"/>
                    <a:pt x="0" y="279"/>
                  </a:cubicBezTo>
                  <a:cubicBezTo>
                    <a:pt x="0" y="310"/>
                    <a:pt x="22" y="368"/>
                    <a:pt x="91" y="368"/>
                  </a:cubicBezTo>
                  <a:cubicBezTo>
                    <a:pt x="210" y="368"/>
                    <a:pt x="262" y="200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8"/>
                  </a:cubicBezTo>
                  <a:cubicBezTo>
                    <a:pt x="59" y="85"/>
                    <a:pt x="63" y="96"/>
                    <a:pt x="78" y="96"/>
                  </a:cubicBezTo>
                  <a:cubicBezTo>
                    <a:pt x="94" y="96"/>
                    <a:pt x="105" y="81"/>
                    <a:pt x="105" y="70"/>
                  </a:cubicBezTo>
                  <a:cubicBezTo>
                    <a:pt x="105" y="52"/>
                    <a:pt x="89" y="52"/>
                    <a:pt x="81" y="52"/>
                  </a:cubicBezTo>
                  <a:cubicBezTo>
                    <a:pt x="103" y="15"/>
                    <a:pt x="139" y="12"/>
                    <a:pt x="153" y="12"/>
                  </a:cubicBezTo>
                  <a:cubicBezTo>
                    <a:pt x="190" y="12"/>
                    <a:pt x="225" y="38"/>
                    <a:pt x="225" y="102"/>
                  </a:cubicBezTo>
                  <a:cubicBezTo>
                    <a:pt x="225" y="122"/>
                    <a:pt x="222" y="147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2"/>
                    <a:pt x="38" y="297"/>
                  </a:cubicBezTo>
                  <a:cubicBezTo>
                    <a:pt x="38" y="284"/>
                    <a:pt x="51" y="214"/>
                    <a:pt x="71" y="184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E5B8DFCF-13F8-4333-8B6F-800B08BEC167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3030538" y="1844675"/>
              <a:ext cx="111125" cy="101600"/>
            </a:xfrm>
            <a:custGeom>
              <a:avLst/>
              <a:gdLst>
                <a:gd name="T0" fmla="*/ 70 w 186"/>
                <a:gd name="T1" fmla="*/ 117 h 157"/>
                <a:gd name="T2" fmla="*/ 37 w 186"/>
                <a:gd name="T3" fmla="*/ 147 h 157"/>
                <a:gd name="T4" fmla="*/ 18 w 186"/>
                <a:gd name="T5" fmla="*/ 142 h 157"/>
                <a:gd name="T6" fmla="*/ 34 w 186"/>
                <a:gd name="T7" fmla="*/ 123 h 157"/>
                <a:gd name="T8" fmla="*/ 20 w 186"/>
                <a:gd name="T9" fmla="*/ 110 h 157"/>
                <a:gd name="T10" fmla="*/ 0 w 186"/>
                <a:gd name="T11" fmla="*/ 132 h 157"/>
                <a:gd name="T12" fmla="*/ 37 w 186"/>
                <a:gd name="T13" fmla="*/ 157 h 157"/>
                <a:gd name="T14" fmla="*/ 76 w 186"/>
                <a:gd name="T15" fmla="*/ 132 h 157"/>
                <a:gd name="T16" fmla="*/ 117 w 186"/>
                <a:gd name="T17" fmla="*/ 157 h 157"/>
                <a:gd name="T18" fmla="*/ 178 w 186"/>
                <a:gd name="T19" fmla="*/ 104 h 157"/>
                <a:gd name="T20" fmla="*/ 173 w 186"/>
                <a:gd name="T21" fmla="*/ 99 h 157"/>
                <a:gd name="T22" fmla="*/ 166 w 186"/>
                <a:gd name="T23" fmla="*/ 105 h 157"/>
                <a:gd name="T24" fmla="*/ 118 w 186"/>
                <a:gd name="T25" fmla="*/ 147 h 157"/>
                <a:gd name="T26" fmla="*/ 97 w 186"/>
                <a:gd name="T27" fmla="*/ 125 h 157"/>
                <a:gd name="T28" fmla="*/ 115 w 186"/>
                <a:gd name="T29" fmla="*/ 45 h 157"/>
                <a:gd name="T30" fmla="*/ 149 w 186"/>
                <a:gd name="T31" fmla="*/ 10 h 157"/>
                <a:gd name="T32" fmla="*/ 168 w 186"/>
                <a:gd name="T33" fmla="*/ 14 h 157"/>
                <a:gd name="T34" fmla="*/ 153 w 186"/>
                <a:gd name="T35" fmla="*/ 34 h 157"/>
                <a:gd name="T36" fmla="*/ 167 w 186"/>
                <a:gd name="T37" fmla="*/ 47 h 157"/>
                <a:gd name="T38" fmla="*/ 186 w 186"/>
                <a:gd name="T39" fmla="*/ 25 h 157"/>
                <a:gd name="T40" fmla="*/ 150 w 186"/>
                <a:gd name="T41" fmla="*/ 0 h 157"/>
                <a:gd name="T42" fmla="*/ 111 w 186"/>
                <a:gd name="T43" fmla="*/ 25 h 157"/>
                <a:gd name="T44" fmla="*/ 69 w 186"/>
                <a:gd name="T45" fmla="*/ 0 h 157"/>
                <a:gd name="T46" fmla="*/ 8 w 186"/>
                <a:gd name="T47" fmla="*/ 53 h 157"/>
                <a:gd name="T48" fmla="*/ 14 w 186"/>
                <a:gd name="T49" fmla="*/ 58 h 157"/>
                <a:gd name="T50" fmla="*/ 20 w 186"/>
                <a:gd name="T51" fmla="*/ 52 h 157"/>
                <a:gd name="T52" fmla="*/ 68 w 186"/>
                <a:gd name="T53" fmla="*/ 10 h 157"/>
                <a:gd name="T54" fmla="*/ 89 w 186"/>
                <a:gd name="T55" fmla="*/ 33 h 157"/>
                <a:gd name="T56" fmla="*/ 82 w 186"/>
                <a:gd name="T57" fmla="*/ 69 h 157"/>
                <a:gd name="T58" fmla="*/ 70 w 186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6" h="157">
                  <a:moveTo>
                    <a:pt x="70" y="117"/>
                  </a:moveTo>
                  <a:cubicBezTo>
                    <a:pt x="67" y="128"/>
                    <a:pt x="55" y="147"/>
                    <a:pt x="37" y="147"/>
                  </a:cubicBezTo>
                  <a:cubicBezTo>
                    <a:pt x="36" y="147"/>
                    <a:pt x="26" y="147"/>
                    <a:pt x="18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6"/>
                    <a:pt x="28" y="110"/>
                    <a:pt x="20" y="110"/>
                  </a:cubicBezTo>
                  <a:cubicBezTo>
                    <a:pt x="10" y="110"/>
                    <a:pt x="0" y="119"/>
                    <a:pt x="0" y="132"/>
                  </a:cubicBezTo>
                  <a:cubicBezTo>
                    <a:pt x="0" y="149"/>
                    <a:pt x="19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8" y="113"/>
                    <a:pt x="178" y="104"/>
                  </a:cubicBezTo>
                  <a:cubicBezTo>
                    <a:pt x="178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6" y="105"/>
                  </a:cubicBezTo>
                  <a:cubicBezTo>
                    <a:pt x="159" y="129"/>
                    <a:pt x="138" y="147"/>
                    <a:pt x="118" y="147"/>
                  </a:cubicBezTo>
                  <a:cubicBezTo>
                    <a:pt x="105" y="147"/>
                    <a:pt x="97" y="138"/>
                    <a:pt x="97" y="125"/>
                  </a:cubicBezTo>
                  <a:cubicBezTo>
                    <a:pt x="97" y="116"/>
                    <a:pt x="106" y="84"/>
                    <a:pt x="115" y="45"/>
                  </a:cubicBezTo>
                  <a:cubicBezTo>
                    <a:pt x="122" y="18"/>
                    <a:pt x="138" y="10"/>
                    <a:pt x="149" y="10"/>
                  </a:cubicBezTo>
                  <a:cubicBezTo>
                    <a:pt x="150" y="10"/>
                    <a:pt x="161" y="10"/>
                    <a:pt x="168" y="14"/>
                  </a:cubicBezTo>
                  <a:cubicBezTo>
                    <a:pt x="157" y="18"/>
                    <a:pt x="153" y="27"/>
                    <a:pt x="153" y="34"/>
                  </a:cubicBezTo>
                  <a:cubicBezTo>
                    <a:pt x="153" y="41"/>
                    <a:pt x="159" y="47"/>
                    <a:pt x="167" y="47"/>
                  </a:cubicBezTo>
                  <a:cubicBezTo>
                    <a:pt x="175" y="47"/>
                    <a:pt x="186" y="40"/>
                    <a:pt x="186" y="25"/>
                  </a:cubicBezTo>
                  <a:cubicBezTo>
                    <a:pt x="186" y="6"/>
                    <a:pt x="164" y="0"/>
                    <a:pt x="150" y="0"/>
                  </a:cubicBezTo>
                  <a:cubicBezTo>
                    <a:pt x="133" y="0"/>
                    <a:pt x="119" y="11"/>
                    <a:pt x="111" y="25"/>
                  </a:cubicBezTo>
                  <a:cubicBezTo>
                    <a:pt x="105" y="10"/>
                    <a:pt x="89" y="0"/>
                    <a:pt x="69" y="0"/>
                  </a:cubicBezTo>
                  <a:cubicBezTo>
                    <a:pt x="30" y="0"/>
                    <a:pt x="8" y="43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8" y="58"/>
                    <a:pt x="19" y="56"/>
                    <a:pt x="20" y="52"/>
                  </a:cubicBezTo>
                  <a:cubicBezTo>
                    <a:pt x="29" y="25"/>
                    <a:pt x="51" y="10"/>
                    <a:pt x="68" y="10"/>
                  </a:cubicBezTo>
                  <a:cubicBezTo>
                    <a:pt x="80" y="10"/>
                    <a:pt x="89" y="16"/>
                    <a:pt x="89" y="33"/>
                  </a:cubicBezTo>
                  <a:cubicBezTo>
                    <a:pt x="89" y="40"/>
                    <a:pt x="85" y="57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64DB71B1-0C02-40D3-A15A-1968DA84ECB5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3186113" y="1666875"/>
              <a:ext cx="149225" cy="295274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7 h 454"/>
                <a:gd name="T8" fmla="*/ 160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5 h 454"/>
                <a:gd name="T22" fmla="*/ 249 w 249"/>
                <a:gd name="T23" fmla="*/ 35 h 454"/>
                <a:gd name="T24" fmla="*/ 206 w 249"/>
                <a:gd name="T25" fmla="*/ 0 h 454"/>
                <a:gd name="T26" fmla="*/ 142 w 249"/>
                <a:gd name="T27" fmla="*/ 59 h 454"/>
                <a:gd name="T28" fmla="*/ 126 w 249"/>
                <a:gd name="T29" fmla="*/ 137 h 454"/>
                <a:gd name="T30" fmla="*/ 92 w 249"/>
                <a:gd name="T31" fmla="*/ 137 h 454"/>
                <a:gd name="T32" fmla="*/ 77 w 249"/>
                <a:gd name="T33" fmla="*/ 146 h 454"/>
                <a:gd name="T34" fmla="*/ 91 w 249"/>
                <a:gd name="T35" fmla="*/ 152 h 454"/>
                <a:gd name="T36" fmla="*/ 124 w 249"/>
                <a:gd name="T37" fmla="*/ 152 h 454"/>
                <a:gd name="T38" fmla="*/ 86 w 249"/>
                <a:gd name="T39" fmla="*/ 349 h 454"/>
                <a:gd name="T40" fmla="*/ 43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90 h 454"/>
                <a:gd name="T48" fmla="*/ 0 w 249"/>
                <a:gd name="T49" fmla="*/ 420 h 454"/>
                <a:gd name="T50" fmla="*/ 43 w 249"/>
                <a:gd name="T51" fmla="*/ 454 h 454"/>
                <a:gd name="T52" fmla="*/ 99 w 249"/>
                <a:gd name="T53" fmla="*/ 406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7"/>
                    <a:pt x="210" y="137"/>
                    <a:pt x="201" y="137"/>
                  </a:cubicBezTo>
                  <a:lnTo>
                    <a:pt x="160" y="137"/>
                  </a:lnTo>
                  <a:lnTo>
                    <a:pt x="170" y="80"/>
                  </a:lnTo>
                  <a:cubicBezTo>
                    <a:pt x="172" y="70"/>
                    <a:pt x="179" y="34"/>
                    <a:pt x="182" y="28"/>
                  </a:cubicBezTo>
                  <a:cubicBezTo>
                    <a:pt x="187" y="19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40"/>
                    <a:pt x="203" y="47"/>
                  </a:cubicBezTo>
                  <a:cubicBezTo>
                    <a:pt x="203" y="59"/>
                    <a:pt x="212" y="65"/>
                    <a:pt x="222" y="65"/>
                  </a:cubicBezTo>
                  <a:cubicBezTo>
                    <a:pt x="235" y="65"/>
                    <a:pt x="249" y="54"/>
                    <a:pt x="249" y="35"/>
                  </a:cubicBezTo>
                  <a:cubicBezTo>
                    <a:pt x="249" y="12"/>
                    <a:pt x="226" y="0"/>
                    <a:pt x="206" y="0"/>
                  </a:cubicBezTo>
                  <a:cubicBezTo>
                    <a:pt x="189" y="0"/>
                    <a:pt x="157" y="9"/>
                    <a:pt x="142" y="59"/>
                  </a:cubicBezTo>
                  <a:cubicBezTo>
                    <a:pt x="139" y="69"/>
                    <a:pt x="138" y="74"/>
                    <a:pt x="126" y="137"/>
                  </a:cubicBezTo>
                  <a:lnTo>
                    <a:pt x="92" y="137"/>
                  </a:lnTo>
                  <a:cubicBezTo>
                    <a:pt x="82" y="137"/>
                    <a:pt x="77" y="137"/>
                    <a:pt x="77" y="146"/>
                  </a:cubicBezTo>
                  <a:cubicBezTo>
                    <a:pt x="77" y="152"/>
                    <a:pt x="81" y="152"/>
                    <a:pt x="91" y="152"/>
                  </a:cubicBezTo>
                  <a:lnTo>
                    <a:pt x="124" y="152"/>
                  </a:lnTo>
                  <a:lnTo>
                    <a:pt x="86" y="349"/>
                  </a:lnTo>
                  <a:cubicBezTo>
                    <a:pt x="77" y="398"/>
                    <a:pt x="69" y="443"/>
                    <a:pt x="43" y="443"/>
                  </a:cubicBezTo>
                  <a:cubicBezTo>
                    <a:pt x="41" y="443"/>
                    <a:pt x="28" y="443"/>
                    <a:pt x="19" y="434"/>
                  </a:cubicBezTo>
                  <a:cubicBezTo>
                    <a:pt x="42" y="432"/>
                    <a:pt x="46" y="415"/>
                    <a:pt x="46" y="407"/>
                  </a:cubicBezTo>
                  <a:cubicBezTo>
                    <a:pt x="46" y="396"/>
                    <a:pt x="37" y="390"/>
                    <a:pt x="28" y="390"/>
                  </a:cubicBezTo>
                  <a:cubicBezTo>
                    <a:pt x="15" y="390"/>
                    <a:pt x="0" y="401"/>
                    <a:pt x="0" y="420"/>
                  </a:cubicBezTo>
                  <a:cubicBezTo>
                    <a:pt x="0" y="442"/>
                    <a:pt x="22" y="454"/>
                    <a:pt x="43" y="454"/>
                  </a:cubicBezTo>
                  <a:cubicBezTo>
                    <a:pt x="70" y="454"/>
                    <a:pt x="90" y="425"/>
                    <a:pt x="99" y="406"/>
                  </a:cubicBezTo>
                  <a:cubicBezTo>
                    <a:pt x="115" y="374"/>
                    <a:pt x="127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FAC16E3E-F31F-49AD-B2F4-749714C26011}"/>
                </a:ext>
              </a:extLst>
            </p:cNvPr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3378200" y="1652588"/>
              <a:ext cx="69850" cy="323849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2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1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36053F45-6CC2-4FE5-98D0-142229AC5D41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3475038" y="1751013"/>
              <a:ext cx="152400" cy="147637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7 h 226"/>
                <a:gd name="T20" fmla="*/ 223 w 256"/>
                <a:gd name="T21" fmla="*/ 53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3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8 h 226"/>
                <a:gd name="T50" fmla="*/ 68 w 256"/>
                <a:gd name="T51" fmla="*/ 62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7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3"/>
                  </a:cubicBezTo>
                  <a:cubicBezTo>
                    <a:pt x="104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8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30"/>
                    <a:pt x="45" y="11"/>
                    <a:pt x="64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1" y="54"/>
                    <a:pt x="68" y="62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4" y="226"/>
                    <a:pt x="101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BEAD9F4F-BDAB-407A-B3CC-47822B76FC3C}"/>
                </a:ext>
              </a:extLst>
            </p:cNvPr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3652838" y="1652588"/>
              <a:ext cx="69850" cy="323849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4 h 498"/>
                <a:gd name="T4" fmla="*/ 5 w 116"/>
                <a:gd name="T5" fmla="*/ 0 h 498"/>
                <a:gd name="T6" fmla="*/ 0 w 116"/>
                <a:gd name="T7" fmla="*/ 5 h 498"/>
                <a:gd name="T8" fmla="*/ 9 w 116"/>
                <a:gd name="T9" fmla="*/ 16 h 498"/>
                <a:gd name="T10" fmla="*/ 87 w 116"/>
                <a:gd name="T11" fmla="*/ 249 h 498"/>
                <a:gd name="T12" fmla="*/ 6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BB419E85-4D2B-4B2E-A323-45CDA3B31219}"/>
                </a:ext>
              </a:extLst>
            </p:cNvPr>
            <p:cNvSpPr>
              <a:spLocks noEditPoints="1"/>
            </p:cNvSpPr>
            <p:nvPr>
              <p:custDataLst>
                <p:tags r:id="rId77"/>
              </p:custDataLst>
            </p:nvPr>
          </p:nvSpPr>
          <p:spPr bwMode="auto">
            <a:xfrm>
              <a:off x="3852863" y="1776413"/>
              <a:ext cx="198438" cy="76200"/>
            </a:xfrm>
            <a:custGeom>
              <a:avLst/>
              <a:gdLst>
                <a:gd name="T0" fmla="*/ 314 w 331"/>
                <a:gd name="T1" fmla="*/ 20 h 116"/>
                <a:gd name="T2" fmla="*/ 331 w 331"/>
                <a:gd name="T3" fmla="*/ 10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10 h 116"/>
                <a:gd name="T10" fmla="*/ 17 w 331"/>
                <a:gd name="T11" fmla="*/ 20 h 116"/>
                <a:gd name="T12" fmla="*/ 314 w 331"/>
                <a:gd name="T13" fmla="*/ 20 h 116"/>
                <a:gd name="T14" fmla="*/ 315 w 331"/>
                <a:gd name="T15" fmla="*/ 116 h 116"/>
                <a:gd name="T16" fmla="*/ 331 w 331"/>
                <a:gd name="T17" fmla="*/ 106 h 116"/>
                <a:gd name="T18" fmla="*/ 314 w 331"/>
                <a:gd name="T19" fmla="*/ 96 h 116"/>
                <a:gd name="T20" fmla="*/ 17 w 331"/>
                <a:gd name="T21" fmla="*/ 96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6"/>
                    <a:pt x="322" y="96"/>
                    <a:pt x="314" y="96"/>
                  </a:cubicBezTo>
                  <a:lnTo>
                    <a:pt x="17" y="96"/>
                  </a:lnTo>
                  <a:cubicBezTo>
                    <a:pt x="9" y="96"/>
                    <a:pt x="0" y="96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052C6678-91E2-42E6-B639-7019BAE8385E}"/>
                </a:ext>
              </a:extLst>
            </p:cNvPr>
            <p:cNvSpPr>
              <a:spLocks noEditPoints="1"/>
            </p:cNvSpPr>
            <p:nvPr>
              <p:custDataLst>
                <p:tags r:id="rId78"/>
              </p:custDataLst>
            </p:nvPr>
          </p:nvSpPr>
          <p:spPr bwMode="auto">
            <a:xfrm>
              <a:off x="4162425" y="1679575"/>
              <a:ext cx="127000" cy="223837"/>
            </a:xfrm>
            <a:custGeom>
              <a:avLst/>
              <a:gdLst>
                <a:gd name="T0" fmla="*/ 210 w 210"/>
                <a:gd name="T1" fmla="*/ 172 h 343"/>
                <a:gd name="T2" fmla="*/ 190 w 210"/>
                <a:gd name="T3" fmla="*/ 55 h 343"/>
                <a:gd name="T4" fmla="*/ 105 w 210"/>
                <a:gd name="T5" fmla="*/ 0 h 343"/>
                <a:gd name="T6" fmla="*/ 19 w 210"/>
                <a:gd name="T7" fmla="*/ 59 h 343"/>
                <a:gd name="T8" fmla="*/ 0 w 210"/>
                <a:gd name="T9" fmla="*/ 172 h 343"/>
                <a:gd name="T10" fmla="*/ 23 w 210"/>
                <a:gd name="T11" fmla="*/ 292 h 343"/>
                <a:gd name="T12" fmla="*/ 105 w 210"/>
                <a:gd name="T13" fmla="*/ 343 h 343"/>
                <a:gd name="T14" fmla="*/ 192 w 210"/>
                <a:gd name="T15" fmla="*/ 285 h 343"/>
                <a:gd name="T16" fmla="*/ 210 w 210"/>
                <a:gd name="T17" fmla="*/ 172 h 343"/>
                <a:gd name="T18" fmla="*/ 105 w 210"/>
                <a:gd name="T19" fmla="*/ 332 h 343"/>
                <a:gd name="T20" fmla="*/ 47 w 210"/>
                <a:gd name="T21" fmla="*/ 271 h 343"/>
                <a:gd name="T22" fmla="*/ 42 w 210"/>
                <a:gd name="T23" fmla="*/ 166 h 343"/>
                <a:gd name="T24" fmla="*/ 46 w 210"/>
                <a:gd name="T25" fmla="*/ 74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6 h 343"/>
                <a:gd name="T32" fmla="*/ 163 w 210"/>
                <a:gd name="T33" fmla="*/ 269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2"/>
                  </a:moveTo>
                  <a:cubicBezTo>
                    <a:pt x="210" y="132"/>
                    <a:pt x="208" y="92"/>
                    <a:pt x="190" y="55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9" y="59"/>
                  </a:cubicBezTo>
                  <a:cubicBezTo>
                    <a:pt x="3" y="93"/>
                    <a:pt x="0" y="132"/>
                    <a:pt x="0" y="172"/>
                  </a:cubicBezTo>
                  <a:cubicBezTo>
                    <a:pt x="0" y="210"/>
                    <a:pt x="2" y="254"/>
                    <a:pt x="23" y="292"/>
                  </a:cubicBezTo>
                  <a:cubicBezTo>
                    <a:pt x="44" y="333"/>
                    <a:pt x="80" y="343"/>
                    <a:pt x="105" y="343"/>
                  </a:cubicBezTo>
                  <a:cubicBezTo>
                    <a:pt x="132" y="343"/>
                    <a:pt x="170" y="332"/>
                    <a:pt x="192" y="285"/>
                  </a:cubicBezTo>
                  <a:cubicBezTo>
                    <a:pt x="208" y="250"/>
                    <a:pt x="210" y="212"/>
                    <a:pt x="210" y="172"/>
                  </a:cubicBezTo>
                  <a:close/>
                  <a:moveTo>
                    <a:pt x="105" y="332"/>
                  </a:moveTo>
                  <a:cubicBezTo>
                    <a:pt x="85" y="332"/>
                    <a:pt x="56" y="319"/>
                    <a:pt x="47" y="271"/>
                  </a:cubicBezTo>
                  <a:cubicBezTo>
                    <a:pt x="42" y="241"/>
                    <a:pt x="42" y="196"/>
                    <a:pt x="42" y="166"/>
                  </a:cubicBezTo>
                  <a:cubicBezTo>
                    <a:pt x="42" y="134"/>
                    <a:pt x="42" y="101"/>
                    <a:pt x="46" y="74"/>
                  </a:cubicBezTo>
                  <a:cubicBezTo>
                    <a:pt x="55" y="15"/>
                    <a:pt x="92" y="11"/>
                    <a:pt x="105" y="11"/>
                  </a:cubicBezTo>
                  <a:cubicBezTo>
                    <a:pt x="121" y="11"/>
                    <a:pt x="154" y="20"/>
                    <a:pt x="164" y="69"/>
                  </a:cubicBezTo>
                  <a:cubicBezTo>
                    <a:pt x="169" y="97"/>
                    <a:pt x="169" y="135"/>
                    <a:pt x="169" y="166"/>
                  </a:cubicBezTo>
                  <a:cubicBezTo>
                    <a:pt x="169" y="204"/>
                    <a:pt x="169" y="237"/>
                    <a:pt x="163" y="269"/>
                  </a:cubicBezTo>
                  <a:cubicBezTo>
                    <a:pt x="156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7028BFF7-BBDE-470E-931E-336779D138CD}"/>
              </a:ext>
            </a:extLst>
          </p:cNvPr>
          <p:cNvSpPr txBox="1"/>
          <p:nvPr/>
        </p:nvSpPr>
        <p:spPr>
          <a:xfrm>
            <a:off x="525660" y="1098914"/>
            <a:ext cx="4067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Consider only the scalar conservation law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EA2A1BC7-3939-426B-9337-4E322EE538E4}"/>
              </a:ext>
            </a:extLst>
          </p:cNvPr>
          <p:cNvSpPr txBox="1"/>
          <p:nvPr/>
        </p:nvSpPr>
        <p:spPr>
          <a:xfrm>
            <a:off x="5714800" y="1098914"/>
            <a:ext cx="322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Given numerical approximations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CC8A7DF-C0A1-427D-BD3B-ADC919CA268C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051702" y="1646330"/>
            <a:ext cx="1095375" cy="323851"/>
            <a:chOff x="2541586" y="2540000"/>
            <a:chExt cx="1095375" cy="323851"/>
          </a:xfrm>
        </p:grpSpPr>
        <p:sp>
          <p:nvSpPr>
            <p:cNvPr id="52" name="Freeform 74 1">
              <a:extLst>
                <a:ext uri="{FF2B5EF4-FFF2-40B4-BE49-F238E27FC236}">
                  <a16:creationId xmlns:a16="http://schemas.microsoft.com/office/drawing/2014/main" id="{6C772821-C5EE-4AAB-8D19-74A6E2C427EB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2541586" y="2638425"/>
              <a:ext cx="155575" cy="147638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7 h 226"/>
                <a:gd name="T20" fmla="*/ 223 w 256"/>
                <a:gd name="T21" fmla="*/ 53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3 h 226"/>
                <a:gd name="T36" fmla="*/ 106 w 256"/>
                <a:gd name="T37" fmla="*/ 41 h 226"/>
                <a:gd name="T38" fmla="*/ 65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6 w 256"/>
                <a:gd name="T49" fmla="*/ 28 h 226"/>
                <a:gd name="T50" fmla="*/ 68 w 256"/>
                <a:gd name="T51" fmla="*/ 62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7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3"/>
                  </a:cubicBezTo>
                  <a:cubicBezTo>
                    <a:pt x="104" y="58"/>
                    <a:pt x="106" y="51"/>
                    <a:pt x="106" y="41"/>
                  </a:cubicBezTo>
                  <a:cubicBezTo>
                    <a:pt x="106" y="19"/>
                    <a:pt x="90" y="0"/>
                    <a:pt x="65" y="0"/>
                  </a:cubicBezTo>
                  <a:cubicBezTo>
                    <a:pt x="18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30"/>
                    <a:pt x="45" y="11"/>
                    <a:pt x="64" y="11"/>
                  </a:cubicBezTo>
                  <a:cubicBezTo>
                    <a:pt x="68" y="11"/>
                    <a:pt x="76" y="12"/>
                    <a:pt x="76" y="28"/>
                  </a:cubicBezTo>
                  <a:cubicBezTo>
                    <a:pt x="76" y="40"/>
                    <a:pt x="71" y="54"/>
                    <a:pt x="68" y="62"/>
                  </a:cubicBezTo>
                  <a:cubicBezTo>
                    <a:pt x="49" y="111"/>
                    <a:pt x="39" y="142"/>
                    <a:pt x="39" y="166"/>
                  </a:cubicBezTo>
                  <a:cubicBezTo>
                    <a:pt x="39" y="214"/>
                    <a:pt x="73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75 1">
              <a:extLst>
                <a:ext uri="{FF2B5EF4-FFF2-40B4-BE49-F238E27FC236}">
                  <a16:creationId xmlns:a16="http://schemas.microsoft.com/office/drawing/2014/main" id="{00B69D39-40D2-4E68-BA0E-A61F64D95F0A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2722561" y="2674938"/>
              <a:ext cx="115888" cy="158750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4 h 245"/>
                <a:gd name="T4" fmla="*/ 78 w 190"/>
                <a:gd name="T5" fmla="*/ 0 h 245"/>
                <a:gd name="T6" fmla="*/ 34 w 190"/>
                <a:gd name="T7" fmla="*/ 3 h 245"/>
                <a:gd name="T8" fmla="*/ 26 w 190"/>
                <a:gd name="T9" fmla="*/ 11 h 245"/>
                <a:gd name="T10" fmla="*/ 35 w 190"/>
                <a:gd name="T11" fmla="*/ 16 h 245"/>
                <a:gd name="T12" fmla="*/ 52 w 190"/>
                <a:gd name="T13" fmla="*/ 21 h 245"/>
                <a:gd name="T14" fmla="*/ 50 w 190"/>
                <a:gd name="T15" fmla="*/ 29 h 245"/>
                <a:gd name="T16" fmla="*/ 1 w 190"/>
                <a:gd name="T17" fmla="*/ 226 h 245"/>
                <a:gd name="T18" fmla="*/ 0 w 190"/>
                <a:gd name="T19" fmla="*/ 234 h 245"/>
                <a:gd name="T20" fmla="*/ 11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5 w 190"/>
                <a:gd name="T29" fmla="*/ 159 h 245"/>
                <a:gd name="T30" fmla="*/ 56 w 190"/>
                <a:gd name="T31" fmla="*/ 135 h 245"/>
                <a:gd name="T32" fmla="*/ 111 w 190"/>
                <a:gd name="T33" fmla="*/ 98 h 245"/>
                <a:gd name="T34" fmla="*/ 132 w 190"/>
                <a:gd name="T35" fmla="*/ 122 h 245"/>
                <a:gd name="T36" fmla="*/ 111 w 190"/>
                <a:gd name="T37" fmla="*/ 196 h 245"/>
                <a:gd name="T38" fmla="*/ 106 w 190"/>
                <a:gd name="T39" fmla="*/ 215 h 245"/>
                <a:gd name="T40" fmla="*/ 139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7 w 190"/>
                <a:gd name="T47" fmla="*/ 193 h 245"/>
                <a:gd name="T48" fmla="*/ 140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8 w 190"/>
                <a:gd name="T55" fmla="*/ 128 h 245"/>
                <a:gd name="T56" fmla="*/ 145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8" y="0"/>
                  </a:cubicBezTo>
                  <a:cubicBezTo>
                    <a:pt x="71" y="0"/>
                    <a:pt x="42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1" y="26"/>
                    <a:pt x="50" y="29"/>
                  </a:cubicBezTo>
                  <a:lnTo>
                    <a:pt x="1" y="226"/>
                  </a:lnTo>
                  <a:cubicBezTo>
                    <a:pt x="0" y="232"/>
                    <a:pt x="0" y="233"/>
                    <a:pt x="0" y="234"/>
                  </a:cubicBezTo>
                  <a:cubicBezTo>
                    <a:pt x="0" y="239"/>
                    <a:pt x="4" y="245"/>
                    <a:pt x="11" y="245"/>
                  </a:cubicBezTo>
                  <a:cubicBezTo>
                    <a:pt x="15" y="245"/>
                    <a:pt x="22" y="243"/>
                    <a:pt x="26" y="236"/>
                  </a:cubicBezTo>
                  <a:cubicBezTo>
                    <a:pt x="27" y="234"/>
                    <a:pt x="30" y="221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4" y="164"/>
                    <a:pt x="45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7"/>
                    <a:pt x="84" y="98"/>
                    <a:pt x="111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1" y="196"/>
                  </a:cubicBezTo>
                  <a:cubicBezTo>
                    <a:pt x="108" y="206"/>
                    <a:pt x="106" y="209"/>
                    <a:pt x="106" y="215"/>
                  </a:cubicBezTo>
                  <a:cubicBezTo>
                    <a:pt x="106" y="234"/>
                    <a:pt x="122" y="245"/>
                    <a:pt x="139" y="245"/>
                  </a:cubicBezTo>
                  <a:cubicBezTo>
                    <a:pt x="174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79" y="187"/>
                    <a:pt x="179" y="189"/>
                    <a:pt x="177" y="193"/>
                  </a:cubicBezTo>
                  <a:cubicBezTo>
                    <a:pt x="169" y="221"/>
                    <a:pt x="154" y="235"/>
                    <a:pt x="140" y="235"/>
                  </a:cubicBezTo>
                  <a:cubicBezTo>
                    <a:pt x="133" y="235"/>
                    <a:pt x="132" y="230"/>
                    <a:pt x="132" y="223"/>
                  </a:cubicBezTo>
                  <a:cubicBezTo>
                    <a:pt x="132" y="215"/>
                    <a:pt x="133" y="211"/>
                    <a:pt x="140" y="195"/>
                  </a:cubicBezTo>
                  <a:cubicBezTo>
                    <a:pt x="144" y="184"/>
                    <a:pt x="158" y="147"/>
                    <a:pt x="158" y="128"/>
                  </a:cubicBezTo>
                  <a:cubicBezTo>
                    <a:pt x="158" y="122"/>
                    <a:pt x="158" y="107"/>
                    <a:pt x="145" y="97"/>
                  </a:cubicBezTo>
                  <a:cubicBezTo>
                    <a:pt x="139" y="93"/>
                    <a:pt x="129" y="88"/>
                    <a:pt x="113" y="88"/>
                  </a:cubicBezTo>
                  <a:cubicBezTo>
                    <a:pt x="87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76 1">
              <a:extLst>
                <a:ext uri="{FF2B5EF4-FFF2-40B4-BE49-F238E27FC236}">
                  <a16:creationId xmlns:a16="http://schemas.microsoft.com/office/drawing/2014/main" id="{44FD98B0-6981-4AFF-AFDC-773050823DC4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2894011" y="2540000"/>
              <a:ext cx="69850" cy="323851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2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77 1">
              <a:extLst>
                <a:ext uri="{FF2B5EF4-FFF2-40B4-BE49-F238E27FC236}">
                  <a16:creationId xmlns:a16="http://schemas.microsoft.com/office/drawing/2014/main" id="{9BB162CB-ED8A-4774-BE50-ACCBBCE940BA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2989261" y="2579688"/>
              <a:ext cx="92075" cy="206376"/>
            </a:xfrm>
            <a:custGeom>
              <a:avLst/>
              <a:gdLst>
                <a:gd name="T0" fmla="*/ 91 w 153"/>
                <a:gd name="T1" fmla="*/ 112 h 317"/>
                <a:gd name="T2" fmla="*/ 138 w 153"/>
                <a:gd name="T3" fmla="*/ 112 h 317"/>
                <a:gd name="T4" fmla="*/ 153 w 153"/>
                <a:gd name="T5" fmla="*/ 102 h 317"/>
                <a:gd name="T6" fmla="*/ 139 w 153"/>
                <a:gd name="T7" fmla="*/ 97 h 317"/>
                <a:gd name="T8" fmla="*/ 95 w 153"/>
                <a:gd name="T9" fmla="*/ 97 h 317"/>
                <a:gd name="T10" fmla="*/ 116 w 153"/>
                <a:gd name="T11" fmla="*/ 13 h 317"/>
                <a:gd name="T12" fmla="*/ 101 w 153"/>
                <a:gd name="T13" fmla="*/ 0 h 317"/>
                <a:gd name="T14" fmla="*/ 81 w 153"/>
                <a:gd name="T15" fmla="*/ 18 h 317"/>
                <a:gd name="T16" fmla="*/ 62 w 153"/>
                <a:gd name="T17" fmla="*/ 97 h 317"/>
                <a:gd name="T18" fmla="*/ 15 w 153"/>
                <a:gd name="T19" fmla="*/ 97 h 317"/>
                <a:gd name="T20" fmla="*/ 0 w 153"/>
                <a:gd name="T21" fmla="*/ 106 h 317"/>
                <a:gd name="T22" fmla="*/ 14 w 153"/>
                <a:gd name="T23" fmla="*/ 112 h 317"/>
                <a:gd name="T24" fmla="*/ 58 w 153"/>
                <a:gd name="T25" fmla="*/ 112 h 317"/>
                <a:gd name="T26" fmla="*/ 20 w 153"/>
                <a:gd name="T27" fmla="*/ 271 h 317"/>
                <a:gd name="T28" fmla="*/ 66 w 153"/>
                <a:gd name="T29" fmla="*/ 317 h 317"/>
                <a:gd name="T30" fmla="*/ 145 w 153"/>
                <a:gd name="T31" fmla="*/ 240 h 317"/>
                <a:gd name="T32" fmla="*/ 139 w 153"/>
                <a:gd name="T33" fmla="*/ 235 h 317"/>
                <a:gd name="T34" fmla="*/ 132 w 153"/>
                <a:gd name="T35" fmla="*/ 242 h 317"/>
                <a:gd name="T36" fmla="*/ 67 w 153"/>
                <a:gd name="T37" fmla="*/ 306 h 317"/>
                <a:gd name="T38" fmla="*/ 51 w 153"/>
                <a:gd name="T39" fmla="*/ 283 h 317"/>
                <a:gd name="T40" fmla="*/ 54 w 153"/>
                <a:gd name="T41" fmla="*/ 259 h 317"/>
                <a:gd name="T42" fmla="*/ 91 w 153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7">
                  <a:moveTo>
                    <a:pt x="91" y="112"/>
                  </a:moveTo>
                  <a:lnTo>
                    <a:pt x="138" y="112"/>
                  </a:lnTo>
                  <a:cubicBezTo>
                    <a:pt x="148" y="112"/>
                    <a:pt x="153" y="112"/>
                    <a:pt x="153" y="102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6" y="16"/>
                    <a:pt x="116" y="13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0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4" y="112"/>
                  </a:cubicBezTo>
                  <a:lnTo>
                    <a:pt x="58" y="112"/>
                  </a:lnTo>
                  <a:cubicBezTo>
                    <a:pt x="22" y="254"/>
                    <a:pt x="20" y="262"/>
                    <a:pt x="20" y="271"/>
                  </a:cubicBezTo>
                  <a:cubicBezTo>
                    <a:pt x="20" y="298"/>
                    <a:pt x="39" y="317"/>
                    <a:pt x="66" y="317"/>
                  </a:cubicBezTo>
                  <a:cubicBezTo>
                    <a:pt x="117" y="317"/>
                    <a:pt x="145" y="244"/>
                    <a:pt x="145" y="240"/>
                  </a:cubicBezTo>
                  <a:cubicBezTo>
                    <a:pt x="145" y="235"/>
                    <a:pt x="141" y="235"/>
                    <a:pt x="139" y="235"/>
                  </a:cubicBezTo>
                  <a:cubicBezTo>
                    <a:pt x="135" y="235"/>
                    <a:pt x="134" y="237"/>
                    <a:pt x="132" y="242"/>
                  </a:cubicBezTo>
                  <a:cubicBezTo>
                    <a:pt x="110" y="294"/>
                    <a:pt x="84" y="306"/>
                    <a:pt x="67" y="306"/>
                  </a:cubicBezTo>
                  <a:cubicBezTo>
                    <a:pt x="56" y="306"/>
                    <a:pt x="51" y="300"/>
                    <a:pt x="51" y="283"/>
                  </a:cubicBezTo>
                  <a:cubicBezTo>
                    <a:pt x="51" y="271"/>
                    <a:pt x="52" y="268"/>
                    <a:pt x="54" y="259"/>
                  </a:cubicBezTo>
                  <a:lnTo>
                    <a:pt x="91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78 1">
              <a:extLst>
                <a:ext uri="{FF2B5EF4-FFF2-40B4-BE49-F238E27FC236}">
                  <a16:creationId xmlns:a16="http://schemas.microsoft.com/office/drawing/2014/main" id="{302028E3-C624-4392-BF68-540FCC4FAFBB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3117849" y="2749551"/>
              <a:ext cx="34925" cy="96838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1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79 1">
              <a:extLst>
                <a:ext uri="{FF2B5EF4-FFF2-40B4-BE49-F238E27FC236}">
                  <a16:creationId xmlns:a16="http://schemas.microsoft.com/office/drawing/2014/main" id="{1E1F7F29-0007-444D-A84E-A2999D8F4034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3235324" y="2638425"/>
              <a:ext cx="150813" cy="14763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8 h 226"/>
                <a:gd name="T6" fmla="*/ 202 w 248"/>
                <a:gd name="T7" fmla="*/ 45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49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7 h 226"/>
                <a:gd name="T24" fmla="*/ 94 w 248"/>
                <a:gd name="T25" fmla="*/ 11 h 226"/>
                <a:gd name="T26" fmla="*/ 121 w 248"/>
                <a:gd name="T27" fmla="*/ 45 h 226"/>
                <a:gd name="T28" fmla="*/ 94 w 248"/>
                <a:gd name="T29" fmla="*/ 163 h 226"/>
                <a:gd name="T30" fmla="*/ 47 w 248"/>
                <a:gd name="T31" fmla="*/ 215 h 226"/>
                <a:gd name="T32" fmla="*/ 22 w 248"/>
                <a:gd name="T33" fmla="*/ 209 h 226"/>
                <a:gd name="T34" fmla="*/ 46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6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8"/>
                  </a:cubicBezTo>
                  <a:cubicBezTo>
                    <a:pt x="212" y="20"/>
                    <a:pt x="202" y="33"/>
                    <a:pt x="202" y="45"/>
                  </a:cubicBezTo>
                  <a:cubicBezTo>
                    <a:pt x="202" y="53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5" y="27"/>
                    <a:pt x="149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5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7"/>
                  </a:cubicBezTo>
                  <a:cubicBezTo>
                    <a:pt x="45" y="24"/>
                    <a:pt x="78" y="11"/>
                    <a:pt x="94" y="11"/>
                  </a:cubicBezTo>
                  <a:cubicBezTo>
                    <a:pt x="104" y="11"/>
                    <a:pt x="121" y="16"/>
                    <a:pt x="121" y="45"/>
                  </a:cubicBezTo>
                  <a:cubicBezTo>
                    <a:pt x="121" y="60"/>
                    <a:pt x="113" y="94"/>
                    <a:pt x="94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7" y="191"/>
                    <a:pt x="99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4" y="215"/>
                    <a:pt x="126" y="199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80 1">
              <a:extLst>
                <a:ext uri="{FF2B5EF4-FFF2-40B4-BE49-F238E27FC236}">
                  <a16:creationId xmlns:a16="http://schemas.microsoft.com/office/drawing/2014/main" id="{38DFCFAB-BCD8-41B0-8D6F-75663E1505C2}"/>
                </a:ext>
              </a:extLst>
            </p:cNvPr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3416299" y="2674938"/>
              <a:ext cx="104775" cy="158750"/>
            </a:xfrm>
            <a:custGeom>
              <a:avLst/>
              <a:gdLst>
                <a:gd name="T0" fmla="*/ 83 w 172"/>
                <a:gd name="T1" fmla="*/ 10 h 245"/>
                <a:gd name="T2" fmla="*/ 84 w 172"/>
                <a:gd name="T3" fmla="*/ 4 h 245"/>
                <a:gd name="T4" fmla="*/ 79 w 172"/>
                <a:gd name="T5" fmla="*/ 0 h 245"/>
                <a:gd name="T6" fmla="*/ 34 w 172"/>
                <a:gd name="T7" fmla="*/ 3 h 245"/>
                <a:gd name="T8" fmla="*/ 26 w 172"/>
                <a:gd name="T9" fmla="*/ 11 h 245"/>
                <a:gd name="T10" fmla="*/ 35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0 h 245"/>
                <a:gd name="T24" fmla="*/ 45 w 172"/>
                <a:gd name="T25" fmla="*/ 163 h 245"/>
                <a:gd name="T26" fmla="*/ 90 w 172"/>
                <a:gd name="T27" fmla="*/ 191 h 245"/>
                <a:gd name="T28" fmla="*/ 89 w 172"/>
                <a:gd name="T29" fmla="*/ 198 h 245"/>
                <a:gd name="T30" fmla="*/ 87 w 172"/>
                <a:gd name="T31" fmla="*/ 209 h 245"/>
                <a:gd name="T32" fmla="*/ 124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5 h 245"/>
                <a:gd name="T42" fmla="*/ 113 w 172"/>
                <a:gd name="T43" fmla="*/ 217 h 245"/>
                <a:gd name="T44" fmla="*/ 115 w 172"/>
                <a:gd name="T45" fmla="*/ 201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4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8 h 245"/>
                <a:gd name="T66" fmla="*/ 48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2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0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1"/>
                  </a:cubicBezTo>
                  <a:cubicBezTo>
                    <a:pt x="90" y="193"/>
                    <a:pt x="90" y="195"/>
                    <a:pt x="89" y="198"/>
                  </a:cubicBezTo>
                  <a:cubicBezTo>
                    <a:pt x="87" y="204"/>
                    <a:pt x="87" y="205"/>
                    <a:pt x="87" y="209"/>
                  </a:cubicBezTo>
                  <a:cubicBezTo>
                    <a:pt x="87" y="234"/>
                    <a:pt x="108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1"/>
                  </a:cubicBezTo>
                  <a:cubicBezTo>
                    <a:pt x="116" y="200"/>
                    <a:pt x="117" y="194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7"/>
                    <a:pt x="84" y="136"/>
                    <a:pt x="90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6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8"/>
                  </a:cubicBezTo>
                  <a:cubicBezTo>
                    <a:pt x="74" y="132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81 1">
              <a:extLst>
                <a:ext uri="{FF2B5EF4-FFF2-40B4-BE49-F238E27FC236}">
                  <a16:creationId xmlns:a16="http://schemas.microsoft.com/office/drawing/2014/main" id="{FDA40B07-5068-4720-AA01-68D16EC8C268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3567111" y="2540000"/>
              <a:ext cx="69850" cy="323851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4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5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1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C87D883-9986-4DA5-9F23-2D6EFCA5304D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8067675" y="1612900"/>
            <a:ext cx="1601788" cy="325438"/>
            <a:chOff x="8067675" y="1612900"/>
            <a:chExt cx="1601788" cy="325438"/>
          </a:xfrm>
        </p:grpSpPr>
        <p:sp>
          <p:nvSpPr>
            <p:cNvPr id="69" name="Freeform 88">
              <a:extLst>
                <a:ext uri="{FF2B5EF4-FFF2-40B4-BE49-F238E27FC236}">
                  <a16:creationId xmlns:a16="http://schemas.microsoft.com/office/drawing/2014/main" id="{89D12038-550D-4287-841B-B4542B1B9F8F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8067675" y="1627188"/>
              <a:ext cx="149225" cy="296863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4 w 249"/>
                <a:gd name="T5" fmla="*/ 142 h 454"/>
                <a:gd name="T6" fmla="*/ 201 w 249"/>
                <a:gd name="T7" fmla="*/ 137 h 454"/>
                <a:gd name="T8" fmla="*/ 160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5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5 h 454"/>
                <a:gd name="T22" fmla="*/ 249 w 249"/>
                <a:gd name="T23" fmla="*/ 35 h 454"/>
                <a:gd name="T24" fmla="*/ 205 w 249"/>
                <a:gd name="T25" fmla="*/ 0 h 454"/>
                <a:gd name="T26" fmla="*/ 142 w 249"/>
                <a:gd name="T27" fmla="*/ 59 h 454"/>
                <a:gd name="T28" fmla="*/ 126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8 w 249"/>
                <a:gd name="T43" fmla="*/ 434 h 454"/>
                <a:gd name="T44" fmla="*/ 46 w 249"/>
                <a:gd name="T45" fmla="*/ 407 h 454"/>
                <a:gd name="T46" fmla="*/ 27 w 249"/>
                <a:gd name="T47" fmla="*/ 390 h 454"/>
                <a:gd name="T48" fmla="*/ 0 w 249"/>
                <a:gd name="T49" fmla="*/ 420 h 454"/>
                <a:gd name="T50" fmla="*/ 42 w 249"/>
                <a:gd name="T51" fmla="*/ 454 h 454"/>
                <a:gd name="T52" fmla="*/ 99 w 249"/>
                <a:gd name="T53" fmla="*/ 406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7"/>
                    <a:pt x="209" y="137"/>
                    <a:pt x="201" y="137"/>
                  </a:cubicBezTo>
                  <a:lnTo>
                    <a:pt x="160" y="137"/>
                  </a:lnTo>
                  <a:lnTo>
                    <a:pt x="170" y="80"/>
                  </a:lnTo>
                  <a:cubicBezTo>
                    <a:pt x="172" y="70"/>
                    <a:pt x="179" y="34"/>
                    <a:pt x="182" y="28"/>
                  </a:cubicBezTo>
                  <a:cubicBezTo>
                    <a:pt x="187" y="19"/>
                    <a:pt x="195" y="11"/>
                    <a:pt x="205" y="11"/>
                  </a:cubicBezTo>
                  <a:cubicBezTo>
                    <a:pt x="207" y="11"/>
                    <a:pt x="220" y="11"/>
                    <a:pt x="230" y="20"/>
                  </a:cubicBezTo>
                  <a:cubicBezTo>
                    <a:pt x="208" y="22"/>
                    <a:pt x="203" y="40"/>
                    <a:pt x="203" y="47"/>
                  </a:cubicBezTo>
                  <a:cubicBezTo>
                    <a:pt x="203" y="59"/>
                    <a:pt x="212" y="65"/>
                    <a:pt x="221" y="65"/>
                  </a:cubicBezTo>
                  <a:cubicBezTo>
                    <a:pt x="234" y="65"/>
                    <a:pt x="249" y="54"/>
                    <a:pt x="249" y="35"/>
                  </a:cubicBezTo>
                  <a:cubicBezTo>
                    <a:pt x="249" y="12"/>
                    <a:pt x="226" y="0"/>
                    <a:pt x="205" y="0"/>
                  </a:cubicBezTo>
                  <a:cubicBezTo>
                    <a:pt x="189" y="0"/>
                    <a:pt x="157" y="9"/>
                    <a:pt x="142" y="59"/>
                  </a:cubicBezTo>
                  <a:cubicBezTo>
                    <a:pt x="139" y="69"/>
                    <a:pt x="138" y="74"/>
                    <a:pt x="126" y="137"/>
                  </a:cubicBezTo>
                  <a:lnTo>
                    <a:pt x="91" y="137"/>
                  </a:lnTo>
                  <a:cubicBezTo>
                    <a:pt x="82" y="137"/>
                    <a:pt x="76" y="137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8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2"/>
                    <a:pt x="46" y="415"/>
                    <a:pt x="46" y="407"/>
                  </a:cubicBezTo>
                  <a:cubicBezTo>
                    <a:pt x="46" y="396"/>
                    <a:pt x="37" y="390"/>
                    <a:pt x="27" y="390"/>
                  </a:cubicBezTo>
                  <a:cubicBezTo>
                    <a:pt x="14" y="390"/>
                    <a:pt x="0" y="401"/>
                    <a:pt x="0" y="420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5"/>
                    <a:pt x="99" y="406"/>
                  </a:cubicBezTo>
                  <a:cubicBezTo>
                    <a:pt x="115" y="374"/>
                    <a:pt x="126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89">
              <a:extLst>
                <a:ext uri="{FF2B5EF4-FFF2-40B4-BE49-F238E27FC236}">
                  <a16:creationId xmlns:a16="http://schemas.microsoft.com/office/drawing/2014/main" id="{E923640D-B21F-41DA-9D2C-1263F2EFED52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8213725" y="1747838"/>
              <a:ext cx="114300" cy="160338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4 h 245"/>
                <a:gd name="T4" fmla="*/ 79 w 190"/>
                <a:gd name="T5" fmla="*/ 0 h 245"/>
                <a:gd name="T6" fmla="*/ 34 w 190"/>
                <a:gd name="T7" fmla="*/ 3 h 245"/>
                <a:gd name="T8" fmla="*/ 26 w 190"/>
                <a:gd name="T9" fmla="*/ 11 h 245"/>
                <a:gd name="T10" fmla="*/ 35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1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5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2 w 190"/>
                <a:gd name="T35" fmla="*/ 122 h 245"/>
                <a:gd name="T36" fmla="*/ 112 w 190"/>
                <a:gd name="T37" fmla="*/ 196 h 245"/>
                <a:gd name="T38" fmla="*/ 106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8 w 190"/>
                <a:gd name="T55" fmla="*/ 128 h 245"/>
                <a:gd name="T56" fmla="*/ 145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2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5" y="245"/>
                    <a:pt x="22" y="243"/>
                    <a:pt x="26" y="236"/>
                  </a:cubicBezTo>
                  <a:cubicBezTo>
                    <a:pt x="27" y="234"/>
                    <a:pt x="30" y="221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4" y="164"/>
                    <a:pt x="45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7"/>
                    <a:pt x="84" y="98"/>
                    <a:pt x="112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2" y="196"/>
                  </a:cubicBezTo>
                  <a:cubicBezTo>
                    <a:pt x="108" y="206"/>
                    <a:pt x="106" y="209"/>
                    <a:pt x="106" y="215"/>
                  </a:cubicBezTo>
                  <a:cubicBezTo>
                    <a:pt x="106" y="234"/>
                    <a:pt x="122" y="245"/>
                    <a:pt x="140" y="245"/>
                  </a:cubicBezTo>
                  <a:cubicBezTo>
                    <a:pt x="174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79" y="187"/>
                    <a:pt x="179" y="189"/>
                    <a:pt x="178" y="193"/>
                  </a:cubicBezTo>
                  <a:cubicBezTo>
                    <a:pt x="170" y="221"/>
                    <a:pt x="154" y="235"/>
                    <a:pt x="141" y="235"/>
                  </a:cubicBezTo>
                  <a:cubicBezTo>
                    <a:pt x="133" y="235"/>
                    <a:pt x="132" y="230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8" y="147"/>
                    <a:pt x="158" y="128"/>
                  </a:cubicBezTo>
                  <a:cubicBezTo>
                    <a:pt x="158" y="122"/>
                    <a:pt x="158" y="107"/>
                    <a:pt x="145" y="97"/>
                  </a:cubicBezTo>
                  <a:cubicBezTo>
                    <a:pt x="140" y="93"/>
                    <a:pt x="129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90">
              <a:extLst>
                <a:ext uri="{FF2B5EF4-FFF2-40B4-BE49-F238E27FC236}">
                  <a16:creationId xmlns:a16="http://schemas.microsoft.com/office/drawing/2014/main" id="{723BA0A7-A45F-4311-9E2B-71F7E19FAFF9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8382000" y="1612900"/>
              <a:ext cx="69850" cy="325438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2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91">
              <a:extLst>
                <a:ext uri="{FF2B5EF4-FFF2-40B4-BE49-F238E27FC236}">
                  <a16:creationId xmlns:a16="http://schemas.microsoft.com/office/drawing/2014/main" id="{54B312BA-7D44-4525-B5E9-544DB6FD3B6B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8477250" y="1712913"/>
              <a:ext cx="152400" cy="147638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0 w 256"/>
                <a:gd name="T17" fmla="*/ 140 h 226"/>
                <a:gd name="T18" fmla="*/ 214 w 256"/>
                <a:gd name="T19" fmla="*/ 87 h 226"/>
                <a:gd name="T20" fmla="*/ 223 w 256"/>
                <a:gd name="T21" fmla="*/ 53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3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8 h 226"/>
                <a:gd name="T50" fmla="*/ 68 w 256"/>
                <a:gd name="T51" fmla="*/ 62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1" y="209"/>
                    <a:pt x="191" y="192"/>
                  </a:cubicBezTo>
                  <a:cubicBezTo>
                    <a:pt x="191" y="181"/>
                    <a:pt x="196" y="158"/>
                    <a:pt x="200" y="140"/>
                  </a:cubicBezTo>
                  <a:lnTo>
                    <a:pt x="214" y="87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3"/>
                  </a:cubicBezTo>
                  <a:cubicBezTo>
                    <a:pt x="104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8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30"/>
                    <a:pt x="45" y="11"/>
                    <a:pt x="64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1" y="54"/>
                    <a:pt x="68" y="62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92">
              <a:extLst>
                <a:ext uri="{FF2B5EF4-FFF2-40B4-BE49-F238E27FC236}">
                  <a16:creationId xmlns:a16="http://schemas.microsoft.com/office/drawing/2014/main" id="{897DC604-233E-4763-9EA4-9C01651FBE1C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8655050" y="1747838"/>
              <a:ext cx="112713" cy="160338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4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2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2" y="243"/>
                    <a:pt x="26" y="236"/>
                  </a:cubicBezTo>
                  <a:cubicBezTo>
                    <a:pt x="27" y="234"/>
                    <a:pt x="30" y="221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4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7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0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3" y="88"/>
                  </a:cubicBezTo>
                  <a:cubicBezTo>
                    <a:pt x="88" y="88"/>
                    <a:pt x="69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93">
              <a:extLst>
                <a:ext uri="{FF2B5EF4-FFF2-40B4-BE49-F238E27FC236}">
                  <a16:creationId xmlns:a16="http://schemas.microsoft.com/office/drawing/2014/main" id="{3B6ED898-0421-47E5-88C6-FD9C689E7386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8823325" y="1612900"/>
              <a:ext cx="68263" cy="325438"/>
            </a:xfrm>
            <a:custGeom>
              <a:avLst/>
              <a:gdLst>
                <a:gd name="T0" fmla="*/ 116 w 116"/>
                <a:gd name="T1" fmla="*/ 493 h 498"/>
                <a:gd name="T2" fmla="*/ 108 w 116"/>
                <a:gd name="T3" fmla="*/ 482 h 498"/>
                <a:gd name="T4" fmla="*/ 29 w 116"/>
                <a:gd name="T5" fmla="*/ 249 h 498"/>
                <a:gd name="T6" fmla="*/ 110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8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94">
              <a:extLst>
                <a:ext uri="{FF2B5EF4-FFF2-40B4-BE49-F238E27FC236}">
                  <a16:creationId xmlns:a16="http://schemas.microsoft.com/office/drawing/2014/main" id="{1BB52CB1-ACB6-4D08-9A95-63B790F309B0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8916988" y="1652588"/>
              <a:ext cx="90488" cy="207963"/>
            </a:xfrm>
            <a:custGeom>
              <a:avLst/>
              <a:gdLst>
                <a:gd name="T0" fmla="*/ 92 w 153"/>
                <a:gd name="T1" fmla="*/ 112 h 317"/>
                <a:gd name="T2" fmla="*/ 138 w 153"/>
                <a:gd name="T3" fmla="*/ 112 h 317"/>
                <a:gd name="T4" fmla="*/ 153 w 153"/>
                <a:gd name="T5" fmla="*/ 102 h 317"/>
                <a:gd name="T6" fmla="*/ 139 w 153"/>
                <a:gd name="T7" fmla="*/ 97 h 317"/>
                <a:gd name="T8" fmla="*/ 96 w 153"/>
                <a:gd name="T9" fmla="*/ 97 h 317"/>
                <a:gd name="T10" fmla="*/ 116 w 153"/>
                <a:gd name="T11" fmla="*/ 13 h 317"/>
                <a:gd name="T12" fmla="*/ 102 w 153"/>
                <a:gd name="T13" fmla="*/ 0 h 317"/>
                <a:gd name="T14" fmla="*/ 82 w 153"/>
                <a:gd name="T15" fmla="*/ 18 h 317"/>
                <a:gd name="T16" fmla="*/ 62 w 153"/>
                <a:gd name="T17" fmla="*/ 97 h 317"/>
                <a:gd name="T18" fmla="*/ 15 w 153"/>
                <a:gd name="T19" fmla="*/ 97 h 317"/>
                <a:gd name="T20" fmla="*/ 0 w 153"/>
                <a:gd name="T21" fmla="*/ 106 h 317"/>
                <a:gd name="T22" fmla="*/ 14 w 153"/>
                <a:gd name="T23" fmla="*/ 112 h 317"/>
                <a:gd name="T24" fmla="*/ 58 w 153"/>
                <a:gd name="T25" fmla="*/ 112 h 317"/>
                <a:gd name="T26" fmla="*/ 20 w 153"/>
                <a:gd name="T27" fmla="*/ 271 h 317"/>
                <a:gd name="T28" fmla="*/ 66 w 153"/>
                <a:gd name="T29" fmla="*/ 317 h 317"/>
                <a:gd name="T30" fmla="*/ 145 w 153"/>
                <a:gd name="T31" fmla="*/ 240 h 317"/>
                <a:gd name="T32" fmla="*/ 139 w 153"/>
                <a:gd name="T33" fmla="*/ 235 h 317"/>
                <a:gd name="T34" fmla="*/ 132 w 153"/>
                <a:gd name="T35" fmla="*/ 242 h 317"/>
                <a:gd name="T36" fmla="*/ 67 w 153"/>
                <a:gd name="T37" fmla="*/ 306 h 317"/>
                <a:gd name="T38" fmla="*/ 52 w 153"/>
                <a:gd name="T39" fmla="*/ 283 h 317"/>
                <a:gd name="T40" fmla="*/ 55 w 153"/>
                <a:gd name="T41" fmla="*/ 259 h 317"/>
                <a:gd name="T42" fmla="*/ 92 w 153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7">
                  <a:moveTo>
                    <a:pt x="92" y="112"/>
                  </a:moveTo>
                  <a:lnTo>
                    <a:pt x="138" y="112"/>
                  </a:lnTo>
                  <a:cubicBezTo>
                    <a:pt x="148" y="112"/>
                    <a:pt x="153" y="112"/>
                    <a:pt x="153" y="102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6" y="97"/>
                  </a:lnTo>
                  <a:cubicBezTo>
                    <a:pt x="114" y="26"/>
                    <a:pt x="116" y="16"/>
                    <a:pt x="116" y="13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0"/>
                    <a:pt x="82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4" y="112"/>
                  </a:cubicBezTo>
                  <a:lnTo>
                    <a:pt x="58" y="112"/>
                  </a:lnTo>
                  <a:cubicBezTo>
                    <a:pt x="22" y="254"/>
                    <a:pt x="20" y="262"/>
                    <a:pt x="20" y="271"/>
                  </a:cubicBezTo>
                  <a:cubicBezTo>
                    <a:pt x="20" y="298"/>
                    <a:pt x="39" y="317"/>
                    <a:pt x="66" y="317"/>
                  </a:cubicBezTo>
                  <a:cubicBezTo>
                    <a:pt x="117" y="317"/>
                    <a:pt x="145" y="244"/>
                    <a:pt x="145" y="240"/>
                  </a:cubicBezTo>
                  <a:cubicBezTo>
                    <a:pt x="145" y="235"/>
                    <a:pt x="141" y="235"/>
                    <a:pt x="139" y="235"/>
                  </a:cubicBezTo>
                  <a:cubicBezTo>
                    <a:pt x="135" y="235"/>
                    <a:pt x="134" y="237"/>
                    <a:pt x="132" y="242"/>
                  </a:cubicBezTo>
                  <a:cubicBezTo>
                    <a:pt x="111" y="294"/>
                    <a:pt x="84" y="306"/>
                    <a:pt x="67" y="306"/>
                  </a:cubicBezTo>
                  <a:cubicBezTo>
                    <a:pt x="57" y="306"/>
                    <a:pt x="52" y="300"/>
                    <a:pt x="52" y="283"/>
                  </a:cubicBezTo>
                  <a:cubicBezTo>
                    <a:pt x="52" y="271"/>
                    <a:pt x="53" y="268"/>
                    <a:pt x="55" y="259"/>
                  </a:cubicBezTo>
                  <a:lnTo>
                    <a:pt x="92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95">
              <a:extLst>
                <a:ext uri="{FF2B5EF4-FFF2-40B4-BE49-F238E27FC236}">
                  <a16:creationId xmlns:a16="http://schemas.microsoft.com/office/drawing/2014/main" id="{5E0BDFCF-5854-4338-B61F-B4850FB1AACF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9042400" y="1822450"/>
              <a:ext cx="34925" cy="98425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1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96">
              <a:extLst>
                <a:ext uri="{FF2B5EF4-FFF2-40B4-BE49-F238E27FC236}">
                  <a16:creationId xmlns:a16="http://schemas.microsoft.com/office/drawing/2014/main" id="{08B0175A-B36C-4742-B2B3-A03D003380B3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9158288" y="1712913"/>
              <a:ext cx="149225" cy="14763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8 h 226"/>
                <a:gd name="T6" fmla="*/ 202 w 248"/>
                <a:gd name="T7" fmla="*/ 45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50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7 h 226"/>
                <a:gd name="T24" fmla="*/ 95 w 248"/>
                <a:gd name="T25" fmla="*/ 11 h 226"/>
                <a:gd name="T26" fmla="*/ 122 w 248"/>
                <a:gd name="T27" fmla="*/ 45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9 h 226"/>
                <a:gd name="T34" fmla="*/ 46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7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8"/>
                  </a:cubicBezTo>
                  <a:cubicBezTo>
                    <a:pt x="212" y="20"/>
                    <a:pt x="202" y="33"/>
                    <a:pt x="202" y="45"/>
                  </a:cubicBezTo>
                  <a:cubicBezTo>
                    <a:pt x="202" y="53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5" y="27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5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7"/>
                  </a:cubicBezTo>
                  <a:cubicBezTo>
                    <a:pt x="45" y="24"/>
                    <a:pt x="78" y="11"/>
                    <a:pt x="95" y="11"/>
                  </a:cubicBezTo>
                  <a:cubicBezTo>
                    <a:pt x="104" y="11"/>
                    <a:pt x="122" y="16"/>
                    <a:pt x="122" y="45"/>
                  </a:cubicBezTo>
                  <a:cubicBezTo>
                    <a:pt x="122" y="60"/>
                    <a:pt x="113" y="94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97">
              <a:extLst>
                <a:ext uri="{FF2B5EF4-FFF2-40B4-BE49-F238E27FC236}">
                  <a16:creationId xmlns:a16="http://schemas.microsoft.com/office/drawing/2014/main" id="{3EE6AC07-FAAA-48C1-A3E8-61E9AB2B11F4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9336088" y="1747838"/>
              <a:ext cx="103188" cy="160338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4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3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0 h 245"/>
                <a:gd name="T24" fmla="*/ 45 w 172"/>
                <a:gd name="T25" fmla="*/ 163 h 245"/>
                <a:gd name="T26" fmla="*/ 90 w 172"/>
                <a:gd name="T27" fmla="*/ 191 h 245"/>
                <a:gd name="T28" fmla="*/ 89 w 172"/>
                <a:gd name="T29" fmla="*/ 198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5 h 245"/>
                <a:gd name="T42" fmla="*/ 114 w 172"/>
                <a:gd name="T43" fmla="*/ 217 h 245"/>
                <a:gd name="T44" fmla="*/ 116 w 172"/>
                <a:gd name="T45" fmla="*/ 201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8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4" y="9"/>
                    <a:pt x="85" y="5"/>
                    <a:pt x="85" y="4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8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2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0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1"/>
                  </a:cubicBezTo>
                  <a:cubicBezTo>
                    <a:pt x="90" y="193"/>
                    <a:pt x="90" y="195"/>
                    <a:pt x="89" y="198"/>
                  </a:cubicBezTo>
                  <a:cubicBezTo>
                    <a:pt x="88" y="204"/>
                    <a:pt x="88" y="205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9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9" y="187"/>
                    <a:pt x="158" y="189"/>
                    <a:pt x="156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4" y="227"/>
                    <a:pt x="114" y="217"/>
                  </a:cubicBezTo>
                  <a:cubicBezTo>
                    <a:pt x="114" y="211"/>
                    <a:pt x="114" y="211"/>
                    <a:pt x="116" y="201"/>
                  </a:cubicBezTo>
                  <a:cubicBezTo>
                    <a:pt x="116" y="200"/>
                    <a:pt x="117" y="194"/>
                    <a:pt x="117" y="191"/>
                  </a:cubicBezTo>
                  <a:cubicBezTo>
                    <a:pt x="117" y="160"/>
                    <a:pt x="76" y="155"/>
                    <a:pt x="61" y="154"/>
                  </a:cubicBezTo>
                  <a:cubicBezTo>
                    <a:pt x="71" y="147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6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8"/>
                  </a:cubicBezTo>
                  <a:cubicBezTo>
                    <a:pt x="74" y="132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98">
              <a:extLst>
                <a:ext uri="{FF2B5EF4-FFF2-40B4-BE49-F238E27FC236}">
                  <a16:creationId xmlns:a16="http://schemas.microsoft.com/office/drawing/2014/main" id="{646905F1-321B-456F-A75A-8EB5BBB41066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9483725" y="1612900"/>
              <a:ext cx="69850" cy="325438"/>
            </a:xfrm>
            <a:custGeom>
              <a:avLst/>
              <a:gdLst>
                <a:gd name="T0" fmla="*/ 115 w 115"/>
                <a:gd name="T1" fmla="*/ 249 h 498"/>
                <a:gd name="T2" fmla="*/ 83 w 115"/>
                <a:gd name="T3" fmla="*/ 94 h 498"/>
                <a:gd name="T4" fmla="*/ 5 w 115"/>
                <a:gd name="T5" fmla="*/ 0 h 498"/>
                <a:gd name="T6" fmla="*/ 0 w 115"/>
                <a:gd name="T7" fmla="*/ 5 h 498"/>
                <a:gd name="T8" fmla="*/ 9 w 115"/>
                <a:gd name="T9" fmla="*/ 16 h 498"/>
                <a:gd name="T10" fmla="*/ 87 w 115"/>
                <a:gd name="T11" fmla="*/ 249 h 498"/>
                <a:gd name="T12" fmla="*/ 6 w 115"/>
                <a:gd name="T13" fmla="*/ 485 h 498"/>
                <a:gd name="T14" fmla="*/ 0 w 115"/>
                <a:gd name="T15" fmla="*/ 493 h 498"/>
                <a:gd name="T16" fmla="*/ 5 w 115"/>
                <a:gd name="T17" fmla="*/ 498 h 498"/>
                <a:gd name="T18" fmla="*/ 84 w 115"/>
                <a:gd name="T19" fmla="*/ 401 h 498"/>
                <a:gd name="T20" fmla="*/ 115 w 115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249"/>
                  </a:moveTo>
                  <a:cubicBezTo>
                    <a:pt x="115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99">
              <a:extLst>
                <a:ext uri="{FF2B5EF4-FFF2-40B4-BE49-F238E27FC236}">
                  <a16:creationId xmlns:a16="http://schemas.microsoft.com/office/drawing/2014/main" id="{EC072581-56CB-4310-94BD-EFCD7ADAF021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9599613" y="1612900"/>
              <a:ext cx="69850" cy="325438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4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5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1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57" name="TextBox 256">
            <a:extLst>
              <a:ext uri="{FF2B5EF4-FFF2-40B4-BE49-F238E27FC236}">
                <a16:creationId xmlns:a16="http://schemas.microsoft.com/office/drawing/2014/main" id="{BA1C3926-4765-4742-A74A-8E3087FEF090}"/>
              </a:ext>
            </a:extLst>
          </p:cNvPr>
          <p:cNvSpPr txBox="1"/>
          <p:nvPr/>
        </p:nvSpPr>
        <p:spPr>
          <a:xfrm>
            <a:off x="7352505" y="1600849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and</a:t>
            </a:r>
          </a:p>
        </p:txBody>
      </p: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FE17D8EE-E259-4A70-A267-A5812A98268B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2177468" y="5056501"/>
            <a:ext cx="1731963" cy="323851"/>
            <a:chOff x="1504950" y="4873625"/>
            <a:chExt cx="1731963" cy="323851"/>
          </a:xfrm>
        </p:grpSpPr>
        <p:sp>
          <p:nvSpPr>
            <p:cNvPr id="160" name="Freeform 127 1">
              <a:extLst>
                <a:ext uri="{FF2B5EF4-FFF2-40B4-BE49-F238E27FC236}">
                  <a16:creationId xmlns:a16="http://schemas.microsoft.com/office/drawing/2014/main" id="{8006122E-ADAA-4380-8D76-BA7CFFE5A47F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1504950" y="4894263"/>
              <a:ext cx="244475" cy="230188"/>
            </a:xfrm>
            <a:custGeom>
              <a:avLst/>
              <a:gdLst>
                <a:gd name="T0" fmla="*/ 192 w 407"/>
                <a:gd name="T1" fmla="*/ 28 h 352"/>
                <a:gd name="T2" fmla="*/ 313 w 407"/>
                <a:gd name="T3" fmla="*/ 84 h 352"/>
                <a:gd name="T4" fmla="*/ 206 w 407"/>
                <a:gd name="T5" fmla="*/ 177 h 352"/>
                <a:gd name="T6" fmla="*/ 165 w 407"/>
                <a:gd name="T7" fmla="*/ 201 h 352"/>
                <a:gd name="T8" fmla="*/ 167 w 407"/>
                <a:gd name="T9" fmla="*/ 204 h 352"/>
                <a:gd name="T10" fmla="*/ 224 w 407"/>
                <a:gd name="T11" fmla="*/ 276 h 352"/>
                <a:gd name="T12" fmla="*/ 290 w 407"/>
                <a:gd name="T13" fmla="*/ 352 h 352"/>
                <a:gd name="T14" fmla="*/ 407 w 407"/>
                <a:gd name="T15" fmla="*/ 279 h 352"/>
                <a:gd name="T16" fmla="*/ 402 w 407"/>
                <a:gd name="T17" fmla="*/ 276 h 352"/>
                <a:gd name="T18" fmla="*/ 366 w 407"/>
                <a:gd name="T19" fmla="*/ 297 h 352"/>
                <a:gd name="T20" fmla="*/ 323 w 407"/>
                <a:gd name="T21" fmla="*/ 324 h 352"/>
                <a:gd name="T22" fmla="*/ 265 w 407"/>
                <a:gd name="T23" fmla="*/ 250 h 352"/>
                <a:gd name="T24" fmla="*/ 234 w 407"/>
                <a:gd name="T25" fmla="*/ 193 h 352"/>
                <a:gd name="T26" fmla="*/ 355 w 407"/>
                <a:gd name="T27" fmla="*/ 62 h 352"/>
                <a:gd name="T28" fmla="*/ 196 w 407"/>
                <a:gd name="T29" fmla="*/ 0 h 352"/>
                <a:gd name="T30" fmla="*/ 76 w 407"/>
                <a:gd name="T31" fmla="*/ 18 h 352"/>
                <a:gd name="T32" fmla="*/ 0 w 407"/>
                <a:gd name="T33" fmla="*/ 93 h 352"/>
                <a:gd name="T34" fmla="*/ 5 w 407"/>
                <a:gd name="T35" fmla="*/ 97 h 352"/>
                <a:gd name="T36" fmla="*/ 29 w 407"/>
                <a:gd name="T37" fmla="*/ 87 h 352"/>
                <a:gd name="T38" fmla="*/ 44 w 407"/>
                <a:gd name="T39" fmla="*/ 68 h 352"/>
                <a:gd name="T40" fmla="*/ 128 w 407"/>
                <a:gd name="T41" fmla="*/ 28 h 352"/>
                <a:gd name="T42" fmla="*/ 104 w 407"/>
                <a:gd name="T43" fmla="*/ 177 h 352"/>
                <a:gd name="T44" fmla="*/ 50 w 407"/>
                <a:gd name="T45" fmla="*/ 341 h 352"/>
                <a:gd name="T46" fmla="*/ 47 w 407"/>
                <a:gd name="T47" fmla="*/ 348 h 352"/>
                <a:gd name="T48" fmla="*/ 52 w 407"/>
                <a:gd name="T49" fmla="*/ 352 h 352"/>
                <a:gd name="T50" fmla="*/ 89 w 407"/>
                <a:gd name="T51" fmla="*/ 330 h 352"/>
                <a:gd name="T52" fmla="*/ 168 w 407"/>
                <a:gd name="T53" fmla="*/ 28 h 352"/>
                <a:gd name="T54" fmla="*/ 192 w 407"/>
                <a:gd name="T55" fmla="*/ 2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7" h="352">
                  <a:moveTo>
                    <a:pt x="192" y="28"/>
                  </a:moveTo>
                  <a:cubicBezTo>
                    <a:pt x="288" y="28"/>
                    <a:pt x="313" y="51"/>
                    <a:pt x="313" y="84"/>
                  </a:cubicBezTo>
                  <a:cubicBezTo>
                    <a:pt x="313" y="114"/>
                    <a:pt x="289" y="174"/>
                    <a:pt x="206" y="177"/>
                  </a:cubicBezTo>
                  <a:cubicBezTo>
                    <a:pt x="182" y="178"/>
                    <a:pt x="165" y="196"/>
                    <a:pt x="165" y="201"/>
                  </a:cubicBezTo>
                  <a:cubicBezTo>
                    <a:pt x="165" y="204"/>
                    <a:pt x="167" y="204"/>
                    <a:pt x="167" y="204"/>
                  </a:cubicBezTo>
                  <a:cubicBezTo>
                    <a:pt x="188" y="208"/>
                    <a:pt x="198" y="218"/>
                    <a:pt x="224" y="276"/>
                  </a:cubicBezTo>
                  <a:cubicBezTo>
                    <a:pt x="247" y="329"/>
                    <a:pt x="260" y="352"/>
                    <a:pt x="290" y="352"/>
                  </a:cubicBezTo>
                  <a:cubicBezTo>
                    <a:pt x="350" y="352"/>
                    <a:pt x="407" y="290"/>
                    <a:pt x="407" y="279"/>
                  </a:cubicBezTo>
                  <a:cubicBezTo>
                    <a:pt x="407" y="276"/>
                    <a:pt x="403" y="276"/>
                    <a:pt x="402" y="276"/>
                  </a:cubicBezTo>
                  <a:cubicBezTo>
                    <a:pt x="396" y="276"/>
                    <a:pt x="376" y="283"/>
                    <a:pt x="366" y="297"/>
                  </a:cubicBezTo>
                  <a:cubicBezTo>
                    <a:pt x="358" y="309"/>
                    <a:pt x="347" y="324"/>
                    <a:pt x="323" y="324"/>
                  </a:cubicBezTo>
                  <a:cubicBezTo>
                    <a:pt x="297" y="324"/>
                    <a:pt x="282" y="289"/>
                    <a:pt x="265" y="250"/>
                  </a:cubicBezTo>
                  <a:cubicBezTo>
                    <a:pt x="254" y="225"/>
                    <a:pt x="245" y="207"/>
                    <a:pt x="234" y="193"/>
                  </a:cubicBezTo>
                  <a:cubicBezTo>
                    <a:pt x="306" y="167"/>
                    <a:pt x="355" y="114"/>
                    <a:pt x="355" y="62"/>
                  </a:cubicBezTo>
                  <a:cubicBezTo>
                    <a:pt x="355" y="0"/>
                    <a:pt x="271" y="0"/>
                    <a:pt x="196" y="0"/>
                  </a:cubicBezTo>
                  <a:cubicBezTo>
                    <a:pt x="146" y="0"/>
                    <a:pt x="118" y="0"/>
                    <a:pt x="76" y="18"/>
                  </a:cubicBezTo>
                  <a:cubicBezTo>
                    <a:pt x="9" y="48"/>
                    <a:pt x="0" y="89"/>
                    <a:pt x="0" y="93"/>
                  </a:cubicBezTo>
                  <a:cubicBezTo>
                    <a:pt x="0" y="96"/>
                    <a:pt x="2" y="97"/>
                    <a:pt x="5" y="97"/>
                  </a:cubicBezTo>
                  <a:cubicBezTo>
                    <a:pt x="13" y="97"/>
                    <a:pt x="25" y="90"/>
                    <a:pt x="29" y="87"/>
                  </a:cubicBezTo>
                  <a:cubicBezTo>
                    <a:pt x="39" y="80"/>
                    <a:pt x="41" y="77"/>
                    <a:pt x="44" y="68"/>
                  </a:cubicBezTo>
                  <a:cubicBezTo>
                    <a:pt x="51" y="48"/>
                    <a:pt x="65" y="31"/>
                    <a:pt x="128" y="28"/>
                  </a:cubicBezTo>
                  <a:cubicBezTo>
                    <a:pt x="125" y="58"/>
                    <a:pt x="121" y="104"/>
                    <a:pt x="104" y="177"/>
                  </a:cubicBezTo>
                  <a:cubicBezTo>
                    <a:pt x="90" y="233"/>
                    <a:pt x="72" y="288"/>
                    <a:pt x="50" y="341"/>
                  </a:cubicBezTo>
                  <a:cubicBezTo>
                    <a:pt x="47" y="347"/>
                    <a:pt x="47" y="348"/>
                    <a:pt x="47" y="348"/>
                  </a:cubicBezTo>
                  <a:cubicBezTo>
                    <a:pt x="47" y="352"/>
                    <a:pt x="51" y="352"/>
                    <a:pt x="52" y="352"/>
                  </a:cubicBezTo>
                  <a:cubicBezTo>
                    <a:pt x="62" y="352"/>
                    <a:pt x="83" y="340"/>
                    <a:pt x="89" y="330"/>
                  </a:cubicBezTo>
                  <a:cubicBezTo>
                    <a:pt x="90" y="328"/>
                    <a:pt x="153" y="187"/>
                    <a:pt x="168" y="28"/>
                  </a:cubicBezTo>
                  <a:lnTo>
                    <a:pt x="192" y="2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" name="Freeform 128 1">
              <a:extLst>
                <a:ext uri="{FF2B5EF4-FFF2-40B4-BE49-F238E27FC236}">
                  <a16:creationId xmlns:a16="http://schemas.microsoft.com/office/drawing/2014/main" id="{58CC0521-53A0-4D73-9D35-4983E0657CC1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1768475" y="5008563"/>
              <a:ext cx="114300" cy="158750"/>
            </a:xfrm>
            <a:custGeom>
              <a:avLst/>
              <a:gdLst>
                <a:gd name="T0" fmla="*/ 83 w 190"/>
                <a:gd name="T1" fmla="*/ 10 h 245"/>
                <a:gd name="T2" fmla="*/ 85 w 190"/>
                <a:gd name="T3" fmla="*/ 4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3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4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4" y="9"/>
                    <a:pt x="85" y="5"/>
                    <a:pt x="85" y="4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8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2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3" y="243"/>
                    <a:pt x="26" y="236"/>
                  </a:cubicBezTo>
                  <a:cubicBezTo>
                    <a:pt x="28" y="234"/>
                    <a:pt x="31" y="221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4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8" y="117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80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0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5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4" y="88"/>
                  </a:cubicBezTo>
                  <a:cubicBezTo>
                    <a:pt x="88" y="88"/>
                    <a:pt x="70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" name="Freeform 129 1">
              <a:extLst>
                <a:ext uri="{FF2B5EF4-FFF2-40B4-BE49-F238E27FC236}">
                  <a16:creationId xmlns:a16="http://schemas.microsoft.com/office/drawing/2014/main" id="{05EADCED-D426-497B-AFD0-53DDE15CECAB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1936750" y="4873625"/>
              <a:ext cx="69850" cy="323851"/>
            </a:xfrm>
            <a:custGeom>
              <a:avLst/>
              <a:gdLst>
                <a:gd name="T0" fmla="*/ 115 w 115"/>
                <a:gd name="T1" fmla="*/ 493 h 498"/>
                <a:gd name="T2" fmla="*/ 107 w 115"/>
                <a:gd name="T3" fmla="*/ 482 h 498"/>
                <a:gd name="T4" fmla="*/ 29 w 115"/>
                <a:gd name="T5" fmla="*/ 249 h 498"/>
                <a:gd name="T6" fmla="*/ 109 w 115"/>
                <a:gd name="T7" fmla="*/ 13 h 498"/>
                <a:gd name="T8" fmla="*/ 115 w 115"/>
                <a:gd name="T9" fmla="*/ 5 h 498"/>
                <a:gd name="T10" fmla="*/ 110 w 115"/>
                <a:gd name="T11" fmla="*/ 0 h 498"/>
                <a:gd name="T12" fmla="*/ 31 w 115"/>
                <a:gd name="T13" fmla="*/ 97 h 498"/>
                <a:gd name="T14" fmla="*/ 0 w 115"/>
                <a:gd name="T15" fmla="*/ 249 h 498"/>
                <a:gd name="T16" fmla="*/ 33 w 115"/>
                <a:gd name="T17" fmla="*/ 405 h 498"/>
                <a:gd name="T18" fmla="*/ 110 w 115"/>
                <a:gd name="T19" fmla="*/ 498 h 498"/>
                <a:gd name="T20" fmla="*/ 115 w 115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493"/>
                  </a:moveTo>
                  <a:cubicBezTo>
                    <a:pt x="115" y="492"/>
                    <a:pt x="115" y="491"/>
                    <a:pt x="107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1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5" y="498"/>
                    <a:pt x="110" y="498"/>
                  </a:cubicBezTo>
                  <a:cubicBezTo>
                    <a:pt x="113" y="498"/>
                    <a:pt x="115" y="497"/>
                    <a:pt x="115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" name="Freeform 130 1">
              <a:extLst>
                <a:ext uri="{FF2B5EF4-FFF2-40B4-BE49-F238E27FC236}">
                  <a16:creationId xmlns:a16="http://schemas.microsoft.com/office/drawing/2014/main" id="{A26DE6D2-7F52-4A37-9658-4418158F74AB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2030413" y="4913313"/>
              <a:ext cx="92075" cy="206376"/>
            </a:xfrm>
            <a:custGeom>
              <a:avLst/>
              <a:gdLst>
                <a:gd name="T0" fmla="*/ 91 w 153"/>
                <a:gd name="T1" fmla="*/ 112 h 317"/>
                <a:gd name="T2" fmla="*/ 138 w 153"/>
                <a:gd name="T3" fmla="*/ 112 h 317"/>
                <a:gd name="T4" fmla="*/ 153 w 153"/>
                <a:gd name="T5" fmla="*/ 102 h 317"/>
                <a:gd name="T6" fmla="*/ 139 w 153"/>
                <a:gd name="T7" fmla="*/ 97 h 317"/>
                <a:gd name="T8" fmla="*/ 95 w 153"/>
                <a:gd name="T9" fmla="*/ 97 h 317"/>
                <a:gd name="T10" fmla="*/ 115 w 153"/>
                <a:gd name="T11" fmla="*/ 13 h 317"/>
                <a:gd name="T12" fmla="*/ 101 w 153"/>
                <a:gd name="T13" fmla="*/ 0 h 317"/>
                <a:gd name="T14" fmla="*/ 81 w 153"/>
                <a:gd name="T15" fmla="*/ 18 h 317"/>
                <a:gd name="T16" fmla="*/ 61 w 153"/>
                <a:gd name="T17" fmla="*/ 97 h 317"/>
                <a:gd name="T18" fmla="*/ 14 w 153"/>
                <a:gd name="T19" fmla="*/ 97 h 317"/>
                <a:gd name="T20" fmla="*/ 0 w 153"/>
                <a:gd name="T21" fmla="*/ 106 h 317"/>
                <a:gd name="T22" fmla="*/ 13 w 153"/>
                <a:gd name="T23" fmla="*/ 112 h 317"/>
                <a:gd name="T24" fmla="*/ 57 w 153"/>
                <a:gd name="T25" fmla="*/ 112 h 317"/>
                <a:gd name="T26" fmla="*/ 19 w 153"/>
                <a:gd name="T27" fmla="*/ 271 h 317"/>
                <a:gd name="T28" fmla="*/ 65 w 153"/>
                <a:gd name="T29" fmla="*/ 317 h 317"/>
                <a:gd name="T30" fmla="*/ 145 w 153"/>
                <a:gd name="T31" fmla="*/ 240 h 317"/>
                <a:gd name="T32" fmla="*/ 139 w 153"/>
                <a:gd name="T33" fmla="*/ 235 h 317"/>
                <a:gd name="T34" fmla="*/ 131 w 153"/>
                <a:gd name="T35" fmla="*/ 242 h 317"/>
                <a:gd name="T36" fmla="*/ 66 w 153"/>
                <a:gd name="T37" fmla="*/ 306 h 317"/>
                <a:gd name="T38" fmla="*/ 51 w 153"/>
                <a:gd name="T39" fmla="*/ 283 h 317"/>
                <a:gd name="T40" fmla="*/ 54 w 153"/>
                <a:gd name="T41" fmla="*/ 259 h 317"/>
                <a:gd name="T42" fmla="*/ 91 w 153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7">
                  <a:moveTo>
                    <a:pt x="91" y="112"/>
                  </a:moveTo>
                  <a:lnTo>
                    <a:pt x="138" y="112"/>
                  </a:lnTo>
                  <a:cubicBezTo>
                    <a:pt x="148" y="112"/>
                    <a:pt x="153" y="112"/>
                    <a:pt x="153" y="102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1" y="97"/>
                  </a:lnTo>
                  <a:lnTo>
                    <a:pt x="14" y="97"/>
                  </a:lnTo>
                  <a:cubicBezTo>
                    <a:pt x="4" y="97"/>
                    <a:pt x="0" y="97"/>
                    <a:pt x="0" y="106"/>
                  </a:cubicBezTo>
                  <a:cubicBezTo>
                    <a:pt x="0" y="112"/>
                    <a:pt x="3" y="112"/>
                    <a:pt x="13" y="112"/>
                  </a:cubicBezTo>
                  <a:lnTo>
                    <a:pt x="57" y="112"/>
                  </a:lnTo>
                  <a:cubicBezTo>
                    <a:pt x="21" y="254"/>
                    <a:pt x="19" y="262"/>
                    <a:pt x="19" y="271"/>
                  </a:cubicBezTo>
                  <a:cubicBezTo>
                    <a:pt x="19" y="298"/>
                    <a:pt x="38" y="317"/>
                    <a:pt x="65" y="317"/>
                  </a:cubicBezTo>
                  <a:cubicBezTo>
                    <a:pt x="116" y="317"/>
                    <a:pt x="145" y="244"/>
                    <a:pt x="145" y="240"/>
                  </a:cubicBezTo>
                  <a:cubicBezTo>
                    <a:pt x="145" y="235"/>
                    <a:pt x="141" y="235"/>
                    <a:pt x="139" y="235"/>
                  </a:cubicBezTo>
                  <a:cubicBezTo>
                    <a:pt x="134" y="235"/>
                    <a:pt x="134" y="237"/>
                    <a:pt x="131" y="242"/>
                  </a:cubicBezTo>
                  <a:cubicBezTo>
                    <a:pt x="110" y="294"/>
                    <a:pt x="83" y="306"/>
                    <a:pt x="66" y="306"/>
                  </a:cubicBezTo>
                  <a:cubicBezTo>
                    <a:pt x="56" y="306"/>
                    <a:pt x="51" y="300"/>
                    <a:pt x="51" y="283"/>
                  </a:cubicBezTo>
                  <a:cubicBezTo>
                    <a:pt x="51" y="271"/>
                    <a:pt x="52" y="268"/>
                    <a:pt x="54" y="259"/>
                  </a:cubicBezTo>
                  <a:lnTo>
                    <a:pt x="91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4" name="Freeform 131 1">
              <a:extLst>
                <a:ext uri="{FF2B5EF4-FFF2-40B4-BE49-F238E27FC236}">
                  <a16:creationId xmlns:a16="http://schemas.microsoft.com/office/drawing/2014/main" id="{7405C4F1-87A1-415C-86B5-6274DF81ADFF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2157413" y="5083176"/>
              <a:ext cx="34925" cy="96838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1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5" name="Freeform 132 1">
              <a:extLst>
                <a:ext uri="{FF2B5EF4-FFF2-40B4-BE49-F238E27FC236}">
                  <a16:creationId xmlns:a16="http://schemas.microsoft.com/office/drawing/2014/main" id="{8BB7016F-3010-44FC-8A9B-051A2652DA85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2273300" y="4972050"/>
              <a:ext cx="149225" cy="14763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8 h 226"/>
                <a:gd name="T6" fmla="*/ 202 w 248"/>
                <a:gd name="T7" fmla="*/ 45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50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7 h 226"/>
                <a:gd name="T24" fmla="*/ 95 w 248"/>
                <a:gd name="T25" fmla="*/ 11 h 226"/>
                <a:gd name="T26" fmla="*/ 122 w 248"/>
                <a:gd name="T27" fmla="*/ 45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9 h 226"/>
                <a:gd name="T34" fmla="*/ 46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7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7" y="11"/>
                    <a:pt x="201" y="11"/>
                  </a:cubicBezTo>
                  <a:cubicBezTo>
                    <a:pt x="204" y="11"/>
                    <a:pt x="216" y="11"/>
                    <a:pt x="226" y="18"/>
                  </a:cubicBezTo>
                  <a:cubicBezTo>
                    <a:pt x="212" y="20"/>
                    <a:pt x="202" y="33"/>
                    <a:pt x="202" y="45"/>
                  </a:cubicBezTo>
                  <a:cubicBezTo>
                    <a:pt x="202" y="53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6" y="27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5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7"/>
                  </a:cubicBezTo>
                  <a:cubicBezTo>
                    <a:pt x="45" y="24"/>
                    <a:pt x="78" y="11"/>
                    <a:pt x="95" y="11"/>
                  </a:cubicBezTo>
                  <a:cubicBezTo>
                    <a:pt x="104" y="11"/>
                    <a:pt x="122" y="16"/>
                    <a:pt x="122" y="45"/>
                  </a:cubicBezTo>
                  <a:cubicBezTo>
                    <a:pt x="122" y="60"/>
                    <a:pt x="113" y="94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6" name="Freeform 133 1">
              <a:extLst>
                <a:ext uri="{FF2B5EF4-FFF2-40B4-BE49-F238E27FC236}">
                  <a16:creationId xmlns:a16="http://schemas.microsoft.com/office/drawing/2014/main" id="{87CFAE6D-C841-4C7B-BDDA-417C9813BB03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2451100" y="5008563"/>
              <a:ext cx="104775" cy="158750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4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3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0 h 245"/>
                <a:gd name="T24" fmla="*/ 45 w 172"/>
                <a:gd name="T25" fmla="*/ 163 h 245"/>
                <a:gd name="T26" fmla="*/ 90 w 172"/>
                <a:gd name="T27" fmla="*/ 191 h 245"/>
                <a:gd name="T28" fmla="*/ 89 w 172"/>
                <a:gd name="T29" fmla="*/ 198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5 h 245"/>
                <a:gd name="T42" fmla="*/ 114 w 172"/>
                <a:gd name="T43" fmla="*/ 217 h 245"/>
                <a:gd name="T44" fmla="*/ 116 w 172"/>
                <a:gd name="T45" fmla="*/ 201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8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4" y="9"/>
                    <a:pt x="85" y="5"/>
                    <a:pt x="85" y="4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8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2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2" y="245"/>
                    <a:pt x="26" y="238"/>
                    <a:pt x="28" y="230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1"/>
                  </a:cubicBezTo>
                  <a:cubicBezTo>
                    <a:pt x="90" y="193"/>
                    <a:pt x="90" y="195"/>
                    <a:pt x="89" y="198"/>
                  </a:cubicBezTo>
                  <a:cubicBezTo>
                    <a:pt x="88" y="204"/>
                    <a:pt x="88" y="205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9" y="245"/>
                    <a:pt x="169" y="192"/>
                    <a:pt x="169" y="192"/>
                  </a:cubicBezTo>
                  <a:cubicBezTo>
                    <a:pt x="169" y="187"/>
                    <a:pt x="165" y="187"/>
                    <a:pt x="163" y="187"/>
                  </a:cubicBezTo>
                  <a:cubicBezTo>
                    <a:pt x="159" y="187"/>
                    <a:pt x="158" y="189"/>
                    <a:pt x="156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4" y="227"/>
                    <a:pt x="114" y="217"/>
                  </a:cubicBezTo>
                  <a:cubicBezTo>
                    <a:pt x="114" y="211"/>
                    <a:pt x="114" y="211"/>
                    <a:pt x="116" y="201"/>
                  </a:cubicBezTo>
                  <a:cubicBezTo>
                    <a:pt x="116" y="200"/>
                    <a:pt x="117" y="194"/>
                    <a:pt x="117" y="191"/>
                  </a:cubicBezTo>
                  <a:cubicBezTo>
                    <a:pt x="117" y="160"/>
                    <a:pt x="76" y="155"/>
                    <a:pt x="61" y="154"/>
                  </a:cubicBezTo>
                  <a:cubicBezTo>
                    <a:pt x="71" y="147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6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8"/>
                  </a:cubicBezTo>
                  <a:cubicBezTo>
                    <a:pt x="75" y="132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Freeform 134 1">
              <a:extLst>
                <a:ext uri="{FF2B5EF4-FFF2-40B4-BE49-F238E27FC236}">
                  <a16:creationId xmlns:a16="http://schemas.microsoft.com/office/drawing/2014/main" id="{FB18D2A9-05A9-4C15-BC41-A2506E7B0550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2600325" y="4873625"/>
              <a:ext cx="69850" cy="323851"/>
            </a:xfrm>
            <a:custGeom>
              <a:avLst/>
              <a:gdLst>
                <a:gd name="T0" fmla="*/ 115 w 115"/>
                <a:gd name="T1" fmla="*/ 249 h 498"/>
                <a:gd name="T2" fmla="*/ 83 w 115"/>
                <a:gd name="T3" fmla="*/ 94 h 498"/>
                <a:gd name="T4" fmla="*/ 5 w 115"/>
                <a:gd name="T5" fmla="*/ 0 h 498"/>
                <a:gd name="T6" fmla="*/ 0 w 115"/>
                <a:gd name="T7" fmla="*/ 5 h 498"/>
                <a:gd name="T8" fmla="*/ 9 w 115"/>
                <a:gd name="T9" fmla="*/ 16 h 498"/>
                <a:gd name="T10" fmla="*/ 87 w 115"/>
                <a:gd name="T11" fmla="*/ 249 h 498"/>
                <a:gd name="T12" fmla="*/ 6 w 115"/>
                <a:gd name="T13" fmla="*/ 485 h 498"/>
                <a:gd name="T14" fmla="*/ 0 w 115"/>
                <a:gd name="T15" fmla="*/ 493 h 498"/>
                <a:gd name="T16" fmla="*/ 5 w 115"/>
                <a:gd name="T17" fmla="*/ 498 h 498"/>
                <a:gd name="T18" fmla="*/ 84 w 115"/>
                <a:gd name="T19" fmla="*/ 401 h 498"/>
                <a:gd name="T20" fmla="*/ 115 w 115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249"/>
                  </a:moveTo>
                  <a:cubicBezTo>
                    <a:pt x="115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135 1">
              <a:extLst>
                <a:ext uri="{FF2B5EF4-FFF2-40B4-BE49-F238E27FC236}">
                  <a16:creationId xmlns:a16="http://schemas.microsoft.com/office/drawing/2014/main" id="{0C62BA91-90EF-4E0D-91C8-51FFC111BF35}"/>
                </a:ext>
              </a:extLst>
            </p:cNvPr>
            <p:cNvSpPr>
              <a:spLocks noEditPoints="1"/>
            </p:cNvSpPr>
            <p:nvPr>
              <p:custDataLst>
                <p:tags r:id="rId45"/>
              </p:custDataLst>
            </p:nvPr>
          </p:nvSpPr>
          <p:spPr bwMode="auto">
            <a:xfrm>
              <a:off x="2800350" y="4997450"/>
              <a:ext cx="198438" cy="76200"/>
            </a:xfrm>
            <a:custGeom>
              <a:avLst/>
              <a:gdLst>
                <a:gd name="T0" fmla="*/ 315 w 332"/>
                <a:gd name="T1" fmla="*/ 20 h 116"/>
                <a:gd name="T2" fmla="*/ 332 w 332"/>
                <a:gd name="T3" fmla="*/ 10 h 116"/>
                <a:gd name="T4" fmla="*/ 316 w 332"/>
                <a:gd name="T5" fmla="*/ 0 h 116"/>
                <a:gd name="T6" fmla="*/ 17 w 332"/>
                <a:gd name="T7" fmla="*/ 0 h 116"/>
                <a:gd name="T8" fmla="*/ 0 w 332"/>
                <a:gd name="T9" fmla="*/ 10 h 116"/>
                <a:gd name="T10" fmla="*/ 17 w 332"/>
                <a:gd name="T11" fmla="*/ 20 h 116"/>
                <a:gd name="T12" fmla="*/ 315 w 332"/>
                <a:gd name="T13" fmla="*/ 20 h 116"/>
                <a:gd name="T14" fmla="*/ 316 w 332"/>
                <a:gd name="T15" fmla="*/ 116 h 116"/>
                <a:gd name="T16" fmla="*/ 332 w 332"/>
                <a:gd name="T17" fmla="*/ 106 h 116"/>
                <a:gd name="T18" fmla="*/ 315 w 332"/>
                <a:gd name="T19" fmla="*/ 96 h 116"/>
                <a:gd name="T20" fmla="*/ 17 w 332"/>
                <a:gd name="T21" fmla="*/ 96 h 116"/>
                <a:gd name="T22" fmla="*/ 0 w 332"/>
                <a:gd name="T23" fmla="*/ 106 h 116"/>
                <a:gd name="T24" fmla="*/ 17 w 332"/>
                <a:gd name="T25" fmla="*/ 116 h 116"/>
                <a:gd name="T26" fmla="*/ 316 w 332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6">
                  <a:moveTo>
                    <a:pt x="315" y="20"/>
                  </a:moveTo>
                  <a:cubicBezTo>
                    <a:pt x="323" y="20"/>
                    <a:pt x="332" y="20"/>
                    <a:pt x="332" y="10"/>
                  </a:cubicBezTo>
                  <a:cubicBezTo>
                    <a:pt x="332" y="0"/>
                    <a:pt x="323" y="0"/>
                    <a:pt x="316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6" y="116"/>
                  </a:moveTo>
                  <a:cubicBezTo>
                    <a:pt x="323" y="116"/>
                    <a:pt x="332" y="116"/>
                    <a:pt x="332" y="106"/>
                  </a:cubicBezTo>
                  <a:cubicBezTo>
                    <a:pt x="332" y="96"/>
                    <a:pt x="323" y="96"/>
                    <a:pt x="315" y="96"/>
                  </a:cubicBezTo>
                  <a:lnTo>
                    <a:pt x="17" y="96"/>
                  </a:lnTo>
                  <a:cubicBezTo>
                    <a:pt x="10" y="96"/>
                    <a:pt x="0" y="96"/>
                    <a:pt x="0" y="106"/>
                  </a:cubicBezTo>
                  <a:cubicBezTo>
                    <a:pt x="0" y="116"/>
                    <a:pt x="10" y="116"/>
                    <a:pt x="17" y="116"/>
                  </a:cubicBezTo>
                  <a:lnTo>
                    <a:pt x="316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136 1">
              <a:extLst>
                <a:ext uri="{FF2B5EF4-FFF2-40B4-BE49-F238E27FC236}">
                  <a16:creationId xmlns:a16="http://schemas.microsoft.com/office/drawing/2014/main" id="{3D9D8046-7E3E-4A01-BD0F-434DFB3FEC13}"/>
                </a:ext>
              </a:extLst>
            </p:cNvPr>
            <p:cNvSpPr>
              <a:spLocks noEditPoints="1"/>
            </p:cNvSpPr>
            <p:nvPr>
              <p:custDataLst>
                <p:tags r:id="rId46"/>
              </p:custDataLst>
            </p:nvPr>
          </p:nvSpPr>
          <p:spPr bwMode="auto">
            <a:xfrm>
              <a:off x="3111500" y="4900613"/>
              <a:ext cx="125413" cy="223838"/>
            </a:xfrm>
            <a:custGeom>
              <a:avLst/>
              <a:gdLst>
                <a:gd name="T0" fmla="*/ 210 w 210"/>
                <a:gd name="T1" fmla="*/ 172 h 343"/>
                <a:gd name="T2" fmla="*/ 190 w 210"/>
                <a:gd name="T3" fmla="*/ 55 h 343"/>
                <a:gd name="T4" fmla="*/ 105 w 210"/>
                <a:gd name="T5" fmla="*/ 0 h 343"/>
                <a:gd name="T6" fmla="*/ 18 w 210"/>
                <a:gd name="T7" fmla="*/ 59 h 343"/>
                <a:gd name="T8" fmla="*/ 0 w 210"/>
                <a:gd name="T9" fmla="*/ 172 h 343"/>
                <a:gd name="T10" fmla="*/ 22 w 210"/>
                <a:gd name="T11" fmla="*/ 292 h 343"/>
                <a:gd name="T12" fmla="*/ 105 w 210"/>
                <a:gd name="T13" fmla="*/ 343 h 343"/>
                <a:gd name="T14" fmla="*/ 192 w 210"/>
                <a:gd name="T15" fmla="*/ 285 h 343"/>
                <a:gd name="T16" fmla="*/ 210 w 210"/>
                <a:gd name="T17" fmla="*/ 172 h 343"/>
                <a:gd name="T18" fmla="*/ 105 w 210"/>
                <a:gd name="T19" fmla="*/ 332 h 343"/>
                <a:gd name="T20" fmla="*/ 47 w 210"/>
                <a:gd name="T21" fmla="*/ 271 h 343"/>
                <a:gd name="T22" fmla="*/ 41 w 210"/>
                <a:gd name="T23" fmla="*/ 166 h 343"/>
                <a:gd name="T24" fmla="*/ 45 w 210"/>
                <a:gd name="T25" fmla="*/ 74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6 h 343"/>
                <a:gd name="T32" fmla="*/ 163 w 210"/>
                <a:gd name="T33" fmla="*/ 269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2"/>
                  </a:moveTo>
                  <a:cubicBezTo>
                    <a:pt x="210" y="132"/>
                    <a:pt x="207" y="92"/>
                    <a:pt x="190" y="55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8" y="59"/>
                  </a:cubicBezTo>
                  <a:cubicBezTo>
                    <a:pt x="3" y="93"/>
                    <a:pt x="0" y="132"/>
                    <a:pt x="0" y="172"/>
                  </a:cubicBezTo>
                  <a:cubicBezTo>
                    <a:pt x="0" y="210"/>
                    <a:pt x="2" y="254"/>
                    <a:pt x="22" y="292"/>
                  </a:cubicBezTo>
                  <a:cubicBezTo>
                    <a:pt x="44" y="333"/>
                    <a:pt x="80" y="343"/>
                    <a:pt x="105" y="343"/>
                  </a:cubicBezTo>
                  <a:cubicBezTo>
                    <a:pt x="132" y="343"/>
                    <a:pt x="170" y="332"/>
                    <a:pt x="192" y="285"/>
                  </a:cubicBezTo>
                  <a:cubicBezTo>
                    <a:pt x="207" y="250"/>
                    <a:pt x="210" y="212"/>
                    <a:pt x="210" y="172"/>
                  </a:cubicBezTo>
                  <a:close/>
                  <a:moveTo>
                    <a:pt x="105" y="332"/>
                  </a:moveTo>
                  <a:cubicBezTo>
                    <a:pt x="85" y="332"/>
                    <a:pt x="56" y="319"/>
                    <a:pt x="47" y="271"/>
                  </a:cubicBezTo>
                  <a:cubicBezTo>
                    <a:pt x="41" y="241"/>
                    <a:pt x="41" y="196"/>
                    <a:pt x="41" y="166"/>
                  </a:cubicBezTo>
                  <a:cubicBezTo>
                    <a:pt x="41" y="134"/>
                    <a:pt x="41" y="101"/>
                    <a:pt x="45" y="74"/>
                  </a:cubicBezTo>
                  <a:cubicBezTo>
                    <a:pt x="55" y="15"/>
                    <a:pt x="92" y="11"/>
                    <a:pt x="105" y="11"/>
                  </a:cubicBezTo>
                  <a:cubicBezTo>
                    <a:pt x="121" y="11"/>
                    <a:pt x="154" y="20"/>
                    <a:pt x="164" y="69"/>
                  </a:cubicBezTo>
                  <a:cubicBezTo>
                    <a:pt x="169" y="97"/>
                    <a:pt x="169" y="135"/>
                    <a:pt x="169" y="166"/>
                  </a:cubicBezTo>
                  <a:cubicBezTo>
                    <a:pt x="169" y="204"/>
                    <a:pt x="169" y="237"/>
                    <a:pt x="163" y="269"/>
                  </a:cubicBezTo>
                  <a:cubicBezTo>
                    <a:pt x="156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73" name="TextBox 372">
            <a:extLst>
              <a:ext uri="{FF2B5EF4-FFF2-40B4-BE49-F238E27FC236}">
                <a16:creationId xmlns:a16="http://schemas.microsoft.com/office/drawing/2014/main" id="{208523AD-0D5B-4731-90C6-99C583CAF00D}"/>
              </a:ext>
            </a:extLst>
          </p:cNvPr>
          <p:cNvSpPr txBox="1"/>
          <p:nvPr/>
        </p:nvSpPr>
        <p:spPr>
          <a:xfrm>
            <a:off x="1084851" y="4382613"/>
            <a:ext cx="2720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On each node of the mesh: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D97950DA-7C32-4BD9-AF50-A3FB80B2749E}"/>
              </a:ext>
            </a:extLst>
          </p:cNvPr>
          <p:cNvGrpSpPr/>
          <p:nvPr/>
        </p:nvGrpSpPr>
        <p:grpSpPr>
          <a:xfrm>
            <a:off x="2813883" y="2651329"/>
            <a:ext cx="4603783" cy="972349"/>
            <a:chOff x="2670175" y="2504653"/>
            <a:chExt cx="4603783" cy="972349"/>
          </a:xfrm>
        </p:grpSpPr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81F865FB-113F-4AC0-A32B-FAD6C3D4F9AE}"/>
                </a:ext>
              </a:extLst>
            </p:cNvPr>
            <p:cNvGrpSpPr>
              <a:grpSpLocks noChangeAspect="1"/>
            </p:cNvGrpSpPr>
            <p:nvPr>
              <p:custDataLst>
                <p:tags r:id="rId22"/>
              </p:custDataLst>
            </p:nvPr>
          </p:nvGrpSpPr>
          <p:grpSpPr>
            <a:xfrm>
              <a:off x="3540316" y="3041698"/>
              <a:ext cx="2890838" cy="312738"/>
              <a:chOff x="3816350" y="3038476"/>
              <a:chExt cx="2890838" cy="312738"/>
            </a:xfrm>
          </p:grpSpPr>
          <p:sp>
            <p:nvSpPr>
              <p:cNvPr id="179" name="Freeform 143">
                <a:extLst>
                  <a:ext uri="{FF2B5EF4-FFF2-40B4-BE49-F238E27FC236}">
                    <a16:creationId xmlns:a16="http://schemas.microsoft.com/office/drawing/2014/main" id="{B3C1A664-C394-42DA-B2A3-743D01D5F9B6}"/>
                  </a:ext>
                </a:extLst>
              </p:cNvPr>
              <p:cNvSpPr>
                <a:spLocks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3816350" y="3049589"/>
                <a:ext cx="242888" cy="239713"/>
              </a:xfrm>
              <a:custGeom>
                <a:avLst/>
                <a:gdLst>
                  <a:gd name="T0" fmla="*/ 192 w 407"/>
                  <a:gd name="T1" fmla="*/ 27 h 352"/>
                  <a:gd name="T2" fmla="*/ 312 w 407"/>
                  <a:gd name="T3" fmla="*/ 84 h 352"/>
                  <a:gd name="T4" fmla="*/ 206 w 407"/>
                  <a:gd name="T5" fmla="*/ 177 h 352"/>
                  <a:gd name="T6" fmla="*/ 165 w 407"/>
                  <a:gd name="T7" fmla="*/ 201 h 352"/>
                  <a:gd name="T8" fmla="*/ 167 w 407"/>
                  <a:gd name="T9" fmla="*/ 204 h 352"/>
                  <a:gd name="T10" fmla="*/ 224 w 407"/>
                  <a:gd name="T11" fmla="*/ 277 h 352"/>
                  <a:gd name="T12" fmla="*/ 289 w 407"/>
                  <a:gd name="T13" fmla="*/ 352 h 352"/>
                  <a:gd name="T14" fmla="*/ 407 w 407"/>
                  <a:gd name="T15" fmla="*/ 280 h 352"/>
                  <a:gd name="T16" fmla="*/ 402 w 407"/>
                  <a:gd name="T17" fmla="*/ 276 h 352"/>
                  <a:gd name="T18" fmla="*/ 366 w 407"/>
                  <a:gd name="T19" fmla="*/ 298 h 352"/>
                  <a:gd name="T20" fmla="*/ 322 w 407"/>
                  <a:gd name="T21" fmla="*/ 324 h 352"/>
                  <a:gd name="T22" fmla="*/ 265 w 407"/>
                  <a:gd name="T23" fmla="*/ 250 h 352"/>
                  <a:gd name="T24" fmla="*/ 234 w 407"/>
                  <a:gd name="T25" fmla="*/ 193 h 352"/>
                  <a:gd name="T26" fmla="*/ 355 w 407"/>
                  <a:gd name="T27" fmla="*/ 62 h 352"/>
                  <a:gd name="T28" fmla="*/ 196 w 407"/>
                  <a:gd name="T29" fmla="*/ 0 h 352"/>
                  <a:gd name="T30" fmla="*/ 76 w 407"/>
                  <a:gd name="T31" fmla="*/ 18 h 352"/>
                  <a:gd name="T32" fmla="*/ 0 w 407"/>
                  <a:gd name="T33" fmla="*/ 93 h 352"/>
                  <a:gd name="T34" fmla="*/ 5 w 407"/>
                  <a:gd name="T35" fmla="*/ 97 h 352"/>
                  <a:gd name="T36" fmla="*/ 29 w 407"/>
                  <a:gd name="T37" fmla="*/ 87 h 352"/>
                  <a:gd name="T38" fmla="*/ 44 w 407"/>
                  <a:gd name="T39" fmla="*/ 68 h 352"/>
                  <a:gd name="T40" fmla="*/ 127 w 407"/>
                  <a:gd name="T41" fmla="*/ 27 h 352"/>
                  <a:gd name="T42" fmla="*/ 103 w 407"/>
                  <a:gd name="T43" fmla="*/ 177 h 352"/>
                  <a:gd name="T44" fmla="*/ 50 w 407"/>
                  <a:gd name="T45" fmla="*/ 341 h 352"/>
                  <a:gd name="T46" fmla="*/ 47 w 407"/>
                  <a:gd name="T47" fmla="*/ 348 h 352"/>
                  <a:gd name="T48" fmla="*/ 52 w 407"/>
                  <a:gd name="T49" fmla="*/ 352 h 352"/>
                  <a:gd name="T50" fmla="*/ 89 w 407"/>
                  <a:gd name="T51" fmla="*/ 330 h 352"/>
                  <a:gd name="T52" fmla="*/ 168 w 407"/>
                  <a:gd name="T53" fmla="*/ 27 h 352"/>
                  <a:gd name="T54" fmla="*/ 192 w 407"/>
                  <a:gd name="T55" fmla="*/ 27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07" h="352">
                    <a:moveTo>
                      <a:pt x="192" y="27"/>
                    </a:moveTo>
                    <a:cubicBezTo>
                      <a:pt x="287" y="27"/>
                      <a:pt x="312" y="51"/>
                      <a:pt x="312" y="84"/>
                    </a:cubicBezTo>
                    <a:cubicBezTo>
                      <a:pt x="312" y="114"/>
                      <a:pt x="288" y="174"/>
                      <a:pt x="206" y="177"/>
                    </a:cubicBezTo>
                    <a:cubicBezTo>
                      <a:pt x="182" y="178"/>
                      <a:pt x="165" y="196"/>
                      <a:pt x="165" y="201"/>
                    </a:cubicBezTo>
                    <a:cubicBezTo>
                      <a:pt x="165" y="204"/>
                      <a:pt x="167" y="204"/>
                      <a:pt x="167" y="204"/>
                    </a:cubicBezTo>
                    <a:cubicBezTo>
                      <a:pt x="188" y="208"/>
                      <a:pt x="198" y="218"/>
                      <a:pt x="224" y="277"/>
                    </a:cubicBezTo>
                    <a:cubicBezTo>
                      <a:pt x="247" y="329"/>
                      <a:pt x="260" y="352"/>
                      <a:pt x="289" y="352"/>
                    </a:cubicBezTo>
                    <a:cubicBezTo>
                      <a:pt x="350" y="352"/>
                      <a:pt x="407" y="291"/>
                      <a:pt x="407" y="280"/>
                    </a:cubicBezTo>
                    <a:cubicBezTo>
                      <a:pt x="407" y="276"/>
                      <a:pt x="403" y="276"/>
                      <a:pt x="402" y="276"/>
                    </a:cubicBezTo>
                    <a:cubicBezTo>
                      <a:pt x="396" y="276"/>
                      <a:pt x="376" y="283"/>
                      <a:pt x="366" y="298"/>
                    </a:cubicBezTo>
                    <a:cubicBezTo>
                      <a:pt x="358" y="309"/>
                      <a:pt x="347" y="324"/>
                      <a:pt x="322" y="324"/>
                    </a:cubicBezTo>
                    <a:cubicBezTo>
                      <a:pt x="297" y="324"/>
                      <a:pt x="281" y="289"/>
                      <a:pt x="265" y="250"/>
                    </a:cubicBezTo>
                    <a:cubicBezTo>
                      <a:pt x="254" y="225"/>
                      <a:pt x="245" y="207"/>
                      <a:pt x="234" y="193"/>
                    </a:cubicBezTo>
                    <a:cubicBezTo>
                      <a:pt x="306" y="167"/>
                      <a:pt x="355" y="114"/>
                      <a:pt x="355" y="62"/>
                    </a:cubicBezTo>
                    <a:cubicBezTo>
                      <a:pt x="355" y="0"/>
                      <a:pt x="271" y="0"/>
                      <a:pt x="196" y="0"/>
                    </a:cubicBezTo>
                    <a:cubicBezTo>
                      <a:pt x="146" y="0"/>
                      <a:pt x="118" y="0"/>
                      <a:pt x="76" y="18"/>
                    </a:cubicBezTo>
                    <a:cubicBezTo>
                      <a:pt x="9" y="47"/>
                      <a:pt x="0" y="89"/>
                      <a:pt x="0" y="93"/>
                    </a:cubicBezTo>
                    <a:cubicBezTo>
                      <a:pt x="0" y="96"/>
                      <a:pt x="2" y="97"/>
                      <a:pt x="5" y="97"/>
                    </a:cubicBezTo>
                    <a:cubicBezTo>
                      <a:pt x="13" y="97"/>
                      <a:pt x="25" y="90"/>
                      <a:pt x="29" y="87"/>
                    </a:cubicBezTo>
                    <a:cubicBezTo>
                      <a:pt x="39" y="80"/>
                      <a:pt x="41" y="77"/>
                      <a:pt x="44" y="68"/>
                    </a:cubicBezTo>
                    <a:cubicBezTo>
                      <a:pt x="51" y="48"/>
                      <a:pt x="65" y="30"/>
                      <a:pt x="127" y="27"/>
                    </a:cubicBezTo>
                    <a:cubicBezTo>
                      <a:pt x="125" y="58"/>
                      <a:pt x="120" y="104"/>
                      <a:pt x="103" y="177"/>
                    </a:cubicBezTo>
                    <a:cubicBezTo>
                      <a:pt x="90" y="233"/>
                      <a:pt x="72" y="288"/>
                      <a:pt x="50" y="341"/>
                    </a:cubicBezTo>
                    <a:cubicBezTo>
                      <a:pt x="47" y="347"/>
                      <a:pt x="47" y="348"/>
                      <a:pt x="47" y="348"/>
                    </a:cubicBezTo>
                    <a:cubicBezTo>
                      <a:pt x="47" y="352"/>
                      <a:pt x="51" y="352"/>
                      <a:pt x="52" y="352"/>
                    </a:cubicBezTo>
                    <a:cubicBezTo>
                      <a:pt x="62" y="352"/>
                      <a:pt x="83" y="340"/>
                      <a:pt x="89" y="330"/>
                    </a:cubicBezTo>
                    <a:cubicBezTo>
                      <a:pt x="90" y="328"/>
                      <a:pt x="153" y="187"/>
                      <a:pt x="168" y="27"/>
                    </a:cubicBezTo>
                    <a:lnTo>
                      <a:pt x="192" y="2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0" name="Freeform 144">
                <a:extLst>
                  <a:ext uri="{FF2B5EF4-FFF2-40B4-BE49-F238E27FC236}">
                    <a16:creationId xmlns:a16="http://schemas.microsoft.com/office/drawing/2014/main" id="{C30837D6-ACF1-4542-AE8D-8675DCCA73A4}"/>
                  </a:ext>
                </a:extLst>
              </p:cNvPr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4078288" y="3168651"/>
                <a:ext cx="112713" cy="166688"/>
              </a:xfrm>
              <a:custGeom>
                <a:avLst/>
                <a:gdLst>
                  <a:gd name="T0" fmla="*/ 83 w 190"/>
                  <a:gd name="T1" fmla="*/ 11 h 246"/>
                  <a:gd name="T2" fmla="*/ 85 w 190"/>
                  <a:gd name="T3" fmla="*/ 5 h 246"/>
                  <a:gd name="T4" fmla="*/ 79 w 190"/>
                  <a:gd name="T5" fmla="*/ 0 h 246"/>
                  <a:gd name="T6" fmla="*/ 34 w 190"/>
                  <a:gd name="T7" fmla="*/ 4 h 246"/>
                  <a:gd name="T8" fmla="*/ 27 w 190"/>
                  <a:gd name="T9" fmla="*/ 12 h 246"/>
                  <a:gd name="T10" fmla="*/ 36 w 190"/>
                  <a:gd name="T11" fmla="*/ 17 h 246"/>
                  <a:gd name="T12" fmla="*/ 53 w 190"/>
                  <a:gd name="T13" fmla="*/ 22 h 246"/>
                  <a:gd name="T14" fmla="*/ 51 w 190"/>
                  <a:gd name="T15" fmla="*/ 30 h 246"/>
                  <a:gd name="T16" fmla="*/ 2 w 190"/>
                  <a:gd name="T17" fmla="*/ 228 h 246"/>
                  <a:gd name="T18" fmla="*/ 0 w 190"/>
                  <a:gd name="T19" fmla="*/ 235 h 246"/>
                  <a:gd name="T20" fmla="*/ 12 w 190"/>
                  <a:gd name="T21" fmla="*/ 246 h 246"/>
                  <a:gd name="T22" fmla="*/ 26 w 190"/>
                  <a:gd name="T23" fmla="*/ 237 h 246"/>
                  <a:gd name="T24" fmla="*/ 32 w 190"/>
                  <a:gd name="T25" fmla="*/ 215 h 246"/>
                  <a:gd name="T26" fmla="*/ 40 w 190"/>
                  <a:gd name="T27" fmla="*/ 184 h 246"/>
                  <a:gd name="T28" fmla="*/ 46 w 190"/>
                  <a:gd name="T29" fmla="*/ 161 h 246"/>
                  <a:gd name="T30" fmla="*/ 56 w 190"/>
                  <a:gd name="T31" fmla="*/ 136 h 246"/>
                  <a:gd name="T32" fmla="*/ 112 w 190"/>
                  <a:gd name="T33" fmla="*/ 99 h 246"/>
                  <a:gd name="T34" fmla="*/ 133 w 190"/>
                  <a:gd name="T35" fmla="*/ 123 h 246"/>
                  <a:gd name="T36" fmla="*/ 112 w 190"/>
                  <a:gd name="T37" fmla="*/ 198 h 246"/>
                  <a:gd name="T38" fmla="*/ 107 w 190"/>
                  <a:gd name="T39" fmla="*/ 216 h 246"/>
                  <a:gd name="T40" fmla="*/ 140 w 190"/>
                  <a:gd name="T41" fmla="*/ 246 h 246"/>
                  <a:gd name="T42" fmla="*/ 190 w 190"/>
                  <a:gd name="T43" fmla="*/ 193 h 246"/>
                  <a:gd name="T44" fmla="*/ 185 w 190"/>
                  <a:gd name="T45" fmla="*/ 188 h 246"/>
                  <a:gd name="T46" fmla="*/ 178 w 190"/>
                  <a:gd name="T47" fmla="*/ 194 h 246"/>
                  <a:gd name="T48" fmla="*/ 141 w 190"/>
                  <a:gd name="T49" fmla="*/ 237 h 246"/>
                  <a:gd name="T50" fmla="*/ 132 w 190"/>
                  <a:gd name="T51" fmla="*/ 224 h 246"/>
                  <a:gd name="T52" fmla="*/ 140 w 190"/>
                  <a:gd name="T53" fmla="*/ 196 h 246"/>
                  <a:gd name="T54" fmla="*/ 159 w 190"/>
                  <a:gd name="T55" fmla="*/ 129 h 246"/>
                  <a:gd name="T56" fmla="*/ 146 w 190"/>
                  <a:gd name="T57" fmla="*/ 98 h 246"/>
                  <a:gd name="T58" fmla="*/ 114 w 190"/>
                  <a:gd name="T59" fmla="*/ 89 h 246"/>
                  <a:gd name="T60" fmla="*/ 57 w 190"/>
                  <a:gd name="T61" fmla="*/ 118 h 246"/>
                  <a:gd name="T62" fmla="*/ 83 w 190"/>
                  <a:gd name="T63" fmla="*/ 11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0" h="246">
                    <a:moveTo>
                      <a:pt x="83" y="11"/>
                    </a:moveTo>
                    <a:cubicBezTo>
                      <a:pt x="84" y="10"/>
                      <a:pt x="85" y="6"/>
                      <a:pt x="85" y="5"/>
                    </a:cubicBezTo>
                    <a:cubicBezTo>
                      <a:pt x="85" y="4"/>
                      <a:pt x="83" y="0"/>
                      <a:pt x="79" y="0"/>
                    </a:cubicBezTo>
                    <a:cubicBezTo>
                      <a:pt x="72" y="0"/>
                      <a:pt x="43" y="3"/>
                      <a:pt x="34" y="4"/>
                    </a:cubicBezTo>
                    <a:cubicBezTo>
                      <a:pt x="32" y="4"/>
                      <a:pt x="27" y="5"/>
                      <a:pt x="27" y="12"/>
                    </a:cubicBezTo>
                    <a:cubicBezTo>
                      <a:pt x="27" y="17"/>
                      <a:pt x="32" y="17"/>
                      <a:pt x="36" y="17"/>
                    </a:cubicBezTo>
                    <a:cubicBezTo>
                      <a:pt x="53" y="17"/>
                      <a:pt x="53" y="19"/>
                      <a:pt x="53" y="22"/>
                    </a:cubicBezTo>
                    <a:cubicBezTo>
                      <a:pt x="53" y="25"/>
                      <a:pt x="52" y="27"/>
                      <a:pt x="51" y="30"/>
                    </a:cubicBezTo>
                    <a:lnTo>
                      <a:pt x="2" y="228"/>
                    </a:lnTo>
                    <a:cubicBezTo>
                      <a:pt x="0" y="234"/>
                      <a:pt x="0" y="235"/>
                      <a:pt x="0" y="235"/>
                    </a:cubicBezTo>
                    <a:cubicBezTo>
                      <a:pt x="0" y="241"/>
                      <a:pt x="4" y="246"/>
                      <a:pt x="12" y="246"/>
                    </a:cubicBezTo>
                    <a:cubicBezTo>
                      <a:pt x="16" y="246"/>
                      <a:pt x="23" y="245"/>
                      <a:pt x="26" y="237"/>
                    </a:cubicBezTo>
                    <a:cubicBezTo>
                      <a:pt x="27" y="235"/>
                      <a:pt x="31" y="223"/>
                      <a:pt x="32" y="215"/>
                    </a:cubicBezTo>
                    <a:lnTo>
                      <a:pt x="40" y="184"/>
                    </a:lnTo>
                    <a:cubicBezTo>
                      <a:pt x="41" y="179"/>
                      <a:pt x="45" y="166"/>
                      <a:pt x="46" y="161"/>
                    </a:cubicBezTo>
                    <a:cubicBezTo>
                      <a:pt x="49" y="147"/>
                      <a:pt x="49" y="147"/>
                      <a:pt x="56" y="136"/>
                    </a:cubicBezTo>
                    <a:cubicBezTo>
                      <a:pt x="68" y="119"/>
                      <a:pt x="85" y="99"/>
                      <a:pt x="112" y="99"/>
                    </a:cubicBezTo>
                    <a:cubicBezTo>
                      <a:pt x="132" y="99"/>
                      <a:pt x="133" y="115"/>
                      <a:pt x="133" y="123"/>
                    </a:cubicBezTo>
                    <a:cubicBezTo>
                      <a:pt x="133" y="144"/>
                      <a:pt x="118" y="183"/>
                      <a:pt x="112" y="198"/>
                    </a:cubicBezTo>
                    <a:cubicBezTo>
                      <a:pt x="108" y="207"/>
                      <a:pt x="107" y="210"/>
                      <a:pt x="107" y="216"/>
                    </a:cubicBezTo>
                    <a:cubicBezTo>
                      <a:pt x="107" y="235"/>
                      <a:pt x="122" y="246"/>
                      <a:pt x="140" y="246"/>
                    </a:cubicBezTo>
                    <a:cubicBezTo>
                      <a:pt x="175" y="246"/>
                      <a:pt x="190" y="198"/>
                      <a:pt x="190" y="193"/>
                    </a:cubicBezTo>
                    <a:cubicBezTo>
                      <a:pt x="190" y="188"/>
                      <a:pt x="186" y="188"/>
                      <a:pt x="185" y="188"/>
                    </a:cubicBezTo>
                    <a:cubicBezTo>
                      <a:pt x="180" y="188"/>
                      <a:pt x="179" y="191"/>
                      <a:pt x="178" y="194"/>
                    </a:cubicBezTo>
                    <a:cubicBezTo>
                      <a:pt x="170" y="222"/>
                      <a:pt x="155" y="237"/>
                      <a:pt x="141" y="237"/>
                    </a:cubicBezTo>
                    <a:cubicBezTo>
                      <a:pt x="134" y="237"/>
                      <a:pt x="132" y="232"/>
                      <a:pt x="132" y="224"/>
                    </a:cubicBezTo>
                    <a:cubicBezTo>
                      <a:pt x="132" y="216"/>
                      <a:pt x="134" y="212"/>
                      <a:pt x="140" y="196"/>
                    </a:cubicBezTo>
                    <a:cubicBezTo>
                      <a:pt x="145" y="185"/>
                      <a:pt x="159" y="148"/>
                      <a:pt x="159" y="129"/>
                    </a:cubicBezTo>
                    <a:cubicBezTo>
                      <a:pt x="159" y="123"/>
                      <a:pt x="159" y="108"/>
                      <a:pt x="146" y="98"/>
                    </a:cubicBezTo>
                    <a:cubicBezTo>
                      <a:pt x="140" y="94"/>
                      <a:pt x="130" y="89"/>
                      <a:pt x="114" y="89"/>
                    </a:cubicBezTo>
                    <a:cubicBezTo>
                      <a:pt x="88" y="89"/>
                      <a:pt x="70" y="103"/>
                      <a:pt x="57" y="118"/>
                    </a:cubicBezTo>
                    <a:lnTo>
                      <a:pt x="83" y="1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1" name="Freeform 145">
                <a:extLst>
                  <a:ext uri="{FF2B5EF4-FFF2-40B4-BE49-F238E27FC236}">
                    <a16:creationId xmlns:a16="http://schemas.microsoft.com/office/drawing/2014/main" id="{C9DFB7FB-515D-4AF6-94F2-03026FF1E50F}"/>
                  </a:ext>
                </a:extLst>
              </p:cNvPr>
              <p:cNvSpPr>
                <a:spLocks noEditPoints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4316413" y="3157539"/>
                <a:ext cx="198438" cy="79375"/>
              </a:xfrm>
              <a:custGeom>
                <a:avLst/>
                <a:gdLst>
                  <a:gd name="T0" fmla="*/ 315 w 332"/>
                  <a:gd name="T1" fmla="*/ 20 h 117"/>
                  <a:gd name="T2" fmla="*/ 332 w 332"/>
                  <a:gd name="T3" fmla="*/ 10 h 117"/>
                  <a:gd name="T4" fmla="*/ 316 w 332"/>
                  <a:gd name="T5" fmla="*/ 0 h 117"/>
                  <a:gd name="T6" fmla="*/ 17 w 332"/>
                  <a:gd name="T7" fmla="*/ 0 h 117"/>
                  <a:gd name="T8" fmla="*/ 0 w 332"/>
                  <a:gd name="T9" fmla="*/ 10 h 117"/>
                  <a:gd name="T10" fmla="*/ 17 w 332"/>
                  <a:gd name="T11" fmla="*/ 20 h 117"/>
                  <a:gd name="T12" fmla="*/ 315 w 332"/>
                  <a:gd name="T13" fmla="*/ 20 h 117"/>
                  <a:gd name="T14" fmla="*/ 316 w 332"/>
                  <a:gd name="T15" fmla="*/ 117 h 117"/>
                  <a:gd name="T16" fmla="*/ 332 w 332"/>
                  <a:gd name="T17" fmla="*/ 107 h 117"/>
                  <a:gd name="T18" fmla="*/ 315 w 332"/>
                  <a:gd name="T19" fmla="*/ 97 h 117"/>
                  <a:gd name="T20" fmla="*/ 17 w 332"/>
                  <a:gd name="T21" fmla="*/ 97 h 117"/>
                  <a:gd name="T22" fmla="*/ 0 w 332"/>
                  <a:gd name="T23" fmla="*/ 107 h 117"/>
                  <a:gd name="T24" fmla="*/ 17 w 332"/>
                  <a:gd name="T25" fmla="*/ 117 h 117"/>
                  <a:gd name="T26" fmla="*/ 316 w 332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7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6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6" y="117"/>
                    </a:moveTo>
                    <a:cubicBezTo>
                      <a:pt x="322" y="117"/>
                      <a:pt x="332" y="117"/>
                      <a:pt x="332" y="107"/>
                    </a:cubicBezTo>
                    <a:cubicBezTo>
                      <a:pt x="332" y="97"/>
                      <a:pt x="322" y="97"/>
                      <a:pt x="315" y="97"/>
                    </a:cubicBezTo>
                    <a:lnTo>
                      <a:pt x="17" y="97"/>
                    </a:lnTo>
                    <a:cubicBezTo>
                      <a:pt x="10" y="97"/>
                      <a:pt x="0" y="97"/>
                      <a:pt x="0" y="107"/>
                    </a:cubicBezTo>
                    <a:cubicBezTo>
                      <a:pt x="0" y="117"/>
                      <a:pt x="10" y="117"/>
                      <a:pt x="17" y="117"/>
                    </a:cubicBezTo>
                    <a:lnTo>
                      <a:pt x="316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2" name="Freeform 146">
                <a:extLst>
                  <a:ext uri="{FF2B5EF4-FFF2-40B4-BE49-F238E27FC236}">
                    <a16:creationId xmlns:a16="http://schemas.microsoft.com/office/drawing/2014/main" id="{486D8E4A-AEEC-45F6-9B2C-F271C2F46BBC}"/>
                  </a:ext>
                </a:extLst>
              </p:cNvPr>
              <p:cNvSpPr>
                <a:spLocks noEditPoint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4625975" y="3038476"/>
                <a:ext cx="155575" cy="250825"/>
              </a:xfrm>
              <a:custGeom>
                <a:avLst/>
                <a:gdLst>
                  <a:gd name="T0" fmla="*/ 211 w 262"/>
                  <a:gd name="T1" fmla="*/ 189 h 369"/>
                  <a:gd name="T2" fmla="*/ 147 w 262"/>
                  <a:gd name="T3" fmla="*/ 130 h 369"/>
                  <a:gd name="T4" fmla="*/ 45 w 262"/>
                  <a:gd name="T5" fmla="*/ 177 h 369"/>
                  <a:gd name="T6" fmla="*/ 0 w 262"/>
                  <a:gd name="T7" fmla="*/ 280 h 369"/>
                  <a:gd name="T8" fmla="*/ 92 w 262"/>
                  <a:gd name="T9" fmla="*/ 369 h 369"/>
                  <a:gd name="T10" fmla="*/ 262 w 262"/>
                  <a:gd name="T11" fmla="*/ 130 h 369"/>
                  <a:gd name="T12" fmla="*/ 155 w 262"/>
                  <a:gd name="T13" fmla="*/ 0 h 369"/>
                  <a:gd name="T14" fmla="*/ 59 w 262"/>
                  <a:gd name="T15" fmla="*/ 79 h 369"/>
                  <a:gd name="T16" fmla="*/ 78 w 262"/>
                  <a:gd name="T17" fmla="*/ 97 h 369"/>
                  <a:gd name="T18" fmla="*/ 105 w 262"/>
                  <a:gd name="T19" fmla="*/ 70 h 369"/>
                  <a:gd name="T20" fmla="*/ 82 w 262"/>
                  <a:gd name="T21" fmla="*/ 53 h 369"/>
                  <a:gd name="T22" fmla="*/ 154 w 262"/>
                  <a:gd name="T23" fmla="*/ 13 h 369"/>
                  <a:gd name="T24" fmla="*/ 225 w 262"/>
                  <a:gd name="T25" fmla="*/ 103 h 369"/>
                  <a:gd name="T26" fmla="*/ 212 w 262"/>
                  <a:gd name="T27" fmla="*/ 189 h 369"/>
                  <a:gd name="T28" fmla="*/ 211 w 262"/>
                  <a:gd name="T29" fmla="*/ 189 h 369"/>
                  <a:gd name="T30" fmla="*/ 93 w 262"/>
                  <a:gd name="T31" fmla="*/ 355 h 369"/>
                  <a:gd name="T32" fmla="*/ 39 w 262"/>
                  <a:gd name="T33" fmla="*/ 299 h 369"/>
                  <a:gd name="T34" fmla="*/ 71 w 262"/>
                  <a:gd name="T35" fmla="*/ 185 h 369"/>
                  <a:gd name="T36" fmla="*/ 147 w 262"/>
                  <a:gd name="T37" fmla="*/ 141 h 369"/>
                  <a:gd name="T38" fmla="*/ 202 w 262"/>
                  <a:gd name="T39" fmla="*/ 207 h 369"/>
                  <a:gd name="T40" fmla="*/ 93 w 262"/>
                  <a:gd name="T41" fmla="*/ 355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2" h="369">
                    <a:moveTo>
                      <a:pt x="211" y="189"/>
                    </a:moveTo>
                    <a:cubicBezTo>
                      <a:pt x="206" y="158"/>
                      <a:pt x="186" y="130"/>
                      <a:pt x="147" y="130"/>
                    </a:cubicBezTo>
                    <a:cubicBezTo>
                      <a:pt x="116" y="130"/>
                      <a:pt x="84" y="138"/>
                      <a:pt x="45" y="177"/>
                    </a:cubicBezTo>
                    <a:cubicBezTo>
                      <a:pt x="4" y="218"/>
                      <a:pt x="0" y="265"/>
                      <a:pt x="0" y="280"/>
                    </a:cubicBezTo>
                    <a:cubicBezTo>
                      <a:pt x="0" y="311"/>
                      <a:pt x="22" y="369"/>
                      <a:pt x="92" y="369"/>
                    </a:cubicBezTo>
                    <a:cubicBezTo>
                      <a:pt x="211" y="369"/>
                      <a:pt x="262" y="201"/>
                      <a:pt x="262" y="130"/>
                    </a:cubicBezTo>
                    <a:cubicBezTo>
                      <a:pt x="262" y="50"/>
                      <a:pt x="216" y="0"/>
                      <a:pt x="155" y="0"/>
                    </a:cubicBezTo>
                    <a:cubicBezTo>
                      <a:pt x="82" y="0"/>
                      <a:pt x="59" y="65"/>
                      <a:pt x="59" y="79"/>
                    </a:cubicBezTo>
                    <a:cubicBezTo>
                      <a:pt x="59" y="86"/>
                      <a:pt x="63" y="97"/>
                      <a:pt x="78" y="97"/>
                    </a:cubicBezTo>
                    <a:cubicBezTo>
                      <a:pt x="95" y="97"/>
                      <a:pt x="105" y="82"/>
                      <a:pt x="105" y="70"/>
                    </a:cubicBezTo>
                    <a:cubicBezTo>
                      <a:pt x="105" y="53"/>
                      <a:pt x="90" y="53"/>
                      <a:pt x="82" y="53"/>
                    </a:cubicBezTo>
                    <a:cubicBezTo>
                      <a:pt x="104" y="16"/>
                      <a:pt x="139" y="13"/>
                      <a:pt x="154" y="13"/>
                    </a:cubicBezTo>
                    <a:cubicBezTo>
                      <a:pt x="190" y="13"/>
                      <a:pt x="225" y="39"/>
                      <a:pt x="225" y="103"/>
                    </a:cubicBezTo>
                    <a:cubicBezTo>
                      <a:pt x="225" y="123"/>
                      <a:pt x="222" y="148"/>
                      <a:pt x="212" y="189"/>
                    </a:cubicBezTo>
                    <a:lnTo>
                      <a:pt x="211" y="189"/>
                    </a:lnTo>
                    <a:close/>
                    <a:moveTo>
                      <a:pt x="93" y="355"/>
                    </a:moveTo>
                    <a:cubicBezTo>
                      <a:pt x="39" y="355"/>
                      <a:pt x="39" y="304"/>
                      <a:pt x="39" y="299"/>
                    </a:cubicBezTo>
                    <a:cubicBezTo>
                      <a:pt x="39" y="285"/>
                      <a:pt x="51" y="215"/>
                      <a:pt x="71" y="185"/>
                    </a:cubicBezTo>
                    <a:cubicBezTo>
                      <a:pt x="91" y="157"/>
                      <a:pt x="116" y="141"/>
                      <a:pt x="147" y="141"/>
                    </a:cubicBezTo>
                    <a:cubicBezTo>
                      <a:pt x="201" y="141"/>
                      <a:pt x="202" y="197"/>
                      <a:pt x="202" y="207"/>
                    </a:cubicBezTo>
                    <a:cubicBezTo>
                      <a:pt x="202" y="243"/>
                      <a:pt x="170" y="355"/>
                      <a:pt x="93" y="35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3" name="Freeform 147">
                <a:extLst>
                  <a:ext uri="{FF2B5EF4-FFF2-40B4-BE49-F238E27FC236}">
                    <a16:creationId xmlns:a16="http://schemas.microsoft.com/office/drawing/2014/main" id="{BF82D1B5-DDE0-44B1-BD53-505441C7D6A7}"/>
                  </a:ext>
                </a:extLst>
              </p:cNvPr>
              <p:cNvSpPr>
                <a:spLocks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4779963" y="3184526"/>
                <a:ext cx="71438" cy="150813"/>
              </a:xfrm>
              <a:custGeom>
                <a:avLst/>
                <a:gdLst>
                  <a:gd name="T0" fmla="*/ 72 w 118"/>
                  <a:gd name="T1" fmla="*/ 80 h 221"/>
                  <a:gd name="T2" fmla="*/ 107 w 118"/>
                  <a:gd name="T3" fmla="*/ 80 h 221"/>
                  <a:gd name="T4" fmla="*/ 118 w 118"/>
                  <a:gd name="T5" fmla="*/ 72 h 221"/>
                  <a:gd name="T6" fmla="*/ 108 w 118"/>
                  <a:gd name="T7" fmla="*/ 67 h 221"/>
                  <a:gd name="T8" fmla="*/ 75 w 118"/>
                  <a:gd name="T9" fmla="*/ 67 h 221"/>
                  <a:gd name="T10" fmla="*/ 88 w 118"/>
                  <a:gd name="T11" fmla="*/ 16 h 221"/>
                  <a:gd name="T12" fmla="*/ 89 w 118"/>
                  <a:gd name="T13" fmla="*/ 11 h 221"/>
                  <a:gd name="T14" fmla="*/ 77 w 118"/>
                  <a:gd name="T15" fmla="*/ 0 h 221"/>
                  <a:gd name="T16" fmla="*/ 60 w 118"/>
                  <a:gd name="T17" fmla="*/ 15 h 221"/>
                  <a:gd name="T18" fmla="*/ 47 w 118"/>
                  <a:gd name="T19" fmla="*/ 67 h 221"/>
                  <a:gd name="T20" fmla="*/ 12 w 118"/>
                  <a:gd name="T21" fmla="*/ 67 h 221"/>
                  <a:gd name="T22" fmla="*/ 0 w 118"/>
                  <a:gd name="T23" fmla="*/ 75 h 221"/>
                  <a:gd name="T24" fmla="*/ 11 w 118"/>
                  <a:gd name="T25" fmla="*/ 80 h 221"/>
                  <a:gd name="T26" fmla="*/ 44 w 118"/>
                  <a:gd name="T27" fmla="*/ 80 h 221"/>
                  <a:gd name="T28" fmla="*/ 23 w 118"/>
                  <a:gd name="T29" fmla="*/ 162 h 221"/>
                  <a:gd name="T30" fmla="*/ 18 w 118"/>
                  <a:gd name="T31" fmla="*/ 188 h 221"/>
                  <a:gd name="T32" fmla="*/ 55 w 118"/>
                  <a:gd name="T33" fmla="*/ 221 h 221"/>
                  <a:gd name="T34" fmla="*/ 116 w 118"/>
                  <a:gd name="T35" fmla="*/ 168 h 221"/>
                  <a:gd name="T36" fmla="*/ 111 w 118"/>
                  <a:gd name="T37" fmla="*/ 163 h 221"/>
                  <a:gd name="T38" fmla="*/ 103 w 118"/>
                  <a:gd name="T39" fmla="*/ 170 h 221"/>
                  <a:gd name="T40" fmla="*/ 57 w 118"/>
                  <a:gd name="T41" fmla="*/ 212 h 221"/>
                  <a:gd name="T42" fmla="*/ 44 w 118"/>
                  <a:gd name="T43" fmla="*/ 195 h 221"/>
                  <a:gd name="T44" fmla="*/ 46 w 118"/>
                  <a:gd name="T45" fmla="*/ 180 h 221"/>
                  <a:gd name="T46" fmla="*/ 72 w 118"/>
                  <a:gd name="T47" fmla="*/ 8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8" h="221">
                    <a:moveTo>
                      <a:pt x="72" y="80"/>
                    </a:moveTo>
                    <a:lnTo>
                      <a:pt x="107" y="80"/>
                    </a:lnTo>
                    <a:cubicBezTo>
                      <a:pt x="114" y="80"/>
                      <a:pt x="118" y="80"/>
                      <a:pt x="118" y="72"/>
                    </a:cubicBezTo>
                    <a:cubicBezTo>
                      <a:pt x="118" y="67"/>
                      <a:pt x="114" y="67"/>
                      <a:pt x="108" y="67"/>
                    </a:cubicBezTo>
                    <a:lnTo>
                      <a:pt x="75" y="67"/>
                    </a:lnTo>
                    <a:lnTo>
                      <a:pt x="88" y="16"/>
                    </a:lnTo>
                    <a:cubicBezTo>
                      <a:pt x="88" y="14"/>
                      <a:pt x="89" y="12"/>
                      <a:pt x="89" y="11"/>
                    </a:cubicBezTo>
                    <a:cubicBezTo>
                      <a:pt x="89" y="4"/>
                      <a:pt x="84" y="0"/>
                      <a:pt x="77" y="0"/>
                    </a:cubicBezTo>
                    <a:cubicBezTo>
                      <a:pt x="68" y="0"/>
                      <a:pt x="63" y="6"/>
                      <a:pt x="60" y="15"/>
                    </a:cubicBezTo>
                    <a:cubicBezTo>
                      <a:pt x="58" y="23"/>
                      <a:pt x="62" y="7"/>
                      <a:pt x="47" y="67"/>
                    </a:cubicBezTo>
                    <a:lnTo>
                      <a:pt x="12" y="67"/>
                    </a:lnTo>
                    <a:cubicBezTo>
                      <a:pt x="5" y="67"/>
                      <a:pt x="0" y="67"/>
                      <a:pt x="0" y="75"/>
                    </a:cubicBezTo>
                    <a:cubicBezTo>
                      <a:pt x="0" y="80"/>
                      <a:pt x="5" y="80"/>
                      <a:pt x="11" y="80"/>
                    </a:cubicBezTo>
                    <a:lnTo>
                      <a:pt x="44" y="80"/>
                    </a:lnTo>
                    <a:lnTo>
                      <a:pt x="23" y="162"/>
                    </a:lnTo>
                    <a:cubicBezTo>
                      <a:pt x="21" y="171"/>
                      <a:pt x="18" y="184"/>
                      <a:pt x="18" y="188"/>
                    </a:cubicBezTo>
                    <a:cubicBezTo>
                      <a:pt x="18" y="209"/>
                      <a:pt x="36" y="221"/>
                      <a:pt x="55" y="221"/>
                    </a:cubicBezTo>
                    <a:cubicBezTo>
                      <a:pt x="94" y="221"/>
                      <a:pt x="116" y="173"/>
                      <a:pt x="116" y="168"/>
                    </a:cubicBezTo>
                    <a:cubicBezTo>
                      <a:pt x="116" y="163"/>
                      <a:pt x="112" y="163"/>
                      <a:pt x="111" y="163"/>
                    </a:cubicBezTo>
                    <a:cubicBezTo>
                      <a:pt x="106" y="163"/>
                      <a:pt x="106" y="164"/>
                      <a:pt x="103" y="170"/>
                    </a:cubicBezTo>
                    <a:cubicBezTo>
                      <a:pt x="94" y="192"/>
                      <a:pt x="76" y="212"/>
                      <a:pt x="57" y="212"/>
                    </a:cubicBezTo>
                    <a:cubicBezTo>
                      <a:pt x="49" y="212"/>
                      <a:pt x="44" y="207"/>
                      <a:pt x="44" y="195"/>
                    </a:cubicBezTo>
                    <a:cubicBezTo>
                      <a:pt x="44" y="191"/>
                      <a:pt x="46" y="184"/>
                      <a:pt x="46" y="180"/>
                    </a:cubicBezTo>
                    <a:lnTo>
                      <a:pt x="72" y="8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4" name="Freeform 148">
                <a:extLst>
                  <a:ext uri="{FF2B5EF4-FFF2-40B4-BE49-F238E27FC236}">
                    <a16:creationId xmlns:a16="http://schemas.microsoft.com/office/drawing/2014/main" id="{0603F542-13AC-4D35-B1F8-658EC4E797F0}"/>
                  </a:ext>
                </a:extLst>
              </p:cNvPr>
              <p:cNvSpPr>
                <a:spLocks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4884738" y="3132139"/>
                <a:ext cx="153988" cy="153988"/>
              </a:xfrm>
              <a:custGeom>
                <a:avLst/>
                <a:gdLst>
                  <a:gd name="T0" fmla="*/ 160 w 256"/>
                  <a:gd name="T1" fmla="*/ 193 h 226"/>
                  <a:gd name="T2" fmla="*/ 204 w 256"/>
                  <a:gd name="T3" fmla="*/ 226 h 226"/>
                  <a:gd name="T4" fmla="*/ 241 w 256"/>
                  <a:gd name="T5" fmla="*/ 199 h 226"/>
                  <a:gd name="T6" fmla="*/ 256 w 256"/>
                  <a:gd name="T7" fmla="*/ 150 h 226"/>
                  <a:gd name="T8" fmla="*/ 250 w 256"/>
                  <a:gd name="T9" fmla="*/ 145 h 226"/>
                  <a:gd name="T10" fmla="*/ 243 w 256"/>
                  <a:gd name="T11" fmla="*/ 154 h 226"/>
                  <a:gd name="T12" fmla="*/ 206 w 256"/>
                  <a:gd name="T13" fmla="*/ 215 h 226"/>
                  <a:gd name="T14" fmla="*/ 190 w 256"/>
                  <a:gd name="T15" fmla="*/ 193 h 226"/>
                  <a:gd name="T16" fmla="*/ 200 w 256"/>
                  <a:gd name="T17" fmla="*/ 141 h 226"/>
                  <a:gd name="T18" fmla="*/ 214 w 256"/>
                  <a:gd name="T19" fmla="*/ 87 h 226"/>
                  <a:gd name="T20" fmla="*/ 222 w 256"/>
                  <a:gd name="T21" fmla="*/ 53 h 226"/>
                  <a:gd name="T22" fmla="*/ 230 w 256"/>
                  <a:gd name="T23" fmla="*/ 19 h 226"/>
                  <a:gd name="T24" fmla="*/ 215 w 256"/>
                  <a:gd name="T25" fmla="*/ 6 h 226"/>
                  <a:gd name="T26" fmla="*/ 196 w 256"/>
                  <a:gd name="T27" fmla="*/ 23 h 226"/>
                  <a:gd name="T28" fmla="*/ 159 w 256"/>
                  <a:gd name="T29" fmla="*/ 174 h 226"/>
                  <a:gd name="T30" fmla="*/ 102 w 256"/>
                  <a:gd name="T31" fmla="*/ 215 h 226"/>
                  <a:gd name="T32" fmla="*/ 71 w 256"/>
                  <a:gd name="T33" fmla="*/ 175 h 226"/>
                  <a:gd name="T34" fmla="*/ 98 w 256"/>
                  <a:gd name="T35" fmla="*/ 73 h 226"/>
                  <a:gd name="T36" fmla="*/ 106 w 256"/>
                  <a:gd name="T37" fmla="*/ 41 h 226"/>
                  <a:gd name="T38" fmla="*/ 65 w 256"/>
                  <a:gd name="T39" fmla="*/ 0 h 226"/>
                  <a:gd name="T40" fmla="*/ 0 w 256"/>
                  <a:gd name="T41" fmla="*/ 77 h 226"/>
                  <a:gd name="T42" fmla="*/ 6 w 256"/>
                  <a:gd name="T43" fmla="*/ 82 h 226"/>
                  <a:gd name="T44" fmla="*/ 14 w 256"/>
                  <a:gd name="T45" fmla="*/ 73 h 226"/>
                  <a:gd name="T46" fmla="*/ 64 w 256"/>
                  <a:gd name="T47" fmla="*/ 11 h 226"/>
                  <a:gd name="T48" fmla="*/ 76 w 256"/>
                  <a:gd name="T49" fmla="*/ 28 h 226"/>
                  <a:gd name="T50" fmla="*/ 68 w 256"/>
                  <a:gd name="T51" fmla="*/ 62 h 226"/>
                  <a:gd name="T52" fmla="*/ 39 w 256"/>
                  <a:gd name="T53" fmla="*/ 167 h 226"/>
                  <a:gd name="T54" fmla="*/ 100 w 256"/>
                  <a:gd name="T55" fmla="*/ 226 h 226"/>
                  <a:gd name="T56" fmla="*/ 160 w 256"/>
                  <a:gd name="T57" fmla="*/ 19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6" h="226">
                    <a:moveTo>
                      <a:pt x="160" y="193"/>
                    </a:moveTo>
                    <a:cubicBezTo>
                      <a:pt x="165" y="213"/>
                      <a:pt x="183" y="226"/>
                      <a:pt x="204" y="226"/>
                    </a:cubicBezTo>
                    <a:cubicBezTo>
                      <a:pt x="221" y="226"/>
                      <a:pt x="233" y="215"/>
                      <a:pt x="241" y="199"/>
                    </a:cubicBezTo>
                    <a:cubicBezTo>
                      <a:pt x="249" y="181"/>
                      <a:pt x="256" y="151"/>
                      <a:pt x="256" y="150"/>
                    </a:cubicBezTo>
                    <a:cubicBezTo>
                      <a:pt x="256" y="145"/>
                      <a:pt x="251" y="145"/>
                      <a:pt x="250" y="145"/>
                    </a:cubicBezTo>
                    <a:cubicBezTo>
                      <a:pt x="245" y="145"/>
                      <a:pt x="244" y="147"/>
                      <a:pt x="243" y="154"/>
                    </a:cubicBezTo>
                    <a:cubicBezTo>
                      <a:pt x="236" y="181"/>
                      <a:pt x="226" y="215"/>
                      <a:pt x="206" y="215"/>
                    </a:cubicBezTo>
                    <a:cubicBezTo>
                      <a:pt x="195" y="215"/>
                      <a:pt x="190" y="209"/>
                      <a:pt x="190" y="193"/>
                    </a:cubicBezTo>
                    <a:cubicBezTo>
                      <a:pt x="190" y="181"/>
                      <a:pt x="196" y="158"/>
                      <a:pt x="200" y="141"/>
                    </a:cubicBezTo>
                    <a:lnTo>
                      <a:pt x="214" y="87"/>
                    </a:lnTo>
                    <a:cubicBezTo>
                      <a:pt x="215" y="79"/>
                      <a:pt x="220" y="60"/>
                      <a:pt x="222" y="53"/>
                    </a:cubicBezTo>
                    <a:cubicBezTo>
                      <a:pt x="225" y="41"/>
                      <a:pt x="230" y="22"/>
                      <a:pt x="230" y="19"/>
                    </a:cubicBezTo>
                    <a:cubicBezTo>
                      <a:pt x="230" y="10"/>
                      <a:pt x="223" y="6"/>
                      <a:pt x="215" y="6"/>
                    </a:cubicBezTo>
                    <a:cubicBezTo>
                      <a:pt x="213" y="6"/>
                      <a:pt x="200" y="6"/>
                      <a:pt x="196" y="23"/>
                    </a:cubicBezTo>
                    <a:cubicBezTo>
                      <a:pt x="187" y="60"/>
                      <a:pt x="165" y="147"/>
                      <a:pt x="159" y="174"/>
                    </a:cubicBezTo>
                    <a:cubicBezTo>
                      <a:pt x="158" y="176"/>
                      <a:pt x="138" y="215"/>
                      <a:pt x="102" y="215"/>
                    </a:cubicBezTo>
                    <a:cubicBezTo>
                      <a:pt x="76" y="215"/>
                      <a:pt x="71" y="193"/>
                      <a:pt x="71" y="175"/>
                    </a:cubicBezTo>
                    <a:cubicBezTo>
                      <a:pt x="71" y="147"/>
                      <a:pt x="85" y="107"/>
                      <a:pt x="98" y="73"/>
                    </a:cubicBezTo>
                    <a:cubicBezTo>
                      <a:pt x="104" y="58"/>
                      <a:pt x="106" y="51"/>
                      <a:pt x="106" y="41"/>
                    </a:cubicBezTo>
                    <a:cubicBezTo>
                      <a:pt x="106" y="19"/>
                      <a:pt x="90" y="0"/>
                      <a:pt x="65" y="0"/>
                    </a:cubicBezTo>
                    <a:cubicBezTo>
                      <a:pt x="18" y="0"/>
                      <a:pt x="0" y="73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1" y="81"/>
                      <a:pt x="14" y="73"/>
                    </a:cubicBezTo>
                    <a:cubicBezTo>
                      <a:pt x="26" y="30"/>
                      <a:pt x="45" y="11"/>
                      <a:pt x="64" y="11"/>
                    </a:cubicBezTo>
                    <a:cubicBezTo>
                      <a:pt x="68" y="11"/>
                      <a:pt x="76" y="12"/>
                      <a:pt x="76" y="28"/>
                    </a:cubicBezTo>
                    <a:cubicBezTo>
                      <a:pt x="76" y="40"/>
                      <a:pt x="71" y="54"/>
                      <a:pt x="68" y="62"/>
                    </a:cubicBezTo>
                    <a:cubicBezTo>
                      <a:pt x="49" y="111"/>
                      <a:pt x="39" y="142"/>
                      <a:pt x="39" y="167"/>
                    </a:cubicBezTo>
                    <a:cubicBezTo>
                      <a:pt x="39" y="214"/>
                      <a:pt x="73" y="226"/>
                      <a:pt x="100" y="226"/>
                    </a:cubicBezTo>
                    <a:cubicBezTo>
                      <a:pt x="133" y="226"/>
                      <a:pt x="151" y="204"/>
                      <a:pt x="160" y="1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5" name="Freeform 149">
                <a:extLst>
                  <a:ext uri="{FF2B5EF4-FFF2-40B4-BE49-F238E27FC236}">
                    <a16:creationId xmlns:a16="http://schemas.microsoft.com/office/drawing/2014/main" id="{86D0CE33-13F0-4CC2-AF94-296A3C47106F}"/>
                  </a:ext>
                </a:extLst>
              </p:cNvPr>
              <p:cNvSpPr>
                <a:spLocks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5062538" y="3168651"/>
                <a:ext cx="112713" cy="166688"/>
              </a:xfrm>
              <a:custGeom>
                <a:avLst/>
                <a:gdLst>
                  <a:gd name="T0" fmla="*/ 83 w 190"/>
                  <a:gd name="T1" fmla="*/ 11 h 246"/>
                  <a:gd name="T2" fmla="*/ 85 w 190"/>
                  <a:gd name="T3" fmla="*/ 5 h 246"/>
                  <a:gd name="T4" fmla="*/ 79 w 190"/>
                  <a:gd name="T5" fmla="*/ 0 h 246"/>
                  <a:gd name="T6" fmla="*/ 35 w 190"/>
                  <a:gd name="T7" fmla="*/ 4 h 246"/>
                  <a:gd name="T8" fmla="*/ 27 w 190"/>
                  <a:gd name="T9" fmla="*/ 12 h 246"/>
                  <a:gd name="T10" fmla="*/ 36 w 190"/>
                  <a:gd name="T11" fmla="*/ 17 h 246"/>
                  <a:gd name="T12" fmla="*/ 53 w 190"/>
                  <a:gd name="T13" fmla="*/ 22 h 246"/>
                  <a:gd name="T14" fmla="*/ 51 w 190"/>
                  <a:gd name="T15" fmla="*/ 30 h 246"/>
                  <a:gd name="T16" fmla="*/ 2 w 190"/>
                  <a:gd name="T17" fmla="*/ 228 h 246"/>
                  <a:gd name="T18" fmla="*/ 0 w 190"/>
                  <a:gd name="T19" fmla="*/ 235 h 246"/>
                  <a:gd name="T20" fmla="*/ 12 w 190"/>
                  <a:gd name="T21" fmla="*/ 246 h 246"/>
                  <a:gd name="T22" fmla="*/ 27 w 190"/>
                  <a:gd name="T23" fmla="*/ 237 h 246"/>
                  <a:gd name="T24" fmla="*/ 32 w 190"/>
                  <a:gd name="T25" fmla="*/ 215 h 246"/>
                  <a:gd name="T26" fmla="*/ 40 w 190"/>
                  <a:gd name="T27" fmla="*/ 184 h 246"/>
                  <a:gd name="T28" fmla="*/ 46 w 190"/>
                  <a:gd name="T29" fmla="*/ 161 h 246"/>
                  <a:gd name="T30" fmla="*/ 56 w 190"/>
                  <a:gd name="T31" fmla="*/ 136 h 246"/>
                  <a:gd name="T32" fmla="*/ 112 w 190"/>
                  <a:gd name="T33" fmla="*/ 99 h 246"/>
                  <a:gd name="T34" fmla="*/ 133 w 190"/>
                  <a:gd name="T35" fmla="*/ 123 h 246"/>
                  <a:gd name="T36" fmla="*/ 112 w 190"/>
                  <a:gd name="T37" fmla="*/ 198 h 246"/>
                  <a:gd name="T38" fmla="*/ 107 w 190"/>
                  <a:gd name="T39" fmla="*/ 216 h 246"/>
                  <a:gd name="T40" fmla="*/ 140 w 190"/>
                  <a:gd name="T41" fmla="*/ 246 h 246"/>
                  <a:gd name="T42" fmla="*/ 190 w 190"/>
                  <a:gd name="T43" fmla="*/ 193 h 246"/>
                  <a:gd name="T44" fmla="*/ 185 w 190"/>
                  <a:gd name="T45" fmla="*/ 188 h 246"/>
                  <a:gd name="T46" fmla="*/ 178 w 190"/>
                  <a:gd name="T47" fmla="*/ 194 h 246"/>
                  <a:gd name="T48" fmla="*/ 141 w 190"/>
                  <a:gd name="T49" fmla="*/ 237 h 246"/>
                  <a:gd name="T50" fmla="*/ 132 w 190"/>
                  <a:gd name="T51" fmla="*/ 224 h 246"/>
                  <a:gd name="T52" fmla="*/ 141 w 190"/>
                  <a:gd name="T53" fmla="*/ 196 h 246"/>
                  <a:gd name="T54" fmla="*/ 159 w 190"/>
                  <a:gd name="T55" fmla="*/ 129 h 246"/>
                  <a:gd name="T56" fmla="*/ 146 w 190"/>
                  <a:gd name="T57" fmla="*/ 98 h 246"/>
                  <a:gd name="T58" fmla="*/ 114 w 190"/>
                  <a:gd name="T59" fmla="*/ 89 h 246"/>
                  <a:gd name="T60" fmla="*/ 57 w 190"/>
                  <a:gd name="T61" fmla="*/ 118 h 246"/>
                  <a:gd name="T62" fmla="*/ 83 w 190"/>
                  <a:gd name="T63" fmla="*/ 11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0" h="246">
                    <a:moveTo>
                      <a:pt x="83" y="11"/>
                    </a:moveTo>
                    <a:cubicBezTo>
                      <a:pt x="84" y="10"/>
                      <a:pt x="85" y="6"/>
                      <a:pt x="85" y="5"/>
                    </a:cubicBezTo>
                    <a:cubicBezTo>
                      <a:pt x="85" y="4"/>
                      <a:pt x="83" y="0"/>
                      <a:pt x="79" y="0"/>
                    </a:cubicBezTo>
                    <a:cubicBezTo>
                      <a:pt x="72" y="0"/>
                      <a:pt x="43" y="3"/>
                      <a:pt x="35" y="4"/>
                    </a:cubicBezTo>
                    <a:cubicBezTo>
                      <a:pt x="32" y="4"/>
                      <a:pt x="27" y="5"/>
                      <a:pt x="27" y="12"/>
                    </a:cubicBezTo>
                    <a:cubicBezTo>
                      <a:pt x="27" y="17"/>
                      <a:pt x="32" y="17"/>
                      <a:pt x="36" y="17"/>
                    </a:cubicBezTo>
                    <a:cubicBezTo>
                      <a:pt x="53" y="17"/>
                      <a:pt x="53" y="19"/>
                      <a:pt x="53" y="22"/>
                    </a:cubicBezTo>
                    <a:cubicBezTo>
                      <a:pt x="53" y="25"/>
                      <a:pt x="52" y="27"/>
                      <a:pt x="51" y="30"/>
                    </a:cubicBezTo>
                    <a:lnTo>
                      <a:pt x="2" y="228"/>
                    </a:lnTo>
                    <a:cubicBezTo>
                      <a:pt x="0" y="234"/>
                      <a:pt x="0" y="235"/>
                      <a:pt x="0" y="235"/>
                    </a:cubicBezTo>
                    <a:cubicBezTo>
                      <a:pt x="0" y="241"/>
                      <a:pt x="5" y="246"/>
                      <a:pt x="12" y="246"/>
                    </a:cubicBezTo>
                    <a:cubicBezTo>
                      <a:pt x="16" y="246"/>
                      <a:pt x="23" y="245"/>
                      <a:pt x="27" y="237"/>
                    </a:cubicBezTo>
                    <a:cubicBezTo>
                      <a:pt x="28" y="235"/>
                      <a:pt x="31" y="223"/>
                      <a:pt x="32" y="215"/>
                    </a:cubicBezTo>
                    <a:lnTo>
                      <a:pt x="40" y="184"/>
                    </a:lnTo>
                    <a:cubicBezTo>
                      <a:pt x="41" y="179"/>
                      <a:pt x="45" y="166"/>
                      <a:pt x="46" y="161"/>
                    </a:cubicBezTo>
                    <a:cubicBezTo>
                      <a:pt x="50" y="147"/>
                      <a:pt x="50" y="147"/>
                      <a:pt x="56" y="136"/>
                    </a:cubicBezTo>
                    <a:cubicBezTo>
                      <a:pt x="68" y="119"/>
                      <a:pt x="85" y="99"/>
                      <a:pt x="112" y="99"/>
                    </a:cubicBezTo>
                    <a:cubicBezTo>
                      <a:pt x="132" y="99"/>
                      <a:pt x="133" y="115"/>
                      <a:pt x="133" y="123"/>
                    </a:cubicBezTo>
                    <a:cubicBezTo>
                      <a:pt x="133" y="144"/>
                      <a:pt x="118" y="183"/>
                      <a:pt x="112" y="198"/>
                    </a:cubicBezTo>
                    <a:cubicBezTo>
                      <a:pt x="108" y="207"/>
                      <a:pt x="107" y="210"/>
                      <a:pt x="107" y="216"/>
                    </a:cubicBezTo>
                    <a:cubicBezTo>
                      <a:pt x="107" y="235"/>
                      <a:pt x="122" y="246"/>
                      <a:pt x="140" y="246"/>
                    </a:cubicBezTo>
                    <a:cubicBezTo>
                      <a:pt x="175" y="246"/>
                      <a:pt x="190" y="198"/>
                      <a:pt x="190" y="193"/>
                    </a:cubicBezTo>
                    <a:cubicBezTo>
                      <a:pt x="190" y="188"/>
                      <a:pt x="186" y="188"/>
                      <a:pt x="185" y="188"/>
                    </a:cubicBezTo>
                    <a:cubicBezTo>
                      <a:pt x="180" y="188"/>
                      <a:pt x="180" y="191"/>
                      <a:pt x="178" y="194"/>
                    </a:cubicBezTo>
                    <a:cubicBezTo>
                      <a:pt x="170" y="222"/>
                      <a:pt x="155" y="237"/>
                      <a:pt x="141" y="237"/>
                    </a:cubicBezTo>
                    <a:cubicBezTo>
                      <a:pt x="134" y="237"/>
                      <a:pt x="132" y="232"/>
                      <a:pt x="132" y="224"/>
                    </a:cubicBezTo>
                    <a:cubicBezTo>
                      <a:pt x="132" y="216"/>
                      <a:pt x="134" y="212"/>
                      <a:pt x="141" y="196"/>
                    </a:cubicBezTo>
                    <a:cubicBezTo>
                      <a:pt x="145" y="185"/>
                      <a:pt x="159" y="148"/>
                      <a:pt x="159" y="129"/>
                    </a:cubicBezTo>
                    <a:cubicBezTo>
                      <a:pt x="159" y="123"/>
                      <a:pt x="159" y="108"/>
                      <a:pt x="146" y="98"/>
                    </a:cubicBezTo>
                    <a:cubicBezTo>
                      <a:pt x="140" y="94"/>
                      <a:pt x="130" y="89"/>
                      <a:pt x="114" y="89"/>
                    </a:cubicBezTo>
                    <a:cubicBezTo>
                      <a:pt x="88" y="89"/>
                      <a:pt x="70" y="103"/>
                      <a:pt x="57" y="118"/>
                    </a:cubicBezTo>
                    <a:lnTo>
                      <a:pt x="83" y="1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86" name="Freeform 150">
                <a:extLst>
                  <a:ext uri="{FF2B5EF4-FFF2-40B4-BE49-F238E27FC236}">
                    <a16:creationId xmlns:a16="http://schemas.microsoft.com/office/drawing/2014/main" id="{B2C2E9D0-323D-4AE3-9517-3475991FEFD7}"/>
                  </a:ext>
                </a:extLst>
              </p:cNvPr>
              <p:cNvSpPr>
                <a:spLocks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5283200" y="3084514"/>
                <a:ext cx="198438" cy="225425"/>
              </a:xfrm>
              <a:custGeom>
                <a:avLst/>
                <a:gdLst>
                  <a:gd name="T0" fmla="*/ 176 w 332"/>
                  <a:gd name="T1" fmla="*/ 176 h 332"/>
                  <a:gd name="T2" fmla="*/ 315 w 332"/>
                  <a:gd name="T3" fmla="*/ 176 h 332"/>
                  <a:gd name="T4" fmla="*/ 332 w 332"/>
                  <a:gd name="T5" fmla="*/ 166 h 332"/>
                  <a:gd name="T6" fmla="*/ 315 w 332"/>
                  <a:gd name="T7" fmla="*/ 156 h 332"/>
                  <a:gd name="T8" fmla="*/ 176 w 332"/>
                  <a:gd name="T9" fmla="*/ 156 h 332"/>
                  <a:gd name="T10" fmla="*/ 176 w 332"/>
                  <a:gd name="T11" fmla="*/ 16 h 332"/>
                  <a:gd name="T12" fmla="*/ 166 w 332"/>
                  <a:gd name="T13" fmla="*/ 0 h 332"/>
                  <a:gd name="T14" fmla="*/ 156 w 332"/>
                  <a:gd name="T15" fmla="*/ 16 h 332"/>
                  <a:gd name="T16" fmla="*/ 156 w 332"/>
                  <a:gd name="T17" fmla="*/ 156 h 332"/>
                  <a:gd name="T18" fmla="*/ 16 w 332"/>
                  <a:gd name="T19" fmla="*/ 156 h 332"/>
                  <a:gd name="T20" fmla="*/ 0 w 332"/>
                  <a:gd name="T21" fmla="*/ 166 h 332"/>
                  <a:gd name="T22" fmla="*/ 16 w 332"/>
                  <a:gd name="T23" fmla="*/ 176 h 332"/>
                  <a:gd name="T24" fmla="*/ 156 w 332"/>
                  <a:gd name="T25" fmla="*/ 176 h 332"/>
                  <a:gd name="T26" fmla="*/ 156 w 332"/>
                  <a:gd name="T27" fmla="*/ 316 h 332"/>
                  <a:gd name="T28" fmla="*/ 166 w 332"/>
                  <a:gd name="T29" fmla="*/ 332 h 332"/>
                  <a:gd name="T30" fmla="*/ 176 w 332"/>
                  <a:gd name="T31" fmla="*/ 316 h 332"/>
                  <a:gd name="T32" fmla="*/ 176 w 332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2" y="176"/>
                      <a:pt x="332" y="166"/>
                    </a:cubicBezTo>
                    <a:cubicBezTo>
                      <a:pt x="332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6" y="156"/>
                    </a:lnTo>
                    <a:cubicBezTo>
                      <a:pt x="9" y="156"/>
                      <a:pt x="0" y="156"/>
                      <a:pt x="0" y="166"/>
                    </a:cubicBezTo>
                    <a:cubicBezTo>
                      <a:pt x="0" y="176"/>
                      <a:pt x="9" y="176"/>
                      <a:pt x="16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5" name="Freeform 151">
                <a:extLst>
                  <a:ext uri="{FF2B5EF4-FFF2-40B4-BE49-F238E27FC236}">
                    <a16:creationId xmlns:a16="http://schemas.microsoft.com/office/drawing/2014/main" id="{80B0D495-4E1E-458D-9F5A-8AFF501A4468}"/>
                  </a:ext>
                </a:extLst>
              </p:cNvPr>
              <p:cNvSpPr>
                <a:spLocks noEditPoint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5576888" y="3038476"/>
                <a:ext cx="157163" cy="250825"/>
              </a:xfrm>
              <a:custGeom>
                <a:avLst/>
                <a:gdLst>
                  <a:gd name="T0" fmla="*/ 211 w 262"/>
                  <a:gd name="T1" fmla="*/ 189 h 369"/>
                  <a:gd name="T2" fmla="*/ 147 w 262"/>
                  <a:gd name="T3" fmla="*/ 130 h 369"/>
                  <a:gd name="T4" fmla="*/ 45 w 262"/>
                  <a:gd name="T5" fmla="*/ 177 h 369"/>
                  <a:gd name="T6" fmla="*/ 0 w 262"/>
                  <a:gd name="T7" fmla="*/ 280 h 369"/>
                  <a:gd name="T8" fmla="*/ 92 w 262"/>
                  <a:gd name="T9" fmla="*/ 369 h 369"/>
                  <a:gd name="T10" fmla="*/ 262 w 262"/>
                  <a:gd name="T11" fmla="*/ 130 h 369"/>
                  <a:gd name="T12" fmla="*/ 155 w 262"/>
                  <a:gd name="T13" fmla="*/ 0 h 369"/>
                  <a:gd name="T14" fmla="*/ 60 w 262"/>
                  <a:gd name="T15" fmla="*/ 79 h 369"/>
                  <a:gd name="T16" fmla="*/ 79 w 262"/>
                  <a:gd name="T17" fmla="*/ 97 h 369"/>
                  <a:gd name="T18" fmla="*/ 105 w 262"/>
                  <a:gd name="T19" fmla="*/ 70 h 369"/>
                  <a:gd name="T20" fmla="*/ 82 w 262"/>
                  <a:gd name="T21" fmla="*/ 53 h 369"/>
                  <a:gd name="T22" fmla="*/ 154 w 262"/>
                  <a:gd name="T23" fmla="*/ 13 h 369"/>
                  <a:gd name="T24" fmla="*/ 225 w 262"/>
                  <a:gd name="T25" fmla="*/ 103 h 369"/>
                  <a:gd name="T26" fmla="*/ 212 w 262"/>
                  <a:gd name="T27" fmla="*/ 189 h 369"/>
                  <a:gd name="T28" fmla="*/ 211 w 262"/>
                  <a:gd name="T29" fmla="*/ 189 h 369"/>
                  <a:gd name="T30" fmla="*/ 93 w 262"/>
                  <a:gd name="T31" fmla="*/ 355 h 369"/>
                  <a:gd name="T32" fmla="*/ 39 w 262"/>
                  <a:gd name="T33" fmla="*/ 299 h 369"/>
                  <a:gd name="T34" fmla="*/ 72 w 262"/>
                  <a:gd name="T35" fmla="*/ 185 h 369"/>
                  <a:gd name="T36" fmla="*/ 147 w 262"/>
                  <a:gd name="T37" fmla="*/ 141 h 369"/>
                  <a:gd name="T38" fmla="*/ 202 w 262"/>
                  <a:gd name="T39" fmla="*/ 207 h 369"/>
                  <a:gd name="T40" fmla="*/ 93 w 262"/>
                  <a:gd name="T41" fmla="*/ 355 h 3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2" h="369">
                    <a:moveTo>
                      <a:pt x="211" y="189"/>
                    </a:moveTo>
                    <a:cubicBezTo>
                      <a:pt x="206" y="158"/>
                      <a:pt x="186" y="130"/>
                      <a:pt x="147" y="130"/>
                    </a:cubicBezTo>
                    <a:cubicBezTo>
                      <a:pt x="116" y="130"/>
                      <a:pt x="84" y="138"/>
                      <a:pt x="45" y="177"/>
                    </a:cubicBezTo>
                    <a:cubicBezTo>
                      <a:pt x="4" y="218"/>
                      <a:pt x="0" y="265"/>
                      <a:pt x="0" y="280"/>
                    </a:cubicBezTo>
                    <a:cubicBezTo>
                      <a:pt x="0" y="311"/>
                      <a:pt x="22" y="369"/>
                      <a:pt x="92" y="369"/>
                    </a:cubicBezTo>
                    <a:cubicBezTo>
                      <a:pt x="211" y="369"/>
                      <a:pt x="262" y="201"/>
                      <a:pt x="262" y="130"/>
                    </a:cubicBezTo>
                    <a:cubicBezTo>
                      <a:pt x="262" y="50"/>
                      <a:pt x="216" y="0"/>
                      <a:pt x="155" y="0"/>
                    </a:cubicBezTo>
                    <a:cubicBezTo>
                      <a:pt x="82" y="0"/>
                      <a:pt x="60" y="65"/>
                      <a:pt x="60" y="79"/>
                    </a:cubicBezTo>
                    <a:cubicBezTo>
                      <a:pt x="60" y="86"/>
                      <a:pt x="64" y="97"/>
                      <a:pt x="79" y="97"/>
                    </a:cubicBezTo>
                    <a:cubicBezTo>
                      <a:pt x="95" y="97"/>
                      <a:pt x="105" y="82"/>
                      <a:pt x="105" y="70"/>
                    </a:cubicBezTo>
                    <a:cubicBezTo>
                      <a:pt x="105" y="53"/>
                      <a:pt x="90" y="53"/>
                      <a:pt x="82" y="53"/>
                    </a:cubicBezTo>
                    <a:cubicBezTo>
                      <a:pt x="104" y="16"/>
                      <a:pt x="139" y="13"/>
                      <a:pt x="154" y="13"/>
                    </a:cubicBezTo>
                    <a:cubicBezTo>
                      <a:pt x="190" y="13"/>
                      <a:pt x="225" y="39"/>
                      <a:pt x="225" y="103"/>
                    </a:cubicBezTo>
                    <a:cubicBezTo>
                      <a:pt x="225" y="123"/>
                      <a:pt x="222" y="148"/>
                      <a:pt x="212" y="189"/>
                    </a:cubicBezTo>
                    <a:lnTo>
                      <a:pt x="211" y="189"/>
                    </a:lnTo>
                    <a:close/>
                    <a:moveTo>
                      <a:pt x="93" y="355"/>
                    </a:moveTo>
                    <a:cubicBezTo>
                      <a:pt x="39" y="355"/>
                      <a:pt x="39" y="304"/>
                      <a:pt x="39" y="299"/>
                    </a:cubicBezTo>
                    <a:cubicBezTo>
                      <a:pt x="39" y="285"/>
                      <a:pt x="51" y="215"/>
                      <a:pt x="72" y="185"/>
                    </a:cubicBezTo>
                    <a:cubicBezTo>
                      <a:pt x="91" y="157"/>
                      <a:pt x="116" y="141"/>
                      <a:pt x="147" y="141"/>
                    </a:cubicBezTo>
                    <a:cubicBezTo>
                      <a:pt x="201" y="141"/>
                      <a:pt x="202" y="197"/>
                      <a:pt x="202" y="207"/>
                    </a:cubicBezTo>
                    <a:cubicBezTo>
                      <a:pt x="202" y="243"/>
                      <a:pt x="170" y="355"/>
                      <a:pt x="93" y="35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6" name="Freeform 152">
                <a:extLst>
                  <a:ext uri="{FF2B5EF4-FFF2-40B4-BE49-F238E27FC236}">
                    <a16:creationId xmlns:a16="http://schemas.microsoft.com/office/drawing/2014/main" id="{3FC7EC92-83D0-4309-8A2D-96DAFACFF738}"/>
                  </a:ext>
                </a:extLst>
              </p:cNvPr>
              <p:cNvSpPr>
                <a:spLocks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5732463" y="3228976"/>
                <a:ext cx="112713" cy="106363"/>
              </a:xfrm>
              <a:custGeom>
                <a:avLst/>
                <a:gdLst>
                  <a:gd name="T0" fmla="*/ 71 w 187"/>
                  <a:gd name="T1" fmla="*/ 117 h 157"/>
                  <a:gd name="T2" fmla="*/ 38 w 187"/>
                  <a:gd name="T3" fmla="*/ 148 h 157"/>
                  <a:gd name="T4" fmla="*/ 19 w 187"/>
                  <a:gd name="T5" fmla="*/ 143 h 157"/>
                  <a:gd name="T6" fmla="*/ 34 w 187"/>
                  <a:gd name="T7" fmla="*/ 124 h 157"/>
                  <a:gd name="T8" fmla="*/ 20 w 187"/>
                  <a:gd name="T9" fmla="*/ 111 h 157"/>
                  <a:gd name="T10" fmla="*/ 0 w 187"/>
                  <a:gd name="T11" fmla="*/ 132 h 157"/>
                  <a:gd name="T12" fmla="*/ 37 w 187"/>
                  <a:gd name="T13" fmla="*/ 157 h 157"/>
                  <a:gd name="T14" fmla="*/ 76 w 187"/>
                  <a:gd name="T15" fmla="*/ 133 h 157"/>
                  <a:gd name="T16" fmla="*/ 118 w 187"/>
                  <a:gd name="T17" fmla="*/ 157 h 157"/>
                  <a:gd name="T18" fmla="*/ 179 w 187"/>
                  <a:gd name="T19" fmla="*/ 104 h 157"/>
                  <a:gd name="T20" fmla="*/ 173 w 187"/>
                  <a:gd name="T21" fmla="*/ 99 h 157"/>
                  <a:gd name="T22" fmla="*/ 167 w 187"/>
                  <a:gd name="T23" fmla="*/ 105 h 157"/>
                  <a:gd name="T24" fmla="*/ 119 w 187"/>
                  <a:gd name="T25" fmla="*/ 148 h 157"/>
                  <a:gd name="T26" fmla="*/ 98 w 187"/>
                  <a:gd name="T27" fmla="*/ 125 h 157"/>
                  <a:gd name="T28" fmla="*/ 116 w 187"/>
                  <a:gd name="T29" fmla="*/ 45 h 157"/>
                  <a:gd name="T30" fmla="*/ 150 w 187"/>
                  <a:gd name="T31" fmla="*/ 10 h 157"/>
                  <a:gd name="T32" fmla="*/ 169 w 187"/>
                  <a:gd name="T33" fmla="*/ 15 h 157"/>
                  <a:gd name="T34" fmla="*/ 153 w 187"/>
                  <a:gd name="T35" fmla="*/ 34 h 157"/>
                  <a:gd name="T36" fmla="*/ 167 w 187"/>
                  <a:gd name="T37" fmla="*/ 47 h 157"/>
                  <a:gd name="T38" fmla="*/ 187 w 187"/>
                  <a:gd name="T39" fmla="*/ 25 h 157"/>
                  <a:gd name="T40" fmla="*/ 151 w 187"/>
                  <a:gd name="T41" fmla="*/ 0 h 157"/>
                  <a:gd name="T42" fmla="*/ 112 w 187"/>
                  <a:gd name="T43" fmla="*/ 25 h 157"/>
                  <a:gd name="T44" fmla="*/ 70 w 187"/>
                  <a:gd name="T45" fmla="*/ 0 h 157"/>
                  <a:gd name="T46" fmla="*/ 8 w 187"/>
                  <a:gd name="T47" fmla="*/ 53 h 157"/>
                  <a:gd name="T48" fmla="*/ 14 w 187"/>
                  <a:gd name="T49" fmla="*/ 58 h 157"/>
                  <a:gd name="T50" fmla="*/ 21 w 187"/>
                  <a:gd name="T51" fmla="*/ 52 h 157"/>
                  <a:gd name="T52" fmla="*/ 69 w 187"/>
                  <a:gd name="T53" fmla="*/ 10 h 157"/>
                  <a:gd name="T54" fmla="*/ 90 w 187"/>
                  <a:gd name="T55" fmla="*/ 33 h 157"/>
                  <a:gd name="T56" fmla="*/ 82 w 187"/>
                  <a:gd name="T57" fmla="*/ 69 h 157"/>
                  <a:gd name="T58" fmla="*/ 71 w 187"/>
                  <a:gd name="T59" fmla="*/ 11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7" h="157">
                    <a:moveTo>
                      <a:pt x="71" y="117"/>
                    </a:moveTo>
                    <a:cubicBezTo>
                      <a:pt x="67" y="129"/>
                      <a:pt x="56" y="148"/>
                      <a:pt x="38" y="148"/>
                    </a:cubicBezTo>
                    <a:cubicBezTo>
                      <a:pt x="37" y="148"/>
                      <a:pt x="26" y="148"/>
                      <a:pt x="19" y="143"/>
                    </a:cubicBezTo>
                    <a:cubicBezTo>
                      <a:pt x="33" y="138"/>
                      <a:pt x="34" y="126"/>
                      <a:pt x="34" y="124"/>
                    </a:cubicBezTo>
                    <a:cubicBezTo>
                      <a:pt x="34" y="116"/>
                      <a:pt x="28" y="111"/>
                      <a:pt x="20" y="111"/>
                    </a:cubicBezTo>
                    <a:cubicBezTo>
                      <a:pt x="11" y="111"/>
                      <a:pt x="0" y="119"/>
                      <a:pt x="0" y="132"/>
                    </a:cubicBezTo>
                    <a:cubicBezTo>
                      <a:pt x="0" y="149"/>
                      <a:pt x="20" y="157"/>
                      <a:pt x="37" y="157"/>
                    </a:cubicBezTo>
                    <a:cubicBezTo>
                      <a:pt x="53" y="157"/>
                      <a:pt x="67" y="147"/>
                      <a:pt x="76" y="133"/>
                    </a:cubicBezTo>
                    <a:cubicBezTo>
                      <a:pt x="84" y="151"/>
                      <a:pt x="104" y="157"/>
                      <a:pt x="118" y="157"/>
                    </a:cubicBezTo>
                    <a:cubicBezTo>
                      <a:pt x="158" y="157"/>
                      <a:pt x="179" y="114"/>
                      <a:pt x="179" y="104"/>
                    </a:cubicBezTo>
                    <a:cubicBezTo>
                      <a:pt x="179" y="99"/>
                      <a:pt x="174" y="99"/>
                      <a:pt x="173" y="99"/>
                    </a:cubicBezTo>
                    <a:cubicBezTo>
                      <a:pt x="168" y="99"/>
                      <a:pt x="168" y="101"/>
                      <a:pt x="167" y="105"/>
                    </a:cubicBezTo>
                    <a:cubicBezTo>
                      <a:pt x="159" y="130"/>
                      <a:pt x="138" y="148"/>
                      <a:pt x="119" y="148"/>
                    </a:cubicBezTo>
                    <a:cubicBezTo>
                      <a:pt x="105" y="148"/>
                      <a:pt x="98" y="138"/>
                      <a:pt x="98" y="125"/>
                    </a:cubicBezTo>
                    <a:cubicBezTo>
                      <a:pt x="98" y="116"/>
                      <a:pt x="106" y="84"/>
                      <a:pt x="116" y="45"/>
                    </a:cubicBezTo>
                    <a:cubicBezTo>
                      <a:pt x="123" y="18"/>
                      <a:pt x="138" y="10"/>
                      <a:pt x="150" y="10"/>
                    </a:cubicBezTo>
                    <a:cubicBezTo>
                      <a:pt x="151" y="10"/>
                      <a:pt x="161" y="10"/>
                      <a:pt x="169" y="15"/>
                    </a:cubicBezTo>
                    <a:cubicBezTo>
                      <a:pt x="158" y="18"/>
                      <a:pt x="153" y="27"/>
                      <a:pt x="153" y="34"/>
                    </a:cubicBezTo>
                    <a:cubicBezTo>
                      <a:pt x="153" y="41"/>
                      <a:pt x="159" y="47"/>
                      <a:pt x="167" y="47"/>
                    </a:cubicBezTo>
                    <a:cubicBezTo>
                      <a:pt x="175" y="47"/>
                      <a:pt x="187" y="40"/>
                      <a:pt x="187" y="25"/>
                    </a:cubicBezTo>
                    <a:cubicBezTo>
                      <a:pt x="187" y="6"/>
                      <a:pt x="165" y="0"/>
                      <a:pt x="151" y="0"/>
                    </a:cubicBezTo>
                    <a:cubicBezTo>
                      <a:pt x="133" y="0"/>
                      <a:pt x="119" y="11"/>
                      <a:pt x="112" y="25"/>
                    </a:cubicBezTo>
                    <a:cubicBezTo>
                      <a:pt x="105" y="10"/>
                      <a:pt x="89" y="0"/>
                      <a:pt x="70" y="0"/>
                    </a:cubicBezTo>
                    <a:cubicBezTo>
                      <a:pt x="31" y="0"/>
                      <a:pt x="8" y="43"/>
                      <a:pt x="8" y="53"/>
                    </a:cubicBezTo>
                    <a:cubicBezTo>
                      <a:pt x="8" y="58"/>
                      <a:pt x="13" y="58"/>
                      <a:pt x="14" y="58"/>
                    </a:cubicBezTo>
                    <a:cubicBezTo>
                      <a:pt x="19" y="58"/>
                      <a:pt x="19" y="56"/>
                      <a:pt x="21" y="52"/>
                    </a:cubicBezTo>
                    <a:cubicBezTo>
                      <a:pt x="30" y="25"/>
                      <a:pt x="52" y="10"/>
                      <a:pt x="69" y="10"/>
                    </a:cubicBezTo>
                    <a:cubicBezTo>
                      <a:pt x="80" y="10"/>
                      <a:pt x="90" y="16"/>
                      <a:pt x="90" y="33"/>
                    </a:cubicBezTo>
                    <a:cubicBezTo>
                      <a:pt x="90" y="40"/>
                      <a:pt x="85" y="57"/>
                      <a:pt x="82" y="69"/>
                    </a:cubicBezTo>
                    <a:lnTo>
                      <a:pt x="71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7" name="Freeform 153">
                <a:extLst>
                  <a:ext uri="{FF2B5EF4-FFF2-40B4-BE49-F238E27FC236}">
                    <a16:creationId xmlns:a16="http://schemas.microsoft.com/office/drawing/2014/main" id="{FC1CBAF2-578F-419D-9E63-E2E4A18E3B51}"/>
                  </a:ext>
                </a:extLst>
              </p:cNvPr>
              <p:cNvSpPr>
                <a:spLocks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5888038" y="3043239"/>
                <a:ext cx="149225" cy="307975"/>
              </a:xfrm>
              <a:custGeom>
                <a:avLst/>
                <a:gdLst>
                  <a:gd name="T0" fmla="*/ 157 w 249"/>
                  <a:gd name="T1" fmla="*/ 152 h 454"/>
                  <a:gd name="T2" fmla="*/ 199 w 249"/>
                  <a:gd name="T3" fmla="*/ 152 h 454"/>
                  <a:gd name="T4" fmla="*/ 214 w 249"/>
                  <a:gd name="T5" fmla="*/ 142 h 454"/>
                  <a:gd name="T6" fmla="*/ 201 w 249"/>
                  <a:gd name="T7" fmla="*/ 137 h 454"/>
                  <a:gd name="T8" fmla="*/ 160 w 249"/>
                  <a:gd name="T9" fmla="*/ 137 h 454"/>
                  <a:gd name="T10" fmla="*/ 170 w 249"/>
                  <a:gd name="T11" fmla="*/ 80 h 454"/>
                  <a:gd name="T12" fmla="*/ 182 w 249"/>
                  <a:gd name="T13" fmla="*/ 28 h 454"/>
                  <a:gd name="T14" fmla="*/ 205 w 249"/>
                  <a:gd name="T15" fmla="*/ 11 h 454"/>
                  <a:gd name="T16" fmla="*/ 230 w 249"/>
                  <a:gd name="T17" fmla="*/ 20 h 454"/>
                  <a:gd name="T18" fmla="*/ 203 w 249"/>
                  <a:gd name="T19" fmla="*/ 47 h 454"/>
                  <a:gd name="T20" fmla="*/ 221 w 249"/>
                  <a:gd name="T21" fmla="*/ 64 h 454"/>
                  <a:gd name="T22" fmla="*/ 249 w 249"/>
                  <a:gd name="T23" fmla="*/ 34 h 454"/>
                  <a:gd name="T24" fmla="*/ 205 w 249"/>
                  <a:gd name="T25" fmla="*/ 0 h 454"/>
                  <a:gd name="T26" fmla="*/ 142 w 249"/>
                  <a:gd name="T27" fmla="*/ 58 h 454"/>
                  <a:gd name="T28" fmla="*/ 126 w 249"/>
                  <a:gd name="T29" fmla="*/ 137 h 454"/>
                  <a:gd name="T30" fmla="*/ 91 w 249"/>
                  <a:gd name="T31" fmla="*/ 137 h 454"/>
                  <a:gd name="T32" fmla="*/ 76 w 249"/>
                  <a:gd name="T33" fmla="*/ 146 h 454"/>
                  <a:gd name="T34" fmla="*/ 90 w 249"/>
                  <a:gd name="T35" fmla="*/ 152 h 454"/>
                  <a:gd name="T36" fmla="*/ 123 w 249"/>
                  <a:gd name="T37" fmla="*/ 152 h 454"/>
                  <a:gd name="T38" fmla="*/ 86 w 249"/>
                  <a:gd name="T39" fmla="*/ 349 h 454"/>
                  <a:gd name="T40" fmla="*/ 42 w 249"/>
                  <a:gd name="T41" fmla="*/ 443 h 454"/>
                  <a:gd name="T42" fmla="*/ 18 w 249"/>
                  <a:gd name="T43" fmla="*/ 434 h 454"/>
                  <a:gd name="T44" fmla="*/ 46 w 249"/>
                  <a:gd name="T45" fmla="*/ 407 h 454"/>
                  <a:gd name="T46" fmla="*/ 27 w 249"/>
                  <a:gd name="T47" fmla="*/ 390 h 454"/>
                  <a:gd name="T48" fmla="*/ 0 w 249"/>
                  <a:gd name="T49" fmla="*/ 420 h 454"/>
                  <a:gd name="T50" fmla="*/ 42 w 249"/>
                  <a:gd name="T51" fmla="*/ 454 h 454"/>
                  <a:gd name="T52" fmla="*/ 99 w 249"/>
                  <a:gd name="T53" fmla="*/ 406 h 454"/>
                  <a:gd name="T54" fmla="*/ 127 w 249"/>
                  <a:gd name="T55" fmla="*/ 311 h 454"/>
                  <a:gd name="T56" fmla="*/ 157 w 249"/>
                  <a:gd name="T57" fmla="*/ 152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49" h="454">
                    <a:moveTo>
                      <a:pt x="157" y="152"/>
                    </a:moveTo>
                    <a:lnTo>
                      <a:pt x="199" y="152"/>
                    </a:lnTo>
                    <a:cubicBezTo>
                      <a:pt x="209" y="152"/>
                      <a:pt x="214" y="152"/>
                      <a:pt x="214" y="142"/>
                    </a:cubicBezTo>
                    <a:cubicBezTo>
                      <a:pt x="214" y="137"/>
                      <a:pt x="209" y="137"/>
                      <a:pt x="201" y="137"/>
                    </a:cubicBezTo>
                    <a:lnTo>
                      <a:pt x="160" y="137"/>
                    </a:lnTo>
                    <a:lnTo>
                      <a:pt x="170" y="80"/>
                    </a:lnTo>
                    <a:cubicBezTo>
                      <a:pt x="172" y="69"/>
                      <a:pt x="179" y="34"/>
                      <a:pt x="182" y="28"/>
                    </a:cubicBezTo>
                    <a:cubicBezTo>
                      <a:pt x="186" y="18"/>
                      <a:pt x="195" y="11"/>
                      <a:pt x="205" y="11"/>
                    </a:cubicBezTo>
                    <a:cubicBezTo>
                      <a:pt x="207" y="11"/>
                      <a:pt x="220" y="11"/>
                      <a:pt x="230" y="20"/>
                    </a:cubicBezTo>
                    <a:cubicBezTo>
                      <a:pt x="208" y="22"/>
                      <a:pt x="203" y="39"/>
                      <a:pt x="203" y="47"/>
                    </a:cubicBezTo>
                    <a:cubicBezTo>
                      <a:pt x="203" y="58"/>
                      <a:pt x="212" y="64"/>
                      <a:pt x="221" y="64"/>
                    </a:cubicBezTo>
                    <a:cubicBezTo>
                      <a:pt x="234" y="64"/>
                      <a:pt x="249" y="53"/>
                      <a:pt x="249" y="34"/>
                    </a:cubicBezTo>
                    <a:cubicBezTo>
                      <a:pt x="249" y="11"/>
                      <a:pt x="226" y="0"/>
                      <a:pt x="205" y="0"/>
                    </a:cubicBezTo>
                    <a:cubicBezTo>
                      <a:pt x="188" y="0"/>
                      <a:pt x="157" y="9"/>
                      <a:pt x="142" y="58"/>
                    </a:cubicBezTo>
                    <a:cubicBezTo>
                      <a:pt x="139" y="69"/>
                      <a:pt x="138" y="74"/>
                      <a:pt x="126" y="137"/>
                    </a:cubicBezTo>
                    <a:lnTo>
                      <a:pt x="91" y="137"/>
                    </a:lnTo>
                    <a:cubicBezTo>
                      <a:pt x="82" y="137"/>
                      <a:pt x="76" y="137"/>
                      <a:pt x="76" y="146"/>
                    </a:cubicBezTo>
                    <a:cubicBezTo>
                      <a:pt x="76" y="152"/>
                      <a:pt x="81" y="152"/>
                      <a:pt x="90" y="152"/>
                    </a:cubicBezTo>
                    <a:lnTo>
                      <a:pt x="123" y="152"/>
                    </a:lnTo>
                    <a:lnTo>
                      <a:pt x="86" y="349"/>
                    </a:lnTo>
                    <a:cubicBezTo>
                      <a:pt x="77" y="398"/>
                      <a:pt x="68" y="443"/>
                      <a:pt x="42" y="443"/>
                    </a:cubicBezTo>
                    <a:cubicBezTo>
                      <a:pt x="40" y="443"/>
                      <a:pt x="28" y="443"/>
                      <a:pt x="18" y="434"/>
                    </a:cubicBezTo>
                    <a:cubicBezTo>
                      <a:pt x="41" y="433"/>
                      <a:pt x="46" y="415"/>
                      <a:pt x="46" y="407"/>
                    </a:cubicBezTo>
                    <a:cubicBezTo>
                      <a:pt x="46" y="396"/>
                      <a:pt x="37" y="390"/>
                      <a:pt x="27" y="390"/>
                    </a:cubicBezTo>
                    <a:cubicBezTo>
                      <a:pt x="14" y="390"/>
                      <a:pt x="0" y="401"/>
                      <a:pt x="0" y="420"/>
                    </a:cubicBezTo>
                    <a:cubicBezTo>
                      <a:pt x="0" y="442"/>
                      <a:pt x="22" y="454"/>
                      <a:pt x="42" y="454"/>
                    </a:cubicBezTo>
                    <a:cubicBezTo>
                      <a:pt x="70" y="454"/>
                      <a:pt x="90" y="425"/>
                      <a:pt x="99" y="406"/>
                    </a:cubicBezTo>
                    <a:cubicBezTo>
                      <a:pt x="115" y="374"/>
                      <a:pt x="126" y="314"/>
                      <a:pt x="127" y="311"/>
                    </a:cubicBezTo>
                    <a:lnTo>
                      <a:pt x="157" y="15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8" name="Freeform 154">
                <a:extLst>
                  <a:ext uri="{FF2B5EF4-FFF2-40B4-BE49-F238E27FC236}">
                    <a16:creationId xmlns:a16="http://schemas.microsoft.com/office/drawing/2014/main" id="{4B23F224-EE11-40DB-8E69-0145C75A923A}"/>
                  </a:ext>
                </a:extLst>
              </p:cNvPr>
              <p:cNvSpPr>
                <a:spLocks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6034088" y="3168651"/>
                <a:ext cx="114300" cy="166688"/>
              </a:xfrm>
              <a:custGeom>
                <a:avLst/>
                <a:gdLst>
                  <a:gd name="T0" fmla="*/ 83 w 190"/>
                  <a:gd name="T1" fmla="*/ 11 h 246"/>
                  <a:gd name="T2" fmla="*/ 84 w 190"/>
                  <a:gd name="T3" fmla="*/ 5 h 246"/>
                  <a:gd name="T4" fmla="*/ 78 w 190"/>
                  <a:gd name="T5" fmla="*/ 0 h 246"/>
                  <a:gd name="T6" fmla="*/ 34 w 190"/>
                  <a:gd name="T7" fmla="*/ 4 h 246"/>
                  <a:gd name="T8" fmla="*/ 26 w 190"/>
                  <a:gd name="T9" fmla="*/ 12 h 246"/>
                  <a:gd name="T10" fmla="*/ 35 w 190"/>
                  <a:gd name="T11" fmla="*/ 17 h 246"/>
                  <a:gd name="T12" fmla="*/ 52 w 190"/>
                  <a:gd name="T13" fmla="*/ 22 h 246"/>
                  <a:gd name="T14" fmla="*/ 51 w 190"/>
                  <a:gd name="T15" fmla="*/ 30 h 246"/>
                  <a:gd name="T16" fmla="*/ 1 w 190"/>
                  <a:gd name="T17" fmla="*/ 228 h 246"/>
                  <a:gd name="T18" fmla="*/ 0 w 190"/>
                  <a:gd name="T19" fmla="*/ 235 h 246"/>
                  <a:gd name="T20" fmla="*/ 11 w 190"/>
                  <a:gd name="T21" fmla="*/ 246 h 246"/>
                  <a:gd name="T22" fmla="*/ 26 w 190"/>
                  <a:gd name="T23" fmla="*/ 237 h 246"/>
                  <a:gd name="T24" fmla="*/ 32 w 190"/>
                  <a:gd name="T25" fmla="*/ 215 h 246"/>
                  <a:gd name="T26" fmla="*/ 40 w 190"/>
                  <a:gd name="T27" fmla="*/ 184 h 246"/>
                  <a:gd name="T28" fmla="*/ 45 w 190"/>
                  <a:gd name="T29" fmla="*/ 161 h 246"/>
                  <a:gd name="T30" fmla="*/ 56 w 190"/>
                  <a:gd name="T31" fmla="*/ 136 h 246"/>
                  <a:gd name="T32" fmla="*/ 112 w 190"/>
                  <a:gd name="T33" fmla="*/ 99 h 246"/>
                  <a:gd name="T34" fmla="*/ 132 w 190"/>
                  <a:gd name="T35" fmla="*/ 123 h 246"/>
                  <a:gd name="T36" fmla="*/ 112 w 190"/>
                  <a:gd name="T37" fmla="*/ 198 h 246"/>
                  <a:gd name="T38" fmla="*/ 106 w 190"/>
                  <a:gd name="T39" fmla="*/ 216 h 246"/>
                  <a:gd name="T40" fmla="*/ 139 w 190"/>
                  <a:gd name="T41" fmla="*/ 246 h 246"/>
                  <a:gd name="T42" fmla="*/ 190 w 190"/>
                  <a:gd name="T43" fmla="*/ 193 h 246"/>
                  <a:gd name="T44" fmla="*/ 184 w 190"/>
                  <a:gd name="T45" fmla="*/ 188 h 246"/>
                  <a:gd name="T46" fmla="*/ 177 w 190"/>
                  <a:gd name="T47" fmla="*/ 194 h 246"/>
                  <a:gd name="T48" fmla="*/ 140 w 190"/>
                  <a:gd name="T49" fmla="*/ 237 h 246"/>
                  <a:gd name="T50" fmla="*/ 132 w 190"/>
                  <a:gd name="T51" fmla="*/ 224 h 246"/>
                  <a:gd name="T52" fmla="*/ 140 w 190"/>
                  <a:gd name="T53" fmla="*/ 196 h 246"/>
                  <a:gd name="T54" fmla="*/ 158 w 190"/>
                  <a:gd name="T55" fmla="*/ 129 h 246"/>
                  <a:gd name="T56" fmla="*/ 145 w 190"/>
                  <a:gd name="T57" fmla="*/ 98 h 246"/>
                  <a:gd name="T58" fmla="*/ 113 w 190"/>
                  <a:gd name="T59" fmla="*/ 89 h 246"/>
                  <a:gd name="T60" fmla="*/ 56 w 190"/>
                  <a:gd name="T61" fmla="*/ 118 h 246"/>
                  <a:gd name="T62" fmla="*/ 83 w 190"/>
                  <a:gd name="T63" fmla="*/ 11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0" h="246">
                    <a:moveTo>
                      <a:pt x="83" y="11"/>
                    </a:moveTo>
                    <a:cubicBezTo>
                      <a:pt x="83" y="10"/>
                      <a:pt x="84" y="6"/>
                      <a:pt x="84" y="5"/>
                    </a:cubicBezTo>
                    <a:cubicBezTo>
                      <a:pt x="84" y="4"/>
                      <a:pt x="83" y="0"/>
                      <a:pt x="78" y="0"/>
                    </a:cubicBezTo>
                    <a:cubicBezTo>
                      <a:pt x="71" y="0"/>
                      <a:pt x="42" y="3"/>
                      <a:pt x="34" y="4"/>
                    </a:cubicBezTo>
                    <a:cubicBezTo>
                      <a:pt x="31" y="4"/>
                      <a:pt x="26" y="5"/>
                      <a:pt x="26" y="12"/>
                    </a:cubicBezTo>
                    <a:cubicBezTo>
                      <a:pt x="26" y="17"/>
                      <a:pt x="31" y="17"/>
                      <a:pt x="35" y="17"/>
                    </a:cubicBezTo>
                    <a:cubicBezTo>
                      <a:pt x="52" y="17"/>
                      <a:pt x="52" y="19"/>
                      <a:pt x="52" y="22"/>
                    </a:cubicBezTo>
                    <a:cubicBezTo>
                      <a:pt x="52" y="25"/>
                      <a:pt x="51" y="27"/>
                      <a:pt x="51" y="30"/>
                    </a:cubicBezTo>
                    <a:lnTo>
                      <a:pt x="1" y="228"/>
                    </a:lnTo>
                    <a:cubicBezTo>
                      <a:pt x="0" y="234"/>
                      <a:pt x="0" y="235"/>
                      <a:pt x="0" y="235"/>
                    </a:cubicBezTo>
                    <a:cubicBezTo>
                      <a:pt x="0" y="241"/>
                      <a:pt x="4" y="246"/>
                      <a:pt x="11" y="246"/>
                    </a:cubicBezTo>
                    <a:cubicBezTo>
                      <a:pt x="15" y="246"/>
                      <a:pt x="22" y="245"/>
                      <a:pt x="26" y="237"/>
                    </a:cubicBezTo>
                    <a:cubicBezTo>
                      <a:pt x="27" y="235"/>
                      <a:pt x="30" y="223"/>
                      <a:pt x="32" y="215"/>
                    </a:cubicBezTo>
                    <a:lnTo>
                      <a:pt x="40" y="184"/>
                    </a:lnTo>
                    <a:cubicBezTo>
                      <a:pt x="41" y="179"/>
                      <a:pt x="44" y="166"/>
                      <a:pt x="45" y="161"/>
                    </a:cubicBezTo>
                    <a:cubicBezTo>
                      <a:pt x="49" y="147"/>
                      <a:pt x="49" y="147"/>
                      <a:pt x="56" y="136"/>
                    </a:cubicBezTo>
                    <a:cubicBezTo>
                      <a:pt x="67" y="119"/>
                      <a:pt x="84" y="99"/>
                      <a:pt x="112" y="99"/>
                    </a:cubicBezTo>
                    <a:cubicBezTo>
                      <a:pt x="131" y="99"/>
                      <a:pt x="132" y="115"/>
                      <a:pt x="132" y="123"/>
                    </a:cubicBezTo>
                    <a:cubicBezTo>
                      <a:pt x="132" y="144"/>
                      <a:pt x="117" y="183"/>
                      <a:pt x="112" y="198"/>
                    </a:cubicBezTo>
                    <a:cubicBezTo>
                      <a:pt x="108" y="207"/>
                      <a:pt x="106" y="210"/>
                      <a:pt x="106" y="216"/>
                    </a:cubicBezTo>
                    <a:cubicBezTo>
                      <a:pt x="106" y="235"/>
                      <a:pt x="122" y="246"/>
                      <a:pt x="139" y="246"/>
                    </a:cubicBezTo>
                    <a:cubicBezTo>
                      <a:pt x="174" y="246"/>
                      <a:pt x="190" y="198"/>
                      <a:pt x="190" y="193"/>
                    </a:cubicBezTo>
                    <a:cubicBezTo>
                      <a:pt x="190" y="188"/>
                      <a:pt x="185" y="188"/>
                      <a:pt x="184" y="188"/>
                    </a:cubicBezTo>
                    <a:cubicBezTo>
                      <a:pt x="179" y="188"/>
                      <a:pt x="179" y="191"/>
                      <a:pt x="177" y="194"/>
                    </a:cubicBezTo>
                    <a:cubicBezTo>
                      <a:pt x="169" y="222"/>
                      <a:pt x="154" y="237"/>
                      <a:pt x="140" y="237"/>
                    </a:cubicBezTo>
                    <a:cubicBezTo>
                      <a:pt x="133" y="237"/>
                      <a:pt x="132" y="232"/>
                      <a:pt x="132" y="224"/>
                    </a:cubicBezTo>
                    <a:cubicBezTo>
                      <a:pt x="132" y="216"/>
                      <a:pt x="133" y="212"/>
                      <a:pt x="140" y="196"/>
                    </a:cubicBezTo>
                    <a:cubicBezTo>
                      <a:pt x="144" y="185"/>
                      <a:pt x="158" y="148"/>
                      <a:pt x="158" y="129"/>
                    </a:cubicBezTo>
                    <a:cubicBezTo>
                      <a:pt x="158" y="123"/>
                      <a:pt x="158" y="108"/>
                      <a:pt x="145" y="98"/>
                    </a:cubicBezTo>
                    <a:cubicBezTo>
                      <a:pt x="139" y="94"/>
                      <a:pt x="129" y="89"/>
                      <a:pt x="113" y="89"/>
                    </a:cubicBezTo>
                    <a:cubicBezTo>
                      <a:pt x="87" y="89"/>
                      <a:pt x="69" y="103"/>
                      <a:pt x="56" y="118"/>
                    </a:cubicBezTo>
                    <a:lnTo>
                      <a:pt x="83" y="1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199" name="Freeform 155">
                <a:extLst>
                  <a:ext uri="{FF2B5EF4-FFF2-40B4-BE49-F238E27FC236}">
                    <a16:creationId xmlns:a16="http://schemas.microsoft.com/office/drawing/2014/main" id="{96EAFF87-9532-4397-AC90-475260E6C501}"/>
                  </a:ext>
                </a:extLst>
              </p:cNvPr>
              <p:cNvSpPr>
                <a:spLocks noEditPoints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6272213" y="3157539"/>
                <a:ext cx="198438" cy="79375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00" name="Freeform 156">
                <a:extLst>
                  <a:ext uri="{FF2B5EF4-FFF2-40B4-BE49-F238E27FC236}">
                    <a16:creationId xmlns:a16="http://schemas.microsoft.com/office/drawing/2014/main" id="{E0DDCD14-0717-4C1F-97A4-1B93A7FB5D66}"/>
                  </a:ext>
                </a:extLst>
              </p:cNvPr>
              <p:cNvSpPr>
                <a:spLocks noEditPoints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6581775" y="3055939"/>
                <a:ext cx="125413" cy="233363"/>
              </a:xfrm>
              <a:custGeom>
                <a:avLst/>
                <a:gdLst>
                  <a:gd name="T0" fmla="*/ 210 w 210"/>
                  <a:gd name="T1" fmla="*/ 173 h 344"/>
                  <a:gd name="T2" fmla="*/ 190 w 210"/>
                  <a:gd name="T3" fmla="*/ 56 h 344"/>
                  <a:gd name="T4" fmla="*/ 105 w 210"/>
                  <a:gd name="T5" fmla="*/ 0 h 344"/>
                  <a:gd name="T6" fmla="*/ 19 w 210"/>
                  <a:gd name="T7" fmla="*/ 60 h 344"/>
                  <a:gd name="T8" fmla="*/ 0 w 210"/>
                  <a:gd name="T9" fmla="*/ 173 h 344"/>
                  <a:gd name="T10" fmla="*/ 23 w 210"/>
                  <a:gd name="T11" fmla="*/ 293 h 344"/>
                  <a:gd name="T12" fmla="*/ 105 w 210"/>
                  <a:gd name="T13" fmla="*/ 344 h 344"/>
                  <a:gd name="T14" fmla="*/ 192 w 210"/>
                  <a:gd name="T15" fmla="*/ 286 h 344"/>
                  <a:gd name="T16" fmla="*/ 210 w 210"/>
                  <a:gd name="T17" fmla="*/ 173 h 344"/>
                  <a:gd name="T18" fmla="*/ 105 w 210"/>
                  <a:gd name="T19" fmla="*/ 333 h 344"/>
                  <a:gd name="T20" fmla="*/ 47 w 210"/>
                  <a:gd name="T21" fmla="*/ 273 h 344"/>
                  <a:gd name="T22" fmla="*/ 42 w 210"/>
                  <a:gd name="T23" fmla="*/ 167 h 344"/>
                  <a:gd name="T24" fmla="*/ 46 w 210"/>
                  <a:gd name="T25" fmla="*/ 75 h 344"/>
                  <a:gd name="T26" fmla="*/ 105 w 210"/>
                  <a:gd name="T27" fmla="*/ 11 h 344"/>
                  <a:gd name="T28" fmla="*/ 164 w 210"/>
                  <a:gd name="T29" fmla="*/ 70 h 344"/>
                  <a:gd name="T30" fmla="*/ 169 w 210"/>
                  <a:gd name="T31" fmla="*/ 167 h 344"/>
                  <a:gd name="T32" fmla="*/ 163 w 210"/>
                  <a:gd name="T33" fmla="*/ 271 h 344"/>
                  <a:gd name="T34" fmla="*/ 105 w 210"/>
                  <a:gd name="T35" fmla="*/ 33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4">
                    <a:moveTo>
                      <a:pt x="210" y="173"/>
                    </a:moveTo>
                    <a:cubicBezTo>
                      <a:pt x="210" y="133"/>
                      <a:pt x="208" y="93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6" y="0"/>
                      <a:pt x="39" y="13"/>
                      <a:pt x="19" y="60"/>
                    </a:cubicBezTo>
                    <a:cubicBezTo>
                      <a:pt x="3" y="94"/>
                      <a:pt x="0" y="133"/>
                      <a:pt x="0" y="173"/>
                    </a:cubicBezTo>
                    <a:cubicBezTo>
                      <a:pt x="0" y="211"/>
                      <a:pt x="2" y="256"/>
                      <a:pt x="23" y="293"/>
                    </a:cubicBezTo>
                    <a:cubicBezTo>
                      <a:pt x="44" y="334"/>
                      <a:pt x="80" y="344"/>
                      <a:pt x="105" y="344"/>
                    </a:cubicBezTo>
                    <a:cubicBezTo>
                      <a:pt x="132" y="344"/>
                      <a:pt x="170" y="333"/>
                      <a:pt x="192" y="286"/>
                    </a:cubicBezTo>
                    <a:cubicBezTo>
                      <a:pt x="208" y="252"/>
                      <a:pt x="210" y="213"/>
                      <a:pt x="210" y="173"/>
                    </a:cubicBezTo>
                    <a:close/>
                    <a:moveTo>
                      <a:pt x="105" y="333"/>
                    </a:moveTo>
                    <a:cubicBezTo>
                      <a:pt x="85" y="333"/>
                      <a:pt x="56" y="320"/>
                      <a:pt x="47" y="273"/>
                    </a:cubicBezTo>
                    <a:cubicBezTo>
                      <a:pt x="42" y="243"/>
                      <a:pt x="42" y="197"/>
                      <a:pt x="42" y="167"/>
                    </a:cubicBezTo>
                    <a:cubicBezTo>
                      <a:pt x="42" y="135"/>
                      <a:pt x="42" y="102"/>
                      <a:pt x="46" y="75"/>
                    </a:cubicBezTo>
                    <a:cubicBezTo>
                      <a:pt x="55" y="16"/>
                      <a:pt x="92" y="11"/>
                      <a:pt x="105" y="11"/>
                    </a:cubicBezTo>
                    <a:cubicBezTo>
                      <a:pt x="121" y="11"/>
                      <a:pt x="154" y="20"/>
                      <a:pt x="164" y="70"/>
                    </a:cubicBezTo>
                    <a:cubicBezTo>
                      <a:pt x="169" y="98"/>
                      <a:pt x="169" y="136"/>
                      <a:pt x="169" y="167"/>
                    </a:cubicBezTo>
                    <a:cubicBezTo>
                      <a:pt x="169" y="205"/>
                      <a:pt x="169" y="239"/>
                      <a:pt x="163" y="271"/>
                    </a:cubicBezTo>
                    <a:cubicBezTo>
                      <a:pt x="156" y="318"/>
                      <a:pt x="127" y="333"/>
                      <a:pt x="105" y="33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230" name="TextBox 229">
              <a:extLst>
                <a:ext uri="{FF2B5EF4-FFF2-40B4-BE49-F238E27FC236}">
                  <a16:creationId xmlns:a16="http://schemas.microsoft.com/office/drawing/2014/main" id="{6293A6F8-2856-449D-8D8B-359FBB1EE4A9}"/>
                </a:ext>
              </a:extLst>
            </p:cNvPr>
            <p:cNvSpPr txBox="1"/>
            <p:nvPr/>
          </p:nvSpPr>
          <p:spPr>
            <a:xfrm>
              <a:off x="2697512" y="2534910"/>
              <a:ext cx="45764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Several options how the residual should vanish</a:t>
              </a:r>
            </a:p>
          </p:txBody>
        </p:sp>
        <p:sp>
          <p:nvSpPr>
            <p:cNvPr id="437" name="Rectangle: Rounded Corners 436">
              <a:extLst>
                <a:ext uri="{FF2B5EF4-FFF2-40B4-BE49-F238E27FC236}">
                  <a16:creationId xmlns:a16="http://schemas.microsoft.com/office/drawing/2014/main" id="{80F2146E-B76C-447E-B9C5-EF041431D3F6}"/>
                </a:ext>
              </a:extLst>
            </p:cNvPr>
            <p:cNvSpPr/>
            <p:nvPr/>
          </p:nvSpPr>
          <p:spPr>
            <a:xfrm>
              <a:off x="2670175" y="2504653"/>
              <a:ext cx="4603783" cy="972349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39" name="Arrow: Right 438">
            <a:extLst>
              <a:ext uri="{FF2B5EF4-FFF2-40B4-BE49-F238E27FC236}">
                <a16:creationId xmlns:a16="http://schemas.microsoft.com/office/drawing/2014/main" id="{F7F21372-9D9C-4440-9FE4-FAC7516D8F14}"/>
              </a:ext>
            </a:extLst>
          </p:cNvPr>
          <p:cNvSpPr/>
          <p:nvPr/>
        </p:nvSpPr>
        <p:spPr>
          <a:xfrm>
            <a:off x="1734925" y="5135093"/>
            <a:ext cx="304800" cy="187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C9E9BED7-2AAA-40A1-9A3E-C29C13BB2A11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7196138" y="4878388"/>
            <a:ext cx="2716212" cy="692150"/>
            <a:chOff x="7196138" y="4878388"/>
            <a:chExt cx="2716212" cy="692150"/>
          </a:xfrm>
        </p:grpSpPr>
        <p:sp>
          <p:nvSpPr>
            <p:cNvPr id="211" name="Freeform 163">
              <a:extLst>
                <a:ext uri="{FF2B5EF4-FFF2-40B4-BE49-F238E27FC236}">
                  <a16:creationId xmlns:a16="http://schemas.microsoft.com/office/drawing/2014/main" id="{D72425B7-4FD2-4CAB-9DB9-48241B0AE77F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7196138" y="4878388"/>
              <a:ext cx="265112" cy="677863"/>
            </a:xfrm>
            <a:custGeom>
              <a:avLst/>
              <a:gdLst>
                <a:gd name="T0" fmla="*/ 24 w 442"/>
                <a:gd name="T1" fmla="*/ 1086 h 1109"/>
                <a:gd name="T2" fmla="*/ 48 w 442"/>
                <a:gd name="T3" fmla="*/ 1062 h 1109"/>
                <a:gd name="T4" fmla="*/ 24 w 442"/>
                <a:gd name="T5" fmla="*/ 1037 h 1109"/>
                <a:gd name="T6" fmla="*/ 0 w 442"/>
                <a:gd name="T7" fmla="*/ 1062 h 1109"/>
                <a:gd name="T8" fmla="*/ 55 w 442"/>
                <a:gd name="T9" fmla="*/ 1109 h 1109"/>
                <a:gd name="T10" fmla="*/ 195 w 442"/>
                <a:gd name="T11" fmla="*/ 847 h 1109"/>
                <a:gd name="T12" fmla="*/ 293 w 442"/>
                <a:gd name="T13" fmla="*/ 370 h 1109"/>
                <a:gd name="T14" fmla="*/ 347 w 442"/>
                <a:gd name="T15" fmla="*/ 100 h 1109"/>
                <a:gd name="T16" fmla="*/ 389 w 442"/>
                <a:gd name="T17" fmla="*/ 11 h 1109"/>
                <a:gd name="T18" fmla="*/ 419 w 442"/>
                <a:gd name="T19" fmla="*/ 22 h 1109"/>
                <a:gd name="T20" fmla="*/ 394 w 442"/>
                <a:gd name="T21" fmla="*/ 47 h 1109"/>
                <a:gd name="T22" fmla="*/ 418 w 442"/>
                <a:gd name="T23" fmla="*/ 71 h 1109"/>
                <a:gd name="T24" fmla="*/ 442 w 442"/>
                <a:gd name="T25" fmla="*/ 46 h 1109"/>
                <a:gd name="T26" fmla="*/ 388 w 442"/>
                <a:gd name="T27" fmla="*/ 0 h 1109"/>
                <a:gd name="T28" fmla="*/ 295 w 442"/>
                <a:gd name="T29" fmla="*/ 156 h 1109"/>
                <a:gd name="T30" fmla="*/ 171 w 442"/>
                <a:gd name="T31" fmla="*/ 739 h 1109"/>
                <a:gd name="T32" fmla="*/ 127 w 442"/>
                <a:gd name="T33" fmla="*/ 968 h 1109"/>
                <a:gd name="T34" fmla="*/ 54 w 442"/>
                <a:gd name="T35" fmla="*/ 1098 h 1109"/>
                <a:gd name="T36" fmla="*/ 24 w 442"/>
                <a:gd name="T37" fmla="*/ 108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2" h="1109">
                  <a:moveTo>
                    <a:pt x="24" y="1086"/>
                  </a:moveTo>
                  <a:cubicBezTo>
                    <a:pt x="40" y="1085"/>
                    <a:pt x="48" y="1074"/>
                    <a:pt x="48" y="1062"/>
                  </a:cubicBezTo>
                  <a:cubicBezTo>
                    <a:pt x="48" y="1045"/>
                    <a:pt x="36" y="1037"/>
                    <a:pt x="24" y="1037"/>
                  </a:cubicBezTo>
                  <a:cubicBezTo>
                    <a:pt x="13" y="1037"/>
                    <a:pt x="0" y="1045"/>
                    <a:pt x="0" y="1062"/>
                  </a:cubicBezTo>
                  <a:cubicBezTo>
                    <a:pt x="0" y="1088"/>
                    <a:pt x="25" y="1109"/>
                    <a:pt x="55" y="1109"/>
                  </a:cubicBezTo>
                  <a:cubicBezTo>
                    <a:pt x="131" y="1109"/>
                    <a:pt x="160" y="992"/>
                    <a:pt x="195" y="847"/>
                  </a:cubicBezTo>
                  <a:cubicBezTo>
                    <a:pt x="233" y="690"/>
                    <a:pt x="266" y="530"/>
                    <a:pt x="293" y="370"/>
                  </a:cubicBezTo>
                  <a:cubicBezTo>
                    <a:pt x="311" y="264"/>
                    <a:pt x="330" y="164"/>
                    <a:pt x="347" y="100"/>
                  </a:cubicBezTo>
                  <a:cubicBezTo>
                    <a:pt x="353" y="75"/>
                    <a:pt x="370" y="11"/>
                    <a:pt x="389" y="11"/>
                  </a:cubicBezTo>
                  <a:cubicBezTo>
                    <a:pt x="404" y="11"/>
                    <a:pt x="417" y="20"/>
                    <a:pt x="419" y="22"/>
                  </a:cubicBezTo>
                  <a:cubicBezTo>
                    <a:pt x="402" y="23"/>
                    <a:pt x="394" y="34"/>
                    <a:pt x="394" y="47"/>
                  </a:cubicBezTo>
                  <a:cubicBezTo>
                    <a:pt x="394" y="63"/>
                    <a:pt x="406" y="71"/>
                    <a:pt x="418" y="71"/>
                  </a:cubicBezTo>
                  <a:cubicBezTo>
                    <a:pt x="430" y="71"/>
                    <a:pt x="442" y="64"/>
                    <a:pt x="442" y="46"/>
                  </a:cubicBezTo>
                  <a:cubicBezTo>
                    <a:pt x="442" y="19"/>
                    <a:pt x="415" y="0"/>
                    <a:pt x="388" y="0"/>
                  </a:cubicBezTo>
                  <a:cubicBezTo>
                    <a:pt x="350" y="0"/>
                    <a:pt x="322" y="54"/>
                    <a:pt x="295" y="156"/>
                  </a:cubicBezTo>
                  <a:cubicBezTo>
                    <a:pt x="293" y="162"/>
                    <a:pt x="225" y="412"/>
                    <a:pt x="171" y="739"/>
                  </a:cubicBezTo>
                  <a:cubicBezTo>
                    <a:pt x="158" y="815"/>
                    <a:pt x="143" y="898"/>
                    <a:pt x="127" y="968"/>
                  </a:cubicBezTo>
                  <a:cubicBezTo>
                    <a:pt x="118" y="1004"/>
                    <a:pt x="95" y="1098"/>
                    <a:pt x="54" y="1098"/>
                  </a:cubicBezTo>
                  <a:cubicBezTo>
                    <a:pt x="36" y="1098"/>
                    <a:pt x="24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2" name="Freeform 164">
              <a:extLst>
                <a:ext uri="{FF2B5EF4-FFF2-40B4-BE49-F238E27FC236}">
                  <a16:creationId xmlns:a16="http://schemas.microsoft.com/office/drawing/2014/main" id="{617A8D7A-FD10-4EF6-B9B0-05DA00356C9C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7358063" y="5421313"/>
              <a:ext cx="146050" cy="149225"/>
            </a:xfrm>
            <a:custGeom>
              <a:avLst/>
              <a:gdLst>
                <a:gd name="T0" fmla="*/ 244 w 244"/>
                <a:gd name="T1" fmla="*/ 186 h 245"/>
                <a:gd name="T2" fmla="*/ 232 w 244"/>
                <a:gd name="T3" fmla="*/ 186 h 245"/>
                <a:gd name="T4" fmla="*/ 226 w 244"/>
                <a:gd name="T5" fmla="*/ 212 h 245"/>
                <a:gd name="T6" fmla="*/ 201 w 244"/>
                <a:gd name="T7" fmla="*/ 220 h 245"/>
                <a:gd name="T8" fmla="*/ 171 w 244"/>
                <a:gd name="T9" fmla="*/ 220 h 245"/>
                <a:gd name="T10" fmla="*/ 207 w 244"/>
                <a:gd name="T11" fmla="*/ 161 h 245"/>
                <a:gd name="T12" fmla="*/ 239 w 244"/>
                <a:gd name="T13" fmla="*/ 86 h 245"/>
                <a:gd name="T14" fmla="*/ 122 w 244"/>
                <a:gd name="T15" fmla="*/ 0 h 245"/>
                <a:gd name="T16" fmla="*/ 4 w 244"/>
                <a:gd name="T17" fmla="*/ 86 h 245"/>
                <a:gd name="T18" fmla="*/ 46 w 244"/>
                <a:gd name="T19" fmla="*/ 173 h 245"/>
                <a:gd name="T20" fmla="*/ 72 w 244"/>
                <a:gd name="T21" fmla="*/ 220 h 245"/>
                <a:gd name="T22" fmla="*/ 43 w 244"/>
                <a:gd name="T23" fmla="*/ 220 h 245"/>
                <a:gd name="T24" fmla="*/ 19 w 244"/>
                <a:gd name="T25" fmla="*/ 213 h 245"/>
                <a:gd name="T26" fmla="*/ 12 w 244"/>
                <a:gd name="T27" fmla="*/ 186 h 245"/>
                <a:gd name="T28" fmla="*/ 0 w 244"/>
                <a:gd name="T29" fmla="*/ 186 h 245"/>
                <a:gd name="T30" fmla="*/ 12 w 244"/>
                <a:gd name="T31" fmla="*/ 245 h 245"/>
                <a:gd name="T32" fmla="*/ 75 w 244"/>
                <a:gd name="T33" fmla="*/ 245 h 245"/>
                <a:gd name="T34" fmla="*/ 85 w 244"/>
                <a:gd name="T35" fmla="*/ 237 h 245"/>
                <a:gd name="T36" fmla="*/ 65 w 244"/>
                <a:gd name="T37" fmla="*/ 165 h 245"/>
                <a:gd name="T38" fmla="*/ 42 w 244"/>
                <a:gd name="T39" fmla="*/ 86 h 245"/>
                <a:gd name="T40" fmla="*/ 122 w 244"/>
                <a:gd name="T41" fmla="*/ 9 h 245"/>
                <a:gd name="T42" fmla="*/ 202 w 244"/>
                <a:gd name="T43" fmla="*/ 86 h 245"/>
                <a:gd name="T44" fmla="*/ 180 w 244"/>
                <a:gd name="T45" fmla="*/ 164 h 245"/>
                <a:gd name="T46" fmla="*/ 159 w 244"/>
                <a:gd name="T47" fmla="*/ 237 h 245"/>
                <a:gd name="T48" fmla="*/ 169 w 244"/>
                <a:gd name="T49" fmla="*/ 245 h 245"/>
                <a:gd name="T50" fmla="*/ 231 w 244"/>
                <a:gd name="T51" fmla="*/ 245 h 245"/>
                <a:gd name="T52" fmla="*/ 244 w 244"/>
                <a:gd name="T53" fmla="*/ 18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4" h="245">
                  <a:moveTo>
                    <a:pt x="244" y="186"/>
                  </a:moveTo>
                  <a:lnTo>
                    <a:pt x="232" y="186"/>
                  </a:lnTo>
                  <a:cubicBezTo>
                    <a:pt x="232" y="187"/>
                    <a:pt x="229" y="204"/>
                    <a:pt x="226" y="212"/>
                  </a:cubicBezTo>
                  <a:cubicBezTo>
                    <a:pt x="224" y="217"/>
                    <a:pt x="223" y="220"/>
                    <a:pt x="201" y="220"/>
                  </a:cubicBezTo>
                  <a:lnTo>
                    <a:pt x="171" y="220"/>
                  </a:lnTo>
                  <a:cubicBezTo>
                    <a:pt x="177" y="201"/>
                    <a:pt x="187" y="187"/>
                    <a:pt x="207" y="161"/>
                  </a:cubicBezTo>
                  <a:cubicBezTo>
                    <a:pt x="224" y="138"/>
                    <a:pt x="239" y="115"/>
                    <a:pt x="239" y="86"/>
                  </a:cubicBezTo>
                  <a:cubicBezTo>
                    <a:pt x="239" y="39"/>
                    <a:pt x="189" y="0"/>
                    <a:pt x="122" y="0"/>
                  </a:cubicBezTo>
                  <a:cubicBezTo>
                    <a:pt x="55" y="0"/>
                    <a:pt x="4" y="39"/>
                    <a:pt x="4" y="86"/>
                  </a:cubicBezTo>
                  <a:cubicBezTo>
                    <a:pt x="4" y="117"/>
                    <a:pt x="21" y="140"/>
                    <a:pt x="46" y="173"/>
                  </a:cubicBezTo>
                  <a:cubicBezTo>
                    <a:pt x="56" y="186"/>
                    <a:pt x="67" y="202"/>
                    <a:pt x="72" y="220"/>
                  </a:cubicBezTo>
                  <a:lnTo>
                    <a:pt x="43" y="220"/>
                  </a:lnTo>
                  <a:cubicBezTo>
                    <a:pt x="22" y="220"/>
                    <a:pt x="20" y="217"/>
                    <a:pt x="19" y="213"/>
                  </a:cubicBezTo>
                  <a:cubicBezTo>
                    <a:pt x="16" y="207"/>
                    <a:pt x="12" y="187"/>
                    <a:pt x="12" y="186"/>
                  </a:cubicBezTo>
                  <a:lnTo>
                    <a:pt x="0" y="186"/>
                  </a:lnTo>
                  <a:lnTo>
                    <a:pt x="12" y="245"/>
                  </a:lnTo>
                  <a:lnTo>
                    <a:pt x="75" y="245"/>
                  </a:lnTo>
                  <a:cubicBezTo>
                    <a:pt x="82" y="245"/>
                    <a:pt x="85" y="245"/>
                    <a:pt x="85" y="237"/>
                  </a:cubicBezTo>
                  <a:cubicBezTo>
                    <a:pt x="85" y="212"/>
                    <a:pt x="72" y="182"/>
                    <a:pt x="65" y="165"/>
                  </a:cubicBezTo>
                  <a:cubicBezTo>
                    <a:pt x="51" y="135"/>
                    <a:pt x="42" y="112"/>
                    <a:pt x="42" y="86"/>
                  </a:cubicBezTo>
                  <a:cubicBezTo>
                    <a:pt x="42" y="36"/>
                    <a:pt x="81" y="9"/>
                    <a:pt x="122" y="9"/>
                  </a:cubicBezTo>
                  <a:cubicBezTo>
                    <a:pt x="163" y="9"/>
                    <a:pt x="202" y="37"/>
                    <a:pt x="202" y="86"/>
                  </a:cubicBezTo>
                  <a:cubicBezTo>
                    <a:pt x="202" y="112"/>
                    <a:pt x="192" y="136"/>
                    <a:pt x="180" y="164"/>
                  </a:cubicBezTo>
                  <a:cubicBezTo>
                    <a:pt x="172" y="181"/>
                    <a:pt x="159" y="212"/>
                    <a:pt x="159" y="237"/>
                  </a:cubicBezTo>
                  <a:cubicBezTo>
                    <a:pt x="159" y="245"/>
                    <a:pt x="161" y="245"/>
                    <a:pt x="169" y="245"/>
                  </a:cubicBezTo>
                  <a:lnTo>
                    <a:pt x="231" y="245"/>
                  </a:lnTo>
                  <a:lnTo>
                    <a:pt x="244" y="18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3" name="Freeform 165">
              <a:extLst>
                <a:ext uri="{FF2B5EF4-FFF2-40B4-BE49-F238E27FC236}">
                  <a16:creationId xmlns:a16="http://schemas.microsoft.com/office/drawing/2014/main" id="{CC8FB2E6-3B3E-4E06-A3B7-BE73068869EE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7588250" y="5084763"/>
              <a:ext cx="244475" cy="214313"/>
            </a:xfrm>
            <a:custGeom>
              <a:avLst/>
              <a:gdLst>
                <a:gd name="T0" fmla="*/ 191 w 407"/>
                <a:gd name="T1" fmla="*/ 27 h 351"/>
                <a:gd name="T2" fmla="*/ 312 w 407"/>
                <a:gd name="T3" fmla="*/ 83 h 351"/>
                <a:gd name="T4" fmla="*/ 206 w 407"/>
                <a:gd name="T5" fmla="*/ 177 h 351"/>
                <a:gd name="T6" fmla="*/ 164 w 407"/>
                <a:gd name="T7" fmla="*/ 201 h 351"/>
                <a:gd name="T8" fmla="*/ 167 w 407"/>
                <a:gd name="T9" fmla="*/ 204 h 351"/>
                <a:gd name="T10" fmla="*/ 224 w 407"/>
                <a:gd name="T11" fmla="*/ 276 h 351"/>
                <a:gd name="T12" fmla="*/ 289 w 407"/>
                <a:gd name="T13" fmla="*/ 351 h 351"/>
                <a:gd name="T14" fmla="*/ 407 w 407"/>
                <a:gd name="T15" fmla="*/ 279 h 351"/>
                <a:gd name="T16" fmla="*/ 401 w 407"/>
                <a:gd name="T17" fmla="*/ 276 h 351"/>
                <a:gd name="T18" fmla="*/ 365 w 407"/>
                <a:gd name="T19" fmla="*/ 297 h 351"/>
                <a:gd name="T20" fmla="*/ 322 w 407"/>
                <a:gd name="T21" fmla="*/ 324 h 351"/>
                <a:gd name="T22" fmla="*/ 264 w 407"/>
                <a:gd name="T23" fmla="*/ 250 h 351"/>
                <a:gd name="T24" fmla="*/ 233 w 407"/>
                <a:gd name="T25" fmla="*/ 193 h 351"/>
                <a:gd name="T26" fmla="*/ 354 w 407"/>
                <a:gd name="T27" fmla="*/ 62 h 351"/>
                <a:gd name="T28" fmla="*/ 195 w 407"/>
                <a:gd name="T29" fmla="*/ 0 h 351"/>
                <a:gd name="T30" fmla="*/ 76 w 407"/>
                <a:gd name="T31" fmla="*/ 18 h 351"/>
                <a:gd name="T32" fmla="*/ 0 w 407"/>
                <a:gd name="T33" fmla="*/ 92 h 351"/>
                <a:gd name="T34" fmla="*/ 5 w 407"/>
                <a:gd name="T35" fmla="*/ 96 h 351"/>
                <a:gd name="T36" fmla="*/ 28 w 407"/>
                <a:gd name="T37" fmla="*/ 87 h 351"/>
                <a:gd name="T38" fmla="*/ 43 w 407"/>
                <a:gd name="T39" fmla="*/ 67 h 351"/>
                <a:gd name="T40" fmla="*/ 127 w 407"/>
                <a:gd name="T41" fmla="*/ 27 h 351"/>
                <a:gd name="T42" fmla="*/ 103 w 407"/>
                <a:gd name="T43" fmla="*/ 177 h 351"/>
                <a:gd name="T44" fmla="*/ 49 w 407"/>
                <a:gd name="T45" fmla="*/ 341 h 351"/>
                <a:gd name="T46" fmla="*/ 47 w 407"/>
                <a:gd name="T47" fmla="*/ 348 h 351"/>
                <a:gd name="T48" fmla="*/ 52 w 407"/>
                <a:gd name="T49" fmla="*/ 351 h 351"/>
                <a:gd name="T50" fmla="*/ 88 w 407"/>
                <a:gd name="T51" fmla="*/ 330 h 351"/>
                <a:gd name="T52" fmla="*/ 168 w 407"/>
                <a:gd name="T53" fmla="*/ 27 h 351"/>
                <a:gd name="T54" fmla="*/ 191 w 407"/>
                <a:gd name="T55" fmla="*/ 27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7" h="351">
                  <a:moveTo>
                    <a:pt x="191" y="27"/>
                  </a:moveTo>
                  <a:cubicBezTo>
                    <a:pt x="287" y="27"/>
                    <a:pt x="312" y="51"/>
                    <a:pt x="312" y="83"/>
                  </a:cubicBezTo>
                  <a:cubicBezTo>
                    <a:pt x="312" y="114"/>
                    <a:pt x="288" y="174"/>
                    <a:pt x="206" y="177"/>
                  </a:cubicBezTo>
                  <a:cubicBezTo>
                    <a:pt x="181" y="178"/>
                    <a:pt x="164" y="195"/>
                    <a:pt x="164" y="201"/>
                  </a:cubicBezTo>
                  <a:cubicBezTo>
                    <a:pt x="164" y="204"/>
                    <a:pt x="166" y="204"/>
                    <a:pt x="167" y="204"/>
                  </a:cubicBezTo>
                  <a:cubicBezTo>
                    <a:pt x="188" y="207"/>
                    <a:pt x="198" y="217"/>
                    <a:pt x="224" y="276"/>
                  </a:cubicBezTo>
                  <a:cubicBezTo>
                    <a:pt x="247" y="328"/>
                    <a:pt x="260" y="351"/>
                    <a:pt x="289" y="351"/>
                  </a:cubicBezTo>
                  <a:cubicBezTo>
                    <a:pt x="349" y="351"/>
                    <a:pt x="407" y="290"/>
                    <a:pt x="407" y="279"/>
                  </a:cubicBezTo>
                  <a:cubicBezTo>
                    <a:pt x="407" y="276"/>
                    <a:pt x="403" y="276"/>
                    <a:pt x="401" y="276"/>
                  </a:cubicBezTo>
                  <a:cubicBezTo>
                    <a:pt x="395" y="276"/>
                    <a:pt x="376" y="283"/>
                    <a:pt x="365" y="297"/>
                  </a:cubicBezTo>
                  <a:cubicBezTo>
                    <a:pt x="357" y="309"/>
                    <a:pt x="346" y="324"/>
                    <a:pt x="322" y="324"/>
                  </a:cubicBezTo>
                  <a:cubicBezTo>
                    <a:pt x="296" y="324"/>
                    <a:pt x="281" y="289"/>
                    <a:pt x="264" y="250"/>
                  </a:cubicBezTo>
                  <a:cubicBezTo>
                    <a:pt x="254" y="225"/>
                    <a:pt x="245" y="206"/>
                    <a:pt x="233" y="193"/>
                  </a:cubicBezTo>
                  <a:cubicBezTo>
                    <a:pt x="305" y="166"/>
                    <a:pt x="354" y="114"/>
                    <a:pt x="354" y="62"/>
                  </a:cubicBezTo>
                  <a:cubicBezTo>
                    <a:pt x="354" y="0"/>
                    <a:pt x="271" y="0"/>
                    <a:pt x="195" y="0"/>
                  </a:cubicBezTo>
                  <a:cubicBezTo>
                    <a:pt x="145" y="0"/>
                    <a:pt x="117" y="0"/>
                    <a:pt x="76" y="18"/>
                  </a:cubicBezTo>
                  <a:cubicBezTo>
                    <a:pt x="9" y="47"/>
                    <a:pt x="0" y="88"/>
                    <a:pt x="0" y="92"/>
                  </a:cubicBezTo>
                  <a:cubicBezTo>
                    <a:pt x="0" y="95"/>
                    <a:pt x="2" y="96"/>
                    <a:pt x="5" y="96"/>
                  </a:cubicBezTo>
                  <a:cubicBezTo>
                    <a:pt x="13" y="96"/>
                    <a:pt x="24" y="89"/>
                    <a:pt x="28" y="87"/>
                  </a:cubicBezTo>
                  <a:cubicBezTo>
                    <a:pt x="39" y="80"/>
                    <a:pt x="40" y="77"/>
                    <a:pt x="43" y="67"/>
                  </a:cubicBezTo>
                  <a:cubicBezTo>
                    <a:pt x="50" y="48"/>
                    <a:pt x="64" y="30"/>
                    <a:pt x="127" y="27"/>
                  </a:cubicBezTo>
                  <a:cubicBezTo>
                    <a:pt x="124" y="58"/>
                    <a:pt x="120" y="104"/>
                    <a:pt x="103" y="177"/>
                  </a:cubicBezTo>
                  <a:cubicBezTo>
                    <a:pt x="89" y="233"/>
                    <a:pt x="71" y="288"/>
                    <a:pt x="49" y="341"/>
                  </a:cubicBezTo>
                  <a:cubicBezTo>
                    <a:pt x="47" y="346"/>
                    <a:pt x="47" y="347"/>
                    <a:pt x="47" y="348"/>
                  </a:cubicBezTo>
                  <a:cubicBezTo>
                    <a:pt x="47" y="351"/>
                    <a:pt x="51" y="351"/>
                    <a:pt x="52" y="351"/>
                  </a:cubicBezTo>
                  <a:cubicBezTo>
                    <a:pt x="62" y="351"/>
                    <a:pt x="83" y="339"/>
                    <a:pt x="88" y="330"/>
                  </a:cubicBezTo>
                  <a:cubicBezTo>
                    <a:pt x="89" y="327"/>
                    <a:pt x="152" y="187"/>
                    <a:pt x="168" y="27"/>
                  </a:cubicBezTo>
                  <a:lnTo>
                    <a:pt x="191" y="2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" name="Freeform 166">
              <a:extLst>
                <a:ext uri="{FF2B5EF4-FFF2-40B4-BE49-F238E27FC236}">
                  <a16:creationId xmlns:a16="http://schemas.microsoft.com/office/drawing/2014/main" id="{88F151C8-2BB1-4110-9F5B-07825F1A2E66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7851775" y="5191126"/>
              <a:ext cx="114300" cy="149225"/>
            </a:xfrm>
            <a:custGeom>
              <a:avLst/>
              <a:gdLst>
                <a:gd name="T0" fmla="*/ 83 w 190"/>
                <a:gd name="T1" fmla="*/ 11 h 246"/>
                <a:gd name="T2" fmla="*/ 84 w 190"/>
                <a:gd name="T3" fmla="*/ 5 h 246"/>
                <a:gd name="T4" fmla="*/ 79 w 190"/>
                <a:gd name="T5" fmla="*/ 0 h 246"/>
                <a:gd name="T6" fmla="*/ 34 w 190"/>
                <a:gd name="T7" fmla="*/ 4 h 246"/>
                <a:gd name="T8" fmla="*/ 26 w 190"/>
                <a:gd name="T9" fmla="*/ 12 h 246"/>
                <a:gd name="T10" fmla="*/ 35 w 190"/>
                <a:gd name="T11" fmla="*/ 17 h 246"/>
                <a:gd name="T12" fmla="*/ 52 w 190"/>
                <a:gd name="T13" fmla="*/ 22 h 246"/>
                <a:gd name="T14" fmla="*/ 51 w 190"/>
                <a:gd name="T15" fmla="*/ 29 h 246"/>
                <a:gd name="T16" fmla="*/ 2 w 190"/>
                <a:gd name="T17" fmla="*/ 227 h 246"/>
                <a:gd name="T18" fmla="*/ 0 w 190"/>
                <a:gd name="T19" fmla="*/ 235 h 246"/>
                <a:gd name="T20" fmla="*/ 12 w 190"/>
                <a:gd name="T21" fmla="*/ 246 h 246"/>
                <a:gd name="T22" fmla="*/ 26 w 190"/>
                <a:gd name="T23" fmla="*/ 237 h 246"/>
                <a:gd name="T24" fmla="*/ 32 w 190"/>
                <a:gd name="T25" fmla="*/ 215 h 246"/>
                <a:gd name="T26" fmla="*/ 40 w 190"/>
                <a:gd name="T27" fmla="*/ 184 h 246"/>
                <a:gd name="T28" fmla="*/ 45 w 190"/>
                <a:gd name="T29" fmla="*/ 160 h 246"/>
                <a:gd name="T30" fmla="*/ 56 w 190"/>
                <a:gd name="T31" fmla="*/ 135 h 246"/>
                <a:gd name="T32" fmla="*/ 112 w 190"/>
                <a:gd name="T33" fmla="*/ 98 h 246"/>
                <a:gd name="T34" fmla="*/ 132 w 190"/>
                <a:gd name="T35" fmla="*/ 123 h 246"/>
                <a:gd name="T36" fmla="*/ 112 w 190"/>
                <a:gd name="T37" fmla="*/ 197 h 246"/>
                <a:gd name="T38" fmla="*/ 106 w 190"/>
                <a:gd name="T39" fmla="*/ 216 h 246"/>
                <a:gd name="T40" fmla="*/ 140 w 190"/>
                <a:gd name="T41" fmla="*/ 246 h 246"/>
                <a:gd name="T42" fmla="*/ 190 w 190"/>
                <a:gd name="T43" fmla="*/ 192 h 246"/>
                <a:gd name="T44" fmla="*/ 184 w 190"/>
                <a:gd name="T45" fmla="*/ 188 h 246"/>
                <a:gd name="T46" fmla="*/ 178 w 190"/>
                <a:gd name="T47" fmla="*/ 194 h 246"/>
                <a:gd name="T48" fmla="*/ 141 w 190"/>
                <a:gd name="T49" fmla="*/ 236 h 246"/>
                <a:gd name="T50" fmla="*/ 132 w 190"/>
                <a:gd name="T51" fmla="*/ 224 h 246"/>
                <a:gd name="T52" fmla="*/ 140 w 190"/>
                <a:gd name="T53" fmla="*/ 196 h 246"/>
                <a:gd name="T54" fmla="*/ 158 w 190"/>
                <a:gd name="T55" fmla="*/ 128 h 246"/>
                <a:gd name="T56" fmla="*/ 146 w 190"/>
                <a:gd name="T57" fmla="*/ 98 h 246"/>
                <a:gd name="T58" fmla="*/ 113 w 190"/>
                <a:gd name="T59" fmla="*/ 88 h 246"/>
                <a:gd name="T60" fmla="*/ 56 w 190"/>
                <a:gd name="T61" fmla="*/ 117 h 246"/>
                <a:gd name="T62" fmla="*/ 83 w 190"/>
                <a:gd name="T63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6">
                  <a:moveTo>
                    <a:pt x="83" y="11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4"/>
                  </a:cubicBezTo>
                  <a:cubicBezTo>
                    <a:pt x="31" y="4"/>
                    <a:pt x="26" y="4"/>
                    <a:pt x="26" y="12"/>
                  </a:cubicBezTo>
                  <a:cubicBezTo>
                    <a:pt x="26" y="17"/>
                    <a:pt x="31" y="17"/>
                    <a:pt x="35" y="17"/>
                  </a:cubicBezTo>
                  <a:cubicBezTo>
                    <a:pt x="52" y="17"/>
                    <a:pt x="52" y="19"/>
                    <a:pt x="52" y="22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5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15" y="246"/>
                    <a:pt x="22" y="244"/>
                    <a:pt x="26" y="237"/>
                  </a:cubicBezTo>
                  <a:cubicBezTo>
                    <a:pt x="27" y="235"/>
                    <a:pt x="30" y="222"/>
                    <a:pt x="32" y="215"/>
                  </a:cubicBezTo>
                  <a:lnTo>
                    <a:pt x="40" y="184"/>
                  </a:lnTo>
                  <a:cubicBezTo>
                    <a:pt x="41" y="178"/>
                    <a:pt x="44" y="165"/>
                    <a:pt x="45" y="160"/>
                  </a:cubicBezTo>
                  <a:cubicBezTo>
                    <a:pt x="49" y="147"/>
                    <a:pt x="49" y="146"/>
                    <a:pt x="56" y="135"/>
                  </a:cubicBezTo>
                  <a:cubicBezTo>
                    <a:pt x="67" y="118"/>
                    <a:pt x="84" y="98"/>
                    <a:pt x="112" y="98"/>
                  </a:cubicBezTo>
                  <a:cubicBezTo>
                    <a:pt x="131" y="98"/>
                    <a:pt x="132" y="114"/>
                    <a:pt x="132" y="123"/>
                  </a:cubicBezTo>
                  <a:cubicBezTo>
                    <a:pt x="132" y="144"/>
                    <a:pt x="117" y="182"/>
                    <a:pt x="112" y="197"/>
                  </a:cubicBezTo>
                  <a:cubicBezTo>
                    <a:pt x="108" y="207"/>
                    <a:pt x="106" y="210"/>
                    <a:pt x="106" y="216"/>
                  </a:cubicBezTo>
                  <a:cubicBezTo>
                    <a:pt x="106" y="234"/>
                    <a:pt x="122" y="246"/>
                    <a:pt x="140" y="246"/>
                  </a:cubicBezTo>
                  <a:cubicBezTo>
                    <a:pt x="174" y="246"/>
                    <a:pt x="190" y="198"/>
                    <a:pt x="190" y="192"/>
                  </a:cubicBezTo>
                  <a:cubicBezTo>
                    <a:pt x="190" y="188"/>
                    <a:pt x="185" y="188"/>
                    <a:pt x="184" y="188"/>
                  </a:cubicBezTo>
                  <a:cubicBezTo>
                    <a:pt x="179" y="188"/>
                    <a:pt x="179" y="190"/>
                    <a:pt x="178" y="194"/>
                  </a:cubicBezTo>
                  <a:cubicBezTo>
                    <a:pt x="170" y="222"/>
                    <a:pt x="154" y="236"/>
                    <a:pt x="141" y="236"/>
                  </a:cubicBezTo>
                  <a:cubicBezTo>
                    <a:pt x="133" y="236"/>
                    <a:pt x="132" y="231"/>
                    <a:pt x="132" y="224"/>
                  </a:cubicBezTo>
                  <a:cubicBezTo>
                    <a:pt x="132" y="216"/>
                    <a:pt x="134" y="211"/>
                    <a:pt x="140" y="196"/>
                  </a:cubicBezTo>
                  <a:cubicBezTo>
                    <a:pt x="144" y="185"/>
                    <a:pt x="158" y="148"/>
                    <a:pt x="158" y="128"/>
                  </a:cubicBezTo>
                  <a:cubicBezTo>
                    <a:pt x="158" y="123"/>
                    <a:pt x="158" y="108"/>
                    <a:pt x="146" y="98"/>
                  </a:cubicBezTo>
                  <a:cubicBezTo>
                    <a:pt x="140" y="93"/>
                    <a:pt x="129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167">
              <a:extLst>
                <a:ext uri="{FF2B5EF4-FFF2-40B4-BE49-F238E27FC236}">
                  <a16:creationId xmlns:a16="http://schemas.microsoft.com/office/drawing/2014/main" id="{07AB44D1-EC21-4129-B9C6-11AC81DD9F6F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8020050" y="5064126"/>
              <a:ext cx="69850" cy="304800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1" name="Freeform 168">
              <a:extLst>
                <a:ext uri="{FF2B5EF4-FFF2-40B4-BE49-F238E27FC236}">
                  <a16:creationId xmlns:a16="http://schemas.microsoft.com/office/drawing/2014/main" id="{988E9312-AA21-45B2-80B0-0F43B2055DFD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8115300" y="5102226"/>
              <a:ext cx="92075" cy="19367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6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2" name="Freeform 169">
              <a:extLst>
                <a:ext uri="{FF2B5EF4-FFF2-40B4-BE49-F238E27FC236}">
                  <a16:creationId xmlns:a16="http://schemas.microsoft.com/office/drawing/2014/main" id="{4730CAE6-7D94-4CF0-88D7-6274121ACB5E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8242300" y="5260976"/>
              <a:ext cx="34925" cy="90488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2 h 149"/>
                <a:gd name="T8" fmla="*/ 44 w 59"/>
                <a:gd name="T9" fmla="*/ 46 h 149"/>
                <a:gd name="T10" fmla="*/ 47 w 59"/>
                <a:gd name="T11" fmla="*/ 44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39"/>
                    <a:pt x="10" y="52"/>
                    <a:pt x="27" y="52"/>
                  </a:cubicBezTo>
                  <a:cubicBezTo>
                    <a:pt x="33" y="52"/>
                    <a:pt x="39" y="50"/>
                    <a:pt x="44" y="46"/>
                  </a:cubicBezTo>
                  <a:cubicBezTo>
                    <a:pt x="46" y="45"/>
                    <a:pt x="46" y="44"/>
                    <a:pt x="47" y="44"/>
                  </a:cubicBezTo>
                  <a:cubicBezTo>
                    <a:pt x="47" y="44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0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3" name="Freeform 170">
              <a:extLst>
                <a:ext uri="{FF2B5EF4-FFF2-40B4-BE49-F238E27FC236}">
                  <a16:creationId xmlns:a16="http://schemas.microsoft.com/office/drawing/2014/main" id="{1E81E435-68CC-42D1-BA56-F5A86C4426CA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8358188" y="5157788"/>
              <a:ext cx="149225" cy="138113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7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8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6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7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8" y="5"/>
                    <a:pt x="111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5" y="11"/>
                    <a:pt x="122" y="15"/>
                    <a:pt x="122" y="44"/>
                  </a:cubicBezTo>
                  <a:cubicBezTo>
                    <a:pt x="122" y="60"/>
                    <a:pt x="114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6"/>
                    <a:pt x="124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6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4" name="Freeform 171">
              <a:extLst>
                <a:ext uri="{FF2B5EF4-FFF2-40B4-BE49-F238E27FC236}">
                  <a16:creationId xmlns:a16="http://schemas.microsoft.com/office/drawing/2014/main" id="{F6E06859-2A12-426F-A988-7908E779F538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8537575" y="5064126"/>
              <a:ext cx="69850" cy="304800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7 h 499"/>
                <a:gd name="T10" fmla="*/ 87 w 116"/>
                <a:gd name="T11" fmla="*/ 250 h 499"/>
                <a:gd name="T12" fmla="*/ 6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5" name="Freeform 172">
              <a:extLst>
                <a:ext uri="{FF2B5EF4-FFF2-40B4-BE49-F238E27FC236}">
                  <a16:creationId xmlns:a16="http://schemas.microsoft.com/office/drawing/2014/main" id="{A3B97BEA-FB69-4848-894D-2A5F0FC5E5D3}"/>
                </a:ext>
              </a:extLst>
            </p:cNvPr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8651875" y="5081588"/>
              <a:ext cx="157162" cy="274638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5 h 449"/>
                <a:gd name="T10" fmla="*/ 0 w 261"/>
                <a:gd name="T11" fmla="*/ 262 h 449"/>
                <a:gd name="T12" fmla="*/ 95 w 261"/>
                <a:gd name="T13" fmla="*/ 352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89 w 261"/>
                <a:gd name="T23" fmla="*/ 427 h 449"/>
                <a:gd name="T24" fmla="*/ 108 w 261"/>
                <a:gd name="T25" fmla="*/ 352 h 449"/>
                <a:gd name="T26" fmla="*/ 261 w 261"/>
                <a:gd name="T27" fmla="*/ 216 h 449"/>
                <a:gd name="T28" fmla="*/ 165 w 261"/>
                <a:gd name="T29" fmla="*/ 125 h 449"/>
                <a:gd name="T30" fmla="*/ 193 w 261"/>
                <a:gd name="T31" fmla="*/ 12 h 449"/>
                <a:gd name="T32" fmla="*/ 98 w 261"/>
                <a:gd name="T33" fmla="*/ 341 h 449"/>
                <a:gd name="T34" fmla="*/ 32 w 261"/>
                <a:gd name="T35" fmla="*/ 273 h 449"/>
                <a:gd name="T36" fmla="*/ 149 w 261"/>
                <a:gd name="T37" fmla="*/ 136 h 449"/>
                <a:gd name="T38" fmla="*/ 98 w 261"/>
                <a:gd name="T39" fmla="*/ 341 h 449"/>
                <a:gd name="T40" fmla="*/ 162 w 261"/>
                <a:gd name="T41" fmla="*/ 136 h 449"/>
                <a:gd name="T42" fmla="*/ 229 w 261"/>
                <a:gd name="T43" fmla="*/ 205 h 449"/>
                <a:gd name="T44" fmla="*/ 111 w 261"/>
                <a:gd name="T45" fmla="*/ 341 h 449"/>
                <a:gd name="T46" fmla="*/ 162 w 261"/>
                <a:gd name="T47" fmla="*/ 13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5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5" y="349"/>
                    <a:pt x="95" y="352"/>
                  </a:cubicBezTo>
                  <a:cubicBezTo>
                    <a:pt x="91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6" y="449"/>
                    <a:pt x="79" y="449"/>
                  </a:cubicBezTo>
                  <a:cubicBezTo>
                    <a:pt x="81" y="449"/>
                    <a:pt x="82" y="448"/>
                    <a:pt x="84" y="447"/>
                  </a:cubicBezTo>
                  <a:cubicBezTo>
                    <a:pt x="85" y="446"/>
                    <a:pt x="88" y="434"/>
                    <a:pt x="89" y="427"/>
                  </a:cubicBezTo>
                  <a:lnTo>
                    <a:pt x="108" y="352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5" y="130"/>
                    <a:pt x="165" y="125"/>
                  </a:cubicBezTo>
                  <a:lnTo>
                    <a:pt x="193" y="12"/>
                  </a:lnTo>
                  <a:close/>
                  <a:moveTo>
                    <a:pt x="98" y="341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6"/>
                  </a:cubicBezTo>
                  <a:lnTo>
                    <a:pt x="98" y="341"/>
                  </a:lnTo>
                  <a:close/>
                  <a:moveTo>
                    <a:pt x="162" y="136"/>
                  </a:moveTo>
                  <a:cubicBezTo>
                    <a:pt x="200" y="138"/>
                    <a:pt x="229" y="161"/>
                    <a:pt x="229" y="205"/>
                  </a:cubicBezTo>
                  <a:cubicBezTo>
                    <a:pt x="229" y="264"/>
                    <a:pt x="186" y="335"/>
                    <a:pt x="111" y="341"/>
                  </a:cubicBezTo>
                  <a:lnTo>
                    <a:pt x="162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6" name="Freeform 173">
              <a:extLst>
                <a:ext uri="{FF2B5EF4-FFF2-40B4-BE49-F238E27FC236}">
                  <a16:creationId xmlns:a16="http://schemas.microsoft.com/office/drawing/2014/main" id="{343B7414-6C9B-49F6-9BF1-F7BA10748684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8831263" y="5191126"/>
              <a:ext cx="114300" cy="149225"/>
            </a:xfrm>
            <a:custGeom>
              <a:avLst/>
              <a:gdLst>
                <a:gd name="T0" fmla="*/ 83 w 190"/>
                <a:gd name="T1" fmla="*/ 11 h 246"/>
                <a:gd name="T2" fmla="*/ 85 w 190"/>
                <a:gd name="T3" fmla="*/ 5 h 246"/>
                <a:gd name="T4" fmla="*/ 79 w 190"/>
                <a:gd name="T5" fmla="*/ 0 h 246"/>
                <a:gd name="T6" fmla="*/ 34 w 190"/>
                <a:gd name="T7" fmla="*/ 4 h 246"/>
                <a:gd name="T8" fmla="*/ 27 w 190"/>
                <a:gd name="T9" fmla="*/ 12 h 246"/>
                <a:gd name="T10" fmla="*/ 36 w 190"/>
                <a:gd name="T11" fmla="*/ 17 h 246"/>
                <a:gd name="T12" fmla="*/ 52 w 190"/>
                <a:gd name="T13" fmla="*/ 22 h 246"/>
                <a:gd name="T14" fmla="*/ 51 w 190"/>
                <a:gd name="T15" fmla="*/ 29 h 246"/>
                <a:gd name="T16" fmla="*/ 2 w 190"/>
                <a:gd name="T17" fmla="*/ 227 h 246"/>
                <a:gd name="T18" fmla="*/ 0 w 190"/>
                <a:gd name="T19" fmla="*/ 235 h 246"/>
                <a:gd name="T20" fmla="*/ 12 w 190"/>
                <a:gd name="T21" fmla="*/ 246 h 246"/>
                <a:gd name="T22" fmla="*/ 26 w 190"/>
                <a:gd name="T23" fmla="*/ 237 h 246"/>
                <a:gd name="T24" fmla="*/ 32 w 190"/>
                <a:gd name="T25" fmla="*/ 215 h 246"/>
                <a:gd name="T26" fmla="*/ 40 w 190"/>
                <a:gd name="T27" fmla="*/ 184 h 246"/>
                <a:gd name="T28" fmla="*/ 46 w 190"/>
                <a:gd name="T29" fmla="*/ 160 h 246"/>
                <a:gd name="T30" fmla="*/ 56 w 190"/>
                <a:gd name="T31" fmla="*/ 135 h 246"/>
                <a:gd name="T32" fmla="*/ 112 w 190"/>
                <a:gd name="T33" fmla="*/ 98 h 246"/>
                <a:gd name="T34" fmla="*/ 133 w 190"/>
                <a:gd name="T35" fmla="*/ 123 h 246"/>
                <a:gd name="T36" fmla="*/ 112 w 190"/>
                <a:gd name="T37" fmla="*/ 197 h 246"/>
                <a:gd name="T38" fmla="*/ 107 w 190"/>
                <a:gd name="T39" fmla="*/ 216 h 246"/>
                <a:gd name="T40" fmla="*/ 140 w 190"/>
                <a:gd name="T41" fmla="*/ 246 h 246"/>
                <a:gd name="T42" fmla="*/ 190 w 190"/>
                <a:gd name="T43" fmla="*/ 192 h 246"/>
                <a:gd name="T44" fmla="*/ 185 w 190"/>
                <a:gd name="T45" fmla="*/ 188 h 246"/>
                <a:gd name="T46" fmla="*/ 178 w 190"/>
                <a:gd name="T47" fmla="*/ 194 h 246"/>
                <a:gd name="T48" fmla="*/ 141 w 190"/>
                <a:gd name="T49" fmla="*/ 236 h 246"/>
                <a:gd name="T50" fmla="*/ 132 w 190"/>
                <a:gd name="T51" fmla="*/ 224 h 246"/>
                <a:gd name="T52" fmla="*/ 140 w 190"/>
                <a:gd name="T53" fmla="*/ 196 h 246"/>
                <a:gd name="T54" fmla="*/ 159 w 190"/>
                <a:gd name="T55" fmla="*/ 128 h 246"/>
                <a:gd name="T56" fmla="*/ 146 w 190"/>
                <a:gd name="T57" fmla="*/ 98 h 246"/>
                <a:gd name="T58" fmla="*/ 114 w 190"/>
                <a:gd name="T59" fmla="*/ 88 h 246"/>
                <a:gd name="T60" fmla="*/ 57 w 190"/>
                <a:gd name="T61" fmla="*/ 117 h 246"/>
                <a:gd name="T62" fmla="*/ 83 w 190"/>
                <a:gd name="T63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6">
                  <a:moveTo>
                    <a:pt x="83" y="11"/>
                  </a:moveTo>
                  <a:cubicBezTo>
                    <a:pt x="84" y="10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3"/>
                    <a:pt x="34" y="4"/>
                  </a:cubicBezTo>
                  <a:cubicBezTo>
                    <a:pt x="32" y="4"/>
                    <a:pt x="27" y="4"/>
                    <a:pt x="27" y="12"/>
                  </a:cubicBezTo>
                  <a:cubicBezTo>
                    <a:pt x="27" y="17"/>
                    <a:pt x="32" y="17"/>
                    <a:pt x="36" y="17"/>
                  </a:cubicBezTo>
                  <a:cubicBezTo>
                    <a:pt x="52" y="17"/>
                    <a:pt x="52" y="19"/>
                    <a:pt x="52" y="22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5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16" y="246"/>
                    <a:pt x="22" y="244"/>
                    <a:pt x="26" y="237"/>
                  </a:cubicBezTo>
                  <a:cubicBezTo>
                    <a:pt x="27" y="235"/>
                    <a:pt x="31" y="222"/>
                    <a:pt x="32" y="215"/>
                  </a:cubicBezTo>
                  <a:lnTo>
                    <a:pt x="40" y="184"/>
                  </a:lnTo>
                  <a:cubicBezTo>
                    <a:pt x="41" y="178"/>
                    <a:pt x="45" y="165"/>
                    <a:pt x="46" y="160"/>
                  </a:cubicBezTo>
                  <a:cubicBezTo>
                    <a:pt x="49" y="147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3"/>
                  </a:cubicBezTo>
                  <a:cubicBezTo>
                    <a:pt x="133" y="144"/>
                    <a:pt x="118" y="182"/>
                    <a:pt x="112" y="197"/>
                  </a:cubicBezTo>
                  <a:cubicBezTo>
                    <a:pt x="108" y="207"/>
                    <a:pt x="107" y="210"/>
                    <a:pt x="107" y="216"/>
                  </a:cubicBezTo>
                  <a:cubicBezTo>
                    <a:pt x="107" y="234"/>
                    <a:pt x="122" y="246"/>
                    <a:pt x="140" y="246"/>
                  </a:cubicBezTo>
                  <a:cubicBezTo>
                    <a:pt x="175" y="246"/>
                    <a:pt x="190" y="198"/>
                    <a:pt x="190" y="192"/>
                  </a:cubicBezTo>
                  <a:cubicBezTo>
                    <a:pt x="190" y="188"/>
                    <a:pt x="186" y="188"/>
                    <a:pt x="185" y="188"/>
                  </a:cubicBezTo>
                  <a:cubicBezTo>
                    <a:pt x="180" y="188"/>
                    <a:pt x="179" y="190"/>
                    <a:pt x="178" y="194"/>
                  </a:cubicBezTo>
                  <a:cubicBezTo>
                    <a:pt x="170" y="222"/>
                    <a:pt x="155" y="236"/>
                    <a:pt x="141" y="236"/>
                  </a:cubicBezTo>
                  <a:cubicBezTo>
                    <a:pt x="134" y="236"/>
                    <a:pt x="132" y="231"/>
                    <a:pt x="132" y="224"/>
                  </a:cubicBezTo>
                  <a:cubicBezTo>
                    <a:pt x="132" y="216"/>
                    <a:pt x="134" y="211"/>
                    <a:pt x="140" y="196"/>
                  </a:cubicBezTo>
                  <a:cubicBezTo>
                    <a:pt x="145" y="185"/>
                    <a:pt x="159" y="148"/>
                    <a:pt x="159" y="128"/>
                  </a:cubicBezTo>
                  <a:cubicBezTo>
                    <a:pt x="159" y="123"/>
                    <a:pt x="159" y="108"/>
                    <a:pt x="146" y="98"/>
                  </a:cubicBezTo>
                  <a:cubicBezTo>
                    <a:pt x="140" y="93"/>
                    <a:pt x="130" y="88"/>
                    <a:pt x="114" y="88"/>
                  </a:cubicBezTo>
                  <a:cubicBezTo>
                    <a:pt x="88" y="88"/>
                    <a:pt x="70" y="102"/>
                    <a:pt x="57" y="117"/>
                  </a:cubicBezTo>
                  <a:lnTo>
                    <a:pt x="83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7" name="Freeform 174">
              <a:extLst>
                <a:ext uri="{FF2B5EF4-FFF2-40B4-BE49-F238E27FC236}">
                  <a16:creationId xmlns:a16="http://schemas.microsoft.com/office/drawing/2014/main" id="{34B2B2CE-88B3-4CED-BC5D-FBD4E34AE4F7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9001125" y="5064126"/>
              <a:ext cx="68262" cy="304800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8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50 h 499"/>
                <a:gd name="T16" fmla="*/ 32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4" y="420"/>
                    <a:pt x="28" y="326"/>
                    <a:pt x="28" y="250"/>
                  </a:cubicBezTo>
                  <a:cubicBezTo>
                    <a:pt x="28" y="163"/>
                    <a:pt x="47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0" y="34"/>
                    <a:pt x="31" y="97"/>
                  </a:cubicBezTo>
                  <a:cubicBezTo>
                    <a:pt x="5" y="152"/>
                    <a:pt x="0" y="208"/>
                    <a:pt x="0" y="250"/>
                  </a:cubicBezTo>
                  <a:cubicBezTo>
                    <a:pt x="0" y="289"/>
                    <a:pt x="5" y="349"/>
                    <a:pt x="32" y="405"/>
                  </a:cubicBezTo>
                  <a:cubicBezTo>
                    <a:pt x="62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8" name="Freeform 175">
              <a:extLst>
                <a:ext uri="{FF2B5EF4-FFF2-40B4-BE49-F238E27FC236}">
                  <a16:creationId xmlns:a16="http://schemas.microsoft.com/office/drawing/2014/main" id="{BABE1B1F-B1FA-4EC1-AA2A-0216C637BBDC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9096375" y="5157788"/>
              <a:ext cx="149225" cy="138113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7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8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5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7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1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5" y="11"/>
                    <a:pt x="122" y="15"/>
                    <a:pt x="122" y="44"/>
                  </a:cubicBezTo>
                  <a:cubicBezTo>
                    <a:pt x="122" y="60"/>
                    <a:pt x="114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6"/>
                    <a:pt x="123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9" name="Freeform 176">
              <a:extLst>
                <a:ext uri="{FF2B5EF4-FFF2-40B4-BE49-F238E27FC236}">
                  <a16:creationId xmlns:a16="http://schemas.microsoft.com/office/drawing/2014/main" id="{0C2C0371-0778-40EE-A67B-32DDA3CC049C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9275763" y="5064126"/>
              <a:ext cx="69850" cy="304800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0" name="Freeform 177">
              <a:extLst>
                <a:ext uri="{FF2B5EF4-FFF2-40B4-BE49-F238E27FC236}">
                  <a16:creationId xmlns:a16="http://schemas.microsoft.com/office/drawing/2014/main" id="{41DC9781-4982-4B2A-ADAB-B8D324E04794}"/>
                </a:ext>
              </a:extLst>
            </p:cNvPr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>
              <a:off x="9475788" y="5181601"/>
              <a:ext cx="198437" cy="71438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1" name="Freeform 178">
              <a:extLst>
                <a:ext uri="{FF2B5EF4-FFF2-40B4-BE49-F238E27FC236}">
                  <a16:creationId xmlns:a16="http://schemas.microsoft.com/office/drawing/2014/main" id="{8FF10512-D1C2-431A-95D4-C3735DF62492}"/>
                </a:ext>
              </a:extLst>
            </p:cNvPr>
            <p:cNvSpPr>
              <a:spLocks noEditPoints="1"/>
            </p:cNvSpPr>
            <p:nvPr>
              <p:custDataLst>
                <p:tags r:id="rId21"/>
              </p:custDataLst>
            </p:nvPr>
          </p:nvSpPr>
          <p:spPr bwMode="auto">
            <a:xfrm>
              <a:off x="9785350" y="5089526"/>
              <a:ext cx="127000" cy="209550"/>
            </a:xfrm>
            <a:custGeom>
              <a:avLst/>
              <a:gdLst>
                <a:gd name="T0" fmla="*/ 210 w 210"/>
                <a:gd name="T1" fmla="*/ 173 h 343"/>
                <a:gd name="T2" fmla="*/ 190 w 210"/>
                <a:gd name="T3" fmla="*/ 56 h 343"/>
                <a:gd name="T4" fmla="*/ 105 w 210"/>
                <a:gd name="T5" fmla="*/ 0 h 343"/>
                <a:gd name="T6" fmla="*/ 19 w 210"/>
                <a:gd name="T7" fmla="*/ 59 h 343"/>
                <a:gd name="T8" fmla="*/ 0 w 210"/>
                <a:gd name="T9" fmla="*/ 173 h 343"/>
                <a:gd name="T10" fmla="*/ 23 w 210"/>
                <a:gd name="T11" fmla="*/ 293 h 343"/>
                <a:gd name="T12" fmla="*/ 105 w 210"/>
                <a:gd name="T13" fmla="*/ 343 h 343"/>
                <a:gd name="T14" fmla="*/ 192 w 210"/>
                <a:gd name="T15" fmla="*/ 286 h 343"/>
                <a:gd name="T16" fmla="*/ 210 w 210"/>
                <a:gd name="T17" fmla="*/ 173 h 343"/>
                <a:gd name="T18" fmla="*/ 105 w 210"/>
                <a:gd name="T19" fmla="*/ 332 h 343"/>
                <a:gd name="T20" fmla="*/ 47 w 210"/>
                <a:gd name="T21" fmla="*/ 272 h 343"/>
                <a:gd name="T22" fmla="*/ 42 w 210"/>
                <a:gd name="T23" fmla="*/ 167 h 343"/>
                <a:gd name="T24" fmla="*/ 46 w 210"/>
                <a:gd name="T25" fmla="*/ 75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7 h 343"/>
                <a:gd name="T32" fmla="*/ 163 w 210"/>
                <a:gd name="T33" fmla="*/ 270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3"/>
                  </a:moveTo>
                  <a:cubicBezTo>
                    <a:pt x="210" y="133"/>
                    <a:pt x="208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6" y="0"/>
                    <a:pt x="39" y="13"/>
                    <a:pt x="19" y="59"/>
                  </a:cubicBezTo>
                  <a:cubicBezTo>
                    <a:pt x="3" y="94"/>
                    <a:pt x="0" y="133"/>
                    <a:pt x="0" y="173"/>
                  </a:cubicBezTo>
                  <a:cubicBezTo>
                    <a:pt x="0" y="210"/>
                    <a:pt x="2" y="255"/>
                    <a:pt x="23" y="293"/>
                  </a:cubicBezTo>
                  <a:cubicBezTo>
                    <a:pt x="44" y="333"/>
                    <a:pt x="81" y="343"/>
                    <a:pt x="105" y="343"/>
                  </a:cubicBezTo>
                  <a:cubicBezTo>
                    <a:pt x="132" y="343"/>
                    <a:pt x="170" y="333"/>
                    <a:pt x="192" y="286"/>
                  </a:cubicBezTo>
                  <a:cubicBezTo>
                    <a:pt x="208" y="251"/>
                    <a:pt x="210" y="212"/>
                    <a:pt x="210" y="173"/>
                  </a:cubicBezTo>
                  <a:close/>
                  <a:moveTo>
                    <a:pt x="105" y="332"/>
                  </a:moveTo>
                  <a:cubicBezTo>
                    <a:pt x="86" y="332"/>
                    <a:pt x="56" y="320"/>
                    <a:pt x="47" y="272"/>
                  </a:cubicBezTo>
                  <a:cubicBezTo>
                    <a:pt x="42" y="242"/>
                    <a:pt x="42" y="196"/>
                    <a:pt x="42" y="167"/>
                  </a:cubicBezTo>
                  <a:cubicBezTo>
                    <a:pt x="42" y="135"/>
                    <a:pt x="42" y="102"/>
                    <a:pt x="46" y="75"/>
                  </a:cubicBezTo>
                  <a:cubicBezTo>
                    <a:pt x="55" y="16"/>
                    <a:pt x="93" y="11"/>
                    <a:pt x="105" y="11"/>
                  </a:cubicBezTo>
                  <a:cubicBezTo>
                    <a:pt x="121" y="11"/>
                    <a:pt x="154" y="20"/>
                    <a:pt x="164" y="69"/>
                  </a:cubicBezTo>
                  <a:cubicBezTo>
                    <a:pt x="169" y="97"/>
                    <a:pt x="169" y="135"/>
                    <a:pt x="169" y="167"/>
                  </a:cubicBezTo>
                  <a:cubicBezTo>
                    <a:pt x="169" y="204"/>
                    <a:pt x="169" y="238"/>
                    <a:pt x="163" y="270"/>
                  </a:cubicBezTo>
                  <a:cubicBezTo>
                    <a:pt x="156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23" name="TextBox 522">
            <a:extLst>
              <a:ext uri="{FF2B5EF4-FFF2-40B4-BE49-F238E27FC236}">
                <a16:creationId xmlns:a16="http://schemas.microsoft.com/office/drawing/2014/main" id="{01A28CFB-B849-4DB9-9D30-9BB75716299A}"/>
              </a:ext>
            </a:extLst>
          </p:cNvPr>
          <p:cNvSpPr txBox="1"/>
          <p:nvPr/>
        </p:nvSpPr>
        <p:spPr>
          <a:xfrm>
            <a:off x="6145518" y="4387904"/>
            <a:ext cx="5357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Residual orthogonal to all test functions in some space:</a:t>
            </a:r>
          </a:p>
        </p:txBody>
      </p:sp>
      <p:sp>
        <p:nvSpPr>
          <p:cNvPr id="524" name="Arrow: Right 523">
            <a:extLst>
              <a:ext uri="{FF2B5EF4-FFF2-40B4-BE49-F238E27FC236}">
                <a16:creationId xmlns:a16="http://schemas.microsoft.com/office/drawing/2014/main" id="{93082FC5-367B-400E-8D70-6BB4B1A1F7C7}"/>
              </a:ext>
            </a:extLst>
          </p:cNvPr>
          <p:cNvSpPr/>
          <p:nvPr/>
        </p:nvSpPr>
        <p:spPr>
          <a:xfrm>
            <a:off x="6750492" y="5133192"/>
            <a:ext cx="304800" cy="187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6" name="TextBox 535">
            <a:extLst>
              <a:ext uri="{FF2B5EF4-FFF2-40B4-BE49-F238E27FC236}">
                <a16:creationId xmlns:a16="http://schemas.microsoft.com/office/drawing/2014/main" id="{1B45C93C-C4DE-424A-8C00-9747A480202B}"/>
              </a:ext>
            </a:extLst>
          </p:cNvPr>
          <p:cNvSpPr txBox="1"/>
          <p:nvPr/>
        </p:nvSpPr>
        <p:spPr>
          <a:xfrm>
            <a:off x="6702664" y="5711395"/>
            <a:ext cx="221592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Finite element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Spectral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…</a:t>
            </a:r>
          </a:p>
        </p:txBody>
      </p:sp>
      <p:sp>
        <p:nvSpPr>
          <p:cNvPr id="538" name="TextBox 537">
            <a:extLst>
              <a:ext uri="{FF2B5EF4-FFF2-40B4-BE49-F238E27FC236}">
                <a16:creationId xmlns:a16="http://schemas.microsoft.com/office/drawing/2014/main" id="{0E72B23E-5E69-41CC-AA1C-E76314295927}"/>
              </a:ext>
            </a:extLst>
          </p:cNvPr>
          <p:cNvSpPr txBox="1"/>
          <p:nvPr/>
        </p:nvSpPr>
        <p:spPr>
          <a:xfrm>
            <a:off x="1837226" y="5705171"/>
            <a:ext cx="234686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Finite difference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Finite volume methods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….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0E506A8-E5AE-4DC0-BBA1-0FBF0B5A06F6}"/>
              </a:ext>
            </a:extLst>
          </p:cNvPr>
          <p:cNvGrpSpPr/>
          <p:nvPr/>
        </p:nvGrpSpPr>
        <p:grpSpPr>
          <a:xfrm>
            <a:off x="11521440" y="0"/>
            <a:ext cx="670559" cy="343004"/>
            <a:chOff x="10991914" y="0"/>
            <a:chExt cx="1200086" cy="343004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7679A020-1634-4BD0-A146-06CF2C888AD9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BC06DBE8-03E6-4E5D-948B-1D570719CE81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PDEs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6AF7043A-A415-4E37-A220-95699C44C683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B74F6C4-5415-4FAB-BF3D-633AFEBE06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9071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" grpId="0"/>
      <p:bldP spid="439" grpId="0" animBg="1"/>
      <p:bldP spid="523" grpId="0"/>
      <p:bldP spid="524" grpId="0" animBg="1"/>
      <p:bldP spid="536" grpId="0"/>
      <p:bldP spid="5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roup 97">
            <a:extLst>
              <a:ext uri="{FF2B5EF4-FFF2-40B4-BE49-F238E27FC236}">
                <a16:creationId xmlns:a16="http://schemas.microsoft.com/office/drawing/2014/main" id="{A0E506A8-E5AE-4DC0-BBA1-0FBF0B5A06F6}"/>
              </a:ext>
            </a:extLst>
          </p:cNvPr>
          <p:cNvGrpSpPr/>
          <p:nvPr/>
        </p:nvGrpSpPr>
        <p:grpSpPr>
          <a:xfrm>
            <a:off x="10588334" y="0"/>
            <a:ext cx="1603665" cy="343004"/>
            <a:chOff x="10991914" y="0"/>
            <a:chExt cx="1200086" cy="343004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7679A020-1634-4BD0-A146-06CF2C888AD9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BC06DBE8-03E6-4E5D-948B-1D570719CE81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Quark-Meson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6AF7043A-A415-4E37-A220-95699C44C683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B74F6C4-5415-4FAB-BF3D-633AFEBE06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68A0DEF-1CBA-4CA6-9570-539EF13EA189}"/>
              </a:ext>
            </a:extLst>
          </p:cNvPr>
          <p:cNvSpPr txBox="1"/>
          <p:nvPr/>
        </p:nvSpPr>
        <p:spPr>
          <a:xfrm>
            <a:off x="687255" y="1304622"/>
            <a:ext cx="48499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Quark-Meson model topic in several talks</a:t>
            </a:r>
            <a:endParaRPr lang="en-DE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314AB9-DB87-4D39-B741-4C9CED6EC2F9}"/>
              </a:ext>
            </a:extLst>
          </p:cNvPr>
          <p:cNvSpPr txBox="1"/>
          <p:nvPr/>
        </p:nvSpPr>
        <p:spPr>
          <a:xfrm>
            <a:off x="3139245" y="1704732"/>
            <a:ext cx="59555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c.f. Talks by Carl Zelle, Fabian Rennecke, Martin Steil, ....</a:t>
            </a:r>
            <a:endParaRPr lang="en-DE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0D7956-B40D-4547-AD8D-AECCA9801F3A}"/>
              </a:ext>
            </a:extLst>
          </p:cNvPr>
          <p:cNvSpPr txBox="1"/>
          <p:nvPr/>
        </p:nvSpPr>
        <p:spPr>
          <a:xfrm>
            <a:off x="687255" y="2947047"/>
            <a:ext cx="4426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/>
              <a:t>Resulting phase structure well known</a:t>
            </a:r>
            <a:endParaRPr lang="en-DE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17149C-A43D-457D-A7D7-2C2B944D1C89}"/>
              </a:ext>
            </a:extLst>
          </p:cNvPr>
          <p:cNvSpPr txBox="1"/>
          <p:nvPr/>
        </p:nvSpPr>
        <p:spPr>
          <a:xfrm>
            <a:off x="9301253" y="1243067"/>
            <a:ext cx="1511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u="sng" dirty="0"/>
              <a:t>d=4 &amp; N=4</a:t>
            </a:r>
            <a:endParaRPr lang="en-DE" sz="2400" u="sng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E028D63-E698-47BB-BC50-D9630830D1E1}"/>
              </a:ext>
            </a:extLst>
          </p:cNvPr>
          <p:cNvSpPr txBox="1"/>
          <p:nvPr/>
        </p:nvSpPr>
        <p:spPr>
          <a:xfrm>
            <a:off x="9732245" y="6212095"/>
            <a:ext cx="2511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1"/>
                </a:solidFill>
              </a:rPr>
              <a:t>Grossi</a:t>
            </a:r>
            <a:r>
              <a:rPr lang="en-US" sz="1400" dirty="0">
                <a:solidFill>
                  <a:schemeClr val="accent1"/>
                </a:solidFill>
              </a:rPr>
              <a:t>, Pawlowski, NW, in prep.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6DD317D-AEA7-4B99-8FE9-E0099744BDF1}"/>
              </a:ext>
            </a:extLst>
          </p:cNvPr>
          <p:cNvSpPr txBox="1"/>
          <p:nvPr/>
        </p:nvSpPr>
        <p:spPr>
          <a:xfrm>
            <a:off x="3089924" y="3347157"/>
            <a:ext cx="7603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Braun, Pawlowski, Rennecke, Schaefer, Wambach, and many more ….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1BB66F9E-EAE4-4066-B504-5B5157360A70}"/>
              </a:ext>
            </a:extLst>
          </p:cNvPr>
          <p:cNvSpPr/>
          <p:nvPr/>
        </p:nvSpPr>
        <p:spPr>
          <a:xfrm>
            <a:off x="2166398" y="4225525"/>
            <a:ext cx="7711313" cy="68762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81C6F4A-F4E8-47A6-BB08-E615A3E27225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350960" y="4356655"/>
            <a:ext cx="7342188" cy="377826"/>
            <a:chOff x="1968500" y="2413000"/>
            <a:chExt cx="7342188" cy="377826"/>
          </a:xfrm>
        </p:grpSpPr>
        <p:sp>
          <p:nvSpPr>
            <p:cNvPr id="45" name="Freeform 264">
              <a:extLst>
                <a:ext uri="{FF2B5EF4-FFF2-40B4-BE49-F238E27FC236}">
                  <a16:creationId xmlns:a16="http://schemas.microsoft.com/office/drawing/2014/main" id="{FC87D485-A938-4294-8DDD-3C80D83AC2C3}"/>
                </a:ext>
              </a:extLst>
            </p:cNvPr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1968500" y="2482850"/>
              <a:ext cx="157163" cy="234951"/>
            </a:xfrm>
            <a:custGeom>
              <a:avLst/>
              <a:gdLst>
                <a:gd name="T0" fmla="*/ 211 w 263"/>
                <a:gd name="T1" fmla="*/ 188 h 369"/>
                <a:gd name="T2" fmla="*/ 147 w 263"/>
                <a:gd name="T3" fmla="*/ 130 h 369"/>
                <a:gd name="T4" fmla="*/ 45 w 263"/>
                <a:gd name="T5" fmla="*/ 176 h 369"/>
                <a:gd name="T6" fmla="*/ 0 w 263"/>
                <a:gd name="T7" fmla="*/ 280 h 369"/>
                <a:gd name="T8" fmla="*/ 92 w 263"/>
                <a:gd name="T9" fmla="*/ 369 h 369"/>
                <a:gd name="T10" fmla="*/ 263 w 263"/>
                <a:gd name="T11" fmla="*/ 130 h 369"/>
                <a:gd name="T12" fmla="*/ 155 w 263"/>
                <a:gd name="T13" fmla="*/ 0 h 369"/>
                <a:gd name="T14" fmla="*/ 60 w 263"/>
                <a:gd name="T15" fmla="*/ 79 h 369"/>
                <a:gd name="T16" fmla="*/ 79 w 263"/>
                <a:gd name="T17" fmla="*/ 97 h 369"/>
                <a:gd name="T18" fmla="*/ 105 w 263"/>
                <a:gd name="T19" fmla="*/ 70 h 369"/>
                <a:gd name="T20" fmla="*/ 82 w 263"/>
                <a:gd name="T21" fmla="*/ 53 h 369"/>
                <a:gd name="T22" fmla="*/ 154 w 263"/>
                <a:gd name="T23" fmla="*/ 13 h 369"/>
                <a:gd name="T24" fmla="*/ 225 w 263"/>
                <a:gd name="T25" fmla="*/ 103 h 369"/>
                <a:gd name="T26" fmla="*/ 212 w 263"/>
                <a:gd name="T27" fmla="*/ 188 h 369"/>
                <a:gd name="T28" fmla="*/ 211 w 263"/>
                <a:gd name="T29" fmla="*/ 188 h 369"/>
                <a:gd name="T30" fmla="*/ 93 w 263"/>
                <a:gd name="T31" fmla="*/ 355 h 369"/>
                <a:gd name="T32" fmla="*/ 39 w 263"/>
                <a:gd name="T33" fmla="*/ 298 h 369"/>
                <a:gd name="T34" fmla="*/ 72 w 263"/>
                <a:gd name="T35" fmla="*/ 185 h 369"/>
                <a:gd name="T36" fmla="*/ 147 w 263"/>
                <a:gd name="T37" fmla="*/ 141 h 369"/>
                <a:gd name="T38" fmla="*/ 202 w 263"/>
                <a:gd name="T39" fmla="*/ 206 h 369"/>
                <a:gd name="T40" fmla="*/ 93 w 263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9">
                  <a:moveTo>
                    <a:pt x="211" y="188"/>
                  </a:moveTo>
                  <a:cubicBezTo>
                    <a:pt x="206" y="158"/>
                    <a:pt x="186" y="130"/>
                    <a:pt x="147" y="130"/>
                  </a:cubicBezTo>
                  <a:cubicBezTo>
                    <a:pt x="116" y="130"/>
                    <a:pt x="84" y="138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1" y="369"/>
                    <a:pt x="263" y="201"/>
                    <a:pt x="263" y="130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3" y="355"/>
                  </a:moveTo>
                  <a:cubicBezTo>
                    <a:pt x="39" y="355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1" y="157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3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265">
              <a:extLst>
                <a:ext uri="{FF2B5EF4-FFF2-40B4-BE49-F238E27FC236}">
                  <a16:creationId xmlns:a16="http://schemas.microsoft.com/office/drawing/2014/main" id="{60784FC1-4A74-43C2-80B0-99D17E1353B8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124075" y="2619376"/>
              <a:ext cx="69850" cy="141288"/>
            </a:xfrm>
            <a:custGeom>
              <a:avLst/>
              <a:gdLst>
                <a:gd name="T0" fmla="*/ 71 w 117"/>
                <a:gd name="T1" fmla="*/ 81 h 222"/>
                <a:gd name="T2" fmla="*/ 106 w 117"/>
                <a:gd name="T3" fmla="*/ 81 h 222"/>
                <a:gd name="T4" fmla="*/ 117 w 117"/>
                <a:gd name="T5" fmla="*/ 73 h 222"/>
                <a:gd name="T6" fmla="*/ 107 w 117"/>
                <a:gd name="T7" fmla="*/ 68 h 222"/>
                <a:gd name="T8" fmla="*/ 74 w 117"/>
                <a:gd name="T9" fmla="*/ 68 h 222"/>
                <a:gd name="T10" fmla="*/ 87 w 117"/>
                <a:gd name="T11" fmla="*/ 16 h 222"/>
                <a:gd name="T12" fmla="*/ 88 w 117"/>
                <a:gd name="T13" fmla="*/ 12 h 222"/>
                <a:gd name="T14" fmla="*/ 76 w 117"/>
                <a:gd name="T15" fmla="*/ 0 h 222"/>
                <a:gd name="T16" fmla="*/ 59 w 117"/>
                <a:gd name="T17" fmla="*/ 15 h 222"/>
                <a:gd name="T18" fmla="*/ 46 w 117"/>
                <a:gd name="T19" fmla="*/ 68 h 222"/>
                <a:gd name="T20" fmla="*/ 11 w 117"/>
                <a:gd name="T21" fmla="*/ 68 h 222"/>
                <a:gd name="T22" fmla="*/ 0 w 117"/>
                <a:gd name="T23" fmla="*/ 76 h 222"/>
                <a:gd name="T24" fmla="*/ 10 w 117"/>
                <a:gd name="T25" fmla="*/ 81 h 222"/>
                <a:gd name="T26" fmla="*/ 43 w 117"/>
                <a:gd name="T27" fmla="*/ 81 h 222"/>
                <a:gd name="T28" fmla="*/ 23 w 117"/>
                <a:gd name="T29" fmla="*/ 163 h 222"/>
                <a:gd name="T30" fmla="*/ 17 w 117"/>
                <a:gd name="T31" fmla="*/ 189 h 222"/>
                <a:gd name="T32" fmla="*/ 55 w 117"/>
                <a:gd name="T33" fmla="*/ 222 h 222"/>
                <a:gd name="T34" fmla="*/ 115 w 117"/>
                <a:gd name="T35" fmla="*/ 169 h 222"/>
                <a:gd name="T36" fmla="*/ 110 w 117"/>
                <a:gd name="T37" fmla="*/ 164 h 222"/>
                <a:gd name="T38" fmla="*/ 102 w 117"/>
                <a:gd name="T39" fmla="*/ 171 h 222"/>
                <a:gd name="T40" fmla="*/ 56 w 117"/>
                <a:gd name="T41" fmla="*/ 212 h 222"/>
                <a:gd name="T42" fmla="*/ 43 w 117"/>
                <a:gd name="T43" fmla="*/ 195 h 222"/>
                <a:gd name="T44" fmla="*/ 46 w 117"/>
                <a:gd name="T45" fmla="*/ 181 h 222"/>
                <a:gd name="T46" fmla="*/ 71 w 117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7" h="222">
                  <a:moveTo>
                    <a:pt x="71" y="81"/>
                  </a:moveTo>
                  <a:lnTo>
                    <a:pt x="106" y="81"/>
                  </a:lnTo>
                  <a:cubicBezTo>
                    <a:pt x="113" y="81"/>
                    <a:pt x="117" y="81"/>
                    <a:pt x="117" y="73"/>
                  </a:cubicBezTo>
                  <a:cubicBezTo>
                    <a:pt x="117" y="68"/>
                    <a:pt x="113" y="68"/>
                    <a:pt x="107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7" y="15"/>
                    <a:pt x="88" y="13"/>
                    <a:pt x="88" y="12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7" y="0"/>
                    <a:pt x="62" y="6"/>
                    <a:pt x="59" y="15"/>
                  </a:cubicBezTo>
                  <a:cubicBezTo>
                    <a:pt x="57" y="24"/>
                    <a:pt x="62" y="7"/>
                    <a:pt x="46" y="68"/>
                  </a:cubicBezTo>
                  <a:lnTo>
                    <a:pt x="11" y="68"/>
                  </a:lnTo>
                  <a:cubicBezTo>
                    <a:pt x="4" y="68"/>
                    <a:pt x="0" y="68"/>
                    <a:pt x="0" y="76"/>
                  </a:cubicBezTo>
                  <a:cubicBezTo>
                    <a:pt x="0" y="81"/>
                    <a:pt x="4" y="81"/>
                    <a:pt x="10" y="81"/>
                  </a:cubicBezTo>
                  <a:lnTo>
                    <a:pt x="43" y="81"/>
                  </a:lnTo>
                  <a:lnTo>
                    <a:pt x="23" y="163"/>
                  </a:lnTo>
                  <a:cubicBezTo>
                    <a:pt x="20" y="172"/>
                    <a:pt x="17" y="184"/>
                    <a:pt x="17" y="189"/>
                  </a:cubicBezTo>
                  <a:cubicBezTo>
                    <a:pt x="17" y="209"/>
                    <a:pt x="35" y="222"/>
                    <a:pt x="55" y="222"/>
                  </a:cubicBezTo>
                  <a:cubicBezTo>
                    <a:pt x="93" y="222"/>
                    <a:pt x="115" y="173"/>
                    <a:pt x="115" y="169"/>
                  </a:cubicBezTo>
                  <a:cubicBezTo>
                    <a:pt x="115" y="164"/>
                    <a:pt x="111" y="164"/>
                    <a:pt x="110" y="164"/>
                  </a:cubicBezTo>
                  <a:cubicBezTo>
                    <a:pt x="105" y="164"/>
                    <a:pt x="105" y="165"/>
                    <a:pt x="102" y="171"/>
                  </a:cubicBezTo>
                  <a:cubicBezTo>
                    <a:pt x="93" y="193"/>
                    <a:pt x="75" y="212"/>
                    <a:pt x="56" y="212"/>
                  </a:cubicBezTo>
                  <a:cubicBezTo>
                    <a:pt x="48" y="212"/>
                    <a:pt x="43" y="208"/>
                    <a:pt x="43" y="195"/>
                  </a:cubicBezTo>
                  <a:cubicBezTo>
                    <a:pt x="43" y="192"/>
                    <a:pt x="45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266">
              <a:extLst>
                <a:ext uri="{FF2B5EF4-FFF2-40B4-BE49-F238E27FC236}">
                  <a16:creationId xmlns:a16="http://schemas.microsoft.com/office/drawing/2014/main" id="{4A37B3FF-4B6A-4265-99AC-61074BF636B3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227263" y="2570163"/>
              <a:ext cx="152400" cy="144463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6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6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6" y="50"/>
                    <a:pt x="106" y="41"/>
                  </a:cubicBezTo>
                  <a:cubicBezTo>
                    <a:pt x="106" y="19"/>
                    <a:pt x="90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6" y="12"/>
                    <a:pt x="76" y="27"/>
                  </a:cubicBezTo>
                  <a:cubicBezTo>
                    <a:pt x="76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3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67">
              <a:extLst>
                <a:ext uri="{FF2B5EF4-FFF2-40B4-BE49-F238E27FC236}">
                  <a16:creationId xmlns:a16="http://schemas.microsoft.com/office/drawing/2014/main" id="{2977E5AA-D590-4FC0-8193-F2EA9037BFCD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570163" y="2525713"/>
              <a:ext cx="196850" cy="212726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68">
              <a:extLst>
                <a:ext uri="{FF2B5EF4-FFF2-40B4-BE49-F238E27FC236}">
                  <a16:creationId xmlns:a16="http://schemas.microsoft.com/office/drawing/2014/main" id="{299CF545-111E-4073-B0B9-DB70428730F9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2960688" y="2482850"/>
              <a:ext cx="155575" cy="234951"/>
            </a:xfrm>
            <a:custGeom>
              <a:avLst/>
              <a:gdLst>
                <a:gd name="T0" fmla="*/ 211 w 263"/>
                <a:gd name="T1" fmla="*/ 188 h 369"/>
                <a:gd name="T2" fmla="*/ 147 w 263"/>
                <a:gd name="T3" fmla="*/ 130 h 369"/>
                <a:gd name="T4" fmla="*/ 45 w 263"/>
                <a:gd name="T5" fmla="*/ 176 h 369"/>
                <a:gd name="T6" fmla="*/ 0 w 263"/>
                <a:gd name="T7" fmla="*/ 280 h 369"/>
                <a:gd name="T8" fmla="*/ 92 w 263"/>
                <a:gd name="T9" fmla="*/ 369 h 369"/>
                <a:gd name="T10" fmla="*/ 263 w 263"/>
                <a:gd name="T11" fmla="*/ 130 h 369"/>
                <a:gd name="T12" fmla="*/ 155 w 263"/>
                <a:gd name="T13" fmla="*/ 0 h 369"/>
                <a:gd name="T14" fmla="*/ 60 w 263"/>
                <a:gd name="T15" fmla="*/ 79 h 369"/>
                <a:gd name="T16" fmla="*/ 79 w 263"/>
                <a:gd name="T17" fmla="*/ 97 h 369"/>
                <a:gd name="T18" fmla="*/ 106 w 263"/>
                <a:gd name="T19" fmla="*/ 70 h 369"/>
                <a:gd name="T20" fmla="*/ 82 w 263"/>
                <a:gd name="T21" fmla="*/ 53 h 369"/>
                <a:gd name="T22" fmla="*/ 154 w 263"/>
                <a:gd name="T23" fmla="*/ 13 h 369"/>
                <a:gd name="T24" fmla="*/ 225 w 263"/>
                <a:gd name="T25" fmla="*/ 103 h 369"/>
                <a:gd name="T26" fmla="*/ 212 w 263"/>
                <a:gd name="T27" fmla="*/ 188 h 369"/>
                <a:gd name="T28" fmla="*/ 211 w 263"/>
                <a:gd name="T29" fmla="*/ 188 h 369"/>
                <a:gd name="T30" fmla="*/ 94 w 263"/>
                <a:gd name="T31" fmla="*/ 355 h 369"/>
                <a:gd name="T32" fmla="*/ 39 w 263"/>
                <a:gd name="T33" fmla="*/ 298 h 369"/>
                <a:gd name="T34" fmla="*/ 72 w 263"/>
                <a:gd name="T35" fmla="*/ 185 h 369"/>
                <a:gd name="T36" fmla="*/ 147 w 263"/>
                <a:gd name="T37" fmla="*/ 141 h 369"/>
                <a:gd name="T38" fmla="*/ 202 w 263"/>
                <a:gd name="T39" fmla="*/ 206 h 369"/>
                <a:gd name="T40" fmla="*/ 94 w 263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9">
                  <a:moveTo>
                    <a:pt x="211" y="188"/>
                  </a:moveTo>
                  <a:cubicBezTo>
                    <a:pt x="206" y="158"/>
                    <a:pt x="186" y="130"/>
                    <a:pt x="147" y="130"/>
                  </a:cubicBezTo>
                  <a:cubicBezTo>
                    <a:pt x="116" y="130"/>
                    <a:pt x="84" y="138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1" y="369"/>
                    <a:pt x="263" y="201"/>
                    <a:pt x="263" y="130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6" y="82"/>
                    <a:pt x="106" y="70"/>
                  </a:cubicBezTo>
                  <a:cubicBezTo>
                    <a:pt x="106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5"/>
                  </a:moveTo>
                  <a:cubicBezTo>
                    <a:pt x="39" y="355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7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4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269">
              <a:extLst>
                <a:ext uri="{FF2B5EF4-FFF2-40B4-BE49-F238E27FC236}">
                  <a16:creationId xmlns:a16="http://schemas.microsoft.com/office/drawing/2014/main" id="{6460C9AB-A936-4CBC-B079-3FC49E29854E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3114675" y="2660651"/>
              <a:ext cx="111125" cy="100013"/>
            </a:xfrm>
            <a:custGeom>
              <a:avLst/>
              <a:gdLst>
                <a:gd name="T0" fmla="*/ 71 w 187"/>
                <a:gd name="T1" fmla="*/ 117 h 157"/>
                <a:gd name="T2" fmla="*/ 38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2 h 157"/>
                <a:gd name="T12" fmla="*/ 37 w 187"/>
                <a:gd name="T13" fmla="*/ 157 h 157"/>
                <a:gd name="T14" fmla="*/ 76 w 187"/>
                <a:gd name="T15" fmla="*/ 132 h 157"/>
                <a:gd name="T16" fmla="*/ 118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7 w 187"/>
                <a:gd name="T23" fmla="*/ 105 h 157"/>
                <a:gd name="T24" fmla="*/ 119 w 187"/>
                <a:gd name="T25" fmla="*/ 147 h 157"/>
                <a:gd name="T26" fmla="*/ 98 w 187"/>
                <a:gd name="T27" fmla="*/ 125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4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1 w 187"/>
                <a:gd name="T41" fmla="*/ 0 h 157"/>
                <a:gd name="T42" fmla="*/ 112 w 187"/>
                <a:gd name="T43" fmla="*/ 24 h 157"/>
                <a:gd name="T44" fmla="*/ 70 w 187"/>
                <a:gd name="T45" fmla="*/ 0 h 157"/>
                <a:gd name="T46" fmla="*/ 9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9 w 187"/>
                <a:gd name="T53" fmla="*/ 9 h 157"/>
                <a:gd name="T54" fmla="*/ 90 w 187"/>
                <a:gd name="T55" fmla="*/ 32 h 157"/>
                <a:gd name="T56" fmla="*/ 82 w 187"/>
                <a:gd name="T57" fmla="*/ 69 h 157"/>
                <a:gd name="T58" fmla="*/ 71 w 187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1" y="117"/>
                  </a:moveTo>
                  <a:cubicBezTo>
                    <a:pt x="67" y="128"/>
                    <a:pt x="56" y="147"/>
                    <a:pt x="38" y="147"/>
                  </a:cubicBezTo>
                  <a:cubicBezTo>
                    <a:pt x="37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1" y="110"/>
                    <a:pt x="0" y="119"/>
                    <a:pt x="0" y="132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5" y="151"/>
                    <a:pt x="104" y="157"/>
                    <a:pt x="118" y="157"/>
                  </a:cubicBezTo>
                  <a:cubicBezTo>
                    <a:pt x="158" y="157"/>
                    <a:pt x="179" y="113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9" y="99"/>
                    <a:pt x="168" y="101"/>
                    <a:pt x="167" y="105"/>
                  </a:cubicBezTo>
                  <a:cubicBezTo>
                    <a:pt x="159" y="129"/>
                    <a:pt x="139" y="147"/>
                    <a:pt x="119" y="147"/>
                  </a:cubicBezTo>
                  <a:cubicBezTo>
                    <a:pt x="105" y="147"/>
                    <a:pt x="98" y="138"/>
                    <a:pt x="98" y="125"/>
                  </a:cubicBezTo>
                  <a:cubicBezTo>
                    <a:pt x="98" y="115"/>
                    <a:pt x="106" y="84"/>
                    <a:pt x="116" y="45"/>
                  </a:cubicBezTo>
                  <a:cubicBezTo>
                    <a:pt x="123" y="18"/>
                    <a:pt x="139" y="9"/>
                    <a:pt x="150" y="9"/>
                  </a:cubicBezTo>
                  <a:cubicBezTo>
                    <a:pt x="151" y="9"/>
                    <a:pt x="162" y="9"/>
                    <a:pt x="169" y="14"/>
                  </a:cubicBezTo>
                  <a:cubicBezTo>
                    <a:pt x="158" y="17"/>
                    <a:pt x="154" y="27"/>
                    <a:pt x="154" y="33"/>
                  </a:cubicBezTo>
                  <a:cubicBezTo>
                    <a:pt x="154" y="41"/>
                    <a:pt x="159" y="46"/>
                    <a:pt x="167" y="46"/>
                  </a:cubicBezTo>
                  <a:cubicBezTo>
                    <a:pt x="176" y="46"/>
                    <a:pt x="187" y="40"/>
                    <a:pt x="187" y="25"/>
                  </a:cubicBezTo>
                  <a:cubicBezTo>
                    <a:pt x="187" y="6"/>
                    <a:pt x="165" y="0"/>
                    <a:pt x="151" y="0"/>
                  </a:cubicBezTo>
                  <a:cubicBezTo>
                    <a:pt x="133" y="0"/>
                    <a:pt x="119" y="11"/>
                    <a:pt x="112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9" y="43"/>
                    <a:pt x="9" y="53"/>
                  </a:cubicBezTo>
                  <a:cubicBezTo>
                    <a:pt x="9" y="58"/>
                    <a:pt x="13" y="58"/>
                    <a:pt x="14" y="58"/>
                  </a:cubicBezTo>
                  <a:cubicBezTo>
                    <a:pt x="19" y="58"/>
                    <a:pt x="19" y="56"/>
                    <a:pt x="21" y="52"/>
                  </a:cubicBezTo>
                  <a:cubicBezTo>
                    <a:pt x="30" y="24"/>
                    <a:pt x="52" y="9"/>
                    <a:pt x="69" y="9"/>
                  </a:cubicBezTo>
                  <a:cubicBezTo>
                    <a:pt x="80" y="9"/>
                    <a:pt x="90" y="16"/>
                    <a:pt x="90" y="32"/>
                  </a:cubicBezTo>
                  <a:cubicBezTo>
                    <a:pt x="90" y="39"/>
                    <a:pt x="86" y="57"/>
                    <a:pt x="82" y="69"/>
                  </a:cubicBezTo>
                  <a:lnTo>
                    <a:pt x="71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70">
              <a:extLst>
                <a:ext uri="{FF2B5EF4-FFF2-40B4-BE49-F238E27FC236}">
                  <a16:creationId xmlns:a16="http://schemas.microsoft.com/office/drawing/2014/main" id="{1CB1F067-95BA-4841-AD68-4DE51E4F75DF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270250" y="2487613"/>
              <a:ext cx="147638" cy="288926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7 h 454"/>
                <a:gd name="T8" fmla="*/ 160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2 w 249"/>
                <a:gd name="T27" fmla="*/ 58 h 454"/>
                <a:gd name="T28" fmla="*/ 126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90 h 454"/>
                <a:gd name="T48" fmla="*/ 0 w 249"/>
                <a:gd name="T49" fmla="*/ 419 h 454"/>
                <a:gd name="T50" fmla="*/ 42 w 249"/>
                <a:gd name="T51" fmla="*/ 454 h 454"/>
                <a:gd name="T52" fmla="*/ 99 w 249"/>
                <a:gd name="T53" fmla="*/ 406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7"/>
                    <a:pt x="210" y="137"/>
                    <a:pt x="201" y="137"/>
                  </a:cubicBezTo>
                  <a:lnTo>
                    <a:pt x="160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2" y="58"/>
                  </a:cubicBezTo>
                  <a:cubicBezTo>
                    <a:pt x="139" y="69"/>
                    <a:pt x="138" y="74"/>
                    <a:pt x="126" y="137"/>
                  </a:cubicBezTo>
                  <a:lnTo>
                    <a:pt x="91" y="137"/>
                  </a:lnTo>
                  <a:cubicBezTo>
                    <a:pt x="82" y="137"/>
                    <a:pt x="76" y="137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8"/>
                    <a:pt x="68" y="443"/>
                    <a:pt x="42" y="443"/>
                  </a:cubicBezTo>
                  <a:cubicBezTo>
                    <a:pt x="41" y="443"/>
                    <a:pt x="28" y="443"/>
                    <a:pt x="19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6"/>
                    <a:pt x="37" y="390"/>
                    <a:pt x="28" y="390"/>
                  </a:cubicBezTo>
                  <a:cubicBezTo>
                    <a:pt x="15" y="390"/>
                    <a:pt x="0" y="401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4"/>
                    <a:pt x="99" y="406"/>
                  </a:cubicBezTo>
                  <a:cubicBezTo>
                    <a:pt x="115" y="374"/>
                    <a:pt x="126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71">
              <a:extLst>
                <a:ext uri="{FF2B5EF4-FFF2-40B4-BE49-F238E27FC236}">
                  <a16:creationId xmlns:a16="http://schemas.microsoft.com/office/drawing/2014/main" id="{C175F47A-CC0A-4BC8-9B1A-097AB9CA1F3E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3455988" y="2413000"/>
              <a:ext cx="53975" cy="222251"/>
            </a:xfrm>
            <a:custGeom>
              <a:avLst/>
              <a:gdLst>
                <a:gd name="T0" fmla="*/ 84 w 91"/>
                <a:gd name="T1" fmla="*/ 0 h 349"/>
                <a:gd name="T2" fmla="*/ 0 w 91"/>
                <a:gd name="T3" fmla="*/ 174 h 349"/>
                <a:gd name="T4" fmla="*/ 84 w 91"/>
                <a:gd name="T5" fmla="*/ 349 h 349"/>
                <a:gd name="T6" fmla="*/ 91 w 91"/>
                <a:gd name="T7" fmla="*/ 344 h 349"/>
                <a:gd name="T8" fmla="*/ 87 w 91"/>
                <a:gd name="T9" fmla="*/ 339 h 349"/>
                <a:gd name="T10" fmla="*/ 24 w 91"/>
                <a:gd name="T11" fmla="*/ 174 h 349"/>
                <a:gd name="T12" fmla="*/ 88 w 91"/>
                <a:gd name="T13" fmla="*/ 8 h 349"/>
                <a:gd name="T14" fmla="*/ 91 w 91"/>
                <a:gd name="T15" fmla="*/ 4 h 349"/>
                <a:gd name="T16" fmla="*/ 84 w 91"/>
                <a:gd name="T17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349">
                  <a:moveTo>
                    <a:pt x="84" y="0"/>
                  </a:moveTo>
                  <a:cubicBezTo>
                    <a:pt x="18" y="47"/>
                    <a:pt x="0" y="121"/>
                    <a:pt x="0" y="174"/>
                  </a:cubicBezTo>
                  <a:cubicBezTo>
                    <a:pt x="0" y="223"/>
                    <a:pt x="15" y="300"/>
                    <a:pt x="84" y="349"/>
                  </a:cubicBezTo>
                  <a:cubicBezTo>
                    <a:pt x="87" y="349"/>
                    <a:pt x="91" y="349"/>
                    <a:pt x="91" y="344"/>
                  </a:cubicBezTo>
                  <a:cubicBezTo>
                    <a:pt x="91" y="342"/>
                    <a:pt x="90" y="342"/>
                    <a:pt x="87" y="339"/>
                  </a:cubicBezTo>
                  <a:cubicBezTo>
                    <a:pt x="41" y="297"/>
                    <a:pt x="24" y="238"/>
                    <a:pt x="24" y="174"/>
                  </a:cubicBezTo>
                  <a:cubicBezTo>
                    <a:pt x="24" y="80"/>
                    <a:pt x="60" y="34"/>
                    <a:pt x="88" y="8"/>
                  </a:cubicBezTo>
                  <a:cubicBezTo>
                    <a:pt x="90" y="7"/>
                    <a:pt x="91" y="6"/>
                    <a:pt x="91" y="4"/>
                  </a:cubicBezTo>
                  <a:cubicBezTo>
                    <a:pt x="91" y="0"/>
                    <a:pt x="87" y="0"/>
                    <a:pt x="84" y="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72">
              <a:extLst>
                <a:ext uri="{FF2B5EF4-FFF2-40B4-BE49-F238E27FC236}">
                  <a16:creationId xmlns:a16="http://schemas.microsoft.com/office/drawing/2014/main" id="{81FB49B6-7FBA-4B85-8F29-644B1250F007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3536950" y="2481263"/>
              <a:ext cx="90488" cy="100013"/>
            </a:xfrm>
            <a:custGeom>
              <a:avLst/>
              <a:gdLst>
                <a:gd name="T0" fmla="*/ 131 w 151"/>
                <a:gd name="T1" fmla="*/ 20 h 157"/>
                <a:gd name="T2" fmla="*/ 114 w 151"/>
                <a:gd name="T3" fmla="*/ 40 h 157"/>
                <a:gd name="T4" fmla="*/ 127 w 151"/>
                <a:gd name="T5" fmla="*/ 53 h 157"/>
                <a:gd name="T6" fmla="*/ 147 w 151"/>
                <a:gd name="T7" fmla="*/ 30 h 157"/>
                <a:gd name="T8" fmla="*/ 101 w 151"/>
                <a:gd name="T9" fmla="*/ 0 h 157"/>
                <a:gd name="T10" fmla="*/ 0 w 151"/>
                <a:gd name="T11" fmla="*/ 96 h 157"/>
                <a:gd name="T12" fmla="*/ 65 w 151"/>
                <a:gd name="T13" fmla="*/ 157 h 157"/>
                <a:gd name="T14" fmla="*/ 151 w 151"/>
                <a:gd name="T15" fmla="*/ 118 h 157"/>
                <a:gd name="T16" fmla="*/ 145 w 151"/>
                <a:gd name="T17" fmla="*/ 112 h 157"/>
                <a:gd name="T18" fmla="*/ 140 w 151"/>
                <a:gd name="T19" fmla="*/ 115 h 157"/>
                <a:gd name="T20" fmla="*/ 66 w 151"/>
                <a:gd name="T21" fmla="*/ 147 h 157"/>
                <a:gd name="T22" fmla="*/ 29 w 151"/>
                <a:gd name="T23" fmla="*/ 109 h 157"/>
                <a:gd name="T24" fmla="*/ 52 w 151"/>
                <a:gd name="T25" fmla="*/ 36 h 157"/>
                <a:gd name="T26" fmla="*/ 101 w 151"/>
                <a:gd name="T27" fmla="*/ 10 h 157"/>
                <a:gd name="T28" fmla="*/ 131 w 151"/>
                <a:gd name="T29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1" h="157">
                  <a:moveTo>
                    <a:pt x="131" y="20"/>
                  </a:moveTo>
                  <a:cubicBezTo>
                    <a:pt x="119" y="22"/>
                    <a:pt x="114" y="32"/>
                    <a:pt x="114" y="40"/>
                  </a:cubicBezTo>
                  <a:cubicBezTo>
                    <a:pt x="114" y="49"/>
                    <a:pt x="121" y="53"/>
                    <a:pt x="127" y="53"/>
                  </a:cubicBezTo>
                  <a:cubicBezTo>
                    <a:pt x="135" y="53"/>
                    <a:pt x="147" y="47"/>
                    <a:pt x="147" y="30"/>
                  </a:cubicBezTo>
                  <a:cubicBezTo>
                    <a:pt x="147" y="6"/>
                    <a:pt x="120" y="0"/>
                    <a:pt x="101" y="0"/>
                  </a:cubicBezTo>
                  <a:cubicBezTo>
                    <a:pt x="49" y="0"/>
                    <a:pt x="0" y="48"/>
                    <a:pt x="0" y="96"/>
                  </a:cubicBezTo>
                  <a:cubicBezTo>
                    <a:pt x="0" y="126"/>
                    <a:pt x="21" y="157"/>
                    <a:pt x="65" y="157"/>
                  </a:cubicBezTo>
                  <a:cubicBezTo>
                    <a:pt x="124" y="157"/>
                    <a:pt x="151" y="123"/>
                    <a:pt x="151" y="118"/>
                  </a:cubicBezTo>
                  <a:cubicBezTo>
                    <a:pt x="151" y="116"/>
                    <a:pt x="148" y="112"/>
                    <a:pt x="145" y="112"/>
                  </a:cubicBezTo>
                  <a:cubicBezTo>
                    <a:pt x="143" y="112"/>
                    <a:pt x="143" y="113"/>
                    <a:pt x="140" y="115"/>
                  </a:cubicBezTo>
                  <a:cubicBezTo>
                    <a:pt x="113" y="147"/>
                    <a:pt x="72" y="147"/>
                    <a:pt x="66" y="147"/>
                  </a:cubicBezTo>
                  <a:cubicBezTo>
                    <a:pt x="40" y="147"/>
                    <a:pt x="29" y="130"/>
                    <a:pt x="29" y="109"/>
                  </a:cubicBezTo>
                  <a:cubicBezTo>
                    <a:pt x="29" y="99"/>
                    <a:pt x="34" y="61"/>
                    <a:pt x="52" y="36"/>
                  </a:cubicBezTo>
                  <a:cubicBezTo>
                    <a:pt x="66" y="19"/>
                    <a:pt x="84" y="10"/>
                    <a:pt x="101" y="10"/>
                  </a:cubicBezTo>
                  <a:cubicBezTo>
                    <a:pt x="106" y="10"/>
                    <a:pt x="123" y="10"/>
                    <a:pt x="131" y="2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73">
              <a:extLst>
                <a:ext uri="{FF2B5EF4-FFF2-40B4-BE49-F238E27FC236}">
                  <a16:creationId xmlns:a16="http://schemas.microsoft.com/office/drawing/2014/main" id="{C2F1B1FA-EF18-4289-8FA9-3D0D1D23C2FA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644900" y="2413000"/>
              <a:ext cx="53975" cy="222251"/>
            </a:xfrm>
            <a:custGeom>
              <a:avLst/>
              <a:gdLst>
                <a:gd name="T0" fmla="*/ 6 w 90"/>
                <a:gd name="T1" fmla="*/ 0 h 349"/>
                <a:gd name="T2" fmla="*/ 0 w 90"/>
                <a:gd name="T3" fmla="*/ 4 h 349"/>
                <a:gd name="T4" fmla="*/ 3 w 90"/>
                <a:gd name="T5" fmla="*/ 9 h 349"/>
                <a:gd name="T6" fmla="*/ 66 w 90"/>
                <a:gd name="T7" fmla="*/ 174 h 349"/>
                <a:gd name="T8" fmla="*/ 6 w 90"/>
                <a:gd name="T9" fmla="*/ 336 h 349"/>
                <a:gd name="T10" fmla="*/ 0 w 90"/>
                <a:gd name="T11" fmla="*/ 344 h 349"/>
                <a:gd name="T12" fmla="*/ 4 w 90"/>
                <a:gd name="T13" fmla="*/ 349 h 349"/>
                <a:gd name="T14" fmla="*/ 64 w 90"/>
                <a:gd name="T15" fmla="*/ 282 h 349"/>
                <a:gd name="T16" fmla="*/ 90 w 90"/>
                <a:gd name="T17" fmla="*/ 174 h 349"/>
                <a:gd name="T18" fmla="*/ 6 w 90"/>
                <a:gd name="T19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349">
                  <a:moveTo>
                    <a:pt x="6" y="0"/>
                  </a:moveTo>
                  <a:cubicBezTo>
                    <a:pt x="4" y="0"/>
                    <a:pt x="0" y="0"/>
                    <a:pt x="0" y="4"/>
                  </a:cubicBezTo>
                  <a:cubicBezTo>
                    <a:pt x="0" y="6"/>
                    <a:pt x="1" y="7"/>
                    <a:pt x="3" y="9"/>
                  </a:cubicBezTo>
                  <a:cubicBezTo>
                    <a:pt x="33" y="37"/>
                    <a:pt x="66" y="84"/>
                    <a:pt x="66" y="174"/>
                  </a:cubicBezTo>
                  <a:cubicBezTo>
                    <a:pt x="66" y="247"/>
                    <a:pt x="44" y="302"/>
                    <a:pt x="6" y="336"/>
                  </a:cubicBezTo>
                  <a:cubicBezTo>
                    <a:pt x="0" y="342"/>
                    <a:pt x="0" y="343"/>
                    <a:pt x="0" y="344"/>
                  </a:cubicBezTo>
                  <a:cubicBezTo>
                    <a:pt x="0" y="346"/>
                    <a:pt x="1" y="349"/>
                    <a:pt x="4" y="349"/>
                  </a:cubicBezTo>
                  <a:cubicBezTo>
                    <a:pt x="8" y="349"/>
                    <a:pt x="41" y="326"/>
                    <a:pt x="64" y="282"/>
                  </a:cubicBezTo>
                  <a:cubicBezTo>
                    <a:pt x="80" y="253"/>
                    <a:pt x="90" y="215"/>
                    <a:pt x="90" y="174"/>
                  </a:cubicBezTo>
                  <a:cubicBezTo>
                    <a:pt x="90" y="125"/>
                    <a:pt x="75" y="49"/>
                    <a:pt x="6" y="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74">
              <a:extLst>
                <a:ext uri="{FF2B5EF4-FFF2-40B4-BE49-F238E27FC236}">
                  <a16:creationId xmlns:a16="http://schemas.microsoft.com/office/drawing/2014/main" id="{39DC6587-23DD-4E70-AF47-871953FB4C76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767138" y="2471738"/>
              <a:ext cx="68263" cy="319088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8 h 499"/>
                <a:gd name="T14" fmla="*/ 0 w 115"/>
                <a:gd name="T15" fmla="*/ 250 h 499"/>
                <a:gd name="T16" fmla="*/ 33 w 115"/>
                <a:gd name="T17" fmla="*/ 406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5" y="421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1" y="34"/>
                    <a:pt x="31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5" y="349"/>
                    <a:pt x="33" y="406"/>
                  </a:cubicBezTo>
                  <a:cubicBezTo>
                    <a:pt x="63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75">
              <a:extLst>
                <a:ext uri="{FF2B5EF4-FFF2-40B4-BE49-F238E27FC236}">
                  <a16:creationId xmlns:a16="http://schemas.microsoft.com/office/drawing/2014/main" id="{A7AF7CA3-7E84-41B7-9891-631989EFBCA2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862388" y="2570163"/>
              <a:ext cx="152400" cy="144463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5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2 w 256"/>
                <a:gd name="T21" fmla="*/ 52 h 226"/>
                <a:gd name="T22" fmla="*/ 230 w 256"/>
                <a:gd name="T23" fmla="*/ 19 h 226"/>
                <a:gd name="T24" fmla="*/ 215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6 w 256"/>
                <a:gd name="T37" fmla="*/ 41 h 226"/>
                <a:gd name="T38" fmla="*/ 65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6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1" y="226"/>
                    <a:pt x="233" y="215"/>
                    <a:pt x="241" y="199"/>
                  </a:cubicBezTo>
                  <a:cubicBezTo>
                    <a:pt x="249" y="181"/>
                    <a:pt x="256" y="150"/>
                    <a:pt x="256" y="149"/>
                  </a:cubicBezTo>
                  <a:cubicBezTo>
                    <a:pt x="256" y="144"/>
                    <a:pt x="251" y="144"/>
                    <a:pt x="250" y="144"/>
                  </a:cubicBezTo>
                  <a:cubicBezTo>
                    <a:pt x="245" y="144"/>
                    <a:pt x="244" y="146"/>
                    <a:pt x="243" y="153"/>
                  </a:cubicBezTo>
                  <a:cubicBezTo>
                    <a:pt x="236" y="181"/>
                    <a:pt x="226" y="215"/>
                    <a:pt x="205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5" y="79"/>
                    <a:pt x="220" y="60"/>
                    <a:pt x="222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5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6" y="50"/>
                    <a:pt x="106" y="41"/>
                  </a:cubicBezTo>
                  <a:cubicBezTo>
                    <a:pt x="106" y="19"/>
                    <a:pt x="90" y="0"/>
                    <a:pt x="65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8" y="11"/>
                    <a:pt x="76" y="12"/>
                    <a:pt x="76" y="27"/>
                  </a:cubicBezTo>
                  <a:cubicBezTo>
                    <a:pt x="76" y="39"/>
                    <a:pt x="71" y="54"/>
                    <a:pt x="68" y="61"/>
                  </a:cubicBezTo>
                  <a:cubicBezTo>
                    <a:pt x="49" y="111"/>
                    <a:pt x="39" y="142"/>
                    <a:pt x="39" y="166"/>
                  </a:cubicBezTo>
                  <a:cubicBezTo>
                    <a:pt x="39" y="214"/>
                    <a:pt x="73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76">
              <a:extLst>
                <a:ext uri="{FF2B5EF4-FFF2-40B4-BE49-F238E27FC236}">
                  <a16:creationId xmlns:a16="http://schemas.microsoft.com/office/drawing/2014/main" id="{F0F3989F-D10B-4344-85A0-1D735CD497A5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4048125" y="2678113"/>
              <a:ext cx="34925" cy="9525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0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77">
              <a:extLst>
                <a:ext uri="{FF2B5EF4-FFF2-40B4-BE49-F238E27FC236}">
                  <a16:creationId xmlns:a16="http://schemas.microsoft.com/office/drawing/2014/main" id="{BD74B617-01F7-490F-9B91-121911FEA62F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4160838" y="2511425"/>
              <a:ext cx="92075" cy="203201"/>
            </a:xfrm>
            <a:custGeom>
              <a:avLst/>
              <a:gdLst>
                <a:gd name="T0" fmla="*/ 92 w 154"/>
                <a:gd name="T1" fmla="*/ 113 h 318"/>
                <a:gd name="T2" fmla="*/ 139 w 154"/>
                <a:gd name="T3" fmla="*/ 113 h 318"/>
                <a:gd name="T4" fmla="*/ 154 w 154"/>
                <a:gd name="T5" fmla="*/ 103 h 318"/>
                <a:gd name="T6" fmla="*/ 140 w 154"/>
                <a:gd name="T7" fmla="*/ 98 h 318"/>
                <a:gd name="T8" fmla="*/ 96 w 154"/>
                <a:gd name="T9" fmla="*/ 98 h 318"/>
                <a:gd name="T10" fmla="*/ 116 w 154"/>
                <a:gd name="T11" fmla="*/ 14 h 318"/>
                <a:gd name="T12" fmla="*/ 102 w 154"/>
                <a:gd name="T13" fmla="*/ 0 h 318"/>
                <a:gd name="T14" fmla="*/ 82 w 154"/>
                <a:gd name="T15" fmla="*/ 18 h 318"/>
                <a:gd name="T16" fmla="*/ 62 w 154"/>
                <a:gd name="T17" fmla="*/ 98 h 318"/>
                <a:gd name="T18" fmla="*/ 15 w 154"/>
                <a:gd name="T19" fmla="*/ 98 h 318"/>
                <a:gd name="T20" fmla="*/ 0 w 154"/>
                <a:gd name="T21" fmla="*/ 107 h 318"/>
                <a:gd name="T22" fmla="*/ 14 w 154"/>
                <a:gd name="T23" fmla="*/ 113 h 318"/>
                <a:gd name="T24" fmla="*/ 58 w 154"/>
                <a:gd name="T25" fmla="*/ 113 h 318"/>
                <a:gd name="T26" fmla="*/ 20 w 154"/>
                <a:gd name="T27" fmla="*/ 272 h 318"/>
                <a:gd name="T28" fmla="*/ 66 w 154"/>
                <a:gd name="T29" fmla="*/ 318 h 318"/>
                <a:gd name="T30" fmla="*/ 146 w 154"/>
                <a:gd name="T31" fmla="*/ 241 h 318"/>
                <a:gd name="T32" fmla="*/ 140 w 154"/>
                <a:gd name="T33" fmla="*/ 236 h 318"/>
                <a:gd name="T34" fmla="*/ 132 w 154"/>
                <a:gd name="T35" fmla="*/ 243 h 318"/>
                <a:gd name="T36" fmla="*/ 67 w 154"/>
                <a:gd name="T37" fmla="*/ 307 h 318"/>
                <a:gd name="T38" fmla="*/ 52 w 154"/>
                <a:gd name="T39" fmla="*/ 284 h 318"/>
                <a:gd name="T40" fmla="*/ 55 w 154"/>
                <a:gd name="T41" fmla="*/ 260 h 318"/>
                <a:gd name="T42" fmla="*/ 92 w 154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318">
                  <a:moveTo>
                    <a:pt x="92" y="113"/>
                  </a:moveTo>
                  <a:lnTo>
                    <a:pt x="139" y="113"/>
                  </a:lnTo>
                  <a:cubicBezTo>
                    <a:pt x="149" y="113"/>
                    <a:pt x="154" y="113"/>
                    <a:pt x="154" y="103"/>
                  </a:cubicBezTo>
                  <a:cubicBezTo>
                    <a:pt x="154" y="98"/>
                    <a:pt x="149" y="98"/>
                    <a:pt x="140" y="98"/>
                  </a:cubicBezTo>
                  <a:lnTo>
                    <a:pt x="96" y="98"/>
                  </a:lnTo>
                  <a:cubicBezTo>
                    <a:pt x="114" y="27"/>
                    <a:pt x="116" y="17"/>
                    <a:pt x="116" y="14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1"/>
                    <a:pt x="82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6" y="245"/>
                    <a:pt x="146" y="241"/>
                  </a:cubicBezTo>
                  <a:cubicBezTo>
                    <a:pt x="146" y="236"/>
                    <a:pt x="142" y="236"/>
                    <a:pt x="140" y="236"/>
                  </a:cubicBezTo>
                  <a:cubicBezTo>
                    <a:pt x="135" y="236"/>
                    <a:pt x="135" y="238"/>
                    <a:pt x="132" y="243"/>
                  </a:cubicBezTo>
                  <a:cubicBezTo>
                    <a:pt x="111" y="295"/>
                    <a:pt x="84" y="307"/>
                    <a:pt x="67" y="307"/>
                  </a:cubicBezTo>
                  <a:cubicBezTo>
                    <a:pt x="57" y="307"/>
                    <a:pt x="52" y="301"/>
                    <a:pt x="52" y="284"/>
                  </a:cubicBezTo>
                  <a:cubicBezTo>
                    <a:pt x="52" y="272"/>
                    <a:pt x="53" y="269"/>
                    <a:pt x="55" y="260"/>
                  </a:cubicBezTo>
                  <a:lnTo>
                    <a:pt x="92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8">
              <a:extLst>
                <a:ext uri="{FF2B5EF4-FFF2-40B4-BE49-F238E27FC236}">
                  <a16:creationId xmlns:a16="http://schemas.microsoft.com/office/drawing/2014/main" id="{96128173-A560-490B-958B-E1C8EA432FCA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4287838" y="2678113"/>
              <a:ext cx="33338" cy="95250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79">
              <a:extLst>
                <a:ext uri="{FF2B5EF4-FFF2-40B4-BE49-F238E27FC236}">
                  <a16:creationId xmlns:a16="http://schemas.microsoft.com/office/drawing/2014/main" id="{79905B84-66FC-42DC-BF5E-24785EE2D289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4400550" y="2570163"/>
              <a:ext cx="149225" cy="144463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8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9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5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8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1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5" y="11"/>
                    <a:pt x="122" y="16"/>
                    <a:pt x="122" y="44"/>
                  </a:cubicBezTo>
                  <a:cubicBezTo>
                    <a:pt x="122" y="60"/>
                    <a:pt x="114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7"/>
                    <a:pt x="123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80">
              <a:extLst>
                <a:ext uri="{FF2B5EF4-FFF2-40B4-BE49-F238E27FC236}">
                  <a16:creationId xmlns:a16="http://schemas.microsoft.com/office/drawing/2014/main" id="{396DFD1D-A7A7-460E-8332-49298E20E5F5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4578350" y="2471738"/>
              <a:ext cx="69850" cy="31908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6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281">
              <a:extLst>
                <a:ext uri="{FF2B5EF4-FFF2-40B4-BE49-F238E27FC236}">
                  <a16:creationId xmlns:a16="http://schemas.microsoft.com/office/drawing/2014/main" id="{CC1E512C-C68F-4BA2-946E-A91C3621BB1B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4859338" y="2525713"/>
              <a:ext cx="196850" cy="212726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282">
              <a:extLst>
                <a:ext uri="{FF2B5EF4-FFF2-40B4-BE49-F238E27FC236}">
                  <a16:creationId xmlns:a16="http://schemas.microsoft.com/office/drawing/2014/main" id="{D63C614B-201C-46F4-8EE2-A1120EDE496D}"/>
                </a:ext>
              </a:extLst>
            </p:cNvPr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>
              <a:off x="5248275" y="2482850"/>
              <a:ext cx="157163" cy="234951"/>
            </a:xfrm>
            <a:custGeom>
              <a:avLst/>
              <a:gdLst>
                <a:gd name="T0" fmla="*/ 211 w 263"/>
                <a:gd name="T1" fmla="*/ 188 h 369"/>
                <a:gd name="T2" fmla="*/ 147 w 263"/>
                <a:gd name="T3" fmla="*/ 130 h 369"/>
                <a:gd name="T4" fmla="*/ 45 w 263"/>
                <a:gd name="T5" fmla="*/ 176 h 369"/>
                <a:gd name="T6" fmla="*/ 0 w 263"/>
                <a:gd name="T7" fmla="*/ 280 h 369"/>
                <a:gd name="T8" fmla="*/ 92 w 263"/>
                <a:gd name="T9" fmla="*/ 369 h 369"/>
                <a:gd name="T10" fmla="*/ 263 w 263"/>
                <a:gd name="T11" fmla="*/ 130 h 369"/>
                <a:gd name="T12" fmla="*/ 155 w 263"/>
                <a:gd name="T13" fmla="*/ 0 h 369"/>
                <a:gd name="T14" fmla="*/ 60 w 263"/>
                <a:gd name="T15" fmla="*/ 79 h 369"/>
                <a:gd name="T16" fmla="*/ 79 w 263"/>
                <a:gd name="T17" fmla="*/ 97 h 369"/>
                <a:gd name="T18" fmla="*/ 106 w 263"/>
                <a:gd name="T19" fmla="*/ 70 h 369"/>
                <a:gd name="T20" fmla="*/ 82 w 263"/>
                <a:gd name="T21" fmla="*/ 53 h 369"/>
                <a:gd name="T22" fmla="*/ 154 w 263"/>
                <a:gd name="T23" fmla="*/ 13 h 369"/>
                <a:gd name="T24" fmla="*/ 225 w 263"/>
                <a:gd name="T25" fmla="*/ 103 h 369"/>
                <a:gd name="T26" fmla="*/ 212 w 263"/>
                <a:gd name="T27" fmla="*/ 188 h 369"/>
                <a:gd name="T28" fmla="*/ 211 w 263"/>
                <a:gd name="T29" fmla="*/ 188 h 369"/>
                <a:gd name="T30" fmla="*/ 94 w 263"/>
                <a:gd name="T31" fmla="*/ 355 h 369"/>
                <a:gd name="T32" fmla="*/ 39 w 263"/>
                <a:gd name="T33" fmla="*/ 298 h 369"/>
                <a:gd name="T34" fmla="*/ 72 w 263"/>
                <a:gd name="T35" fmla="*/ 185 h 369"/>
                <a:gd name="T36" fmla="*/ 147 w 263"/>
                <a:gd name="T37" fmla="*/ 141 h 369"/>
                <a:gd name="T38" fmla="*/ 202 w 263"/>
                <a:gd name="T39" fmla="*/ 206 h 369"/>
                <a:gd name="T40" fmla="*/ 94 w 263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9">
                  <a:moveTo>
                    <a:pt x="211" y="188"/>
                  </a:moveTo>
                  <a:cubicBezTo>
                    <a:pt x="206" y="158"/>
                    <a:pt x="186" y="130"/>
                    <a:pt x="147" y="130"/>
                  </a:cubicBezTo>
                  <a:cubicBezTo>
                    <a:pt x="116" y="130"/>
                    <a:pt x="84" y="138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1" y="369"/>
                    <a:pt x="263" y="201"/>
                    <a:pt x="263" y="130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6" y="82"/>
                    <a:pt x="106" y="70"/>
                  </a:cubicBezTo>
                  <a:cubicBezTo>
                    <a:pt x="106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5"/>
                  </a:moveTo>
                  <a:cubicBezTo>
                    <a:pt x="39" y="355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7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4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283">
              <a:extLst>
                <a:ext uri="{FF2B5EF4-FFF2-40B4-BE49-F238E27FC236}">
                  <a16:creationId xmlns:a16="http://schemas.microsoft.com/office/drawing/2014/main" id="{9EE9BD43-157B-4052-B045-1583090440D1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5403850" y="2660651"/>
              <a:ext cx="111125" cy="100013"/>
            </a:xfrm>
            <a:custGeom>
              <a:avLst/>
              <a:gdLst>
                <a:gd name="T0" fmla="*/ 71 w 187"/>
                <a:gd name="T1" fmla="*/ 117 h 157"/>
                <a:gd name="T2" fmla="*/ 38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2 h 157"/>
                <a:gd name="T12" fmla="*/ 37 w 187"/>
                <a:gd name="T13" fmla="*/ 157 h 157"/>
                <a:gd name="T14" fmla="*/ 76 w 187"/>
                <a:gd name="T15" fmla="*/ 132 h 157"/>
                <a:gd name="T16" fmla="*/ 118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7 w 187"/>
                <a:gd name="T23" fmla="*/ 105 h 157"/>
                <a:gd name="T24" fmla="*/ 119 w 187"/>
                <a:gd name="T25" fmla="*/ 147 h 157"/>
                <a:gd name="T26" fmla="*/ 98 w 187"/>
                <a:gd name="T27" fmla="*/ 125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4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1 w 187"/>
                <a:gd name="T41" fmla="*/ 0 h 157"/>
                <a:gd name="T42" fmla="*/ 112 w 187"/>
                <a:gd name="T43" fmla="*/ 24 h 157"/>
                <a:gd name="T44" fmla="*/ 70 w 187"/>
                <a:gd name="T45" fmla="*/ 0 h 157"/>
                <a:gd name="T46" fmla="*/ 9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9 w 187"/>
                <a:gd name="T53" fmla="*/ 9 h 157"/>
                <a:gd name="T54" fmla="*/ 90 w 187"/>
                <a:gd name="T55" fmla="*/ 32 h 157"/>
                <a:gd name="T56" fmla="*/ 82 w 187"/>
                <a:gd name="T57" fmla="*/ 69 h 157"/>
                <a:gd name="T58" fmla="*/ 71 w 187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1" y="117"/>
                  </a:moveTo>
                  <a:cubicBezTo>
                    <a:pt x="67" y="128"/>
                    <a:pt x="56" y="147"/>
                    <a:pt x="38" y="147"/>
                  </a:cubicBezTo>
                  <a:cubicBezTo>
                    <a:pt x="37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1" y="110"/>
                    <a:pt x="0" y="119"/>
                    <a:pt x="0" y="132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5" y="151"/>
                    <a:pt x="104" y="157"/>
                    <a:pt x="118" y="157"/>
                  </a:cubicBezTo>
                  <a:cubicBezTo>
                    <a:pt x="158" y="157"/>
                    <a:pt x="179" y="113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9" y="99"/>
                    <a:pt x="168" y="101"/>
                    <a:pt x="167" y="105"/>
                  </a:cubicBezTo>
                  <a:cubicBezTo>
                    <a:pt x="159" y="129"/>
                    <a:pt x="139" y="147"/>
                    <a:pt x="119" y="147"/>
                  </a:cubicBezTo>
                  <a:cubicBezTo>
                    <a:pt x="105" y="147"/>
                    <a:pt x="98" y="138"/>
                    <a:pt x="98" y="125"/>
                  </a:cubicBezTo>
                  <a:cubicBezTo>
                    <a:pt x="98" y="115"/>
                    <a:pt x="106" y="84"/>
                    <a:pt x="116" y="45"/>
                  </a:cubicBezTo>
                  <a:cubicBezTo>
                    <a:pt x="123" y="18"/>
                    <a:pt x="139" y="9"/>
                    <a:pt x="150" y="9"/>
                  </a:cubicBezTo>
                  <a:cubicBezTo>
                    <a:pt x="151" y="9"/>
                    <a:pt x="162" y="9"/>
                    <a:pt x="169" y="14"/>
                  </a:cubicBezTo>
                  <a:cubicBezTo>
                    <a:pt x="158" y="17"/>
                    <a:pt x="154" y="27"/>
                    <a:pt x="154" y="33"/>
                  </a:cubicBezTo>
                  <a:cubicBezTo>
                    <a:pt x="154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6"/>
                    <a:pt x="165" y="0"/>
                    <a:pt x="151" y="0"/>
                  </a:cubicBezTo>
                  <a:cubicBezTo>
                    <a:pt x="133" y="0"/>
                    <a:pt x="119" y="11"/>
                    <a:pt x="112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9" y="43"/>
                    <a:pt x="9" y="53"/>
                  </a:cubicBezTo>
                  <a:cubicBezTo>
                    <a:pt x="9" y="58"/>
                    <a:pt x="13" y="58"/>
                    <a:pt x="14" y="58"/>
                  </a:cubicBezTo>
                  <a:cubicBezTo>
                    <a:pt x="19" y="58"/>
                    <a:pt x="19" y="56"/>
                    <a:pt x="21" y="52"/>
                  </a:cubicBezTo>
                  <a:cubicBezTo>
                    <a:pt x="30" y="24"/>
                    <a:pt x="52" y="9"/>
                    <a:pt x="69" y="9"/>
                  </a:cubicBezTo>
                  <a:cubicBezTo>
                    <a:pt x="80" y="9"/>
                    <a:pt x="90" y="16"/>
                    <a:pt x="90" y="32"/>
                  </a:cubicBezTo>
                  <a:cubicBezTo>
                    <a:pt x="90" y="39"/>
                    <a:pt x="86" y="57"/>
                    <a:pt x="82" y="69"/>
                  </a:cubicBezTo>
                  <a:lnTo>
                    <a:pt x="71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284">
              <a:extLst>
                <a:ext uri="{FF2B5EF4-FFF2-40B4-BE49-F238E27FC236}">
                  <a16:creationId xmlns:a16="http://schemas.microsoft.com/office/drawing/2014/main" id="{33AC1314-5561-4A4F-8022-BB956F0608DF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5559425" y="2487613"/>
              <a:ext cx="147638" cy="288926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7 h 454"/>
                <a:gd name="T8" fmla="*/ 160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2 w 249"/>
                <a:gd name="T27" fmla="*/ 58 h 454"/>
                <a:gd name="T28" fmla="*/ 126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90 h 454"/>
                <a:gd name="T48" fmla="*/ 0 w 249"/>
                <a:gd name="T49" fmla="*/ 419 h 454"/>
                <a:gd name="T50" fmla="*/ 42 w 249"/>
                <a:gd name="T51" fmla="*/ 454 h 454"/>
                <a:gd name="T52" fmla="*/ 99 w 249"/>
                <a:gd name="T53" fmla="*/ 406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7"/>
                    <a:pt x="210" y="137"/>
                    <a:pt x="201" y="137"/>
                  </a:cubicBezTo>
                  <a:lnTo>
                    <a:pt x="160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2" y="64"/>
                  </a:cubicBezTo>
                  <a:cubicBezTo>
                    <a:pt x="234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2" y="58"/>
                  </a:cubicBezTo>
                  <a:cubicBezTo>
                    <a:pt x="139" y="69"/>
                    <a:pt x="138" y="74"/>
                    <a:pt x="126" y="137"/>
                  </a:cubicBezTo>
                  <a:lnTo>
                    <a:pt x="91" y="137"/>
                  </a:lnTo>
                  <a:cubicBezTo>
                    <a:pt x="82" y="137"/>
                    <a:pt x="76" y="137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8"/>
                    <a:pt x="68" y="443"/>
                    <a:pt x="42" y="443"/>
                  </a:cubicBezTo>
                  <a:cubicBezTo>
                    <a:pt x="40" y="443"/>
                    <a:pt x="28" y="443"/>
                    <a:pt x="19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6"/>
                    <a:pt x="37" y="390"/>
                    <a:pt x="28" y="390"/>
                  </a:cubicBezTo>
                  <a:cubicBezTo>
                    <a:pt x="15" y="390"/>
                    <a:pt x="0" y="401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4"/>
                    <a:pt x="99" y="406"/>
                  </a:cubicBezTo>
                  <a:cubicBezTo>
                    <a:pt x="115" y="374"/>
                    <a:pt x="126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285">
              <a:extLst>
                <a:ext uri="{FF2B5EF4-FFF2-40B4-BE49-F238E27FC236}">
                  <a16:creationId xmlns:a16="http://schemas.microsoft.com/office/drawing/2014/main" id="{4E8C8D13-608F-464C-BA99-1ED0C1581694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5745163" y="2413000"/>
              <a:ext cx="53975" cy="222251"/>
            </a:xfrm>
            <a:custGeom>
              <a:avLst/>
              <a:gdLst>
                <a:gd name="T0" fmla="*/ 84 w 91"/>
                <a:gd name="T1" fmla="*/ 0 h 349"/>
                <a:gd name="T2" fmla="*/ 0 w 91"/>
                <a:gd name="T3" fmla="*/ 174 h 349"/>
                <a:gd name="T4" fmla="*/ 84 w 91"/>
                <a:gd name="T5" fmla="*/ 349 h 349"/>
                <a:gd name="T6" fmla="*/ 91 w 91"/>
                <a:gd name="T7" fmla="*/ 344 h 349"/>
                <a:gd name="T8" fmla="*/ 87 w 91"/>
                <a:gd name="T9" fmla="*/ 339 h 349"/>
                <a:gd name="T10" fmla="*/ 24 w 91"/>
                <a:gd name="T11" fmla="*/ 174 h 349"/>
                <a:gd name="T12" fmla="*/ 88 w 91"/>
                <a:gd name="T13" fmla="*/ 8 h 349"/>
                <a:gd name="T14" fmla="*/ 91 w 91"/>
                <a:gd name="T15" fmla="*/ 4 h 349"/>
                <a:gd name="T16" fmla="*/ 84 w 91"/>
                <a:gd name="T17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349">
                  <a:moveTo>
                    <a:pt x="84" y="0"/>
                  </a:moveTo>
                  <a:cubicBezTo>
                    <a:pt x="18" y="47"/>
                    <a:pt x="0" y="121"/>
                    <a:pt x="0" y="174"/>
                  </a:cubicBezTo>
                  <a:cubicBezTo>
                    <a:pt x="0" y="223"/>
                    <a:pt x="15" y="300"/>
                    <a:pt x="84" y="349"/>
                  </a:cubicBezTo>
                  <a:cubicBezTo>
                    <a:pt x="87" y="349"/>
                    <a:pt x="91" y="349"/>
                    <a:pt x="91" y="344"/>
                  </a:cubicBezTo>
                  <a:cubicBezTo>
                    <a:pt x="91" y="342"/>
                    <a:pt x="90" y="342"/>
                    <a:pt x="87" y="339"/>
                  </a:cubicBezTo>
                  <a:cubicBezTo>
                    <a:pt x="41" y="297"/>
                    <a:pt x="24" y="238"/>
                    <a:pt x="24" y="174"/>
                  </a:cubicBezTo>
                  <a:cubicBezTo>
                    <a:pt x="24" y="80"/>
                    <a:pt x="60" y="34"/>
                    <a:pt x="88" y="8"/>
                  </a:cubicBezTo>
                  <a:cubicBezTo>
                    <a:pt x="90" y="7"/>
                    <a:pt x="91" y="6"/>
                    <a:pt x="91" y="4"/>
                  </a:cubicBezTo>
                  <a:cubicBezTo>
                    <a:pt x="91" y="0"/>
                    <a:pt x="87" y="0"/>
                    <a:pt x="84" y="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286">
              <a:extLst>
                <a:ext uri="{FF2B5EF4-FFF2-40B4-BE49-F238E27FC236}">
                  <a16:creationId xmlns:a16="http://schemas.microsoft.com/office/drawing/2014/main" id="{0A5B3E70-8CD8-48D8-9903-658DF44E3B50}"/>
                </a:ext>
              </a:extLst>
            </p:cNvPr>
            <p:cNvSpPr>
              <a:spLocks noEditPoints="1"/>
            </p:cNvSpPr>
            <p:nvPr>
              <p:custDataLst>
                <p:tags r:id="rId24"/>
              </p:custDataLst>
            </p:nvPr>
          </p:nvSpPr>
          <p:spPr bwMode="auto">
            <a:xfrm>
              <a:off x="5827713" y="2427288"/>
              <a:ext cx="169863" cy="152400"/>
            </a:xfrm>
            <a:custGeom>
              <a:avLst/>
              <a:gdLst>
                <a:gd name="T0" fmla="*/ 41 w 286"/>
                <a:gd name="T1" fmla="*/ 211 h 239"/>
                <a:gd name="T2" fmla="*/ 10 w 286"/>
                <a:gd name="T3" fmla="*/ 226 h 239"/>
                <a:gd name="T4" fmla="*/ 0 w 286"/>
                <a:gd name="T5" fmla="*/ 234 h 239"/>
                <a:gd name="T6" fmla="*/ 10 w 286"/>
                <a:gd name="T7" fmla="*/ 239 h 239"/>
                <a:gd name="T8" fmla="*/ 134 w 286"/>
                <a:gd name="T9" fmla="*/ 239 h 239"/>
                <a:gd name="T10" fmla="*/ 286 w 286"/>
                <a:gd name="T11" fmla="*/ 91 h 239"/>
                <a:gd name="T12" fmla="*/ 194 w 286"/>
                <a:gd name="T13" fmla="*/ 0 h 239"/>
                <a:gd name="T14" fmla="*/ 67 w 286"/>
                <a:gd name="T15" fmla="*/ 0 h 239"/>
                <a:gd name="T16" fmla="*/ 56 w 286"/>
                <a:gd name="T17" fmla="*/ 8 h 239"/>
                <a:gd name="T18" fmla="*/ 67 w 286"/>
                <a:gd name="T19" fmla="*/ 13 h 239"/>
                <a:gd name="T20" fmla="*/ 81 w 286"/>
                <a:gd name="T21" fmla="*/ 14 h 239"/>
                <a:gd name="T22" fmla="*/ 88 w 286"/>
                <a:gd name="T23" fmla="*/ 19 h 239"/>
                <a:gd name="T24" fmla="*/ 87 w 286"/>
                <a:gd name="T25" fmla="*/ 26 h 239"/>
                <a:gd name="T26" fmla="*/ 41 w 286"/>
                <a:gd name="T27" fmla="*/ 211 h 239"/>
                <a:gd name="T28" fmla="*/ 119 w 286"/>
                <a:gd name="T29" fmla="*/ 25 h 239"/>
                <a:gd name="T30" fmla="*/ 137 w 286"/>
                <a:gd name="T31" fmla="*/ 13 h 239"/>
                <a:gd name="T32" fmla="*/ 181 w 286"/>
                <a:gd name="T33" fmla="*/ 13 h 239"/>
                <a:gd name="T34" fmla="*/ 253 w 286"/>
                <a:gd name="T35" fmla="*/ 80 h 239"/>
                <a:gd name="T36" fmla="*/ 215 w 286"/>
                <a:gd name="T37" fmla="*/ 188 h 239"/>
                <a:gd name="T38" fmla="*/ 128 w 286"/>
                <a:gd name="T39" fmla="*/ 226 h 239"/>
                <a:gd name="T40" fmla="*/ 81 w 286"/>
                <a:gd name="T41" fmla="*/ 226 h 239"/>
                <a:gd name="T42" fmla="*/ 70 w 286"/>
                <a:gd name="T43" fmla="*/ 223 h 239"/>
                <a:gd name="T44" fmla="*/ 71 w 286"/>
                <a:gd name="T45" fmla="*/ 215 h 239"/>
                <a:gd name="T46" fmla="*/ 119 w 286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6" h="239">
                  <a:moveTo>
                    <a:pt x="41" y="211"/>
                  </a:moveTo>
                  <a:cubicBezTo>
                    <a:pt x="38" y="223"/>
                    <a:pt x="37" y="226"/>
                    <a:pt x="10" y="226"/>
                  </a:cubicBezTo>
                  <a:cubicBezTo>
                    <a:pt x="4" y="226"/>
                    <a:pt x="0" y="226"/>
                    <a:pt x="0" y="234"/>
                  </a:cubicBezTo>
                  <a:cubicBezTo>
                    <a:pt x="0" y="239"/>
                    <a:pt x="4" y="239"/>
                    <a:pt x="10" y="239"/>
                  </a:cubicBezTo>
                  <a:lnTo>
                    <a:pt x="134" y="239"/>
                  </a:lnTo>
                  <a:cubicBezTo>
                    <a:pt x="212" y="239"/>
                    <a:pt x="286" y="168"/>
                    <a:pt x="286" y="91"/>
                  </a:cubicBezTo>
                  <a:cubicBezTo>
                    <a:pt x="286" y="40"/>
                    <a:pt x="251" y="0"/>
                    <a:pt x="194" y="0"/>
                  </a:cubicBezTo>
                  <a:lnTo>
                    <a:pt x="67" y="0"/>
                  </a:lnTo>
                  <a:cubicBezTo>
                    <a:pt x="60" y="0"/>
                    <a:pt x="56" y="0"/>
                    <a:pt x="56" y="8"/>
                  </a:cubicBezTo>
                  <a:cubicBezTo>
                    <a:pt x="56" y="13"/>
                    <a:pt x="60" y="13"/>
                    <a:pt x="67" y="13"/>
                  </a:cubicBezTo>
                  <a:cubicBezTo>
                    <a:pt x="73" y="13"/>
                    <a:pt x="74" y="13"/>
                    <a:pt x="81" y="14"/>
                  </a:cubicBezTo>
                  <a:cubicBezTo>
                    <a:pt x="88" y="14"/>
                    <a:pt x="88" y="15"/>
                    <a:pt x="88" y="19"/>
                  </a:cubicBezTo>
                  <a:cubicBezTo>
                    <a:pt x="88" y="19"/>
                    <a:pt x="88" y="21"/>
                    <a:pt x="87" y="26"/>
                  </a:cubicBezTo>
                  <a:lnTo>
                    <a:pt x="41" y="211"/>
                  </a:lnTo>
                  <a:close/>
                  <a:moveTo>
                    <a:pt x="119" y="25"/>
                  </a:moveTo>
                  <a:cubicBezTo>
                    <a:pt x="122" y="14"/>
                    <a:pt x="122" y="13"/>
                    <a:pt x="137" y="13"/>
                  </a:cubicBezTo>
                  <a:lnTo>
                    <a:pt x="181" y="13"/>
                  </a:lnTo>
                  <a:cubicBezTo>
                    <a:pt x="220" y="13"/>
                    <a:pt x="253" y="32"/>
                    <a:pt x="253" y="80"/>
                  </a:cubicBezTo>
                  <a:cubicBezTo>
                    <a:pt x="253" y="88"/>
                    <a:pt x="249" y="148"/>
                    <a:pt x="215" y="188"/>
                  </a:cubicBezTo>
                  <a:cubicBezTo>
                    <a:pt x="201" y="204"/>
                    <a:pt x="171" y="226"/>
                    <a:pt x="128" y="226"/>
                  </a:cubicBezTo>
                  <a:lnTo>
                    <a:pt x="81" y="226"/>
                  </a:lnTo>
                  <a:cubicBezTo>
                    <a:pt x="70" y="226"/>
                    <a:pt x="70" y="226"/>
                    <a:pt x="70" y="223"/>
                  </a:cubicBezTo>
                  <a:cubicBezTo>
                    <a:pt x="70" y="222"/>
                    <a:pt x="70" y="221"/>
                    <a:pt x="71" y="215"/>
                  </a:cubicBezTo>
                  <a:lnTo>
                    <a:pt x="119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287">
              <a:extLst>
                <a:ext uri="{FF2B5EF4-FFF2-40B4-BE49-F238E27FC236}">
                  <a16:creationId xmlns:a16="http://schemas.microsoft.com/office/drawing/2014/main" id="{94720006-0697-4E55-B0BC-B83FAB031C0F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6027738" y="2413000"/>
              <a:ext cx="53975" cy="222251"/>
            </a:xfrm>
            <a:custGeom>
              <a:avLst/>
              <a:gdLst>
                <a:gd name="T0" fmla="*/ 7 w 90"/>
                <a:gd name="T1" fmla="*/ 0 h 349"/>
                <a:gd name="T2" fmla="*/ 0 w 90"/>
                <a:gd name="T3" fmla="*/ 4 h 349"/>
                <a:gd name="T4" fmla="*/ 3 w 90"/>
                <a:gd name="T5" fmla="*/ 9 h 349"/>
                <a:gd name="T6" fmla="*/ 67 w 90"/>
                <a:gd name="T7" fmla="*/ 174 h 349"/>
                <a:gd name="T8" fmla="*/ 6 w 90"/>
                <a:gd name="T9" fmla="*/ 336 h 349"/>
                <a:gd name="T10" fmla="*/ 0 w 90"/>
                <a:gd name="T11" fmla="*/ 344 h 349"/>
                <a:gd name="T12" fmla="*/ 5 w 90"/>
                <a:gd name="T13" fmla="*/ 349 h 349"/>
                <a:gd name="T14" fmla="*/ 65 w 90"/>
                <a:gd name="T15" fmla="*/ 282 h 349"/>
                <a:gd name="T16" fmla="*/ 90 w 90"/>
                <a:gd name="T17" fmla="*/ 174 h 349"/>
                <a:gd name="T18" fmla="*/ 7 w 90"/>
                <a:gd name="T19" fmla="*/ 0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" h="349">
                  <a:moveTo>
                    <a:pt x="7" y="0"/>
                  </a:moveTo>
                  <a:cubicBezTo>
                    <a:pt x="4" y="0"/>
                    <a:pt x="0" y="0"/>
                    <a:pt x="0" y="4"/>
                  </a:cubicBezTo>
                  <a:cubicBezTo>
                    <a:pt x="0" y="6"/>
                    <a:pt x="1" y="7"/>
                    <a:pt x="3" y="9"/>
                  </a:cubicBezTo>
                  <a:cubicBezTo>
                    <a:pt x="33" y="37"/>
                    <a:pt x="67" y="84"/>
                    <a:pt x="67" y="174"/>
                  </a:cubicBezTo>
                  <a:cubicBezTo>
                    <a:pt x="67" y="247"/>
                    <a:pt x="44" y="302"/>
                    <a:pt x="6" y="336"/>
                  </a:cubicBezTo>
                  <a:cubicBezTo>
                    <a:pt x="0" y="342"/>
                    <a:pt x="0" y="343"/>
                    <a:pt x="0" y="344"/>
                  </a:cubicBezTo>
                  <a:cubicBezTo>
                    <a:pt x="0" y="346"/>
                    <a:pt x="1" y="349"/>
                    <a:pt x="5" y="349"/>
                  </a:cubicBezTo>
                  <a:cubicBezTo>
                    <a:pt x="9" y="349"/>
                    <a:pt x="42" y="326"/>
                    <a:pt x="65" y="282"/>
                  </a:cubicBezTo>
                  <a:cubicBezTo>
                    <a:pt x="80" y="253"/>
                    <a:pt x="90" y="215"/>
                    <a:pt x="90" y="174"/>
                  </a:cubicBezTo>
                  <a:cubicBezTo>
                    <a:pt x="90" y="125"/>
                    <a:pt x="76" y="49"/>
                    <a:pt x="7" y="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288">
              <a:extLst>
                <a:ext uri="{FF2B5EF4-FFF2-40B4-BE49-F238E27FC236}">
                  <a16:creationId xmlns:a16="http://schemas.microsoft.com/office/drawing/2014/main" id="{B0CA6356-C112-4F29-85F9-F956013C3EA7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6149975" y="2471738"/>
              <a:ext cx="69850" cy="319088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8 h 499"/>
                <a:gd name="T14" fmla="*/ 0 w 116"/>
                <a:gd name="T15" fmla="*/ 250 h 499"/>
                <a:gd name="T16" fmla="*/ 33 w 116"/>
                <a:gd name="T17" fmla="*/ 406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1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6" y="349"/>
                    <a:pt x="33" y="406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289">
              <a:extLst>
                <a:ext uri="{FF2B5EF4-FFF2-40B4-BE49-F238E27FC236}">
                  <a16:creationId xmlns:a16="http://schemas.microsoft.com/office/drawing/2014/main" id="{B0EFB015-F86C-43E4-AFEC-27A58B464CCC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6245225" y="2570163"/>
              <a:ext cx="152400" cy="144463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2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290">
              <a:extLst>
                <a:ext uri="{FF2B5EF4-FFF2-40B4-BE49-F238E27FC236}">
                  <a16:creationId xmlns:a16="http://schemas.microsoft.com/office/drawing/2014/main" id="{EE39D310-208B-4B26-BD29-8FAEBF8A938A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6430963" y="2678113"/>
              <a:ext cx="34925" cy="95250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291">
              <a:extLst>
                <a:ext uri="{FF2B5EF4-FFF2-40B4-BE49-F238E27FC236}">
                  <a16:creationId xmlns:a16="http://schemas.microsoft.com/office/drawing/2014/main" id="{4AEF550F-1C64-456B-B372-391CF8961793}"/>
                </a:ext>
              </a:extLst>
            </p:cNvPr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auto">
            <a:xfrm>
              <a:off x="6548438" y="2482850"/>
              <a:ext cx="157163" cy="234951"/>
            </a:xfrm>
            <a:custGeom>
              <a:avLst/>
              <a:gdLst>
                <a:gd name="T0" fmla="*/ 211 w 263"/>
                <a:gd name="T1" fmla="*/ 188 h 369"/>
                <a:gd name="T2" fmla="*/ 147 w 263"/>
                <a:gd name="T3" fmla="*/ 130 h 369"/>
                <a:gd name="T4" fmla="*/ 45 w 263"/>
                <a:gd name="T5" fmla="*/ 176 h 369"/>
                <a:gd name="T6" fmla="*/ 0 w 263"/>
                <a:gd name="T7" fmla="*/ 280 h 369"/>
                <a:gd name="T8" fmla="*/ 92 w 263"/>
                <a:gd name="T9" fmla="*/ 369 h 369"/>
                <a:gd name="T10" fmla="*/ 263 w 263"/>
                <a:gd name="T11" fmla="*/ 130 h 369"/>
                <a:gd name="T12" fmla="*/ 155 w 263"/>
                <a:gd name="T13" fmla="*/ 0 h 369"/>
                <a:gd name="T14" fmla="*/ 60 w 263"/>
                <a:gd name="T15" fmla="*/ 79 h 369"/>
                <a:gd name="T16" fmla="*/ 79 w 263"/>
                <a:gd name="T17" fmla="*/ 97 h 369"/>
                <a:gd name="T18" fmla="*/ 106 w 263"/>
                <a:gd name="T19" fmla="*/ 70 h 369"/>
                <a:gd name="T20" fmla="*/ 82 w 263"/>
                <a:gd name="T21" fmla="*/ 53 h 369"/>
                <a:gd name="T22" fmla="*/ 154 w 263"/>
                <a:gd name="T23" fmla="*/ 13 h 369"/>
                <a:gd name="T24" fmla="*/ 225 w 263"/>
                <a:gd name="T25" fmla="*/ 103 h 369"/>
                <a:gd name="T26" fmla="*/ 212 w 263"/>
                <a:gd name="T27" fmla="*/ 188 h 369"/>
                <a:gd name="T28" fmla="*/ 211 w 263"/>
                <a:gd name="T29" fmla="*/ 188 h 369"/>
                <a:gd name="T30" fmla="*/ 94 w 263"/>
                <a:gd name="T31" fmla="*/ 355 h 369"/>
                <a:gd name="T32" fmla="*/ 39 w 263"/>
                <a:gd name="T33" fmla="*/ 298 h 369"/>
                <a:gd name="T34" fmla="*/ 72 w 263"/>
                <a:gd name="T35" fmla="*/ 185 h 369"/>
                <a:gd name="T36" fmla="*/ 147 w 263"/>
                <a:gd name="T37" fmla="*/ 141 h 369"/>
                <a:gd name="T38" fmla="*/ 202 w 263"/>
                <a:gd name="T39" fmla="*/ 206 h 369"/>
                <a:gd name="T40" fmla="*/ 94 w 263"/>
                <a:gd name="T41" fmla="*/ 355 h 3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9">
                  <a:moveTo>
                    <a:pt x="211" y="188"/>
                  </a:moveTo>
                  <a:cubicBezTo>
                    <a:pt x="206" y="158"/>
                    <a:pt x="186" y="130"/>
                    <a:pt x="147" y="130"/>
                  </a:cubicBezTo>
                  <a:cubicBezTo>
                    <a:pt x="117" y="130"/>
                    <a:pt x="84" y="138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9"/>
                    <a:pt x="92" y="369"/>
                  </a:cubicBezTo>
                  <a:cubicBezTo>
                    <a:pt x="211" y="369"/>
                    <a:pt x="263" y="201"/>
                    <a:pt x="263" y="130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6" y="82"/>
                    <a:pt x="106" y="70"/>
                  </a:cubicBezTo>
                  <a:cubicBezTo>
                    <a:pt x="106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5"/>
                  </a:moveTo>
                  <a:cubicBezTo>
                    <a:pt x="39" y="355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7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5"/>
                    <a:pt x="94" y="35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292">
              <a:extLst>
                <a:ext uri="{FF2B5EF4-FFF2-40B4-BE49-F238E27FC236}">
                  <a16:creationId xmlns:a16="http://schemas.microsoft.com/office/drawing/2014/main" id="{D5C16CFA-8B54-4253-BBF7-0E59140CF3D9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6704013" y="2660651"/>
              <a:ext cx="111125" cy="100013"/>
            </a:xfrm>
            <a:custGeom>
              <a:avLst/>
              <a:gdLst>
                <a:gd name="T0" fmla="*/ 70 w 187"/>
                <a:gd name="T1" fmla="*/ 117 h 157"/>
                <a:gd name="T2" fmla="*/ 38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2 h 157"/>
                <a:gd name="T12" fmla="*/ 37 w 187"/>
                <a:gd name="T13" fmla="*/ 157 h 157"/>
                <a:gd name="T14" fmla="*/ 76 w 187"/>
                <a:gd name="T15" fmla="*/ 132 h 157"/>
                <a:gd name="T16" fmla="*/ 118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7 w 187"/>
                <a:gd name="T23" fmla="*/ 105 h 157"/>
                <a:gd name="T24" fmla="*/ 119 w 187"/>
                <a:gd name="T25" fmla="*/ 147 h 157"/>
                <a:gd name="T26" fmla="*/ 98 w 187"/>
                <a:gd name="T27" fmla="*/ 125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3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1 w 187"/>
                <a:gd name="T41" fmla="*/ 0 h 157"/>
                <a:gd name="T42" fmla="*/ 112 w 187"/>
                <a:gd name="T43" fmla="*/ 24 h 157"/>
                <a:gd name="T44" fmla="*/ 70 w 187"/>
                <a:gd name="T45" fmla="*/ 0 h 157"/>
                <a:gd name="T46" fmla="*/ 8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9 w 187"/>
                <a:gd name="T53" fmla="*/ 9 h 157"/>
                <a:gd name="T54" fmla="*/ 90 w 187"/>
                <a:gd name="T55" fmla="*/ 32 h 157"/>
                <a:gd name="T56" fmla="*/ 82 w 187"/>
                <a:gd name="T57" fmla="*/ 69 h 157"/>
                <a:gd name="T58" fmla="*/ 70 w 187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0" y="117"/>
                  </a:moveTo>
                  <a:cubicBezTo>
                    <a:pt x="67" y="128"/>
                    <a:pt x="55" y="147"/>
                    <a:pt x="38" y="147"/>
                  </a:cubicBezTo>
                  <a:cubicBezTo>
                    <a:pt x="37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0" y="110"/>
                    <a:pt x="0" y="119"/>
                    <a:pt x="0" y="132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4" y="157"/>
                    <a:pt x="118" y="157"/>
                  </a:cubicBezTo>
                  <a:cubicBezTo>
                    <a:pt x="158" y="157"/>
                    <a:pt x="179" y="113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7" y="105"/>
                  </a:cubicBezTo>
                  <a:cubicBezTo>
                    <a:pt x="159" y="129"/>
                    <a:pt x="138" y="147"/>
                    <a:pt x="119" y="147"/>
                  </a:cubicBezTo>
                  <a:cubicBezTo>
                    <a:pt x="105" y="147"/>
                    <a:pt x="98" y="138"/>
                    <a:pt x="98" y="125"/>
                  </a:cubicBezTo>
                  <a:cubicBezTo>
                    <a:pt x="98" y="115"/>
                    <a:pt x="106" y="84"/>
                    <a:pt x="116" y="45"/>
                  </a:cubicBezTo>
                  <a:cubicBezTo>
                    <a:pt x="123" y="18"/>
                    <a:pt x="138" y="9"/>
                    <a:pt x="150" y="9"/>
                  </a:cubicBezTo>
                  <a:cubicBezTo>
                    <a:pt x="151" y="9"/>
                    <a:pt x="161" y="9"/>
                    <a:pt x="169" y="14"/>
                  </a:cubicBezTo>
                  <a:cubicBezTo>
                    <a:pt x="158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6"/>
                    <a:pt x="165" y="0"/>
                    <a:pt x="151" y="0"/>
                  </a:cubicBezTo>
                  <a:cubicBezTo>
                    <a:pt x="133" y="0"/>
                    <a:pt x="119" y="11"/>
                    <a:pt x="112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8" y="43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6"/>
                    <a:pt x="21" y="52"/>
                  </a:cubicBezTo>
                  <a:cubicBezTo>
                    <a:pt x="30" y="24"/>
                    <a:pt x="52" y="9"/>
                    <a:pt x="69" y="9"/>
                  </a:cubicBezTo>
                  <a:cubicBezTo>
                    <a:pt x="80" y="9"/>
                    <a:pt x="90" y="16"/>
                    <a:pt x="90" y="32"/>
                  </a:cubicBezTo>
                  <a:cubicBezTo>
                    <a:pt x="90" y="39"/>
                    <a:pt x="85" y="57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293">
              <a:extLst>
                <a:ext uri="{FF2B5EF4-FFF2-40B4-BE49-F238E27FC236}">
                  <a16:creationId xmlns:a16="http://schemas.microsoft.com/office/drawing/2014/main" id="{C1919E56-5A83-47B9-B109-0EBE9E034490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6853238" y="2570163"/>
              <a:ext cx="150813" cy="144463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2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4" y="226"/>
                    <a:pt x="101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294">
              <a:extLst>
                <a:ext uri="{FF2B5EF4-FFF2-40B4-BE49-F238E27FC236}">
                  <a16:creationId xmlns:a16="http://schemas.microsoft.com/office/drawing/2014/main" id="{7A49E342-F616-4668-A93F-70333BC0668F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7038975" y="2678113"/>
              <a:ext cx="34925" cy="9525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0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295">
              <a:extLst>
                <a:ext uri="{FF2B5EF4-FFF2-40B4-BE49-F238E27FC236}">
                  <a16:creationId xmlns:a16="http://schemas.microsoft.com/office/drawing/2014/main" id="{3A0C667A-083E-40BF-B1CD-FBA429E09BBC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7151688" y="2511425"/>
              <a:ext cx="92075" cy="203201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5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5" y="17"/>
                    <a:pt x="115" y="14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1"/>
                    <a:pt x="81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8"/>
                    <a:pt x="131" y="243"/>
                  </a:cubicBezTo>
                  <a:cubicBezTo>
                    <a:pt x="110" y="295"/>
                    <a:pt x="83" y="307"/>
                    <a:pt x="67" y="307"/>
                  </a:cubicBezTo>
                  <a:cubicBezTo>
                    <a:pt x="56" y="307"/>
                    <a:pt x="51" y="301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296">
              <a:extLst>
                <a:ext uri="{FF2B5EF4-FFF2-40B4-BE49-F238E27FC236}">
                  <a16:creationId xmlns:a16="http://schemas.microsoft.com/office/drawing/2014/main" id="{032B30EB-F67D-4ADE-917F-D39312770AE1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7277100" y="2678113"/>
              <a:ext cx="34925" cy="95250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297">
              <a:extLst>
                <a:ext uri="{FF2B5EF4-FFF2-40B4-BE49-F238E27FC236}">
                  <a16:creationId xmlns:a16="http://schemas.microsoft.com/office/drawing/2014/main" id="{84A789A1-EBEE-4B2C-AF56-B5521650373A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7392988" y="2570163"/>
              <a:ext cx="147638" cy="144463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8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49 w 248"/>
                <a:gd name="T15" fmla="*/ 38 h 226"/>
                <a:gd name="T16" fmla="*/ 95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4 w 248"/>
                <a:gd name="T25" fmla="*/ 11 h 226"/>
                <a:gd name="T26" fmla="*/ 121 w 248"/>
                <a:gd name="T27" fmla="*/ 44 h 226"/>
                <a:gd name="T28" fmla="*/ 94 w 248"/>
                <a:gd name="T29" fmla="*/ 163 h 226"/>
                <a:gd name="T30" fmla="*/ 47 w 248"/>
                <a:gd name="T31" fmla="*/ 215 h 226"/>
                <a:gd name="T32" fmla="*/ 22 w 248"/>
                <a:gd name="T33" fmla="*/ 209 h 226"/>
                <a:gd name="T34" fmla="*/ 45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6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2 w 248"/>
                <a:gd name="T47" fmla="*/ 149 h 226"/>
                <a:gd name="T48" fmla="*/ 226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6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8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8" y="0"/>
                    <a:pt x="202" y="0"/>
                  </a:cubicBezTo>
                  <a:cubicBezTo>
                    <a:pt x="173" y="0"/>
                    <a:pt x="155" y="26"/>
                    <a:pt x="149" y="38"/>
                  </a:cubicBezTo>
                  <a:cubicBezTo>
                    <a:pt x="137" y="5"/>
                    <a:pt x="110" y="0"/>
                    <a:pt x="95" y="0"/>
                  </a:cubicBezTo>
                  <a:cubicBezTo>
                    <a:pt x="43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4" y="23"/>
                    <a:pt x="77" y="11"/>
                    <a:pt x="94" y="11"/>
                  </a:cubicBezTo>
                  <a:cubicBezTo>
                    <a:pt x="104" y="11"/>
                    <a:pt x="121" y="16"/>
                    <a:pt x="121" y="44"/>
                  </a:cubicBezTo>
                  <a:cubicBezTo>
                    <a:pt x="121" y="60"/>
                    <a:pt x="113" y="93"/>
                    <a:pt x="94" y="163"/>
                  </a:cubicBezTo>
                  <a:cubicBezTo>
                    <a:pt x="86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9"/>
                  </a:cubicBezTo>
                  <a:cubicBezTo>
                    <a:pt x="35" y="206"/>
                    <a:pt x="45" y="196"/>
                    <a:pt x="45" y="182"/>
                  </a:cubicBezTo>
                  <a:cubicBezTo>
                    <a:pt x="45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6" y="226"/>
                  </a:cubicBezTo>
                  <a:cubicBezTo>
                    <a:pt x="79" y="226"/>
                    <a:pt x="97" y="191"/>
                    <a:pt x="99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4" y="226"/>
                    <a:pt x="232" y="162"/>
                    <a:pt x="232" y="149"/>
                  </a:cubicBezTo>
                  <a:cubicBezTo>
                    <a:pt x="232" y="144"/>
                    <a:pt x="228" y="144"/>
                    <a:pt x="226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4" y="215"/>
                    <a:pt x="126" y="199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298">
              <a:extLst>
                <a:ext uri="{FF2B5EF4-FFF2-40B4-BE49-F238E27FC236}">
                  <a16:creationId xmlns:a16="http://schemas.microsoft.com/office/drawing/2014/main" id="{0EF1C39D-2611-40F1-AC33-36D149D434C3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7569200" y="2471738"/>
              <a:ext cx="69850" cy="31908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6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299">
              <a:extLst>
                <a:ext uri="{FF2B5EF4-FFF2-40B4-BE49-F238E27FC236}">
                  <a16:creationId xmlns:a16="http://schemas.microsoft.com/office/drawing/2014/main" id="{A33A105E-E90D-4E2D-801D-7519EB0C3A9C}"/>
                </a:ext>
              </a:extLst>
            </p:cNvPr>
            <p:cNvSpPr>
              <a:spLocks noEditPoints="1"/>
            </p:cNvSpPr>
            <p:nvPr>
              <p:custDataLst>
                <p:tags r:id="rId37"/>
              </p:custDataLst>
            </p:nvPr>
          </p:nvSpPr>
          <p:spPr bwMode="auto">
            <a:xfrm>
              <a:off x="7866063" y="2593975"/>
              <a:ext cx="196850" cy="74613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6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6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300">
              <a:extLst>
                <a:ext uri="{FF2B5EF4-FFF2-40B4-BE49-F238E27FC236}">
                  <a16:creationId xmlns:a16="http://schemas.microsoft.com/office/drawing/2014/main" id="{572BD488-9631-4CC4-AE85-48E020814077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8277225" y="2570163"/>
              <a:ext cx="107950" cy="144463"/>
            </a:xfrm>
            <a:custGeom>
              <a:avLst/>
              <a:gdLst>
                <a:gd name="T0" fmla="*/ 169 w 183"/>
                <a:gd name="T1" fmla="*/ 34 h 226"/>
                <a:gd name="T2" fmla="*/ 145 w 183"/>
                <a:gd name="T3" fmla="*/ 56 h 226"/>
                <a:gd name="T4" fmla="*/ 160 w 183"/>
                <a:gd name="T5" fmla="*/ 71 h 226"/>
                <a:gd name="T6" fmla="*/ 183 w 183"/>
                <a:gd name="T7" fmla="*/ 43 h 226"/>
                <a:gd name="T8" fmla="*/ 124 w 183"/>
                <a:gd name="T9" fmla="*/ 0 h 226"/>
                <a:gd name="T10" fmla="*/ 40 w 183"/>
                <a:gd name="T11" fmla="*/ 73 h 226"/>
                <a:gd name="T12" fmla="*/ 91 w 183"/>
                <a:gd name="T13" fmla="*/ 122 h 226"/>
                <a:gd name="T14" fmla="*/ 143 w 183"/>
                <a:gd name="T15" fmla="*/ 160 h 226"/>
                <a:gd name="T16" fmla="*/ 72 w 183"/>
                <a:gd name="T17" fmla="*/ 215 h 226"/>
                <a:gd name="T18" fmla="*/ 15 w 183"/>
                <a:gd name="T19" fmla="*/ 189 h 226"/>
                <a:gd name="T20" fmla="*/ 46 w 183"/>
                <a:gd name="T21" fmla="*/ 162 h 226"/>
                <a:gd name="T22" fmla="*/ 28 w 183"/>
                <a:gd name="T23" fmla="*/ 145 h 226"/>
                <a:gd name="T24" fmla="*/ 0 w 183"/>
                <a:gd name="T25" fmla="*/ 178 h 226"/>
                <a:gd name="T26" fmla="*/ 71 w 183"/>
                <a:gd name="T27" fmla="*/ 226 h 226"/>
                <a:gd name="T28" fmla="*/ 171 w 183"/>
                <a:gd name="T29" fmla="*/ 143 h 226"/>
                <a:gd name="T30" fmla="*/ 156 w 183"/>
                <a:gd name="T31" fmla="*/ 107 h 226"/>
                <a:gd name="T32" fmla="*/ 106 w 183"/>
                <a:gd name="T33" fmla="*/ 86 h 226"/>
                <a:gd name="T34" fmla="*/ 68 w 183"/>
                <a:gd name="T35" fmla="*/ 56 h 226"/>
                <a:gd name="T36" fmla="*/ 124 w 183"/>
                <a:gd name="T37" fmla="*/ 11 h 226"/>
                <a:gd name="T38" fmla="*/ 169 w 183"/>
                <a:gd name="T39" fmla="*/ 3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3" h="226">
                  <a:moveTo>
                    <a:pt x="169" y="34"/>
                  </a:moveTo>
                  <a:cubicBezTo>
                    <a:pt x="155" y="34"/>
                    <a:pt x="145" y="45"/>
                    <a:pt x="145" y="56"/>
                  </a:cubicBezTo>
                  <a:cubicBezTo>
                    <a:pt x="145" y="63"/>
                    <a:pt x="150" y="71"/>
                    <a:pt x="160" y="71"/>
                  </a:cubicBezTo>
                  <a:cubicBezTo>
                    <a:pt x="171" y="71"/>
                    <a:pt x="183" y="62"/>
                    <a:pt x="183" y="43"/>
                  </a:cubicBezTo>
                  <a:cubicBezTo>
                    <a:pt x="183" y="21"/>
                    <a:pt x="162" y="0"/>
                    <a:pt x="124" y="0"/>
                  </a:cubicBezTo>
                  <a:cubicBezTo>
                    <a:pt x="58" y="0"/>
                    <a:pt x="40" y="51"/>
                    <a:pt x="40" y="73"/>
                  </a:cubicBezTo>
                  <a:cubicBezTo>
                    <a:pt x="40" y="112"/>
                    <a:pt x="77" y="119"/>
                    <a:pt x="91" y="122"/>
                  </a:cubicBezTo>
                  <a:cubicBezTo>
                    <a:pt x="117" y="127"/>
                    <a:pt x="143" y="133"/>
                    <a:pt x="143" y="160"/>
                  </a:cubicBezTo>
                  <a:cubicBezTo>
                    <a:pt x="143" y="173"/>
                    <a:pt x="132" y="215"/>
                    <a:pt x="72" y="215"/>
                  </a:cubicBezTo>
                  <a:cubicBezTo>
                    <a:pt x="65" y="215"/>
                    <a:pt x="26" y="215"/>
                    <a:pt x="15" y="189"/>
                  </a:cubicBezTo>
                  <a:cubicBezTo>
                    <a:pt x="34" y="191"/>
                    <a:pt x="46" y="176"/>
                    <a:pt x="46" y="162"/>
                  </a:cubicBezTo>
                  <a:cubicBezTo>
                    <a:pt x="46" y="151"/>
                    <a:pt x="38" y="145"/>
                    <a:pt x="28" y="145"/>
                  </a:cubicBezTo>
                  <a:cubicBezTo>
                    <a:pt x="15" y="145"/>
                    <a:pt x="0" y="155"/>
                    <a:pt x="0" y="178"/>
                  </a:cubicBezTo>
                  <a:cubicBezTo>
                    <a:pt x="0" y="206"/>
                    <a:pt x="28" y="226"/>
                    <a:pt x="71" y="226"/>
                  </a:cubicBezTo>
                  <a:cubicBezTo>
                    <a:pt x="152" y="226"/>
                    <a:pt x="171" y="166"/>
                    <a:pt x="171" y="143"/>
                  </a:cubicBezTo>
                  <a:cubicBezTo>
                    <a:pt x="171" y="125"/>
                    <a:pt x="162" y="113"/>
                    <a:pt x="156" y="107"/>
                  </a:cubicBezTo>
                  <a:cubicBezTo>
                    <a:pt x="143" y="93"/>
                    <a:pt x="128" y="90"/>
                    <a:pt x="106" y="86"/>
                  </a:cubicBezTo>
                  <a:cubicBezTo>
                    <a:pt x="88" y="82"/>
                    <a:pt x="68" y="78"/>
                    <a:pt x="68" y="56"/>
                  </a:cubicBezTo>
                  <a:cubicBezTo>
                    <a:pt x="68" y="41"/>
                    <a:pt x="80" y="11"/>
                    <a:pt x="124" y="11"/>
                  </a:cubicBezTo>
                  <a:cubicBezTo>
                    <a:pt x="137" y="11"/>
                    <a:pt x="161" y="15"/>
                    <a:pt x="169" y="3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301">
              <a:extLst>
                <a:ext uri="{FF2B5EF4-FFF2-40B4-BE49-F238E27FC236}">
                  <a16:creationId xmlns:a16="http://schemas.microsoft.com/office/drawing/2014/main" id="{FB00B906-BD5A-423A-8A73-57DAE038C88F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8429625" y="2471738"/>
              <a:ext cx="68263" cy="319088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8 h 499"/>
                <a:gd name="T14" fmla="*/ 0 w 116"/>
                <a:gd name="T15" fmla="*/ 250 h 499"/>
                <a:gd name="T16" fmla="*/ 33 w 116"/>
                <a:gd name="T17" fmla="*/ 406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1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1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5" y="349"/>
                    <a:pt x="33" y="406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Freeform 302">
              <a:extLst>
                <a:ext uri="{FF2B5EF4-FFF2-40B4-BE49-F238E27FC236}">
                  <a16:creationId xmlns:a16="http://schemas.microsoft.com/office/drawing/2014/main" id="{333A340C-77F5-4A82-A181-2DF20D6EC791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8523288" y="2570163"/>
              <a:ext cx="152400" cy="144463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6 w 256"/>
                <a:gd name="T37" fmla="*/ 41 h 226"/>
                <a:gd name="T38" fmla="*/ 65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6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49" y="181"/>
                    <a:pt x="256" y="150"/>
                    <a:pt x="256" y="149"/>
                  </a:cubicBezTo>
                  <a:cubicBezTo>
                    <a:pt x="256" y="144"/>
                    <a:pt x="251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6" y="50"/>
                    <a:pt x="106" y="41"/>
                  </a:cubicBezTo>
                  <a:cubicBezTo>
                    <a:pt x="106" y="19"/>
                    <a:pt x="90" y="0"/>
                    <a:pt x="65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8" y="11"/>
                    <a:pt x="76" y="12"/>
                    <a:pt x="76" y="27"/>
                  </a:cubicBezTo>
                  <a:cubicBezTo>
                    <a:pt x="76" y="39"/>
                    <a:pt x="71" y="54"/>
                    <a:pt x="68" y="61"/>
                  </a:cubicBezTo>
                  <a:cubicBezTo>
                    <a:pt x="49" y="111"/>
                    <a:pt x="39" y="142"/>
                    <a:pt x="39" y="166"/>
                  </a:cubicBezTo>
                  <a:cubicBezTo>
                    <a:pt x="39" y="214"/>
                    <a:pt x="73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303">
              <a:extLst>
                <a:ext uri="{FF2B5EF4-FFF2-40B4-BE49-F238E27FC236}">
                  <a16:creationId xmlns:a16="http://schemas.microsoft.com/office/drawing/2014/main" id="{C7E1605A-D4FF-42B8-B9BA-D103DB34B12A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8710613" y="2678113"/>
              <a:ext cx="34925" cy="9525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0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304">
              <a:extLst>
                <a:ext uri="{FF2B5EF4-FFF2-40B4-BE49-F238E27FC236}">
                  <a16:creationId xmlns:a16="http://schemas.microsoft.com/office/drawing/2014/main" id="{549C4FDA-D7A4-4599-9BE6-0440C1C3B88F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8823325" y="2511425"/>
              <a:ext cx="92075" cy="203201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5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1 w 153"/>
                <a:gd name="T17" fmla="*/ 98 h 318"/>
                <a:gd name="T18" fmla="*/ 14 w 153"/>
                <a:gd name="T19" fmla="*/ 98 h 318"/>
                <a:gd name="T20" fmla="*/ 0 w 153"/>
                <a:gd name="T21" fmla="*/ 107 h 318"/>
                <a:gd name="T22" fmla="*/ 13 w 153"/>
                <a:gd name="T23" fmla="*/ 113 h 318"/>
                <a:gd name="T24" fmla="*/ 57 w 153"/>
                <a:gd name="T25" fmla="*/ 113 h 318"/>
                <a:gd name="T26" fmla="*/ 19 w 153"/>
                <a:gd name="T27" fmla="*/ 272 h 318"/>
                <a:gd name="T28" fmla="*/ 65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1 w 153"/>
                <a:gd name="T35" fmla="*/ 243 h 318"/>
                <a:gd name="T36" fmla="*/ 66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5" y="17"/>
                    <a:pt x="115" y="14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1"/>
                    <a:pt x="81" y="18"/>
                  </a:cubicBezTo>
                  <a:lnTo>
                    <a:pt x="61" y="98"/>
                  </a:lnTo>
                  <a:lnTo>
                    <a:pt x="14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3" y="113"/>
                  </a:cubicBezTo>
                  <a:lnTo>
                    <a:pt x="57" y="113"/>
                  </a:lnTo>
                  <a:cubicBezTo>
                    <a:pt x="21" y="255"/>
                    <a:pt x="19" y="263"/>
                    <a:pt x="19" y="272"/>
                  </a:cubicBezTo>
                  <a:cubicBezTo>
                    <a:pt x="19" y="299"/>
                    <a:pt x="38" y="318"/>
                    <a:pt x="65" y="318"/>
                  </a:cubicBezTo>
                  <a:cubicBezTo>
                    <a:pt x="116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8"/>
                    <a:pt x="131" y="243"/>
                  </a:cubicBezTo>
                  <a:cubicBezTo>
                    <a:pt x="110" y="295"/>
                    <a:pt x="83" y="307"/>
                    <a:pt x="66" y="307"/>
                  </a:cubicBezTo>
                  <a:cubicBezTo>
                    <a:pt x="56" y="307"/>
                    <a:pt x="51" y="301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305">
              <a:extLst>
                <a:ext uri="{FF2B5EF4-FFF2-40B4-BE49-F238E27FC236}">
                  <a16:creationId xmlns:a16="http://schemas.microsoft.com/office/drawing/2014/main" id="{33C8EE4B-ACCE-4351-81E1-B259C928BDD6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8948738" y="2678113"/>
              <a:ext cx="34925" cy="95250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306">
              <a:extLst>
                <a:ext uri="{FF2B5EF4-FFF2-40B4-BE49-F238E27FC236}">
                  <a16:creationId xmlns:a16="http://schemas.microsoft.com/office/drawing/2014/main" id="{0C55A2B8-9796-4A99-ACA9-C71CA623D67E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9063038" y="2570163"/>
              <a:ext cx="149225" cy="144463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8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9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6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8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8" y="5"/>
                    <a:pt x="111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5" y="11"/>
                    <a:pt x="122" y="16"/>
                    <a:pt x="122" y="44"/>
                  </a:cubicBezTo>
                  <a:cubicBezTo>
                    <a:pt x="122" y="60"/>
                    <a:pt x="114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7"/>
                    <a:pt x="124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6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307">
              <a:extLst>
                <a:ext uri="{FF2B5EF4-FFF2-40B4-BE49-F238E27FC236}">
                  <a16:creationId xmlns:a16="http://schemas.microsoft.com/office/drawing/2014/main" id="{B351B5B8-B024-49C2-BB3B-13A943768E75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9240838" y="2471738"/>
              <a:ext cx="69850" cy="31908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6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E959C315-F2FB-4118-80E9-42084172DA4D}"/>
              </a:ext>
            </a:extLst>
          </p:cNvPr>
          <p:cNvSpPr txBox="1"/>
          <p:nvPr/>
        </p:nvSpPr>
        <p:spPr>
          <a:xfrm>
            <a:off x="8513672" y="5388245"/>
            <a:ext cx="1331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Source term</a:t>
            </a:r>
            <a:br>
              <a:rPr lang="en-GB" dirty="0"/>
            </a:br>
            <a:r>
              <a:rPr lang="en-GB" dirty="0"/>
              <a:t>(Quarks)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09E0525-007C-481B-B896-3F518EF75C94}"/>
              </a:ext>
            </a:extLst>
          </p:cNvPr>
          <p:cNvSpPr txBox="1"/>
          <p:nvPr/>
        </p:nvSpPr>
        <p:spPr>
          <a:xfrm>
            <a:off x="3089724" y="5378548"/>
            <a:ext cx="1975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Conservation term</a:t>
            </a:r>
            <a:br>
              <a:rPr lang="en-GB" dirty="0"/>
            </a:br>
            <a:r>
              <a:rPr lang="en-GB" dirty="0"/>
              <a:t>(</a:t>
            </a:r>
            <a:r>
              <a:rPr lang="en-GB" dirty="0" err="1"/>
              <a:t>Pions</a:t>
            </a:r>
            <a:r>
              <a:rPr lang="en-GB" dirty="0"/>
              <a:t>)</a:t>
            </a: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52E3225B-5E27-4691-916B-C706EF31E57B}"/>
              </a:ext>
            </a:extLst>
          </p:cNvPr>
          <p:cNvCxnSpPr>
            <a:cxnSpLocks/>
          </p:cNvCxnSpPr>
          <p:nvPr/>
        </p:nvCxnSpPr>
        <p:spPr>
          <a:xfrm flipV="1">
            <a:off x="6556112" y="4975149"/>
            <a:ext cx="0" cy="407619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6593CFEC-B464-486E-8479-43D7C5591855}"/>
              </a:ext>
            </a:extLst>
          </p:cNvPr>
          <p:cNvSpPr txBox="1"/>
          <p:nvPr/>
        </p:nvSpPr>
        <p:spPr>
          <a:xfrm>
            <a:off x="5853434" y="5388245"/>
            <a:ext cx="16807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Diffusion term</a:t>
            </a:r>
            <a:br>
              <a:rPr lang="en-GB" dirty="0"/>
            </a:br>
            <a:r>
              <a:rPr lang="en-GB" dirty="0"/>
              <a:t>(Sigma meson)</a:t>
            </a:r>
          </a:p>
        </p:txBody>
      </p: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6D676BFB-6CFB-48F3-B296-B7ACC50EF946}"/>
              </a:ext>
            </a:extLst>
          </p:cNvPr>
          <p:cNvCxnSpPr>
            <a:cxnSpLocks/>
          </p:cNvCxnSpPr>
          <p:nvPr/>
        </p:nvCxnSpPr>
        <p:spPr>
          <a:xfrm flipV="1">
            <a:off x="9133160" y="4980067"/>
            <a:ext cx="0" cy="407619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033D0CAE-82FA-4885-B572-6978ECD9FA5C}"/>
              </a:ext>
            </a:extLst>
          </p:cNvPr>
          <p:cNvCxnSpPr>
            <a:cxnSpLocks/>
          </p:cNvCxnSpPr>
          <p:nvPr/>
        </p:nvCxnSpPr>
        <p:spPr>
          <a:xfrm flipV="1">
            <a:off x="3953501" y="4980069"/>
            <a:ext cx="0" cy="407619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id="{8B9F1363-7621-43F8-A6DA-2B3BBA0F61CA}"/>
              </a:ext>
            </a:extLst>
          </p:cNvPr>
          <p:cNvSpPr txBox="1"/>
          <p:nvPr/>
        </p:nvSpPr>
        <p:spPr>
          <a:xfrm>
            <a:off x="381001" y="343004"/>
            <a:ext cx="2956268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Chiral phase diagram</a:t>
            </a:r>
          </a:p>
        </p:txBody>
      </p:sp>
    </p:spTree>
    <p:extLst>
      <p:ext uri="{BB962C8B-B14F-4D97-AF65-F5344CB8AC3E}">
        <p14:creationId xmlns:p14="http://schemas.microsoft.com/office/powerpoint/2010/main" val="384551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89" grpId="0"/>
      <p:bldP spid="90" grpId="0"/>
      <p:bldP spid="9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>
            <a:extLst>
              <a:ext uri="{FF2B5EF4-FFF2-40B4-BE49-F238E27FC236}">
                <a16:creationId xmlns:a16="http://schemas.microsoft.com/office/drawing/2014/main" id="{DD314624-0841-4251-B98F-D2013A67B2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9"/>
          <a:stretch/>
        </p:blipFill>
        <p:spPr>
          <a:xfrm>
            <a:off x="4103969" y="210135"/>
            <a:ext cx="6411004" cy="617164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93C8D7F-91DD-494D-A095-E87D757BD9F8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9A4BA19-CAB5-4C38-9630-5DB5004EC060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30360C-148F-4C84-8330-5489012BB7B5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QM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B479728-DB35-464C-B86E-9E2274BA52F1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809CDCE-82C8-48A2-B10B-CC6A2DE6A3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DD098DA-8468-4496-B3B3-AF22F597E8A7}"/>
              </a:ext>
            </a:extLst>
          </p:cNvPr>
          <p:cNvSpPr txBox="1"/>
          <p:nvPr/>
        </p:nvSpPr>
        <p:spPr>
          <a:xfrm>
            <a:off x="381001" y="343004"/>
            <a:ext cx="2956268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Chiral phase diagram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60C473-55B9-417E-AC24-414281781F91}"/>
              </a:ext>
            </a:extLst>
          </p:cNvPr>
          <p:cNvSpPr txBox="1"/>
          <p:nvPr/>
        </p:nvSpPr>
        <p:spPr>
          <a:xfrm>
            <a:off x="570289" y="2925420"/>
            <a:ext cx="3078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No adjustment of grid points, final RG-time ....</a:t>
            </a:r>
            <a:endParaRPr lang="en-DE" sz="2000" dirty="0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8EB93679-9F1F-46A4-95D6-E72D862D3F83}"/>
              </a:ext>
            </a:extLst>
          </p:cNvPr>
          <p:cNvSpPr/>
          <p:nvPr/>
        </p:nvSpPr>
        <p:spPr>
          <a:xfrm rot="5400000">
            <a:off x="1448638" y="2250919"/>
            <a:ext cx="727056" cy="3466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C3DE72-3E29-4E27-A40B-3B4CEC9889DC}"/>
              </a:ext>
            </a:extLst>
          </p:cNvPr>
          <p:cNvSpPr txBox="1"/>
          <p:nvPr/>
        </p:nvSpPr>
        <p:spPr>
          <a:xfrm>
            <a:off x="1024331" y="1522983"/>
            <a:ext cx="1840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Stable scheme</a:t>
            </a:r>
            <a:endParaRPr lang="en-DE" sz="20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B50065DB-1126-47C0-A1FB-17B1ABFEB314}"/>
              </a:ext>
            </a:extLst>
          </p:cNvPr>
          <p:cNvSpPr/>
          <p:nvPr/>
        </p:nvSpPr>
        <p:spPr>
          <a:xfrm>
            <a:off x="570289" y="3965551"/>
            <a:ext cx="539223" cy="293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7D2044-587F-4760-A503-61FF1FF36619}"/>
              </a:ext>
            </a:extLst>
          </p:cNvPr>
          <p:cNvSpPr txBox="1"/>
          <p:nvPr/>
        </p:nvSpPr>
        <p:spPr>
          <a:xfrm>
            <a:off x="1207121" y="3758252"/>
            <a:ext cx="1840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/>
              <a:t>Pick once and enjoy the result</a:t>
            </a:r>
            <a:endParaRPr lang="en-DE" sz="2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FCD61F-421C-47B3-943E-DB8911DDF9DB}"/>
              </a:ext>
            </a:extLst>
          </p:cNvPr>
          <p:cNvSpPr txBox="1"/>
          <p:nvPr/>
        </p:nvSpPr>
        <p:spPr>
          <a:xfrm>
            <a:off x="9732245" y="6212095"/>
            <a:ext cx="2511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1"/>
                </a:solidFill>
              </a:rPr>
              <a:t>Grossi</a:t>
            </a:r>
            <a:r>
              <a:rPr lang="en-US" sz="1400" dirty="0">
                <a:solidFill>
                  <a:schemeClr val="accent1"/>
                </a:solidFill>
              </a:rPr>
              <a:t>, Pawlowski, NW, in prep.</a:t>
            </a:r>
          </a:p>
        </p:txBody>
      </p:sp>
    </p:spTree>
    <p:extLst>
      <p:ext uri="{BB962C8B-B14F-4D97-AF65-F5344CB8AC3E}">
        <p14:creationId xmlns:p14="http://schemas.microsoft.com/office/powerpoint/2010/main" val="2197436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5" grpId="0" animBg="1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60DC590-BC64-4312-9B89-43E9E9ADABB1}"/>
              </a:ext>
            </a:extLst>
          </p:cNvPr>
          <p:cNvSpPr txBox="1"/>
          <p:nvPr/>
        </p:nvSpPr>
        <p:spPr>
          <a:xfrm>
            <a:off x="381002" y="343004"/>
            <a:ext cx="1603665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DG vs FDM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A0E506A8-E5AE-4DC0-BBA1-0FBF0B5A06F6}"/>
              </a:ext>
            </a:extLst>
          </p:cNvPr>
          <p:cNvGrpSpPr/>
          <p:nvPr/>
        </p:nvGrpSpPr>
        <p:grpSpPr>
          <a:xfrm>
            <a:off x="11521440" y="0"/>
            <a:ext cx="670559" cy="343004"/>
            <a:chOff x="10991914" y="0"/>
            <a:chExt cx="1200086" cy="343004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7679A020-1634-4BD0-A146-06CF2C888AD9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BC06DBE8-03E6-4E5D-948B-1D570719CE81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PDEs</a:t>
                </a:r>
              </a:p>
            </p:txBody>
          </p: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6AF7043A-A415-4E37-A220-95699C44C683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BB74F6C4-5415-4FAB-BF3D-633AFEBE067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16FC5305-2AC1-4896-875D-970239983261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635910" y="464179"/>
            <a:ext cx="3676650" cy="1252537"/>
            <a:chOff x="7893049" y="4210051"/>
            <a:chExt cx="3676650" cy="1252537"/>
          </a:xfrm>
        </p:grpSpPr>
        <p:sp>
          <p:nvSpPr>
            <p:cNvPr id="183" name="Freeform 57">
              <a:extLst>
                <a:ext uri="{FF2B5EF4-FFF2-40B4-BE49-F238E27FC236}">
                  <a16:creationId xmlns:a16="http://schemas.microsoft.com/office/drawing/2014/main" id="{EC4A56E9-0BFB-40DF-AFBA-C224223AC132}"/>
                </a:ext>
              </a:extLst>
            </p:cNvPr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7893049" y="4284663"/>
              <a:ext cx="223838" cy="336550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79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8 h 368"/>
                <a:gd name="T16" fmla="*/ 79 w 263"/>
                <a:gd name="T17" fmla="*/ 96 h 368"/>
                <a:gd name="T18" fmla="*/ 105 w 263"/>
                <a:gd name="T19" fmla="*/ 69 h 368"/>
                <a:gd name="T20" fmla="*/ 82 w 263"/>
                <a:gd name="T21" fmla="*/ 52 h 368"/>
                <a:gd name="T22" fmla="*/ 154 w 263"/>
                <a:gd name="T23" fmla="*/ 12 h 368"/>
                <a:gd name="T24" fmla="*/ 225 w 263"/>
                <a:gd name="T25" fmla="*/ 102 h 368"/>
                <a:gd name="T26" fmla="*/ 212 w 263"/>
                <a:gd name="T27" fmla="*/ 188 h 368"/>
                <a:gd name="T28" fmla="*/ 211 w 263"/>
                <a:gd name="T29" fmla="*/ 188 h 368"/>
                <a:gd name="T30" fmla="*/ 93 w 263"/>
                <a:gd name="T31" fmla="*/ 354 h 368"/>
                <a:gd name="T32" fmla="*/ 39 w 263"/>
                <a:gd name="T33" fmla="*/ 297 h 368"/>
                <a:gd name="T34" fmla="*/ 72 w 263"/>
                <a:gd name="T35" fmla="*/ 184 h 368"/>
                <a:gd name="T36" fmla="*/ 147 w 263"/>
                <a:gd name="T37" fmla="*/ 140 h 368"/>
                <a:gd name="T38" fmla="*/ 202 w 263"/>
                <a:gd name="T39" fmla="*/ 206 h 368"/>
                <a:gd name="T40" fmla="*/ 93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4" y="217"/>
                    <a:pt x="0" y="263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1" y="368"/>
                    <a:pt x="263" y="200"/>
                    <a:pt x="263" y="129"/>
                  </a:cubicBezTo>
                  <a:cubicBezTo>
                    <a:pt x="263" y="49"/>
                    <a:pt x="216" y="0"/>
                    <a:pt x="155" y="0"/>
                  </a:cubicBezTo>
                  <a:cubicBezTo>
                    <a:pt x="83" y="0"/>
                    <a:pt x="60" y="64"/>
                    <a:pt x="60" y="78"/>
                  </a:cubicBezTo>
                  <a:cubicBezTo>
                    <a:pt x="60" y="85"/>
                    <a:pt x="64" y="96"/>
                    <a:pt x="79" y="96"/>
                  </a:cubicBezTo>
                  <a:cubicBezTo>
                    <a:pt x="95" y="96"/>
                    <a:pt x="105" y="81"/>
                    <a:pt x="105" y="69"/>
                  </a:cubicBezTo>
                  <a:cubicBezTo>
                    <a:pt x="105" y="52"/>
                    <a:pt x="90" y="52"/>
                    <a:pt x="82" y="52"/>
                  </a:cubicBezTo>
                  <a:cubicBezTo>
                    <a:pt x="104" y="15"/>
                    <a:pt x="139" y="12"/>
                    <a:pt x="154" y="12"/>
                  </a:cubicBezTo>
                  <a:cubicBezTo>
                    <a:pt x="190" y="12"/>
                    <a:pt x="225" y="38"/>
                    <a:pt x="225" y="102"/>
                  </a:cubicBezTo>
                  <a:cubicBezTo>
                    <a:pt x="225" y="122"/>
                    <a:pt x="222" y="147"/>
                    <a:pt x="212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9" y="354"/>
                    <a:pt x="39" y="302"/>
                    <a:pt x="39" y="297"/>
                  </a:cubicBezTo>
                  <a:cubicBezTo>
                    <a:pt x="39" y="284"/>
                    <a:pt x="51" y="214"/>
                    <a:pt x="72" y="184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1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84" name="Freeform 58">
              <a:extLst>
                <a:ext uri="{FF2B5EF4-FFF2-40B4-BE49-F238E27FC236}">
                  <a16:creationId xmlns:a16="http://schemas.microsoft.com/office/drawing/2014/main" id="{5733EF0C-76B6-4FF8-BA0E-FA764D62CAAB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8112124" y="4479926"/>
              <a:ext cx="101600" cy="203200"/>
            </a:xfrm>
            <a:custGeom>
              <a:avLst/>
              <a:gdLst>
                <a:gd name="T0" fmla="*/ 72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8 w 118"/>
                <a:gd name="T7" fmla="*/ 68 h 222"/>
                <a:gd name="T8" fmla="*/ 75 w 118"/>
                <a:gd name="T9" fmla="*/ 68 h 222"/>
                <a:gd name="T10" fmla="*/ 88 w 118"/>
                <a:gd name="T11" fmla="*/ 16 h 222"/>
                <a:gd name="T12" fmla="*/ 89 w 118"/>
                <a:gd name="T13" fmla="*/ 12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2 w 118"/>
                <a:gd name="T21" fmla="*/ 68 h 222"/>
                <a:gd name="T22" fmla="*/ 0 w 118"/>
                <a:gd name="T23" fmla="*/ 76 h 222"/>
                <a:gd name="T24" fmla="*/ 11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8 h 222"/>
                <a:gd name="T36" fmla="*/ 111 w 118"/>
                <a:gd name="T37" fmla="*/ 164 h 222"/>
                <a:gd name="T38" fmla="*/ 103 w 118"/>
                <a:gd name="T39" fmla="*/ 171 h 222"/>
                <a:gd name="T40" fmla="*/ 57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2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2" y="81"/>
                  </a:moveTo>
                  <a:lnTo>
                    <a:pt x="107" y="81"/>
                  </a:lnTo>
                  <a:cubicBezTo>
                    <a:pt x="114" y="81"/>
                    <a:pt x="118" y="81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8" y="16"/>
                  </a:lnTo>
                  <a:cubicBezTo>
                    <a:pt x="88" y="15"/>
                    <a:pt x="89" y="13"/>
                    <a:pt x="89" y="12"/>
                  </a:cubicBezTo>
                  <a:cubicBezTo>
                    <a:pt x="89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2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5" y="81"/>
                    <a:pt x="11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6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2" y="164"/>
                    <a:pt x="111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2"/>
                    <a:pt x="76" y="212"/>
                    <a:pt x="57" y="212"/>
                  </a:cubicBezTo>
                  <a:cubicBezTo>
                    <a:pt x="49" y="212"/>
                    <a:pt x="44" y="207"/>
                    <a:pt x="44" y="195"/>
                  </a:cubicBezTo>
                  <a:cubicBezTo>
                    <a:pt x="44" y="191"/>
                    <a:pt x="46" y="184"/>
                    <a:pt x="46" y="181"/>
                  </a:cubicBezTo>
                  <a:lnTo>
                    <a:pt x="72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85" name="Freeform 59">
              <a:extLst>
                <a:ext uri="{FF2B5EF4-FFF2-40B4-BE49-F238E27FC236}">
                  <a16:creationId xmlns:a16="http://schemas.microsoft.com/office/drawing/2014/main" id="{D68839EF-5747-4907-8171-A5EF2F1CE32A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8262937" y="4408488"/>
              <a:ext cx="217488" cy="207962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3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3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8 h 226"/>
                <a:gd name="T50" fmla="*/ 68 w 256"/>
                <a:gd name="T51" fmla="*/ 62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3"/>
                  </a:cubicBezTo>
                  <a:cubicBezTo>
                    <a:pt x="104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8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30"/>
                    <a:pt x="45" y="11"/>
                    <a:pt x="64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1" y="54"/>
                    <a:pt x="68" y="62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4" y="226"/>
                    <a:pt x="101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86" name="Freeform 60">
              <a:extLst>
                <a:ext uri="{FF2B5EF4-FFF2-40B4-BE49-F238E27FC236}">
                  <a16:creationId xmlns:a16="http://schemas.microsoft.com/office/drawing/2014/main" id="{AE406FA3-CDD7-4DE3-AB5B-399FE586F14D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8610599" y="4344988"/>
              <a:ext cx="282575" cy="303212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87" name="Freeform 61">
              <a:extLst>
                <a:ext uri="{FF2B5EF4-FFF2-40B4-BE49-F238E27FC236}">
                  <a16:creationId xmlns:a16="http://schemas.microsoft.com/office/drawing/2014/main" id="{1FE224DB-415F-4687-95A4-F71475DFB203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9028112" y="4298951"/>
              <a:ext cx="323850" cy="312737"/>
            </a:xfrm>
            <a:custGeom>
              <a:avLst/>
              <a:gdLst>
                <a:gd name="T0" fmla="*/ 60 w 381"/>
                <a:gd name="T1" fmla="*/ 302 h 341"/>
                <a:gd name="T2" fmla="*/ 14 w 381"/>
                <a:gd name="T3" fmla="*/ 325 h 341"/>
                <a:gd name="T4" fmla="*/ 0 w 381"/>
                <a:gd name="T5" fmla="*/ 335 h 341"/>
                <a:gd name="T6" fmla="*/ 14 w 381"/>
                <a:gd name="T7" fmla="*/ 341 h 341"/>
                <a:gd name="T8" fmla="*/ 179 w 381"/>
                <a:gd name="T9" fmla="*/ 341 h 341"/>
                <a:gd name="T10" fmla="*/ 381 w 381"/>
                <a:gd name="T11" fmla="*/ 126 h 341"/>
                <a:gd name="T12" fmla="*/ 264 w 381"/>
                <a:gd name="T13" fmla="*/ 0 h 341"/>
                <a:gd name="T14" fmla="*/ 97 w 381"/>
                <a:gd name="T15" fmla="*/ 0 h 341"/>
                <a:gd name="T16" fmla="*/ 82 w 381"/>
                <a:gd name="T17" fmla="*/ 10 h 341"/>
                <a:gd name="T18" fmla="*/ 96 w 381"/>
                <a:gd name="T19" fmla="*/ 16 h 341"/>
                <a:gd name="T20" fmla="*/ 118 w 381"/>
                <a:gd name="T21" fmla="*/ 17 h 341"/>
                <a:gd name="T22" fmla="*/ 129 w 381"/>
                <a:gd name="T23" fmla="*/ 25 h 341"/>
                <a:gd name="T24" fmla="*/ 127 w 381"/>
                <a:gd name="T25" fmla="*/ 34 h 341"/>
                <a:gd name="T26" fmla="*/ 60 w 381"/>
                <a:gd name="T27" fmla="*/ 302 h 341"/>
                <a:gd name="T28" fmla="*/ 167 w 381"/>
                <a:gd name="T29" fmla="*/ 34 h 341"/>
                <a:gd name="T30" fmla="*/ 194 w 381"/>
                <a:gd name="T31" fmla="*/ 16 h 341"/>
                <a:gd name="T32" fmla="*/ 248 w 381"/>
                <a:gd name="T33" fmla="*/ 16 h 341"/>
                <a:gd name="T34" fmla="*/ 338 w 381"/>
                <a:gd name="T35" fmla="*/ 108 h 341"/>
                <a:gd name="T36" fmla="*/ 286 w 381"/>
                <a:gd name="T37" fmla="*/ 269 h 341"/>
                <a:gd name="T38" fmla="*/ 170 w 381"/>
                <a:gd name="T39" fmla="*/ 325 h 341"/>
                <a:gd name="T40" fmla="*/ 114 w 381"/>
                <a:gd name="T41" fmla="*/ 325 h 341"/>
                <a:gd name="T42" fmla="*/ 103 w 381"/>
                <a:gd name="T43" fmla="*/ 325 h 341"/>
                <a:gd name="T44" fmla="*/ 97 w 381"/>
                <a:gd name="T45" fmla="*/ 320 h 341"/>
                <a:gd name="T46" fmla="*/ 99 w 381"/>
                <a:gd name="T47" fmla="*/ 308 h 341"/>
                <a:gd name="T48" fmla="*/ 167 w 381"/>
                <a:gd name="T49" fmla="*/ 34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1" h="341">
                  <a:moveTo>
                    <a:pt x="60" y="302"/>
                  </a:moveTo>
                  <a:cubicBezTo>
                    <a:pt x="55" y="321"/>
                    <a:pt x="54" y="325"/>
                    <a:pt x="14" y="325"/>
                  </a:cubicBezTo>
                  <a:cubicBezTo>
                    <a:pt x="6" y="325"/>
                    <a:pt x="0" y="325"/>
                    <a:pt x="0" y="335"/>
                  </a:cubicBezTo>
                  <a:cubicBezTo>
                    <a:pt x="0" y="341"/>
                    <a:pt x="5" y="341"/>
                    <a:pt x="14" y="341"/>
                  </a:cubicBezTo>
                  <a:lnTo>
                    <a:pt x="179" y="341"/>
                  </a:lnTo>
                  <a:cubicBezTo>
                    <a:pt x="283" y="341"/>
                    <a:pt x="381" y="235"/>
                    <a:pt x="381" y="126"/>
                  </a:cubicBezTo>
                  <a:cubicBezTo>
                    <a:pt x="381" y="56"/>
                    <a:pt x="339" y="0"/>
                    <a:pt x="264" y="0"/>
                  </a:cubicBezTo>
                  <a:lnTo>
                    <a:pt x="97" y="0"/>
                  </a:lnTo>
                  <a:cubicBezTo>
                    <a:pt x="87" y="0"/>
                    <a:pt x="82" y="0"/>
                    <a:pt x="82" y="10"/>
                  </a:cubicBezTo>
                  <a:cubicBezTo>
                    <a:pt x="82" y="16"/>
                    <a:pt x="86" y="16"/>
                    <a:pt x="96" y="16"/>
                  </a:cubicBezTo>
                  <a:cubicBezTo>
                    <a:pt x="103" y="16"/>
                    <a:pt x="112" y="16"/>
                    <a:pt x="118" y="17"/>
                  </a:cubicBezTo>
                  <a:cubicBezTo>
                    <a:pt x="126" y="18"/>
                    <a:pt x="129" y="19"/>
                    <a:pt x="129" y="25"/>
                  </a:cubicBezTo>
                  <a:cubicBezTo>
                    <a:pt x="129" y="27"/>
                    <a:pt x="128" y="28"/>
                    <a:pt x="127" y="34"/>
                  </a:cubicBezTo>
                  <a:lnTo>
                    <a:pt x="60" y="302"/>
                  </a:lnTo>
                  <a:close/>
                  <a:moveTo>
                    <a:pt x="167" y="34"/>
                  </a:moveTo>
                  <a:cubicBezTo>
                    <a:pt x="172" y="17"/>
                    <a:pt x="173" y="16"/>
                    <a:pt x="194" y="16"/>
                  </a:cubicBezTo>
                  <a:lnTo>
                    <a:pt x="248" y="16"/>
                  </a:lnTo>
                  <a:cubicBezTo>
                    <a:pt x="297" y="16"/>
                    <a:pt x="338" y="42"/>
                    <a:pt x="338" y="108"/>
                  </a:cubicBezTo>
                  <a:cubicBezTo>
                    <a:pt x="338" y="132"/>
                    <a:pt x="328" y="214"/>
                    <a:pt x="286" y="269"/>
                  </a:cubicBezTo>
                  <a:cubicBezTo>
                    <a:pt x="271" y="287"/>
                    <a:pt x="232" y="325"/>
                    <a:pt x="170" y="325"/>
                  </a:cubicBezTo>
                  <a:lnTo>
                    <a:pt x="114" y="325"/>
                  </a:lnTo>
                  <a:cubicBezTo>
                    <a:pt x="107" y="325"/>
                    <a:pt x="106" y="325"/>
                    <a:pt x="103" y="325"/>
                  </a:cubicBezTo>
                  <a:cubicBezTo>
                    <a:pt x="98" y="324"/>
                    <a:pt x="97" y="324"/>
                    <a:pt x="97" y="320"/>
                  </a:cubicBezTo>
                  <a:cubicBezTo>
                    <a:pt x="97" y="318"/>
                    <a:pt x="97" y="317"/>
                    <a:pt x="99" y="308"/>
                  </a:cubicBezTo>
                  <a:lnTo>
                    <a:pt x="167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88" name="Freeform 62">
              <a:extLst>
                <a:ext uri="{FF2B5EF4-FFF2-40B4-BE49-F238E27FC236}">
                  <a16:creationId xmlns:a16="http://schemas.microsoft.com/office/drawing/2014/main" id="{4B6C267F-421B-4867-835C-258EEDE526A5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9407524" y="4210051"/>
              <a:ext cx="107950" cy="212725"/>
            </a:xfrm>
            <a:custGeom>
              <a:avLst/>
              <a:gdLst>
                <a:gd name="T0" fmla="*/ 79 w 127"/>
                <a:gd name="T1" fmla="*/ 10 h 232"/>
                <a:gd name="T2" fmla="*/ 68 w 127"/>
                <a:gd name="T3" fmla="*/ 0 h 232"/>
                <a:gd name="T4" fmla="*/ 0 w 127"/>
                <a:gd name="T5" fmla="*/ 23 h 232"/>
                <a:gd name="T6" fmla="*/ 0 w 127"/>
                <a:gd name="T7" fmla="*/ 35 h 232"/>
                <a:gd name="T8" fmla="*/ 50 w 127"/>
                <a:gd name="T9" fmla="*/ 25 h 232"/>
                <a:gd name="T10" fmla="*/ 50 w 127"/>
                <a:gd name="T11" fmla="*/ 203 h 232"/>
                <a:gd name="T12" fmla="*/ 15 w 127"/>
                <a:gd name="T13" fmla="*/ 219 h 232"/>
                <a:gd name="T14" fmla="*/ 2 w 127"/>
                <a:gd name="T15" fmla="*/ 219 h 232"/>
                <a:gd name="T16" fmla="*/ 2 w 127"/>
                <a:gd name="T17" fmla="*/ 232 h 232"/>
                <a:gd name="T18" fmla="*/ 64 w 127"/>
                <a:gd name="T19" fmla="*/ 230 h 232"/>
                <a:gd name="T20" fmla="*/ 127 w 127"/>
                <a:gd name="T21" fmla="*/ 232 h 232"/>
                <a:gd name="T22" fmla="*/ 127 w 127"/>
                <a:gd name="T23" fmla="*/ 219 h 232"/>
                <a:gd name="T24" fmla="*/ 113 w 127"/>
                <a:gd name="T25" fmla="*/ 219 h 232"/>
                <a:gd name="T26" fmla="*/ 79 w 127"/>
                <a:gd name="T27" fmla="*/ 203 h 232"/>
                <a:gd name="T28" fmla="*/ 79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9" y="10"/>
                  </a:moveTo>
                  <a:cubicBezTo>
                    <a:pt x="79" y="1"/>
                    <a:pt x="78" y="0"/>
                    <a:pt x="68" y="0"/>
                  </a:cubicBezTo>
                  <a:cubicBezTo>
                    <a:pt x="46" y="22"/>
                    <a:pt x="14" y="23"/>
                    <a:pt x="0" y="23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0" y="25"/>
                  </a:cubicBezTo>
                  <a:lnTo>
                    <a:pt x="50" y="203"/>
                  </a:lnTo>
                  <a:cubicBezTo>
                    <a:pt x="50" y="215"/>
                    <a:pt x="50" y="219"/>
                    <a:pt x="15" y="219"/>
                  </a:cubicBezTo>
                  <a:lnTo>
                    <a:pt x="2" y="219"/>
                  </a:lnTo>
                  <a:lnTo>
                    <a:pt x="2" y="232"/>
                  </a:lnTo>
                  <a:cubicBezTo>
                    <a:pt x="8" y="232"/>
                    <a:pt x="51" y="230"/>
                    <a:pt x="64" y="230"/>
                  </a:cubicBezTo>
                  <a:cubicBezTo>
                    <a:pt x="75" y="230"/>
                    <a:pt x="119" y="232"/>
                    <a:pt x="127" y="232"/>
                  </a:cubicBezTo>
                  <a:lnTo>
                    <a:pt x="127" y="219"/>
                  </a:lnTo>
                  <a:lnTo>
                    <a:pt x="113" y="219"/>
                  </a:lnTo>
                  <a:cubicBezTo>
                    <a:pt x="79" y="219"/>
                    <a:pt x="79" y="215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89" name="Freeform 63">
              <a:extLst>
                <a:ext uri="{FF2B5EF4-FFF2-40B4-BE49-F238E27FC236}">
                  <a16:creationId xmlns:a16="http://schemas.microsoft.com/office/drawing/2014/main" id="{FCF50EDA-AC0E-454B-8A7A-0C1D32ADE988}"/>
                </a:ext>
              </a:extLst>
            </p:cNvPr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9380537" y="4568826"/>
              <a:ext cx="180975" cy="158750"/>
            </a:xfrm>
            <a:custGeom>
              <a:avLst/>
              <a:gdLst>
                <a:gd name="T0" fmla="*/ 127 w 212"/>
                <a:gd name="T1" fmla="*/ 85 h 175"/>
                <a:gd name="T2" fmla="*/ 174 w 212"/>
                <a:gd name="T3" fmla="*/ 46 h 175"/>
                <a:gd name="T4" fmla="*/ 94 w 212"/>
                <a:gd name="T5" fmla="*/ 0 h 175"/>
                <a:gd name="T6" fmla="*/ 0 w 212"/>
                <a:gd name="T7" fmla="*/ 0 h 175"/>
                <a:gd name="T8" fmla="*/ 0 w 212"/>
                <a:gd name="T9" fmla="*/ 11 h 175"/>
                <a:gd name="T10" fmla="*/ 7 w 212"/>
                <a:gd name="T11" fmla="*/ 11 h 175"/>
                <a:gd name="T12" fmla="*/ 28 w 212"/>
                <a:gd name="T13" fmla="*/ 21 h 175"/>
                <a:gd name="T14" fmla="*/ 28 w 212"/>
                <a:gd name="T15" fmla="*/ 149 h 175"/>
                <a:gd name="T16" fmla="*/ 7 w 212"/>
                <a:gd name="T17" fmla="*/ 159 h 175"/>
                <a:gd name="T18" fmla="*/ 0 w 212"/>
                <a:gd name="T19" fmla="*/ 159 h 175"/>
                <a:gd name="T20" fmla="*/ 0 w 212"/>
                <a:gd name="T21" fmla="*/ 170 h 175"/>
                <a:gd name="T22" fmla="*/ 40 w 212"/>
                <a:gd name="T23" fmla="*/ 169 h 175"/>
                <a:gd name="T24" fmla="*/ 81 w 212"/>
                <a:gd name="T25" fmla="*/ 170 h 175"/>
                <a:gd name="T26" fmla="*/ 81 w 212"/>
                <a:gd name="T27" fmla="*/ 159 h 175"/>
                <a:gd name="T28" fmla="*/ 73 w 212"/>
                <a:gd name="T29" fmla="*/ 159 h 175"/>
                <a:gd name="T30" fmla="*/ 53 w 212"/>
                <a:gd name="T31" fmla="*/ 149 h 175"/>
                <a:gd name="T32" fmla="*/ 53 w 212"/>
                <a:gd name="T33" fmla="*/ 89 h 175"/>
                <a:gd name="T34" fmla="*/ 91 w 212"/>
                <a:gd name="T35" fmla="*/ 89 h 175"/>
                <a:gd name="T36" fmla="*/ 124 w 212"/>
                <a:gd name="T37" fmla="*/ 99 h 175"/>
                <a:gd name="T38" fmla="*/ 133 w 212"/>
                <a:gd name="T39" fmla="*/ 127 h 175"/>
                <a:gd name="T40" fmla="*/ 146 w 212"/>
                <a:gd name="T41" fmla="*/ 166 h 175"/>
                <a:gd name="T42" fmla="*/ 181 w 212"/>
                <a:gd name="T43" fmla="*/ 175 h 175"/>
                <a:gd name="T44" fmla="*/ 212 w 212"/>
                <a:gd name="T45" fmla="*/ 147 h 175"/>
                <a:gd name="T46" fmla="*/ 206 w 212"/>
                <a:gd name="T47" fmla="*/ 141 h 175"/>
                <a:gd name="T48" fmla="*/ 201 w 212"/>
                <a:gd name="T49" fmla="*/ 146 h 175"/>
                <a:gd name="T50" fmla="*/ 183 w 212"/>
                <a:gd name="T51" fmla="*/ 167 h 175"/>
                <a:gd name="T52" fmla="*/ 162 w 212"/>
                <a:gd name="T53" fmla="*/ 132 h 175"/>
                <a:gd name="T54" fmla="*/ 159 w 212"/>
                <a:gd name="T55" fmla="*/ 112 h 175"/>
                <a:gd name="T56" fmla="*/ 127 w 212"/>
                <a:gd name="T57" fmla="*/ 85 h 175"/>
                <a:gd name="T58" fmla="*/ 91 w 212"/>
                <a:gd name="T59" fmla="*/ 81 h 175"/>
                <a:gd name="T60" fmla="*/ 53 w 212"/>
                <a:gd name="T61" fmla="*/ 81 h 175"/>
                <a:gd name="T62" fmla="*/ 53 w 212"/>
                <a:gd name="T63" fmla="*/ 20 h 175"/>
                <a:gd name="T64" fmla="*/ 61 w 212"/>
                <a:gd name="T65" fmla="*/ 11 h 175"/>
                <a:gd name="T66" fmla="*/ 79 w 212"/>
                <a:gd name="T67" fmla="*/ 11 h 175"/>
                <a:gd name="T68" fmla="*/ 145 w 212"/>
                <a:gd name="T69" fmla="*/ 46 h 175"/>
                <a:gd name="T70" fmla="*/ 91 w 212"/>
                <a:gd name="T71" fmla="*/ 81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12" h="175">
                  <a:moveTo>
                    <a:pt x="127" y="85"/>
                  </a:moveTo>
                  <a:cubicBezTo>
                    <a:pt x="143" y="81"/>
                    <a:pt x="174" y="69"/>
                    <a:pt x="174" y="46"/>
                  </a:cubicBezTo>
                  <a:cubicBezTo>
                    <a:pt x="174" y="20"/>
                    <a:pt x="135" y="0"/>
                    <a:pt x="94" y="0"/>
                  </a:cubicBezTo>
                  <a:lnTo>
                    <a:pt x="0" y="0"/>
                  </a:lnTo>
                  <a:lnTo>
                    <a:pt x="0" y="11"/>
                  </a:lnTo>
                  <a:lnTo>
                    <a:pt x="7" y="11"/>
                  </a:lnTo>
                  <a:cubicBezTo>
                    <a:pt x="28" y="11"/>
                    <a:pt x="28" y="13"/>
                    <a:pt x="28" y="21"/>
                  </a:cubicBezTo>
                  <a:lnTo>
                    <a:pt x="28" y="149"/>
                  </a:lnTo>
                  <a:cubicBezTo>
                    <a:pt x="28" y="156"/>
                    <a:pt x="28" y="159"/>
                    <a:pt x="7" y="159"/>
                  </a:cubicBezTo>
                  <a:lnTo>
                    <a:pt x="0" y="159"/>
                  </a:lnTo>
                  <a:lnTo>
                    <a:pt x="0" y="170"/>
                  </a:lnTo>
                  <a:cubicBezTo>
                    <a:pt x="11" y="169"/>
                    <a:pt x="27" y="169"/>
                    <a:pt x="40" y="169"/>
                  </a:cubicBezTo>
                  <a:cubicBezTo>
                    <a:pt x="54" y="169"/>
                    <a:pt x="68" y="169"/>
                    <a:pt x="81" y="170"/>
                  </a:cubicBezTo>
                  <a:lnTo>
                    <a:pt x="81" y="159"/>
                  </a:lnTo>
                  <a:lnTo>
                    <a:pt x="73" y="159"/>
                  </a:lnTo>
                  <a:cubicBezTo>
                    <a:pt x="53" y="159"/>
                    <a:pt x="53" y="156"/>
                    <a:pt x="53" y="149"/>
                  </a:cubicBezTo>
                  <a:lnTo>
                    <a:pt x="53" y="89"/>
                  </a:lnTo>
                  <a:lnTo>
                    <a:pt x="91" y="89"/>
                  </a:lnTo>
                  <a:cubicBezTo>
                    <a:pt x="105" y="89"/>
                    <a:pt x="116" y="92"/>
                    <a:pt x="124" y="99"/>
                  </a:cubicBezTo>
                  <a:cubicBezTo>
                    <a:pt x="133" y="106"/>
                    <a:pt x="133" y="112"/>
                    <a:pt x="133" y="127"/>
                  </a:cubicBezTo>
                  <a:cubicBezTo>
                    <a:pt x="133" y="146"/>
                    <a:pt x="133" y="156"/>
                    <a:pt x="146" y="166"/>
                  </a:cubicBezTo>
                  <a:cubicBezTo>
                    <a:pt x="156" y="173"/>
                    <a:pt x="171" y="175"/>
                    <a:pt x="181" y="175"/>
                  </a:cubicBezTo>
                  <a:cubicBezTo>
                    <a:pt x="205" y="175"/>
                    <a:pt x="212" y="155"/>
                    <a:pt x="212" y="147"/>
                  </a:cubicBezTo>
                  <a:cubicBezTo>
                    <a:pt x="212" y="142"/>
                    <a:pt x="209" y="141"/>
                    <a:pt x="206" y="141"/>
                  </a:cubicBezTo>
                  <a:cubicBezTo>
                    <a:pt x="202" y="141"/>
                    <a:pt x="201" y="143"/>
                    <a:pt x="201" y="146"/>
                  </a:cubicBezTo>
                  <a:cubicBezTo>
                    <a:pt x="200" y="160"/>
                    <a:pt x="191" y="167"/>
                    <a:pt x="183" y="167"/>
                  </a:cubicBezTo>
                  <a:cubicBezTo>
                    <a:pt x="166" y="167"/>
                    <a:pt x="163" y="148"/>
                    <a:pt x="162" y="132"/>
                  </a:cubicBezTo>
                  <a:cubicBezTo>
                    <a:pt x="161" y="125"/>
                    <a:pt x="159" y="116"/>
                    <a:pt x="159" y="112"/>
                  </a:cubicBezTo>
                  <a:cubicBezTo>
                    <a:pt x="155" y="98"/>
                    <a:pt x="142" y="89"/>
                    <a:pt x="127" y="85"/>
                  </a:cubicBezTo>
                  <a:close/>
                  <a:moveTo>
                    <a:pt x="91" y="81"/>
                  </a:moveTo>
                  <a:lnTo>
                    <a:pt x="53" y="81"/>
                  </a:lnTo>
                  <a:lnTo>
                    <a:pt x="53" y="20"/>
                  </a:lnTo>
                  <a:cubicBezTo>
                    <a:pt x="53" y="13"/>
                    <a:pt x="53" y="12"/>
                    <a:pt x="61" y="11"/>
                  </a:cubicBezTo>
                  <a:lnTo>
                    <a:pt x="79" y="11"/>
                  </a:lnTo>
                  <a:cubicBezTo>
                    <a:pt x="107" y="11"/>
                    <a:pt x="145" y="11"/>
                    <a:pt x="145" y="46"/>
                  </a:cubicBezTo>
                  <a:cubicBezTo>
                    <a:pt x="145" y="74"/>
                    <a:pt x="116" y="81"/>
                    <a:pt x="91" y="81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0" name="Freeform 64">
              <a:extLst>
                <a:ext uri="{FF2B5EF4-FFF2-40B4-BE49-F238E27FC236}">
                  <a16:creationId xmlns:a16="http://schemas.microsoft.com/office/drawing/2014/main" id="{26640EC6-0A37-4B6E-A398-DCDDB2AE7018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9612312" y="4289426"/>
              <a:ext cx="212725" cy="414337"/>
            </a:xfrm>
            <a:custGeom>
              <a:avLst/>
              <a:gdLst>
                <a:gd name="T0" fmla="*/ 156 w 249"/>
                <a:gd name="T1" fmla="*/ 152 h 454"/>
                <a:gd name="T2" fmla="*/ 199 w 249"/>
                <a:gd name="T3" fmla="*/ 152 h 454"/>
                <a:gd name="T4" fmla="*/ 214 w 249"/>
                <a:gd name="T5" fmla="*/ 142 h 454"/>
                <a:gd name="T6" fmla="*/ 201 w 249"/>
                <a:gd name="T7" fmla="*/ 137 h 454"/>
                <a:gd name="T8" fmla="*/ 159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5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4 h 454"/>
                <a:gd name="T22" fmla="*/ 249 w 249"/>
                <a:gd name="T23" fmla="*/ 35 h 454"/>
                <a:gd name="T24" fmla="*/ 205 w 249"/>
                <a:gd name="T25" fmla="*/ 0 h 454"/>
                <a:gd name="T26" fmla="*/ 142 w 249"/>
                <a:gd name="T27" fmla="*/ 58 h 454"/>
                <a:gd name="T28" fmla="*/ 125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8 w 249"/>
                <a:gd name="T43" fmla="*/ 434 h 454"/>
                <a:gd name="T44" fmla="*/ 46 w 249"/>
                <a:gd name="T45" fmla="*/ 407 h 454"/>
                <a:gd name="T46" fmla="*/ 27 w 249"/>
                <a:gd name="T47" fmla="*/ 390 h 454"/>
                <a:gd name="T48" fmla="*/ 0 w 249"/>
                <a:gd name="T49" fmla="*/ 419 h 454"/>
                <a:gd name="T50" fmla="*/ 42 w 249"/>
                <a:gd name="T51" fmla="*/ 454 h 454"/>
                <a:gd name="T52" fmla="*/ 99 w 249"/>
                <a:gd name="T53" fmla="*/ 405 h 454"/>
                <a:gd name="T54" fmla="*/ 126 w 249"/>
                <a:gd name="T55" fmla="*/ 310 h 454"/>
                <a:gd name="T56" fmla="*/ 156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6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7"/>
                    <a:pt x="209" y="137"/>
                    <a:pt x="201" y="137"/>
                  </a:cubicBezTo>
                  <a:lnTo>
                    <a:pt x="159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6" y="19"/>
                    <a:pt x="195" y="11"/>
                    <a:pt x="205" y="11"/>
                  </a:cubicBezTo>
                  <a:cubicBezTo>
                    <a:pt x="207" y="11"/>
                    <a:pt x="220" y="11"/>
                    <a:pt x="230" y="20"/>
                  </a:cubicBezTo>
                  <a:cubicBezTo>
                    <a:pt x="208" y="22"/>
                    <a:pt x="203" y="40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9" y="53"/>
                    <a:pt x="249" y="35"/>
                  </a:cubicBezTo>
                  <a:cubicBezTo>
                    <a:pt x="249" y="12"/>
                    <a:pt x="226" y="0"/>
                    <a:pt x="205" y="0"/>
                  </a:cubicBezTo>
                  <a:cubicBezTo>
                    <a:pt x="188" y="0"/>
                    <a:pt x="157" y="9"/>
                    <a:pt x="142" y="58"/>
                  </a:cubicBezTo>
                  <a:cubicBezTo>
                    <a:pt x="139" y="69"/>
                    <a:pt x="137" y="74"/>
                    <a:pt x="125" y="137"/>
                  </a:cubicBezTo>
                  <a:lnTo>
                    <a:pt x="91" y="137"/>
                  </a:lnTo>
                  <a:cubicBezTo>
                    <a:pt x="82" y="137"/>
                    <a:pt x="76" y="137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7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6"/>
                    <a:pt x="37" y="390"/>
                    <a:pt x="27" y="390"/>
                  </a:cubicBezTo>
                  <a:cubicBezTo>
                    <a:pt x="14" y="390"/>
                    <a:pt x="0" y="400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4"/>
                    <a:pt x="99" y="405"/>
                  </a:cubicBezTo>
                  <a:cubicBezTo>
                    <a:pt x="114" y="374"/>
                    <a:pt x="126" y="314"/>
                    <a:pt x="126" y="310"/>
                  </a:cubicBezTo>
                  <a:lnTo>
                    <a:pt x="156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1" name="Freeform 65">
              <a:extLst>
                <a:ext uri="{FF2B5EF4-FFF2-40B4-BE49-F238E27FC236}">
                  <a16:creationId xmlns:a16="http://schemas.microsoft.com/office/drawing/2014/main" id="{837B6943-C712-4E72-B5B6-384943A8F481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9885362" y="4268788"/>
              <a:ext cx="98425" cy="455612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2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2"/>
                  </a:cubicBezTo>
                  <a:cubicBezTo>
                    <a:pt x="45" y="419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2" name="Freeform 66">
              <a:extLst>
                <a:ext uri="{FF2B5EF4-FFF2-40B4-BE49-F238E27FC236}">
                  <a16:creationId xmlns:a16="http://schemas.microsoft.com/office/drawing/2014/main" id="{7E7D4971-DD15-4E66-818C-E065B1F3A806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10020299" y="4408488"/>
              <a:ext cx="217488" cy="207962"/>
            </a:xfrm>
            <a:custGeom>
              <a:avLst/>
              <a:gdLst>
                <a:gd name="T0" fmla="*/ 160 w 256"/>
                <a:gd name="T1" fmla="*/ 193 h 226"/>
                <a:gd name="T2" fmla="*/ 205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1 w 256"/>
                <a:gd name="T17" fmla="*/ 140 h 226"/>
                <a:gd name="T18" fmla="*/ 215 w 256"/>
                <a:gd name="T19" fmla="*/ 86 h 226"/>
                <a:gd name="T20" fmla="*/ 223 w 256"/>
                <a:gd name="T21" fmla="*/ 53 h 226"/>
                <a:gd name="T22" fmla="*/ 231 w 256"/>
                <a:gd name="T23" fmla="*/ 19 h 226"/>
                <a:gd name="T24" fmla="*/ 216 w 256"/>
                <a:gd name="T25" fmla="*/ 6 h 226"/>
                <a:gd name="T26" fmla="*/ 197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3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8 h 226"/>
                <a:gd name="T50" fmla="*/ 68 w 256"/>
                <a:gd name="T51" fmla="*/ 62 h 226"/>
                <a:gd name="T52" fmla="*/ 40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6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3"/>
                  </a:cubicBezTo>
                  <a:cubicBezTo>
                    <a:pt x="104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9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30"/>
                    <a:pt x="45" y="11"/>
                    <a:pt x="64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1" y="54"/>
                    <a:pt x="68" y="62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3" name="Freeform 67">
              <a:extLst>
                <a:ext uri="{FF2B5EF4-FFF2-40B4-BE49-F238E27FC236}">
                  <a16:creationId xmlns:a16="http://schemas.microsoft.com/office/drawing/2014/main" id="{FB36FF51-9D47-494C-A569-111D00D67308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0286999" y="4562476"/>
              <a:ext cx="49213" cy="136525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4" name="Freeform 68">
              <a:extLst>
                <a:ext uri="{FF2B5EF4-FFF2-40B4-BE49-F238E27FC236}">
                  <a16:creationId xmlns:a16="http://schemas.microsoft.com/office/drawing/2014/main" id="{D0C83CE6-E7AF-4B70-BDFE-844EF91FF47C}"/>
                </a:ext>
              </a:extLst>
            </p:cNvPr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>
              <a:off x="10456862" y="4408488"/>
              <a:ext cx="174625" cy="290512"/>
            </a:xfrm>
            <a:custGeom>
              <a:avLst/>
              <a:gdLst>
                <a:gd name="T0" fmla="*/ 205 w 205"/>
                <a:gd name="T1" fmla="*/ 6 h 317"/>
                <a:gd name="T2" fmla="*/ 200 w 205"/>
                <a:gd name="T3" fmla="*/ 1 h 317"/>
                <a:gd name="T4" fmla="*/ 166 w 205"/>
                <a:gd name="T5" fmla="*/ 35 h 317"/>
                <a:gd name="T6" fmla="*/ 120 w 205"/>
                <a:gd name="T7" fmla="*/ 0 h 317"/>
                <a:gd name="T8" fmla="*/ 0 w 205"/>
                <a:gd name="T9" fmla="*/ 146 h 317"/>
                <a:gd name="T10" fmla="*/ 65 w 205"/>
                <a:gd name="T11" fmla="*/ 226 h 317"/>
                <a:gd name="T12" fmla="*/ 124 w 205"/>
                <a:gd name="T13" fmla="*/ 196 h 317"/>
                <a:gd name="T14" fmla="*/ 102 w 205"/>
                <a:gd name="T15" fmla="*/ 285 h 317"/>
                <a:gd name="T16" fmla="*/ 66 w 205"/>
                <a:gd name="T17" fmla="*/ 302 h 317"/>
                <a:gd name="T18" fmla="*/ 54 w 205"/>
                <a:gd name="T19" fmla="*/ 312 h 317"/>
                <a:gd name="T20" fmla="*/ 61 w 205"/>
                <a:gd name="T21" fmla="*/ 317 h 317"/>
                <a:gd name="T22" fmla="*/ 111 w 205"/>
                <a:gd name="T23" fmla="*/ 316 h 317"/>
                <a:gd name="T24" fmla="*/ 162 w 205"/>
                <a:gd name="T25" fmla="*/ 317 h 317"/>
                <a:gd name="T26" fmla="*/ 171 w 205"/>
                <a:gd name="T27" fmla="*/ 307 h 317"/>
                <a:gd name="T28" fmla="*/ 158 w 205"/>
                <a:gd name="T29" fmla="*/ 302 h 317"/>
                <a:gd name="T30" fmla="*/ 134 w 205"/>
                <a:gd name="T31" fmla="*/ 294 h 317"/>
                <a:gd name="T32" fmla="*/ 136 w 205"/>
                <a:gd name="T33" fmla="*/ 283 h 317"/>
                <a:gd name="T34" fmla="*/ 205 w 205"/>
                <a:gd name="T35" fmla="*/ 6 h 317"/>
                <a:gd name="T36" fmla="*/ 67 w 205"/>
                <a:gd name="T37" fmla="*/ 215 h 317"/>
                <a:gd name="T38" fmla="*/ 35 w 205"/>
                <a:gd name="T39" fmla="*/ 168 h 317"/>
                <a:gd name="T40" fmla="*/ 58 w 205"/>
                <a:gd name="T41" fmla="*/ 69 h 317"/>
                <a:gd name="T42" fmla="*/ 120 w 205"/>
                <a:gd name="T43" fmla="*/ 11 h 317"/>
                <a:gd name="T44" fmla="*/ 159 w 205"/>
                <a:gd name="T45" fmla="*/ 55 h 317"/>
                <a:gd name="T46" fmla="*/ 130 w 205"/>
                <a:gd name="T47" fmla="*/ 169 h 317"/>
                <a:gd name="T48" fmla="*/ 67 w 205"/>
                <a:gd name="T49" fmla="*/ 21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5" h="317">
                  <a:moveTo>
                    <a:pt x="205" y="6"/>
                  </a:moveTo>
                  <a:cubicBezTo>
                    <a:pt x="205" y="4"/>
                    <a:pt x="204" y="1"/>
                    <a:pt x="200" y="1"/>
                  </a:cubicBezTo>
                  <a:cubicBezTo>
                    <a:pt x="195" y="1"/>
                    <a:pt x="175" y="21"/>
                    <a:pt x="166" y="35"/>
                  </a:cubicBezTo>
                  <a:cubicBezTo>
                    <a:pt x="155" y="8"/>
                    <a:pt x="136" y="0"/>
                    <a:pt x="120" y="0"/>
                  </a:cubicBezTo>
                  <a:cubicBezTo>
                    <a:pt x="61" y="0"/>
                    <a:pt x="0" y="74"/>
                    <a:pt x="0" y="146"/>
                  </a:cubicBezTo>
                  <a:cubicBezTo>
                    <a:pt x="0" y="195"/>
                    <a:pt x="29" y="226"/>
                    <a:pt x="65" y="226"/>
                  </a:cubicBezTo>
                  <a:cubicBezTo>
                    <a:pt x="87" y="226"/>
                    <a:pt x="106" y="214"/>
                    <a:pt x="124" y="196"/>
                  </a:cubicBezTo>
                  <a:cubicBezTo>
                    <a:pt x="120" y="214"/>
                    <a:pt x="103" y="281"/>
                    <a:pt x="102" y="285"/>
                  </a:cubicBezTo>
                  <a:cubicBezTo>
                    <a:pt x="98" y="299"/>
                    <a:pt x="94" y="301"/>
                    <a:pt x="66" y="302"/>
                  </a:cubicBezTo>
                  <a:cubicBezTo>
                    <a:pt x="59" y="302"/>
                    <a:pt x="54" y="302"/>
                    <a:pt x="54" y="312"/>
                  </a:cubicBezTo>
                  <a:cubicBezTo>
                    <a:pt x="54" y="312"/>
                    <a:pt x="54" y="317"/>
                    <a:pt x="61" y="317"/>
                  </a:cubicBezTo>
                  <a:cubicBezTo>
                    <a:pt x="77" y="317"/>
                    <a:pt x="94" y="316"/>
                    <a:pt x="111" y="316"/>
                  </a:cubicBezTo>
                  <a:cubicBezTo>
                    <a:pt x="128" y="316"/>
                    <a:pt x="146" y="317"/>
                    <a:pt x="162" y="317"/>
                  </a:cubicBezTo>
                  <a:cubicBezTo>
                    <a:pt x="165" y="317"/>
                    <a:pt x="171" y="317"/>
                    <a:pt x="171" y="307"/>
                  </a:cubicBezTo>
                  <a:cubicBezTo>
                    <a:pt x="171" y="302"/>
                    <a:pt x="166" y="302"/>
                    <a:pt x="158" y="302"/>
                  </a:cubicBezTo>
                  <a:cubicBezTo>
                    <a:pt x="134" y="302"/>
                    <a:pt x="134" y="298"/>
                    <a:pt x="134" y="294"/>
                  </a:cubicBezTo>
                  <a:cubicBezTo>
                    <a:pt x="134" y="290"/>
                    <a:pt x="135" y="287"/>
                    <a:pt x="136" y="283"/>
                  </a:cubicBezTo>
                  <a:lnTo>
                    <a:pt x="205" y="6"/>
                  </a:lnTo>
                  <a:close/>
                  <a:moveTo>
                    <a:pt x="67" y="215"/>
                  </a:moveTo>
                  <a:cubicBezTo>
                    <a:pt x="37" y="215"/>
                    <a:pt x="35" y="177"/>
                    <a:pt x="35" y="168"/>
                  </a:cubicBezTo>
                  <a:cubicBezTo>
                    <a:pt x="35" y="144"/>
                    <a:pt x="49" y="90"/>
                    <a:pt x="58" y="69"/>
                  </a:cubicBezTo>
                  <a:cubicBezTo>
                    <a:pt x="73" y="32"/>
                    <a:pt x="99" y="11"/>
                    <a:pt x="120" y="11"/>
                  </a:cubicBezTo>
                  <a:cubicBezTo>
                    <a:pt x="152" y="11"/>
                    <a:pt x="159" y="52"/>
                    <a:pt x="159" y="55"/>
                  </a:cubicBezTo>
                  <a:cubicBezTo>
                    <a:pt x="159" y="58"/>
                    <a:pt x="132" y="167"/>
                    <a:pt x="130" y="169"/>
                  </a:cubicBezTo>
                  <a:cubicBezTo>
                    <a:pt x="123" y="183"/>
                    <a:pt x="95" y="215"/>
                    <a:pt x="67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5" name="Freeform 69">
              <a:extLst>
                <a:ext uri="{FF2B5EF4-FFF2-40B4-BE49-F238E27FC236}">
                  <a16:creationId xmlns:a16="http://schemas.microsoft.com/office/drawing/2014/main" id="{FA8EA6D8-3D1A-4D8C-B1BD-3F11B910DB88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10667999" y="4268788"/>
              <a:ext cx="98425" cy="455612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9 w 116"/>
                <a:gd name="T9" fmla="*/ 16 h 498"/>
                <a:gd name="T10" fmla="*/ 87 w 116"/>
                <a:gd name="T11" fmla="*/ 249 h 498"/>
                <a:gd name="T12" fmla="*/ 6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5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6" name="Freeform 70">
              <a:extLst>
                <a:ext uri="{FF2B5EF4-FFF2-40B4-BE49-F238E27FC236}">
                  <a16:creationId xmlns:a16="http://schemas.microsoft.com/office/drawing/2014/main" id="{74BB8EE3-A36D-4743-A27C-BDE9D9F6AA0D}"/>
                </a:ext>
              </a:extLst>
            </p:cNvPr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10950574" y="4443413"/>
              <a:ext cx="282575" cy="106362"/>
            </a:xfrm>
            <a:custGeom>
              <a:avLst/>
              <a:gdLst>
                <a:gd name="T0" fmla="*/ 314 w 331"/>
                <a:gd name="T1" fmla="*/ 20 h 116"/>
                <a:gd name="T2" fmla="*/ 331 w 331"/>
                <a:gd name="T3" fmla="*/ 10 h 116"/>
                <a:gd name="T4" fmla="*/ 315 w 331"/>
                <a:gd name="T5" fmla="*/ 0 h 116"/>
                <a:gd name="T6" fmla="*/ 16 w 331"/>
                <a:gd name="T7" fmla="*/ 0 h 116"/>
                <a:gd name="T8" fmla="*/ 0 w 331"/>
                <a:gd name="T9" fmla="*/ 10 h 116"/>
                <a:gd name="T10" fmla="*/ 17 w 331"/>
                <a:gd name="T11" fmla="*/ 20 h 116"/>
                <a:gd name="T12" fmla="*/ 314 w 331"/>
                <a:gd name="T13" fmla="*/ 20 h 116"/>
                <a:gd name="T14" fmla="*/ 315 w 331"/>
                <a:gd name="T15" fmla="*/ 116 h 116"/>
                <a:gd name="T16" fmla="*/ 331 w 331"/>
                <a:gd name="T17" fmla="*/ 106 h 116"/>
                <a:gd name="T18" fmla="*/ 314 w 331"/>
                <a:gd name="T19" fmla="*/ 96 h 116"/>
                <a:gd name="T20" fmla="*/ 17 w 331"/>
                <a:gd name="T21" fmla="*/ 96 h 116"/>
                <a:gd name="T22" fmla="*/ 0 w 331"/>
                <a:gd name="T23" fmla="*/ 106 h 116"/>
                <a:gd name="T24" fmla="*/ 16 w 331"/>
                <a:gd name="T25" fmla="*/ 116 h 116"/>
                <a:gd name="T26" fmla="*/ 315 w 331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6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6"/>
                  </a:moveTo>
                  <a:cubicBezTo>
                    <a:pt x="322" y="116"/>
                    <a:pt x="331" y="116"/>
                    <a:pt x="331" y="106"/>
                  </a:cubicBezTo>
                  <a:cubicBezTo>
                    <a:pt x="331" y="96"/>
                    <a:pt x="322" y="96"/>
                    <a:pt x="314" y="96"/>
                  </a:cubicBezTo>
                  <a:lnTo>
                    <a:pt x="17" y="96"/>
                  </a:lnTo>
                  <a:cubicBezTo>
                    <a:pt x="9" y="96"/>
                    <a:pt x="0" y="96"/>
                    <a:pt x="0" y="106"/>
                  </a:cubicBezTo>
                  <a:cubicBezTo>
                    <a:pt x="0" y="116"/>
                    <a:pt x="9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7" name="Freeform 71">
              <a:extLst>
                <a:ext uri="{FF2B5EF4-FFF2-40B4-BE49-F238E27FC236}">
                  <a16:creationId xmlns:a16="http://schemas.microsoft.com/office/drawing/2014/main" id="{D4335938-C536-4F26-ABF0-CD8523E6E540}"/>
                </a:ext>
              </a:extLst>
            </p:cNvPr>
            <p:cNvSpPr>
              <a:spLocks noEditPoints="1"/>
            </p:cNvSpPr>
            <p:nvPr>
              <p:custDataLst>
                <p:tags r:id="rId16"/>
              </p:custDataLst>
            </p:nvPr>
          </p:nvSpPr>
          <p:spPr bwMode="auto">
            <a:xfrm>
              <a:off x="11391899" y="4306888"/>
              <a:ext cx="177800" cy="314325"/>
            </a:xfrm>
            <a:custGeom>
              <a:avLst/>
              <a:gdLst>
                <a:gd name="T0" fmla="*/ 209 w 209"/>
                <a:gd name="T1" fmla="*/ 172 h 343"/>
                <a:gd name="T2" fmla="*/ 190 w 209"/>
                <a:gd name="T3" fmla="*/ 55 h 343"/>
                <a:gd name="T4" fmla="*/ 105 w 209"/>
                <a:gd name="T5" fmla="*/ 0 h 343"/>
                <a:gd name="T6" fmla="*/ 18 w 209"/>
                <a:gd name="T7" fmla="*/ 59 h 343"/>
                <a:gd name="T8" fmla="*/ 0 w 209"/>
                <a:gd name="T9" fmla="*/ 172 h 343"/>
                <a:gd name="T10" fmla="*/ 22 w 209"/>
                <a:gd name="T11" fmla="*/ 292 h 343"/>
                <a:gd name="T12" fmla="*/ 104 w 209"/>
                <a:gd name="T13" fmla="*/ 343 h 343"/>
                <a:gd name="T14" fmla="*/ 191 w 209"/>
                <a:gd name="T15" fmla="*/ 285 h 343"/>
                <a:gd name="T16" fmla="*/ 209 w 209"/>
                <a:gd name="T17" fmla="*/ 172 h 343"/>
                <a:gd name="T18" fmla="*/ 104 w 209"/>
                <a:gd name="T19" fmla="*/ 332 h 343"/>
                <a:gd name="T20" fmla="*/ 46 w 209"/>
                <a:gd name="T21" fmla="*/ 271 h 343"/>
                <a:gd name="T22" fmla="*/ 41 w 209"/>
                <a:gd name="T23" fmla="*/ 166 h 343"/>
                <a:gd name="T24" fmla="*/ 45 w 209"/>
                <a:gd name="T25" fmla="*/ 74 h 343"/>
                <a:gd name="T26" fmla="*/ 104 w 209"/>
                <a:gd name="T27" fmla="*/ 11 h 343"/>
                <a:gd name="T28" fmla="*/ 163 w 209"/>
                <a:gd name="T29" fmla="*/ 69 h 343"/>
                <a:gd name="T30" fmla="*/ 168 w 209"/>
                <a:gd name="T31" fmla="*/ 166 h 343"/>
                <a:gd name="T32" fmla="*/ 163 w 209"/>
                <a:gd name="T33" fmla="*/ 269 h 343"/>
                <a:gd name="T34" fmla="*/ 104 w 209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9" h="343">
                  <a:moveTo>
                    <a:pt x="209" y="172"/>
                  </a:moveTo>
                  <a:cubicBezTo>
                    <a:pt x="209" y="132"/>
                    <a:pt x="207" y="92"/>
                    <a:pt x="190" y="55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8" y="13"/>
                    <a:pt x="18" y="59"/>
                  </a:cubicBezTo>
                  <a:cubicBezTo>
                    <a:pt x="2" y="93"/>
                    <a:pt x="0" y="132"/>
                    <a:pt x="0" y="172"/>
                  </a:cubicBezTo>
                  <a:cubicBezTo>
                    <a:pt x="0" y="209"/>
                    <a:pt x="1" y="254"/>
                    <a:pt x="22" y="292"/>
                  </a:cubicBezTo>
                  <a:cubicBezTo>
                    <a:pt x="43" y="333"/>
                    <a:pt x="80" y="343"/>
                    <a:pt x="104" y="343"/>
                  </a:cubicBezTo>
                  <a:cubicBezTo>
                    <a:pt x="131" y="343"/>
                    <a:pt x="169" y="332"/>
                    <a:pt x="191" y="285"/>
                  </a:cubicBezTo>
                  <a:cubicBezTo>
                    <a:pt x="207" y="250"/>
                    <a:pt x="209" y="211"/>
                    <a:pt x="209" y="172"/>
                  </a:cubicBezTo>
                  <a:close/>
                  <a:moveTo>
                    <a:pt x="104" y="332"/>
                  </a:moveTo>
                  <a:cubicBezTo>
                    <a:pt x="85" y="332"/>
                    <a:pt x="55" y="319"/>
                    <a:pt x="46" y="271"/>
                  </a:cubicBezTo>
                  <a:cubicBezTo>
                    <a:pt x="41" y="241"/>
                    <a:pt x="41" y="196"/>
                    <a:pt x="41" y="166"/>
                  </a:cubicBezTo>
                  <a:cubicBezTo>
                    <a:pt x="41" y="134"/>
                    <a:pt x="41" y="101"/>
                    <a:pt x="45" y="74"/>
                  </a:cubicBezTo>
                  <a:cubicBezTo>
                    <a:pt x="54" y="15"/>
                    <a:pt x="92" y="11"/>
                    <a:pt x="104" y="11"/>
                  </a:cubicBezTo>
                  <a:cubicBezTo>
                    <a:pt x="121" y="11"/>
                    <a:pt x="154" y="20"/>
                    <a:pt x="163" y="69"/>
                  </a:cubicBezTo>
                  <a:cubicBezTo>
                    <a:pt x="168" y="97"/>
                    <a:pt x="168" y="135"/>
                    <a:pt x="168" y="166"/>
                  </a:cubicBezTo>
                  <a:cubicBezTo>
                    <a:pt x="168" y="203"/>
                    <a:pt x="168" y="237"/>
                    <a:pt x="163" y="269"/>
                  </a:cubicBezTo>
                  <a:cubicBezTo>
                    <a:pt x="155" y="317"/>
                    <a:pt x="127" y="332"/>
                    <a:pt x="104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8" name="Freeform 72">
              <a:extLst>
                <a:ext uri="{FF2B5EF4-FFF2-40B4-BE49-F238E27FC236}">
                  <a16:creationId xmlns:a16="http://schemas.microsoft.com/office/drawing/2014/main" id="{E4375878-BF72-4B73-BF60-FA94ABE19D5A}"/>
                </a:ext>
              </a:extLst>
            </p:cNvPr>
            <p:cNvSpPr>
              <a:spLocks noEditPoints="1"/>
            </p:cNvSpPr>
            <p:nvPr>
              <p:custDataLst>
                <p:tags r:id="rId17"/>
              </p:custDataLst>
            </p:nvPr>
          </p:nvSpPr>
          <p:spPr bwMode="auto">
            <a:xfrm>
              <a:off x="8305799" y="5148263"/>
              <a:ext cx="174625" cy="290512"/>
            </a:xfrm>
            <a:custGeom>
              <a:avLst/>
              <a:gdLst>
                <a:gd name="T0" fmla="*/ 206 w 206"/>
                <a:gd name="T1" fmla="*/ 6 h 317"/>
                <a:gd name="T2" fmla="*/ 201 w 206"/>
                <a:gd name="T3" fmla="*/ 1 h 317"/>
                <a:gd name="T4" fmla="*/ 167 w 206"/>
                <a:gd name="T5" fmla="*/ 35 h 317"/>
                <a:gd name="T6" fmla="*/ 120 w 206"/>
                <a:gd name="T7" fmla="*/ 0 h 317"/>
                <a:gd name="T8" fmla="*/ 0 w 206"/>
                <a:gd name="T9" fmla="*/ 146 h 317"/>
                <a:gd name="T10" fmla="*/ 66 w 206"/>
                <a:gd name="T11" fmla="*/ 226 h 317"/>
                <a:gd name="T12" fmla="*/ 125 w 206"/>
                <a:gd name="T13" fmla="*/ 196 h 317"/>
                <a:gd name="T14" fmla="*/ 102 w 206"/>
                <a:gd name="T15" fmla="*/ 285 h 317"/>
                <a:gd name="T16" fmla="*/ 66 w 206"/>
                <a:gd name="T17" fmla="*/ 302 h 317"/>
                <a:gd name="T18" fmla="*/ 55 w 206"/>
                <a:gd name="T19" fmla="*/ 312 h 317"/>
                <a:gd name="T20" fmla="*/ 61 w 206"/>
                <a:gd name="T21" fmla="*/ 317 h 317"/>
                <a:gd name="T22" fmla="*/ 111 w 206"/>
                <a:gd name="T23" fmla="*/ 316 h 317"/>
                <a:gd name="T24" fmla="*/ 163 w 206"/>
                <a:gd name="T25" fmla="*/ 317 h 317"/>
                <a:gd name="T26" fmla="*/ 172 w 206"/>
                <a:gd name="T27" fmla="*/ 307 h 317"/>
                <a:gd name="T28" fmla="*/ 159 w 206"/>
                <a:gd name="T29" fmla="*/ 302 h 317"/>
                <a:gd name="T30" fmla="*/ 135 w 206"/>
                <a:gd name="T31" fmla="*/ 294 h 317"/>
                <a:gd name="T32" fmla="*/ 137 w 206"/>
                <a:gd name="T33" fmla="*/ 283 h 317"/>
                <a:gd name="T34" fmla="*/ 206 w 206"/>
                <a:gd name="T35" fmla="*/ 6 h 317"/>
                <a:gd name="T36" fmla="*/ 67 w 206"/>
                <a:gd name="T37" fmla="*/ 215 h 317"/>
                <a:gd name="T38" fmla="*/ 35 w 206"/>
                <a:gd name="T39" fmla="*/ 168 h 317"/>
                <a:gd name="T40" fmla="*/ 58 w 206"/>
                <a:gd name="T41" fmla="*/ 69 h 317"/>
                <a:gd name="T42" fmla="*/ 120 w 206"/>
                <a:gd name="T43" fmla="*/ 11 h 317"/>
                <a:gd name="T44" fmla="*/ 160 w 206"/>
                <a:gd name="T45" fmla="*/ 55 h 317"/>
                <a:gd name="T46" fmla="*/ 131 w 206"/>
                <a:gd name="T47" fmla="*/ 169 h 317"/>
                <a:gd name="T48" fmla="*/ 67 w 206"/>
                <a:gd name="T49" fmla="*/ 215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6" h="317">
                  <a:moveTo>
                    <a:pt x="206" y="6"/>
                  </a:moveTo>
                  <a:cubicBezTo>
                    <a:pt x="206" y="4"/>
                    <a:pt x="204" y="1"/>
                    <a:pt x="201" y="1"/>
                  </a:cubicBezTo>
                  <a:cubicBezTo>
                    <a:pt x="195" y="1"/>
                    <a:pt x="175" y="21"/>
                    <a:pt x="167" y="35"/>
                  </a:cubicBezTo>
                  <a:cubicBezTo>
                    <a:pt x="156" y="8"/>
                    <a:pt x="136" y="0"/>
                    <a:pt x="120" y="0"/>
                  </a:cubicBezTo>
                  <a:cubicBezTo>
                    <a:pt x="61" y="0"/>
                    <a:pt x="0" y="74"/>
                    <a:pt x="0" y="146"/>
                  </a:cubicBezTo>
                  <a:cubicBezTo>
                    <a:pt x="0" y="195"/>
                    <a:pt x="29" y="226"/>
                    <a:pt x="66" y="226"/>
                  </a:cubicBezTo>
                  <a:cubicBezTo>
                    <a:pt x="87" y="226"/>
                    <a:pt x="107" y="214"/>
                    <a:pt x="125" y="196"/>
                  </a:cubicBezTo>
                  <a:cubicBezTo>
                    <a:pt x="120" y="213"/>
                    <a:pt x="104" y="281"/>
                    <a:pt x="102" y="285"/>
                  </a:cubicBezTo>
                  <a:cubicBezTo>
                    <a:pt x="98" y="299"/>
                    <a:pt x="94" y="301"/>
                    <a:pt x="66" y="302"/>
                  </a:cubicBezTo>
                  <a:cubicBezTo>
                    <a:pt x="60" y="302"/>
                    <a:pt x="55" y="302"/>
                    <a:pt x="55" y="312"/>
                  </a:cubicBezTo>
                  <a:cubicBezTo>
                    <a:pt x="55" y="312"/>
                    <a:pt x="55" y="317"/>
                    <a:pt x="61" y="317"/>
                  </a:cubicBezTo>
                  <a:cubicBezTo>
                    <a:pt x="77" y="317"/>
                    <a:pt x="95" y="316"/>
                    <a:pt x="111" y="316"/>
                  </a:cubicBezTo>
                  <a:cubicBezTo>
                    <a:pt x="128" y="316"/>
                    <a:pt x="146" y="317"/>
                    <a:pt x="163" y="317"/>
                  </a:cubicBezTo>
                  <a:cubicBezTo>
                    <a:pt x="165" y="317"/>
                    <a:pt x="172" y="317"/>
                    <a:pt x="172" y="307"/>
                  </a:cubicBezTo>
                  <a:cubicBezTo>
                    <a:pt x="172" y="302"/>
                    <a:pt x="167" y="302"/>
                    <a:pt x="159" y="302"/>
                  </a:cubicBezTo>
                  <a:cubicBezTo>
                    <a:pt x="135" y="302"/>
                    <a:pt x="135" y="298"/>
                    <a:pt x="135" y="294"/>
                  </a:cubicBezTo>
                  <a:cubicBezTo>
                    <a:pt x="135" y="290"/>
                    <a:pt x="136" y="287"/>
                    <a:pt x="137" y="283"/>
                  </a:cubicBezTo>
                  <a:lnTo>
                    <a:pt x="206" y="6"/>
                  </a:lnTo>
                  <a:close/>
                  <a:moveTo>
                    <a:pt x="67" y="215"/>
                  </a:moveTo>
                  <a:cubicBezTo>
                    <a:pt x="37" y="215"/>
                    <a:pt x="35" y="177"/>
                    <a:pt x="35" y="168"/>
                  </a:cubicBezTo>
                  <a:cubicBezTo>
                    <a:pt x="35" y="144"/>
                    <a:pt x="50" y="90"/>
                    <a:pt x="58" y="69"/>
                  </a:cubicBezTo>
                  <a:cubicBezTo>
                    <a:pt x="74" y="32"/>
                    <a:pt x="100" y="11"/>
                    <a:pt x="120" y="11"/>
                  </a:cubicBezTo>
                  <a:cubicBezTo>
                    <a:pt x="153" y="11"/>
                    <a:pt x="160" y="51"/>
                    <a:pt x="160" y="55"/>
                  </a:cubicBezTo>
                  <a:cubicBezTo>
                    <a:pt x="160" y="58"/>
                    <a:pt x="132" y="167"/>
                    <a:pt x="131" y="169"/>
                  </a:cubicBezTo>
                  <a:cubicBezTo>
                    <a:pt x="123" y="183"/>
                    <a:pt x="95" y="215"/>
                    <a:pt x="67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199" name="Freeform 73">
              <a:extLst>
                <a:ext uri="{FF2B5EF4-FFF2-40B4-BE49-F238E27FC236}">
                  <a16:creationId xmlns:a16="http://schemas.microsoft.com/office/drawing/2014/main" id="{F82B4E02-5163-4857-BA23-565E7895106A}"/>
                </a:ext>
              </a:extLst>
            </p:cNvPr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auto">
            <a:xfrm>
              <a:off x="8634412" y="5183188"/>
              <a:ext cx="282575" cy="106362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6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6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200" name="Freeform 74">
              <a:extLst>
                <a:ext uri="{FF2B5EF4-FFF2-40B4-BE49-F238E27FC236}">
                  <a16:creationId xmlns:a16="http://schemas.microsoft.com/office/drawing/2014/main" id="{7E26F059-2BA4-4D2C-83F3-A5C64B5019DC}"/>
                </a:ext>
              </a:extLst>
            </p:cNvPr>
            <p:cNvSpPr>
              <a:spLocks noEditPoints="1"/>
            </p:cNvSpPr>
            <p:nvPr>
              <p:custDataLst>
                <p:tags r:id="rId19"/>
              </p:custDataLst>
            </p:nvPr>
          </p:nvSpPr>
          <p:spPr bwMode="auto">
            <a:xfrm>
              <a:off x="9075737" y="5038726"/>
              <a:ext cx="323850" cy="311150"/>
            </a:xfrm>
            <a:custGeom>
              <a:avLst/>
              <a:gdLst>
                <a:gd name="T0" fmla="*/ 59 w 381"/>
                <a:gd name="T1" fmla="*/ 302 h 340"/>
                <a:gd name="T2" fmla="*/ 14 w 381"/>
                <a:gd name="T3" fmla="*/ 325 h 340"/>
                <a:gd name="T4" fmla="*/ 0 w 381"/>
                <a:gd name="T5" fmla="*/ 334 h 340"/>
                <a:gd name="T6" fmla="*/ 14 w 381"/>
                <a:gd name="T7" fmla="*/ 340 h 340"/>
                <a:gd name="T8" fmla="*/ 179 w 381"/>
                <a:gd name="T9" fmla="*/ 340 h 340"/>
                <a:gd name="T10" fmla="*/ 381 w 381"/>
                <a:gd name="T11" fmla="*/ 126 h 340"/>
                <a:gd name="T12" fmla="*/ 264 w 381"/>
                <a:gd name="T13" fmla="*/ 0 h 340"/>
                <a:gd name="T14" fmla="*/ 96 w 381"/>
                <a:gd name="T15" fmla="*/ 0 h 340"/>
                <a:gd name="T16" fmla="*/ 81 w 381"/>
                <a:gd name="T17" fmla="*/ 9 h 340"/>
                <a:gd name="T18" fmla="*/ 96 w 381"/>
                <a:gd name="T19" fmla="*/ 15 h 340"/>
                <a:gd name="T20" fmla="*/ 117 w 381"/>
                <a:gd name="T21" fmla="*/ 16 h 340"/>
                <a:gd name="T22" fmla="*/ 128 w 381"/>
                <a:gd name="T23" fmla="*/ 24 h 340"/>
                <a:gd name="T24" fmla="*/ 126 w 381"/>
                <a:gd name="T25" fmla="*/ 34 h 340"/>
                <a:gd name="T26" fmla="*/ 59 w 381"/>
                <a:gd name="T27" fmla="*/ 302 h 340"/>
                <a:gd name="T28" fmla="*/ 167 w 381"/>
                <a:gd name="T29" fmla="*/ 34 h 340"/>
                <a:gd name="T30" fmla="*/ 194 w 381"/>
                <a:gd name="T31" fmla="*/ 15 h 340"/>
                <a:gd name="T32" fmla="*/ 247 w 381"/>
                <a:gd name="T33" fmla="*/ 15 h 340"/>
                <a:gd name="T34" fmla="*/ 337 w 381"/>
                <a:gd name="T35" fmla="*/ 108 h 340"/>
                <a:gd name="T36" fmla="*/ 285 w 381"/>
                <a:gd name="T37" fmla="*/ 269 h 340"/>
                <a:gd name="T38" fmla="*/ 170 w 381"/>
                <a:gd name="T39" fmla="*/ 325 h 340"/>
                <a:gd name="T40" fmla="*/ 113 w 381"/>
                <a:gd name="T41" fmla="*/ 325 h 340"/>
                <a:gd name="T42" fmla="*/ 103 w 381"/>
                <a:gd name="T43" fmla="*/ 324 h 340"/>
                <a:gd name="T44" fmla="*/ 96 w 381"/>
                <a:gd name="T45" fmla="*/ 319 h 340"/>
                <a:gd name="T46" fmla="*/ 99 w 381"/>
                <a:gd name="T47" fmla="*/ 308 h 340"/>
                <a:gd name="T48" fmla="*/ 167 w 381"/>
                <a:gd name="T49" fmla="*/ 34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1" h="340">
                  <a:moveTo>
                    <a:pt x="59" y="302"/>
                  </a:moveTo>
                  <a:cubicBezTo>
                    <a:pt x="54" y="321"/>
                    <a:pt x="53" y="325"/>
                    <a:pt x="14" y="325"/>
                  </a:cubicBezTo>
                  <a:cubicBezTo>
                    <a:pt x="5" y="325"/>
                    <a:pt x="0" y="325"/>
                    <a:pt x="0" y="334"/>
                  </a:cubicBezTo>
                  <a:cubicBezTo>
                    <a:pt x="0" y="340"/>
                    <a:pt x="4" y="340"/>
                    <a:pt x="14" y="340"/>
                  </a:cubicBezTo>
                  <a:lnTo>
                    <a:pt x="179" y="340"/>
                  </a:lnTo>
                  <a:cubicBezTo>
                    <a:pt x="283" y="340"/>
                    <a:pt x="381" y="235"/>
                    <a:pt x="381" y="126"/>
                  </a:cubicBezTo>
                  <a:cubicBezTo>
                    <a:pt x="381" y="56"/>
                    <a:pt x="338" y="0"/>
                    <a:pt x="264" y="0"/>
                  </a:cubicBezTo>
                  <a:lnTo>
                    <a:pt x="96" y="0"/>
                  </a:lnTo>
                  <a:cubicBezTo>
                    <a:pt x="87" y="0"/>
                    <a:pt x="81" y="0"/>
                    <a:pt x="81" y="9"/>
                  </a:cubicBezTo>
                  <a:cubicBezTo>
                    <a:pt x="81" y="15"/>
                    <a:pt x="86" y="15"/>
                    <a:pt x="96" y="15"/>
                  </a:cubicBezTo>
                  <a:cubicBezTo>
                    <a:pt x="102" y="15"/>
                    <a:pt x="111" y="16"/>
                    <a:pt x="117" y="16"/>
                  </a:cubicBezTo>
                  <a:cubicBezTo>
                    <a:pt x="125" y="17"/>
                    <a:pt x="128" y="19"/>
                    <a:pt x="128" y="24"/>
                  </a:cubicBezTo>
                  <a:cubicBezTo>
                    <a:pt x="128" y="26"/>
                    <a:pt x="127" y="28"/>
                    <a:pt x="126" y="34"/>
                  </a:cubicBezTo>
                  <a:lnTo>
                    <a:pt x="59" y="302"/>
                  </a:lnTo>
                  <a:close/>
                  <a:moveTo>
                    <a:pt x="167" y="34"/>
                  </a:moveTo>
                  <a:cubicBezTo>
                    <a:pt x="171" y="17"/>
                    <a:pt x="172" y="15"/>
                    <a:pt x="194" y="15"/>
                  </a:cubicBezTo>
                  <a:lnTo>
                    <a:pt x="247" y="15"/>
                  </a:lnTo>
                  <a:cubicBezTo>
                    <a:pt x="296" y="15"/>
                    <a:pt x="337" y="42"/>
                    <a:pt x="337" y="108"/>
                  </a:cubicBezTo>
                  <a:cubicBezTo>
                    <a:pt x="337" y="132"/>
                    <a:pt x="327" y="214"/>
                    <a:pt x="285" y="269"/>
                  </a:cubicBezTo>
                  <a:cubicBezTo>
                    <a:pt x="271" y="287"/>
                    <a:pt x="231" y="325"/>
                    <a:pt x="170" y="325"/>
                  </a:cubicBezTo>
                  <a:lnTo>
                    <a:pt x="113" y="325"/>
                  </a:lnTo>
                  <a:cubicBezTo>
                    <a:pt x="106" y="325"/>
                    <a:pt x="105" y="325"/>
                    <a:pt x="103" y="324"/>
                  </a:cubicBezTo>
                  <a:cubicBezTo>
                    <a:pt x="98" y="324"/>
                    <a:pt x="96" y="323"/>
                    <a:pt x="96" y="319"/>
                  </a:cubicBezTo>
                  <a:cubicBezTo>
                    <a:pt x="96" y="318"/>
                    <a:pt x="96" y="317"/>
                    <a:pt x="99" y="308"/>
                  </a:cubicBezTo>
                  <a:lnTo>
                    <a:pt x="167" y="3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201" name="Freeform 75">
              <a:extLst>
                <a:ext uri="{FF2B5EF4-FFF2-40B4-BE49-F238E27FC236}">
                  <a16:creationId xmlns:a16="http://schemas.microsoft.com/office/drawing/2014/main" id="{9EE7BB88-0F7F-40DB-995F-3F1258FFD8CF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9453562" y="4949826"/>
              <a:ext cx="107950" cy="212725"/>
            </a:xfrm>
            <a:custGeom>
              <a:avLst/>
              <a:gdLst>
                <a:gd name="T0" fmla="*/ 79 w 127"/>
                <a:gd name="T1" fmla="*/ 10 h 232"/>
                <a:gd name="T2" fmla="*/ 69 w 127"/>
                <a:gd name="T3" fmla="*/ 0 h 232"/>
                <a:gd name="T4" fmla="*/ 0 w 127"/>
                <a:gd name="T5" fmla="*/ 23 h 232"/>
                <a:gd name="T6" fmla="*/ 0 w 127"/>
                <a:gd name="T7" fmla="*/ 35 h 232"/>
                <a:gd name="T8" fmla="*/ 51 w 127"/>
                <a:gd name="T9" fmla="*/ 25 h 232"/>
                <a:gd name="T10" fmla="*/ 51 w 127"/>
                <a:gd name="T11" fmla="*/ 203 h 232"/>
                <a:gd name="T12" fmla="*/ 16 w 127"/>
                <a:gd name="T13" fmla="*/ 219 h 232"/>
                <a:gd name="T14" fmla="*/ 3 w 127"/>
                <a:gd name="T15" fmla="*/ 219 h 232"/>
                <a:gd name="T16" fmla="*/ 3 w 127"/>
                <a:gd name="T17" fmla="*/ 232 h 232"/>
                <a:gd name="T18" fmla="*/ 65 w 127"/>
                <a:gd name="T19" fmla="*/ 230 h 232"/>
                <a:gd name="T20" fmla="*/ 127 w 127"/>
                <a:gd name="T21" fmla="*/ 232 h 232"/>
                <a:gd name="T22" fmla="*/ 127 w 127"/>
                <a:gd name="T23" fmla="*/ 219 h 232"/>
                <a:gd name="T24" fmla="*/ 114 w 127"/>
                <a:gd name="T25" fmla="*/ 219 h 232"/>
                <a:gd name="T26" fmla="*/ 79 w 127"/>
                <a:gd name="T27" fmla="*/ 203 h 232"/>
                <a:gd name="T28" fmla="*/ 79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9" y="10"/>
                  </a:moveTo>
                  <a:cubicBezTo>
                    <a:pt x="79" y="1"/>
                    <a:pt x="78" y="0"/>
                    <a:pt x="69" y="0"/>
                  </a:cubicBezTo>
                  <a:cubicBezTo>
                    <a:pt x="46" y="22"/>
                    <a:pt x="14" y="23"/>
                    <a:pt x="0" y="23"/>
                  </a:cubicBezTo>
                  <a:lnTo>
                    <a:pt x="0" y="35"/>
                  </a:lnTo>
                  <a:cubicBezTo>
                    <a:pt x="9" y="35"/>
                    <a:pt x="32" y="35"/>
                    <a:pt x="51" y="25"/>
                  </a:cubicBezTo>
                  <a:lnTo>
                    <a:pt x="51" y="203"/>
                  </a:lnTo>
                  <a:cubicBezTo>
                    <a:pt x="51" y="215"/>
                    <a:pt x="51" y="219"/>
                    <a:pt x="16" y="219"/>
                  </a:cubicBezTo>
                  <a:lnTo>
                    <a:pt x="3" y="219"/>
                  </a:lnTo>
                  <a:lnTo>
                    <a:pt x="3" y="232"/>
                  </a:lnTo>
                  <a:cubicBezTo>
                    <a:pt x="9" y="232"/>
                    <a:pt x="52" y="230"/>
                    <a:pt x="65" y="230"/>
                  </a:cubicBezTo>
                  <a:cubicBezTo>
                    <a:pt x="76" y="230"/>
                    <a:pt x="119" y="232"/>
                    <a:pt x="127" y="232"/>
                  </a:cubicBezTo>
                  <a:lnTo>
                    <a:pt x="127" y="219"/>
                  </a:lnTo>
                  <a:lnTo>
                    <a:pt x="114" y="219"/>
                  </a:lnTo>
                  <a:cubicBezTo>
                    <a:pt x="79" y="219"/>
                    <a:pt x="79" y="215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202" name="Freeform 76">
              <a:extLst>
                <a:ext uri="{FF2B5EF4-FFF2-40B4-BE49-F238E27FC236}">
                  <a16:creationId xmlns:a16="http://schemas.microsoft.com/office/drawing/2014/main" id="{96B17C72-E7FF-4257-B681-E72D493DE947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9428162" y="5308601"/>
              <a:ext cx="141288" cy="153987"/>
            </a:xfrm>
            <a:custGeom>
              <a:avLst/>
              <a:gdLst>
                <a:gd name="T0" fmla="*/ 166 w 166"/>
                <a:gd name="T1" fmla="*/ 102 h 170"/>
                <a:gd name="T2" fmla="*/ 155 w 166"/>
                <a:gd name="T3" fmla="*/ 102 h 170"/>
                <a:gd name="T4" fmla="*/ 97 w 166"/>
                <a:gd name="T5" fmla="*/ 159 h 170"/>
                <a:gd name="T6" fmla="*/ 66 w 166"/>
                <a:gd name="T7" fmla="*/ 159 h 170"/>
                <a:gd name="T8" fmla="*/ 54 w 166"/>
                <a:gd name="T9" fmla="*/ 149 h 170"/>
                <a:gd name="T10" fmla="*/ 54 w 166"/>
                <a:gd name="T11" fmla="*/ 21 h 170"/>
                <a:gd name="T12" fmla="*/ 78 w 166"/>
                <a:gd name="T13" fmla="*/ 11 h 170"/>
                <a:gd name="T14" fmla="*/ 88 w 166"/>
                <a:gd name="T15" fmla="*/ 11 h 170"/>
                <a:gd name="T16" fmla="*/ 88 w 166"/>
                <a:gd name="T17" fmla="*/ 0 h 170"/>
                <a:gd name="T18" fmla="*/ 42 w 166"/>
                <a:gd name="T19" fmla="*/ 1 h 170"/>
                <a:gd name="T20" fmla="*/ 0 w 166"/>
                <a:gd name="T21" fmla="*/ 0 h 170"/>
                <a:gd name="T22" fmla="*/ 0 w 166"/>
                <a:gd name="T23" fmla="*/ 11 h 170"/>
                <a:gd name="T24" fmla="*/ 7 w 166"/>
                <a:gd name="T25" fmla="*/ 11 h 170"/>
                <a:gd name="T26" fmla="*/ 28 w 166"/>
                <a:gd name="T27" fmla="*/ 21 h 170"/>
                <a:gd name="T28" fmla="*/ 28 w 166"/>
                <a:gd name="T29" fmla="*/ 149 h 170"/>
                <a:gd name="T30" fmla="*/ 7 w 166"/>
                <a:gd name="T31" fmla="*/ 159 h 170"/>
                <a:gd name="T32" fmla="*/ 0 w 166"/>
                <a:gd name="T33" fmla="*/ 159 h 170"/>
                <a:gd name="T34" fmla="*/ 0 w 166"/>
                <a:gd name="T35" fmla="*/ 170 h 170"/>
                <a:gd name="T36" fmla="*/ 157 w 166"/>
                <a:gd name="T37" fmla="*/ 170 h 170"/>
                <a:gd name="T38" fmla="*/ 166 w 166"/>
                <a:gd name="T39" fmla="*/ 102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6" h="170">
                  <a:moveTo>
                    <a:pt x="166" y="102"/>
                  </a:moveTo>
                  <a:lnTo>
                    <a:pt x="155" y="102"/>
                  </a:lnTo>
                  <a:cubicBezTo>
                    <a:pt x="151" y="131"/>
                    <a:pt x="145" y="159"/>
                    <a:pt x="97" y="159"/>
                  </a:cubicBezTo>
                  <a:lnTo>
                    <a:pt x="66" y="159"/>
                  </a:lnTo>
                  <a:cubicBezTo>
                    <a:pt x="54" y="159"/>
                    <a:pt x="54" y="157"/>
                    <a:pt x="54" y="149"/>
                  </a:cubicBezTo>
                  <a:lnTo>
                    <a:pt x="54" y="21"/>
                  </a:lnTo>
                  <a:cubicBezTo>
                    <a:pt x="54" y="14"/>
                    <a:pt x="54" y="11"/>
                    <a:pt x="78" y="11"/>
                  </a:cubicBezTo>
                  <a:lnTo>
                    <a:pt x="88" y="11"/>
                  </a:lnTo>
                  <a:lnTo>
                    <a:pt x="88" y="0"/>
                  </a:lnTo>
                  <a:cubicBezTo>
                    <a:pt x="74" y="1"/>
                    <a:pt x="56" y="1"/>
                    <a:pt x="42" y="1"/>
                  </a:cubicBezTo>
                  <a:cubicBezTo>
                    <a:pt x="27" y="1"/>
                    <a:pt x="13" y="1"/>
                    <a:pt x="0" y="0"/>
                  </a:cubicBezTo>
                  <a:lnTo>
                    <a:pt x="0" y="11"/>
                  </a:lnTo>
                  <a:lnTo>
                    <a:pt x="7" y="11"/>
                  </a:lnTo>
                  <a:cubicBezTo>
                    <a:pt x="28" y="11"/>
                    <a:pt x="28" y="13"/>
                    <a:pt x="28" y="21"/>
                  </a:cubicBezTo>
                  <a:lnTo>
                    <a:pt x="28" y="149"/>
                  </a:lnTo>
                  <a:cubicBezTo>
                    <a:pt x="28" y="156"/>
                    <a:pt x="28" y="159"/>
                    <a:pt x="7" y="159"/>
                  </a:cubicBezTo>
                  <a:lnTo>
                    <a:pt x="0" y="159"/>
                  </a:lnTo>
                  <a:lnTo>
                    <a:pt x="0" y="170"/>
                  </a:lnTo>
                  <a:lnTo>
                    <a:pt x="157" y="170"/>
                  </a:lnTo>
                  <a:lnTo>
                    <a:pt x="166" y="10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  <p:sp>
          <p:nvSpPr>
            <p:cNvPr id="203" name="Freeform 77">
              <a:extLst>
                <a:ext uri="{FF2B5EF4-FFF2-40B4-BE49-F238E27FC236}">
                  <a16:creationId xmlns:a16="http://schemas.microsoft.com/office/drawing/2014/main" id="{AAE276FD-D3C3-4BD3-A4B1-47F401A76D2E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9623424" y="5148263"/>
              <a:ext cx="219075" cy="206375"/>
            </a:xfrm>
            <a:custGeom>
              <a:avLst/>
              <a:gdLst>
                <a:gd name="T0" fmla="*/ 160 w 256"/>
                <a:gd name="T1" fmla="*/ 193 h 226"/>
                <a:gd name="T2" fmla="*/ 205 w 256"/>
                <a:gd name="T3" fmla="*/ 226 h 226"/>
                <a:gd name="T4" fmla="*/ 241 w 256"/>
                <a:gd name="T5" fmla="*/ 198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1 w 256"/>
                <a:gd name="T17" fmla="*/ 140 h 226"/>
                <a:gd name="T18" fmla="*/ 215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6 h 226"/>
                <a:gd name="T26" fmla="*/ 197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3" y="214"/>
                    <a:pt x="241" y="198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6" y="215"/>
                    <a:pt x="191" y="208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2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3"/>
                    <a:pt x="74" y="226"/>
                    <a:pt x="101" y="226"/>
                  </a:cubicBezTo>
                  <a:cubicBezTo>
                    <a:pt x="134" y="226"/>
                    <a:pt x="152" y="203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DE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C2D014A-B27C-41F5-8807-82D3A3F1B1B9}"/>
              </a:ext>
            </a:extLst>
          </p:cNvPr>
          <p:cNvSpPr txBox="1"/>
          <p:nvPr/>
        </p:nvSpPr>
        <p:spPr>
          <a:xfrm>
            <a:off x="1083892" y="2130317"/>
            <a:ext cx="742126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729E1A"/>
                </a:solidFill>
              </a:rPr>
              <a:t>Stable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729E1A"/>
                </a:solidFill>
              </a:rPr>
              <a:t>Intuitive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729E1A"/>
                </a:solidFill>
              </a:rPr>
              <a:t>Extremely fast/easy to implement and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>
              <a:solidFill>
                <a:srgbClr val="729E1A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0000"/>
                </a:solidFill>
              </a:rPr>
              <a:t>First order accurate</a:t>
            </a:r>
            <a:r>
              <a:rPr lang="de-DE" sz="2400" dirty="0"/>
              <a:t> (Godunov's theorem)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0000"/>
                </a:solidFill>
              </a:rPr>
              <a:t>Generalisation to higher dimensions induces headaches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0000"/>
                </a:solidFill>
              </a:rPr>
              <a:t>Efficient use of implicit methods becomes complicated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0000"/>
                </a:solidFill>
              </a:rPr>
              <a:t>Geometric flexibilty </a:t>
            </a:r>
            <a:r>
              <a:rPr lang="de-DE" sz="2400" dirty="0"/>
              <a:t>(use RG properties)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FF0000"/>
                </a:solidFill>
              </a:rPr>
              <a:t>Finite accurarcy quickly problematic </a:t>
            </a:r>
            <a:r>
              <a:rPr lang="de-DE" sz="2400" dirty="0"/>
              <a:t>(double precision)</a:t>
            </a:r>
            <a:endParaRPr lang="en-DE" sz="2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7BD659-CDCA-493E-A395-F3A89E4C69C2}"/>
              </a:ext>
            </a:extLst>
          </p:cNvPr>
          <p:cNvSpPr txBox="1"/>
          <p:nvPr/>
        </p:nvSpPr>
        <p:spPr>
          <a:xfrm>
            <a:off x="381002" y="1420128"/>
            <a:ext cx="5287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u="sng" dirty="0"/>
              <a:t>Pro &amp; Cons of Finite Difference Methods:</a:t>
            </a:r>
            <a:endParaRPr lang="en-DE" sz="2400" u="sng" dirty="0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587332F0-9A24-4881-B412-4E700050922C}"/>
              </a:ext>
            </a:extLst>
          </p:cNvPr>
          <p:cNvSpPr txBox="1"/>
          <p:nvPr/>
        </p:nvSpPr>
        <p:spPr>
          <a:xfrm>
            <a:off x="9732245" y="6212095"/>
            <a:ext cx="25110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>
                <a:solidFill>
                  <a:schemeClr val="accent1"/>
                </a:solidFill>
              </a:rPr>
              <a:t>Grossi</a:t>
            </a:r>
            <a:r>
              <a:rPr lang="en-US" sz="1400" dirty="0">
                <a:solidFill>
                  <a:schemeClr val="accent1"/>
                </a:solidFill>
              </a:rPr>
              <a:t>, Pawlowski, NW, in prep.</a:t>
            </a:r>
          </a:p>
        </p:txBody>
      </p:sp>
    </p:spTree>
    <p:extLst>
      <p:ext uri="{BB962C8B-B14F-4D97-AF65-F5344CB8AC3E}">
        <p14:creationId xmlns:p14="http://schemas.microsoft.com/office/powerpoint/2010/main" val="4278878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1591B37-F8AD-4BCA-96BA-029947FE955B}"/>
              </a:ext>
            </a:extLst>
          </p:cNvPr>
          <p:cNvSpPr txBox="1"/>
          <p:nvPr/>
        </p:nvSpPr>
        <p:spPr>
          <a:xfrm>
            <a:off x="197929" y="195388"/>
            <a:ext cx="2836983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Summary &amp; Outlook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564A72-FC70-4642-87BF-735D27045492}"/>
              </a:ext>
            </a:extLst>
          </p:cNvPr>
          <p:cNvSpPr/>
          <p:nvPr/>
        </p:nvSpPr>
        <p:spPr>
          <a:xfrm>
            <a:off x="1531403" y="1308711"/>
            <a:ext cx="9129193" cy="380494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Analogy between hydro and flow equations</a:t>
            </a:r>
          </a:p>
          <a:p>
            <a:pPr marL="285750" indent="-285750" algn="ctr"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285750" indent="-285750" algn="ctr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Applying Discontinuous Galerkin methods to the FRG</a:t>
            </a:r>
          </a:p>
          <a:p>
            <a:pPr marL="285750" indent="-285750" algn="ctr"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285750" indent="-285750" algn="ctr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Mechanism for first order phase transitions</a:t>
            </a:r>
          </a:p>
          <a:p>
            <a:pPr marL="285750" indent="-285750" algn="ctr">
              <a:buSzPct val="100000"/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tx1"/>
              </a:solidFill>
            </a:endParaRPr>
          </a:p>
          <a:p>
            <a:pPr marL="285750" indent="-285750" algn="ctr">
              <a:buSzPct val="100000"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Robust numerical treatment in the vicinity of phase transitions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72EC74-683D-409F-AA34-E65A374F8042}"/>
              </a:ext>
            </a:extLst>
          </p:cNvPr>
          <p:cNvSpPr txBox="1"/>
          <p:nvPr/>
        </p:nvSpPr>
        <p:spPr>
          <a:xfrm>
            <a:off x="3893481" y="5453747"/>
            <a:ext cx="50922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Thank you for your attention!</a:t>
            </a:r>
            <a:endParaRPr lang="en-GB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17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2A3DB6-2F81-4ED9-A077-3985F7021837}"/>
              </a:ext>
            </a:extLst>
          </p:cNvPr>
          <p:cNvSpPr txBox="1"/>
          <p:nvPr/>
        </p:nvSpPr>
        <p:spPr>
          <a:xfrm>
            <a:off x="3247711" y="2782014"/>
            <a:ext cx="5696577" cy="646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Discontinuous Galerkin methods</a:t>
            </a:r>
          </a:p>
        </p:txBody>
      </p:sp>
    </p:spTree>
    <p:extLst>
      <p:ext uri="{BB962C8B-B14F-4D97-AF65-F5344CB8AC3E}">
        <p14:creationId xmlns:p14="http://schemas.microsoft.com/office/powerpoint/2010/main" val="3177799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60DC590-BC64-4312-9B89-43E9E9ADABB1}"/>
              </a:ext>
            </a:extLst>
          </p:cNvPr>
          <p:cNvSpPr txBox="1"/>
          <p:nvPr/>
        </p:nvSpPr>
        <p:spPr>
          <a:xfrm>
            <a:off x="381001" y="343004"/>
            <a:ext cx="3109055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Different formulations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D94BF1-2CA6-4360-AC52-3B18158C83D1}"/>
              </a:ext>
            </a:extLst>
          </p:cNvPr>
          <p:cNvGrpSpPr/>
          <p:nvPr/>
        </p:nvGrpSpPr>
        <p:grpSpPr>
          <a:xfrm>
            <a:off x="9165306" y="466789"/>
            <a:ext cx="2555476" cy="2292647"/>
            <a:chOff x="8153420" y="96563"/>
            <a:chExt cx="2555476" cy="22926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D86102-3DF4-4AC7-AB0B-E0205AFD9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6236" y="96563"/>
              <a:ext cx="2289845" cy="2092592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50DE569-87A7-4B79-922A-6113BE723CED}"/>
                </a:ext>
              </a:extLst>
            </p:cNvPr>
            <p:cNvSpPr txBox="1"/>
            <p:nvPr/>
          </p:nvSpPr>
          <p:spPr>
            <a:xfrm>
              <a:off x="8153420" y="2189155"/>
              <a:ext cx="25554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>
                  <a:solidFill>
                    <a:schemeClr val="bg2">
                      <a:lumMod val="50000"/>
                    </a:schemeClr>
                  </a:solidFill>
                </a:rPr>
                <a:t>Copyright: https://en.wikipedia.org/wiki/Finite_element_method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EC78F37-F62E-4D29-BAEC-025AD4321631}"/>
              </a:ext>
            </a:extLst>
          </p:cNvPr>
          <p:cNvGrpSpPr/>
          <p:nvPr/>
        </p:nvGrpSpPr>
        <p:grpSpPr>
          <a:xfrm>
            <a:off x="3151189" y="551529"/>
            <a:ext cx="5133846" cy="1485475"/>
            <a:chOff x="1324410" y="3549301"/>
            <a:chExt cx="5133846" cy="1485475"/>
          </a:xfrm>
        </p:grpSpPr>
        <p:grpSp>
          <p:nvGrpSpPr>
            <p:cNvPr id="317" name="Group 316">
              <a:extLst>
                <a:ext uri="{FF2B5EF4-FFF2-40B4-BE49-F238E27FC236}">
                  <a16:creationId xmlns:a16="http://schemas.microsoft.com/office/drawing/2014/main" id="{C31A3E37-1845-4BAD-AE45-853F8F77E512}"/>
                </a:ext>
              </a:extLst>
            </p:cNvPr>
            <p:cNvGrpSpPr>
              <a:grpSpLocks noChangeAspect="1"/>
            </p:cNvGrpSpPr>
            <p:nvPr>
              <p:custDataLst>
                <p:tags r:id="rId125"/>
              </p:custDataLst>
            </p:nvPr>
          </p:nvGrpSpPr>
          <p:grpSpPr>
            <a:xfrm>
              <a:off x="1324410" y="4290238"/>
              <a:ext cx="5094288" cy="744538"/>
              <a:chOff x="2541587" y="2540000"/>
              <a:chExt cx="5094288" cy="744538"/>
            </a:xfrm>
          </p:grpSpPr>
          <p:sp>
            <p:nvSpPr>
              <p:cNvPr id="542" name="Freeform 129 1">
                <a:extLst>
                  <a:ext uri="{FF2B5EF4-FFF2-40B4-BE49-F238E27FC236}">
                    <a16:creationId xmlns:a16="http://schemas.microsoft.com/office/drawing/2014/main" id="{F1836943-4E36-4760-A2FA-EEFC5B39D594}"/>
                  </a:ext>
                </a:extLst>
              </p:cNvPr>
              <p:cNvSpPr>
                <a:spLocks/>
              </p:cNvSpPr>
              <p:nvPr>
                <p:custDataLst>
                  <p:tags r:id="rId126"/>
                </p:custDataLst>
              </p:nvPr>
            </p:nvSpPr>
            <p:spPr bwMode="auto">
              <a:xfrm>
                <a:off x="2541587" y="2868613"/>
                <a:ext cx="127000" cy="115888"/>
              </a:xfrm>
              <a:custGeom>
                <a:avLst/>
                <a:gdLst>
                  <a:gd name="T0" fmla="*/ 160 w 257"/>
                  <a:gd name="T1" fmla="*/ 193 h 226"/>
                  <a:gd name="T2" fmla="*/ 205 w 257"/>
                  <a:gd name="T3" fmla="*/ 226 h 226"/>
                  <a:gd name="T4" fmla="*/ 242 w 257"/>
                  <a:gd name="T5" fmla="*/ 199 h 226"/>
                  <a:gd name="T6" fmla="*/ 257 w 257"/>
                  <a:gd name="T7" fmla="*/ 149 h 226"/>
                  <a:gd name="T8" fmla="*/ 251 w 257"/>
                  <a:gd name="T9" fmla="*/ 144 h 226"/>
                  <a:gd name="T10" fmla="*/ 244 w 257"/>
                  <a:gd name="T11" fmla="*/ 153 h 226"/>
                  <a:gd name="T12" fmla="*/ 206 w 257"/>
                  <a:gd name="T13" fmla="*/ 215 h 226"/>
                  <a:gd name="T14" fmla="*/ 191 w 257"/>
                  <a:gd name="T15" fmla="*/ 192 h 226"/>
                  <a:gd name="T16" fmla="*/ 201 w 257"/>
                  <a:gd name="T17" fmla="*/ 140 h 226"/>
                  <a:gd name="T18" fmla="*/ 215 w 257"/>
                  <a:gd name="T19" fmla="*/ 86 h 226"/>
                  <a:gd name="T20" fmla="*/ 223 w 257"/>
                  <a:gd name="T21" fmla="*/ 53 h 226"/>
                  <a:gd name="T22" fmla="*/ 231 w 257"/>
                  <a:gd name="T23" fmla="*/ 19 h 226"/>
                  <a:gd name="T24" fmla="*/ 216 w 257"/>
                  <a:gd name="T25" fmla="*/ 6 h 226"/>
                  <a:gd name="T26" fmla="*/ 197 w 257"/>
                  <a:gd name="T27" fmla="*/ 23 h 226"/>
                  <a:gd name="T28" fmla="*/ 159 w 257"/>
                  <a:gd name="T29" fmla="*/ 173 h 226"/>
                  <a:gd name="T30" fmla="*/ 102 w 257"/>
                  <a:gd name="T31" fmla="*/ 215 h 226"/>
                  <a:gd name="T32" fmla="*/ 72 w 257"/>
                  <a:gd name="T33" fmla="*/ 174 h 226"/>
                  <a:gd name="T34" fmla="*/ 98 w 257"/>
                  <a:gd name="T35" fmla="*/ 72 h 226"/>
                  <a:gd name="T36" fmla="*/ 107 w 257"/>
                  <a:gd name="T37" fmla="*/ 41 h 226"/>
                  <a:gd name="T38" fmla="*/ 66 w 257"/>
                  <a:gd name="T39" fmla="*/ 0 h 226"/>
                  <a:gd name="T40" fmla="*/ 0 w 257"/>
                  <a:gd name="T41" fmla="*/ 77 h 226"/>
                  <a:gd name="T42" fmla="*/ 6 w 257"/>
                  <a:gd name="T43" fmla="*/ 82 h 226"/>
                  <a:gd name="T44" fmla="*/ 14 w 257"/>
                  <a:gd name="T45" fmla="*/ 73 h 226"/>
                  <a:gd name="T46" fmla="*/ 65 w 257"/>
                  <a:gd name="T47" fmla="*/ 11 h 226"/>
                  <a:gd name="T48" fmla="*/ 77 w 257"/>
                  <a:gd name="T49" fmla="*/ 28 h 226"/>
                  <a:gd name="T50" fmla="*/ 69 w 257"/>
                  <a:gd name="T51" fmla="*/ 62 h 226"/>
                  <a:gd name="T52" fmla="*/ 40 w 257"/>
                  <a:gd name="T53" fmla="*/ 166 h 226"/>
                  <a:gd name="T54" fmla="*/ 101 w 257"/>
                  <a:gd name="T55" fmla="*/ 226 h 226"/>
                  <a:gd name="T56" fmla="*/ 160 w 257"/>
                  <a:gd name="T57" fmla="*/ 19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7" h="226">
                    <a:moveTo>
                      <a:pt x="160" y="193"/>
                    </a:moveTo>
                    <a:cubicBezTo>
                      <a:pt x="166" y="213"/>
                      <a:pt x="183" y="226"/>
                      <a:pt x="205" y="226"/>
                    </a:cubicBezTo>
                    <a:cubicBezTo>
                      <a:pt x="222" y="226"/>
                      <a:pt x="234" y="215"/>
                      <a:pt x="242" y="199"/>
                    </a:cubicBezTo>
                    <a:cubicBezTo>
                      <a:pt x="250" y="181"/>
                      <a:pt x="257" y="150"/>
                      <a:pt x="257" y="149"/>
                    </a:cubicBezTo>
                    <a:cubicBezTo>
                      <a:pt x="257" y="144"/>
                      <a:pt x="252" y="144"/>
                      <a:pt x="251" y="144"/>
                    </a:cubicBezTo>
                    <a:cubicBezTo>
                      <a:pt x="246" y="144"/>
                      <a:pt x="245" y="146"/>
                      <a:pt x="244" y="153"/>
                    </a:cubicBezTo>
                    <a:cubicBezTo>
                      <a:pt x="237" y="181"/>
                      <a:pt x="227" y="215"/>
                      <a:pt x="206" y="215"/>
                    </a:cubicBezTo>
                    <a:cubicBezTo>
                      <a:pt x="196" y="215"/>
                      <a:pt x="191" y="209"/>
                      <a:pt x="191" y="192"/>
                    </a:cubicBezTo>
                    <a:cubicBezTo>
                      <a:pt x="191" y="181"/>
                      <a:pt x="197" y="158"/>
                      <a:pt x="201" y="140"/>
                    </a:cubicBezTo>
                    <a:lnTo>
                      <a:pt x="215" y="86"/>
                    </a:lnTo>
                    <a:cubicBezTo>
                      <a:pt x="216" y="79"/>
                      <a:pt x="221" y="60"/>
                      <a:pt x="223" y="53"/>
                    </a:cubicBezTo>
                    <a:cubicBezTo>
                      <a:pt x="226" y="41"/>
                      <a:pt x="231" y="22"/>
                      <a:pt x="231" y="19"/>
                    </a:cubicBezTo>
                    <a:cubicBezTo>
                      <a:pt x="231" y="10"/>
                      <a:pt x="224" y="6"/>
                      <a:pt x="216" y="6"/>
                    </a:cubicBezTo>
                    <a:cubicBezTo>
                      <a:pt x="214" y="6"/>
                      <a:pt x="201" y="6"/>
                      <a:pt x="197" y="23"/>
                    </a:cubicBezTo>
                    <a:cubicBezTo>
                      <a:pt x="187" y="60"/>
                      <a:pt x="165" y="147"/>
                      <a:pt x="159" y="173"/>
                    </a:cubicBezTo>
                    <a:cubicBezTo>
                      <a:pt x="159" y="175"/>
                      <a:pt x="139" y="215"/>
                      <a:pt x="102" y="215"/>
                    </a:cubicBezTo>
                    <a:cubicBezTo>
                      <a:pt x="77" y="215"/>
                      <a:pt x="72" y="193"/>
                      <a:pt x="72" y="174"/>
                    </a:cubicBezTo>
                    <a:cubicBezTo>
                      <a:pt x="72" y="146"/>
                      <a:pt x="85" y="107"/>
                      <a:pt x="98" y="72"/>
                    </a:cubicBezTo>
                    <a:cubicBezTo>
                      <a:pt x="104" y="58"/>
                      <a:pt x="107" y="51"/>
                      <a:pt x="107" y="41"/>
                    </a:cubicBezTo>
                    <a:cubicBezTo>
                      <a:pt x="107" y="19"/>
                      <a:pt x="91" y="0"/>
                      <a:pt x="66" y="0"/>
                    </a:cubicBezTo>
                    <a:cubicBezTo>
                      <a:pt x="19" y="0"/>
                      <a:pt x="0" y="72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2" y="81"/>
                      <a:pt x="14" y="73"/>
                    </a:cubicBezTo>
                    <a:cubicBezTo>
                      <a:pt x="27" y="30"/>
                      <a:pt x="46" y="11"/>
                      <a:pt x="65" y="11"/>
                    </a:cubicBezTo>
                    <a:cubicBezTo>
                      <a:pt x="69" y="11"/>
                      <a:pt x="77" y="12"/>
                      <a:pt x="77" y="28"/>
                    </a:cubicBezTo>
                    <a:cubicBezTo>
                      <a:pt x="77" y="40"/>
                      <a:pt x="72" y="54"/>
                      <a:pt x="69" y="62"/>
                    </a:cubicBezTo>
                    <a:cubicBezTo>
                      <a:pt x="50" y="111"/>
                      <a:pt x="40" y="142"/>
                      <a:pt x="40" y="166"/>
                    </a:cubicBezTo>
                    <a:cubicBezTo>
                      <a:pt x="40" y="214"/>
                      <a:pt x="74" y="226"/>
                      <a:pt x="101" y="226"/>
                    </a:cubicBezTo>
                    <a:cubicBezTo>
                      <a:pt x="134" y="226"/>
                      <a:pt x="152" y="204"/>
                      <a:pt x="160" y="1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3" name="Freeform 130 1">
                <a:extLst>
                  <a:ext uri="{FF2B5EF4-FFF2-40B4-BE49-F238E27FC236}">
                    <a16:creationId xmlns:a16="http://schemas.microsoft.com/office/drawing/2014/main" id="{4BFFDE15-3207-4DD4-A18F-1406483A5C4A}"/>
                  </a:ext>
                </a:extLst>
              </p:cNvPr>
              <p:cNvSpPr>
                <a:spLocks/>
              </p:cNvSpPr>
              <p:nvPr>
                <p:custDataLst>
                  <p:tags r:id="rId127"/>
                </p:custDataLst>
              </p:nvPr>
            </p:nvSpPr>
            <p:spPr bwMode="auto">
              <a:xfrm>
                <a:off x="2689225" y="2752725"/>
                <a:ext cx="84138" cy="125413"/>
              </a:xfrm>
              <a:custGeom>
                <a:avLst/>
                <a:gdLst>
                  <a:gd name="T0" fmla="*/ 83 w 172"/>
                  <a:gd name="T1" fmla="*/ 10 h 245"/>
                  <a:gd name="T2" fmla="*/ 85 w 172"/>
                  <a:gd name="T3" fmla="*/ 5 h 245"/>
                  <a:gd name="T4" fmla="*/ 79 w 172"/>
                  <a:gd name="T5" fmla="*/ 0 h 245"/>
                  <a:gd name="T6" fmla="*/ 34 w 172"/>
                  <a:gd name="T7" fmla="*/ 3 h 245"/>
                  <a:gd name="T8" fmla="*/ 27 w 172"/>
                  <a:gd name="T9" fmla="*/ 11 h 245"/>
                  <a:gd name="T10" fmla="*/ 36 w 172"/>
                  <a:gd name="T11" fmla="*/ 16 h 245"/>
                  <a:gd name="T12" fmla="*/ 52 w 172"/>
                  <a:gd name="T13" fmla="*/ 21 h 245"/>
                  <a:gd name="T14" fmla="*/ 51 w 172"/>
                  <a:gd name="T15" fmla="*/ 29 h 245"/>
                  <a:gd name="T16" fmla="*/ 2 w 172"/>
                  <a:gd name="T17" fmla="*/ 226 h 245"/>
                  <a:gd name="T18" fmla="*/ 0 w 172"/>
                  <a:gd name="T19" fmla="*/ 234 h 245"/>
                  <a:gd name="T20" fmla="*/ 12 w 172"/>
                  <a:gd name="T21" fmla="*/ 245 h 245"/>
                  <a:gd name="T22" fmla="*/ 28 w 172"/>
                  <a:gd name="T23" fmla="*/ 231 h 245"/>
                  <a:gd name="T24" fmla="*/ 45 w 172"/>
                  <a:gd name="T25" fmla="*/ 163 h 245"/>
                  <a:gd name="T26" fmla="*/ 90 w 172"/>
                  <a:gd name="T27" fmla="*/ 192 h 245"/>
                  <a:gd name="T28" fmla="*/ 89 w 172"/>
                  <a:gd name="T29" fmla="*/ 199 h 245"/>
                  <a:gd name="T30" fmla="*/ 88 w 172"/>
                  <a:gd name="T31" fmla="*/ 209 h 245"/>
                  <a:gd name="T32" fmla="*/ 125 w 172"/>
                  <a:gd name="T33" fmla="*/ 245 h 245"/>
                  <a:gd name="T34" fmla="*/ 169 w 172"/>
                  <a:gd name="T35" fmla="*/ 192 h 245"/>
                  <a:gd name="T36" fmla="*/ 163 w 172"/>
                  <a:gd name="T37" fmla="*/ 187 h 245"/>
                  <a:gd name="T38" fmla="*/ 156 w 172"/>
                  <a:gd name="T39" fmla="*/ 196 h 245"/>
                  <a:gd name="T40" fmla="*/ 126 w 172"/>
                  <a:gd name="T41" fmla="*/ 235 h 245"/>
                  <a:gd name="T42" fmla="*/ 114 w 172"/>
                  <a:gd name="T43" fmla="*/ 217 h 245"/>
                  <a:gd name="T44" fmla="*/ 116 w 172"/>
                  <a:gd name="T45" fmla="*/ 202 h 245"/>
                  <a:gd name="T46" fmla="*/ 117 w 172"/>
                  <a:gd name="T47" fmla="*/ 191 h 245"/>
                  <a:gd name="T48" fmla="*/ 61 w 172"/>
                  <a:gd name="T49" fmla="*/ 154 h 245"/>
                  <a:gd name="T50" fmla="*/ 90 w 172"/>
                  <a:gd name="T51" fmla="*/ 131 h 245"/>
                  <a:gd name="T52" fmla="*/ 145 w 172"/>
                  <a:gd name="T53" fmla="*/ 98 h 245"/>
                  <a:gd name="T54" fmla="*/ 156 w 172"/>
                  <a:gd name="T55" fmla="*/ 102 h 245"/>
                  <a:gd name="T56" fmla="*/ 138 w 172"/>
                  <a:gd name="T57" fmla="*/ 122 h 245"/>
                  <a:gd name="T58" fmla="*/ 152 w 172"/>
                  <a:gd name="T59" fmla="*/ 135 h 245"/>
                  <a:gd name="T60" fmla="*/ 172 w 172"/>
                  <a:gd name="T61" fmla="*/ 112 h 245"/>
                  <a:gd name="T62" fmla="*/ 145 w 172"/>
                  <a:gd name="T63" fmla="*/ 88 h 245"/>
                  <a:gd name="T64" fmla="*/ 89 w 172"/>
                  <a:gd name="T65" fmla="*/ 119 h 245"/>
                  <a:gd name="T66" fmla="*/ 49 w 172"/>
                  <a:gd name="T67" fmla="*/ 149 h 245"/>
                  <a:gd name="T68" fmla="*/ 83 w 172"/>
                  <a:gd name="T69" fmla="*/ 1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" h="245">
                    <a:moveTo>
                      <a:pt x="83" y="10"/>
                    </a:moveTo>
                    <a:cubicBezTo>
                      <a:pt x="84" y="10"/>
                      <a:pt x="85" y="5"/>
                      <a:pt x="85" y="5"/>
                    </a:cubicBezTo>
                    <a:cubicBezTo>
                      <a:pt x="85" y="3"/>
                      <a:pt x="83" y="0"/>
                      <a:pt x="79" y="0"/>
                    </a:cubicBezTo>
                    <a:cubicBezTo>
                      <a:pt x="72" y="0"/>
                      <a:pt x="43" y="3"/>
                      <a:pt x="34" y="3"/>
                    </a:cubicBezTo>
                    <a:cubicBezTo>
                      <a:pt x="32" y="4"/>
                      <a:pt x="27" y="4"/>
                      <a:pt x="27" y="11"/>
                    </a:cubicBezTo>
                    <a:cubicBezTo>
                      <a:pt x="27" y="16"/>
                      <a:pt x="32" y="16"/>
                      <a:pt x="36" y="16"/>
                    </a:cubicBezTo>
                    <a:cubicBezTo>
                      <a:pt x="52" y="16"/>
                      <a:pt x="52" y="19"/>
                      <a:pt x="52" y="21"/>
                    </a:cubicBezTo>
                    <a:cubicBezTo>
                      <a:pt x="52" y="24"/>
                      <a:pt x="52" y="26"/>
                      <a:pt x="51" y="29"/>
                    </a:cubicBezTo>
                    <a:lnTo>
                      <a:pt x="2" y="226"/>
                    </a:lnTo>
                    <a:cubicBezTo>
                      <a:pt x="0" y="233"/>
                      <a:pt x="0" y="233"/>
                      <a:pt x="0" y="234"/>
                    </a:cubicBezTo>
                    <a:cubicBezTo>
                      <a:pt x="0" y="239"/>
                      <a:pt x="4" y="245"/>
                      <a:pt x="12" y="245"/>
                    </a:cubicBezTo>
                    <a:cubicBezTo>
                      <a:pt x="21" y="245"/>
                      <a:pt x="26" y="238"/>
                      <a:pt x="28" y="231"/>
                    </a:cubicBezTo>
                    <a:cubicBezTo>
                      <a:pt x="29" y="229"/>
                      <a:pt x="44" y="168"/>
                      <a:pt x="45" y="163"/>
                    </a:cubicBezTo>
                    <a:cubicBezTo>
                      <a:pt x="70" y="165"/>
                      <a:pt x="90" y="173"/>
                      <a:pt x="90" y="192"/>
                    </a:cubicBezTo>
                    <a:cubicBezTo>
                      <a:pt x="90" y="193"/>
                      <a:pt x="90" y="195"/>
                      <a:pt x="89" y="199"/>
                    </a:cubicBezTo>
                    <a:cubicBezTo>
                      <a:pt x="88" y="204"/>
                      <a:pt x="88" y="206"/>
                      <a:pt x="88" y="209"/>
                    </a:cubicBezTo>
                    <a:cubicBezTo>
                      <a:pt x="88" y="234"/>
                      <a:pt x="108" y="245"/>
                      <a:pt x="125" y="245"/>
                    </a:cubicBezTo>
                    <a:cubicBezTo>
                      <a:pt x="159" y="245"/>
                      <a:pt x="169" y="192"/>
                      <a:pt x="169" y="192"/>
                    </a:cubicBezTo>
                    <a:cubicBezTo>
                      <a:pt x="169" y="187"/>
                      <a:pt x="164" y="187"/>
                      <a:pt x="163" y="187"/>
                    </a:cubicBezTo>
                    <a:cubicBezTo>
                      <a:pt x="159" y="187"/>
                      <a:pt x="158" y="189"/>
                      <a:pt x="156" y="196"/>
                    </a:cubicBezTo>
                    <a:cubicBezTo>
                      <a:pt x="152" y="211"/>
                      <a:pt x="143" y="235"/>
                      <a:pt x="126" y="235"/>
                    </a:cubicBezTo>
                    <a:cubicBezTo>
                      <a:pt x="116" y="235"/>
                      <a:pt x="114" y="227"/>
                      <a:pt x="114" y="217"/>
                    </a:cubicBezTo>
                    <a:cubicBezTo>
                      <a:pt x="114" y="211"/>
                      <a:pt x="114" y="211"/>
                      <a:pt x="116" y="202"/>
                    </a:cubicBezTo>
                    <a:cubicBezTo>
                      <a:pt x="116" y="201"/>
                      <a:pt x="117" y="195"/>
                      <a:pt x="117" y="191"/>
                    </a:cubicBezTo>
                    <a:cubicBezTo>
                      <a:pt x="117" y="160"/>
                      <a:pt x="76" y="155"/>
                      <a:pt x="61" y="154"/>
                    </a:cubicBezTo>
                    <a:cubicBezTo>
                      <a:pt x="71" y="148"/>
                      <a:pt x="84" y="136"/>
                      <a:pt x="90" y="131"/>
                    </a:cubicBezTo>
                    <a:cubicBezTo>
                      <a:pt x="108" y="114"/>
                      <a:pt x="125" y="98"/>
                      <a:pt x="145" y="98"/>
                    </a:cubicBezTo>
                    <a:cubicBezTo>
                      <a:pt x="149" y="98"/>
                      <a:pt x="153" y="99"/>
                      <a:pt x="156" y="102"/>
                    </a:cubicBezTo>
                    <a:cubicBezTo>
                      <a:pt x="141" y="105"/>
                      <a:pt x="138" y="117"/>
                      <a:pt x="138" y="122"/>
                    </a:cubicBezTo>
                    <a:cubicBezTo>
                      <a:pt x="138" y="129"/>
                      <a:pt x="144" y="135"/>
                      <a:pt x="152" y="135"/>
                    </a:cubicBezTo>
                    <a:cubicBezTo>
                      <a:pt x="161" y="135"/>
                      <a:pt x="172" y="127"/>
                      <a:pt x="172" y="112"/>
                    </a:cubicBezTo>
                    <a:cubicBezTo>
                      <a:pt x="172" y="101"/>
                      <a:pt x="163" y="88"/>
                      <a:pt x="145" y="88"/>
                    </a:cubicBezTo>
                    <a:cubicBezTo>
                      <a:pt x="125" y="88"/>
                      <a:pt x="107" y="102"/>
                      <a:pt x="89" y="119"/>
                    </a:cubicBezTo>
                    <a:cubicBezTo>
                      <a:pt x="74" y="133"/>
                      <a:pt x="63" y="143"/>
                      <a:pt x="49" y="149"/>
                    </a:cubicBezTo>
                    <a:lnTo>
                      <a:pt x="83" y="1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4" name="Freeform 131 1">
                <a:extLst>
                  <a:ext uri="{FF2B5EF4-FFF2-40B4-BE49-F238E27FC236}">
                    <a16:creationId xmlns:a16="http://schemas.microsoft.com/office/drawing/2014/main" id="{15D65B14-4325-4EA2-B3B5-15000A6F1FD2}"/>
                  </a:ext>
                </a:extLst>
              </p:cNvPr>
              <p:cNvSpPr>
                <a:spLocks/>
              </p:cNvSpPr>
              <p:nvPr>
                <p:custDataLst>
                  <p:tags r:id="rId128"/>
                </p:custDataLst>
              </p:nvPr>
            </p:nvSpPr>
            <p:spPr bwMode="auto">
              <a:xfrm>
                <a:off x="2689225" y="2921000"/>
                <a:ext cx="93663" cy="125413"/>
              </a:xfrm>
              <a:custGeom>
                <a:avLst/>
                <a:gdLst>
                  <a:gd name="T0" fmla="*/ 83 w 190"/>
                  <a:gd name="T1" fmla="*/ 10 h 245"/>
                  <a:gd name="T2" fmla="*/ 85 w 190"/>
                  <a:gd name="T3" fmla="*/ 5 h 245"/>
                  <a:gd name="T4" fmla="*/ 79 w 190"/>
                  <a:gd name="T5" fmla="*/ 0 h 245"/>
                  <a:gd name="T6" fmla="*/ 34 w 190"/>
                  <a:gd name="T7" fmla="*/ 3 h 245"/>
                  <a:gd name="T8" fmla="*/ 27 w 190"/>
                  <a:gd name="T9" fmla="*/ 11 h 245"/>
                  <a:gd name="T10" fmla="*/ 36 w 190"/>
                  <a:gd name="T11" fmla="*/ 16 h 245"/>
                  <a:gd name="T12" fmla="*/ 52 w 190"/>
                  <a:gd name="T13" fmla="*/ 21 h 245"/>
                  <a:gd name="T14" fmla="*/ 51 w 190"/>
                  <a:gd name="T15" fmla="*/ 29 h 245"/>
                  <a:gd name="T16" fmla="*/ 2 w 190"/>
                  <a:gd name="T17" fmla="*/ 226 h 245"/>
                  <a:gd name="T18" fmla="*/ 0 w 190"/>
                  <a:gd name="T19" fmla="*/ 234 h 245"/>
                  <a:gd name="T20" fmla="*/ 12 w 190"/>
                  <a:gd name="T21" fmla="*/ 245 h 245"/>
                  <a:gd name="T22" fmla="*/ 26 w 190"/>
                  <a:gd name="T23" fmla="*/ 236 h 245"/>
                  <a:gd name="T24" fmla="*/ 32 w 190"/>
                  <a:gd name="T25" fmla="*/ 214 h 245"/>
                  <a:gd name="T26" fmla="*/ 40 w 190"/>
                  <a:gd name="T27" fmla="*/ 183 h 245"/>
                  <a:gd name="T28" fmla="*/ 46 w 190"/>
                  <a:gd name="T29" fmla="*/ 159 h 245"/>
                  <a:gd name="T30" fmla="*/ 56 w 190"/>
                  <a:gd name="T31" fmla="*/ 135 h 245"/>
                  <a:gd name="T32" fmla="*/ 112 w 190"/>
                  <a:gd name="T33" fmla="*/ 98 h 245"/>
                  <a:gd name="T34" fmla="*/ 133 w 190"/>
                  <a:gd name="T35" fmla="*/ 122 h 245"/>
                  <a:gd name="T36" fmla="*/ 112 w 190"/>
                  <a:gd name="T37" fmla="*/ 196 h 245"/>
                  <a:gd name="T38" fmla="*/ 107 w 190"/>
                  <a:gd name="T39" fmla="*/ 215 h 245"/>
                  <a:gd name="T40" fmla="*/ 140 w 190"/>
                  <a:gd name="T41" fmla="*/ 245 h 245"/>
                  <a:gd name="T42" fmla="*/ 190 w 190"/>
                  <a:gd name="T43" fmla="*/ 192 h 245"/>
                  <a:gd name="T44" fmla="*/ 185 w 190"/>
                  <a:gd name="T45" fmla="*/ 187 h 245"/>
                  <a:gd name="T46" fmla="*/ 178 w 190"/>
                  <a:gd name="T47" fmla="*/ 193 h 245"/>
                  <a:gd name="T48" fmla="*/ 141 w 190"/>
                  <a:gd name="T49" fmla="*/ 235 h 245"/>
                  <a:gd name="T50" fmla="*/ 132 w 190"/>
                  <a:gd name="T51" fmla="*/ 223 h 245"/>
                  <a:gd name="T52" fmla="*/ 140 w 190"/>
                  <a:gd name="T53" fmla="*/ 195 h 245"/>
                  <a:gd name="T54" fmla="*/ 159 w 190"/>
                  <a:gd name="T55" fmla="*/ 128 h 245"/>
                  <a:gd name="T56" fmla="*/ 146 w 190"/>
                  <a:gd name="T57" fmla="*/ 97 h 245"/>
                  <a:gd name="T58" fmla="*/ 114 w 190"/>
                  <a:gd name="T59" fmla="*/ 88 h 245"/>
                  <a:gd name="T60" fmla="*/ 57 w 190"/>
                  <a:gd name="T61" fmla="*/ 117 h 245"/>
                  <a:gd name="T62" fmla="*/ 83 w 190"/>
                  <a:gd name="T63" fmla="*/ 1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0" h="245">
                    <a:moveTo>
                      <a:pt x="83" y="10"/>
                    </a:moveTo>
                    <a:cubicBezTo>
                      <a:pt x="84" y="9"/>
                      <a:pt x="85" y="5"/>
                      <a:pt x="85" y="5"/>
                    </a:cubicBezTo>
                    <a:cubicBezTo>
                      <a:pt x="85" y="3"/>
                      <a:pt x="83" y="0"/>
                      <a:pt x="79" y="0"/>
                    </a:cubicBezTo>
                    <a:cubicBezTo>
                      <a:pt x="72" y="0"/>
                      <a:pt x="43" y="2"/>
                      <a:pt x="34" y="3"/>
                    </a:cubicBezTo>
                    <a:cubicBezTo>
                      <a:pt x="32" y="3"/>
                      <a:pt x="27" y="4"/>
                      <a:pt x="27" y="11"/>
                    </a:cubicBezTo>
                    <a:cubicBezTo>
                      <a:pt x="27" y="16"/>
                      <a:pt x="32" y="16"/>
                      <a:pt x="36" y="16"/>
                    </a:cubicBezTo>
                    <a:cubicBezTo>
                      <a:pt x="52" y="16"/>
                      <a:pt x="52" y="18"/>
                      <a:pt x="52" y="21"/>
                    </a:cubicBezTo>
                    <a:cubicBezTo>
                      <a:pt x="52" y="24"/>
                      <a:pt x="52" y="26"/>
                      <a:pt x="51" y="29"/>
                    </a:cubicBezTo>
                    <a:lnTo>
                      <a:pt x="2" y="226"/>
                    </a:lnTo>
                    <a:cubicBezTo>
                      <a:pt x="0" y="233"/>
                      <a:pt x="0" y="233"/>
                      <a:pt x="0" y="234"/>
                    </a:cubicBezTo>
                    <a:cubicBezTo>
                      <a:pt x="0" y="239"/>
                      <a:pt x="4" y="245"/>
                      <a:pt x="12" y="245"/>
                    </a:cubicBezTo>
                    <a:cubicBezTo>
                      <a:pt x="16" y="245"/>
                      <a:pt x="23" y="243"/>
                      <a:pt x="26" y="236"/>
                    </a:cubicBezTo>
                    <a:cubicBezTo>
                      <a:pt x="27" y="234"/>
                      <a:pt x="31" y="221"/>
                      <a:pt x="32" y="214"/>
                    </a:cubicBezTo>
                    <a:lnTo>
                      <a:pt x="40" y="183"/>
                    </a:lnTo>
                    <a:cubicBezTo>
                      <a:pt x="41" y="178"/>
                      <a:pt x="45" y="165"/>
                      <a:pt x="46" y="159"/>
                    </a:cubicBezTo>
                    <a:cubicBezTo>
                      <a:pt x="49" y="146"/>
                      <a:pt x="49" y="146"/>
                      <a:pt x="56" y="135"/>
                    </a:cubicBezTo>
                    <a:cubicBezTo>
                      <a:pt x="68" y="118"/>
                      <a:pt x="85" y="98"/>
                      <a:pt x="112" y="98"/>
                    </a:cubicBezTo>
                    <a:cubicBezTo>
                      <a:pt x="132" y="98"/>
                      <a:pt x="133" y="114"/>
                      <a:pt x="133" y="122"/>
                    </a:cubicBezTo>
                    <a:cubicBezTo>
                      <a:pt x="133" y="143"/>
                      <a:pt x="118" y="182"/>
                      <a:pt x="112" y="196"/>
                    </a:cubicBezTo>
                    <a:cubicBezTo>
                      <a:pt x="108" y="206"/>
                      <a:pt x="107" y="209"/>
                      <a:pt x="107" y="215"/>
                    </a:cubicBezTo>
                    <a:cubicBezTo>
                      <a:pt x="107" y="234"/>
                      <a:pt x="122" y="245"/>
                      <a:pt x="140" y="245"/>
                    </a:cubicBezTo>
                    <a:cubicBezTo>
                      <a:pt x="175" y="245"/>
                      <a:pt x="190" y="197"/>
                      <a:pt x="190" y="192"/>
                    </a:cubicBezTo>
                    <a:cubicBezTo>
                      <a:pt x="190" y="187"/>
                      <a:pt x="186" y="187"/>
                      <a:pt x="185" y="187"/>
                    </a:cubicBezTo>
                    <a:cubicBezTo>
                      <a:pt x="180" y="187"/>
                      <a:pt x="179" y="189"/>
                      <a:pt x="178" y="193"/>
                    </a:cubicBezTo>
                    <a:cubicBezTo>
                      <a:pt x="170" y="221"/>
                      <a:pt x="155" y="235"/>
                      <a:pt x="141" y="235"/>
                    </a:cubicBezTo>
                    <a:cubicBezTo>
                      <a:pt x="134" y="235"/>
                      <a:pt x="132" y="231"/>
                      <a:pt x="132" y="223"/>
                    </a:cubicBezTo>
                    <a:cubicBezTo>
                      <a:pt x="132" y="215"/>
                      <a:pt x="134" y="211"/>
                      <a:pt x="140" y="195"/>
                    </a:cubicBezTo>
                    <a:cubicBezTo>
                      <a:pt x="145" y="184"/>
                      <a:pt x="159" y="147"/>
                      <a:pt x="159" y="128"/>
                    </a:cubicBezTo>
                    <a:cubicBezTo>
                      <a:pt x="159" y="122"/>
                      <a:pt x="159" y="107"/>
                      <a:pt x="146" y="97"/>
                    </a:cubicBezTo>
                    <a:cubicBezTo>
                      <a:pt x="140" y="93"/>
                      <a:pt x="130" y="88"/>
                      <a:pt x="114" y="88"/>
                    </a:cubicBezTo>
                    <a:cubicBezTo>
                      <a:pt x="88" y="88"/>
                      <a:pt x="70" y="102"/>
                      <a:pt x="57" y="117"/>
                    </a:cubicBezTo>
                    <a:lnTo>
                      <a:pt x="83" y="1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25" name="Freeform 132 1">
                <a:extLst>
                  <a:ext uri="{FF2B5EF4-FFF2-40B4-BE49-F238E27FC236}">
                    <a16:creationId xmlns:a16="http://schemas.microsoft.com/office/drawing/2014/main" id="{B5E0F06A-68E1-4AB6-96BD-7E3F331808D7}"/>
                  </a:ext>
                </a:extLst>
              </p:cNvPr>
              <p:cNvSpPr>
                <a:spLocks/>
              </p:cNvSpPr>
              <p:nvPr>
                <p:custDataLst>
                  <p:tags r:id="rId129"/>
                </p:custDataLst>
              </p:nvPr>
            </p:nvSpPr>
            <p:spPr bwMode="auto">
              <a:xfrm>
                <a:off x="2828925" y="2789238"/>
                <a:ext cx="57150" cy="255588"/>
              </a:xfrm>
              <a:custGeom>
                <a:avLst/>
                <a:gdLst>
                  <a:gd name="T0" fmla="*/ 115 w 115"/>
                  <a:gd name="T1" fmla="*/ 493 h 498"/>
                  <a:gd name="T2" fmla="*/ 107 w 115"/>
                  <a:gd name="T3" fmla="*/ 482 h 498"/>
                  <a:gd name="T4" fmla="*/ 28 w 115"/>
                  <a:gd name="T5" fmla="*/ 249 h 498"/>
                  <a:gd name="T6" fmla="*/ 109 w 115"/>
                  <a:gd name="T7" fmla="*/ 13 h 498"/>
                  <a:gd name="T8" fmla="*/ 115 w 115"/>
                  <a:gd name="T9" fmla="*/ 5 h 498"/>
                  <a:gd name="T10" fmla="*/ 110 w 115"/>
                  <a:gd name="T11" fmla="*/ 0 h 498"/>
                  <a:gd name="T12" fmla="*/ 31 w 115"/>
                  <a:gd name="T13" fmla="*/ 97 h 498"/>
                  <a:gd name="T14" fmla="*/ 0 w 115"/>
                  <a:gd name="T15" fmla="*/ 249 h 498"/>
                  <a:gd name="T16" fmla="*/ 32 w 115"/>
                  <a:gd name="T17" fmla="*/ 405 h 498"/>
                  <a:gd name="T18" fmla="*/ 110 w 115"/>
                  <a:gd name="T19" fmla="*/ 498 h 498"/>
                  <a:gd name="T20" fmla="*/ 115 w 115"/>
                  <a:gd name="T21" fmla="*/ 49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8">
                    <a:moveTo>
                      <a:pt x="115" y="493"/>
                    </a:moveTo>
                    <a:cubicBezTo>
                      <a:pt x="115" y="492"/>
                      <a:pt x="115" y="491"/>
                      <a:pt x="107" y="482"/>
                    </a:cubicBezTo>
                    <a:cubicBezTo>
                      <a:pt x="44" y="419"/>
                      <a:pt x="28" y="325"/>
                      <a:pt x="28" y="249"/>
                    </a:cubicBezTo>
                    <a:cubicBezTo>
                      <a:pt x="28" y="162"/>
                      <a:pt x="47" y="75"/>
                      <a:pt x="109" y="13"/>
                    </a:cubicBezTo>
                    <a:cubicBezTo>
                      <a:pt x="115" y="7"/>
                      <a:pt x="115" y="6"/>
                      <a:pt x="115" y="5"/>
                    </a:cubicBezTo>
                    <a:cubicBezTo>
                      <a:pt x="115" y="1"/>
                      <a:pt x="113" y="0"/>
                      <a:pt x="110" y="0"/>
                    </a:cubicBezTo>
                    <a:cubicBezTo>
                      <a:pt x="105" y="0"/>
                      <a:pt x="60" y="33"/>
                      <a:pt x="31" y="97"/>
                    </a:cubicBezTo>
                    <a:cubicBezTo>
                      <a:pt x="6" y="152"/>
                      <a:pt x="0" y="207"/>
                      <a:pt x="0" y="249"/>
                    </a:cubicBezTo>
                    <a:cubicBezTo>
                      <a:pt x="0" y="288"/>
                      <a:pt x="5" y="348"/>
                      <a:pt x="32" y="405"/>
                    </a:cubicBezTo>
                    <a:cubicBezTo>
                      <a:pt x="62" y="466"/>
                      <a:pt x="105" y="498"/>
                      <a:pt x="110" y="498"/>
                    </a:cubicBezTo>
                    <a:cubicBezTo>
                      <a:pt x="113" y="498"/>
                      <a:pt x="115" y="497"/>
                      <a:pt x="115" y="4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5" name="Freeform 133 1">
                <a:extLst>
                  <a:ext uri="{FF2B5EF4-FFF2-40B4-BE49-F238E27FC236}">
                    <a16:creationId xmlns:a16="http://schemas.microsoft.com/office/drawing/2014/main" id="{D38F74DB-CA57-45EE-99D2-74DD0CA6ADDB}"/>
                  </a:ext>
                </a:extLst>
              </p:cNvPr>
              <p:cNvSpPr>
                <a:spLocks/>
              </p:cNvSpPr>
              <p:nvPr>
                <p:custDataLst>
                  <p:tags r:id="rId130"/>
                </p:custDataLst>
              </p:nvPr>
            </p:nvSpPr>
            <p:spPr bwMode="auto">
              <a:xfrm>
                <a:off x="2905125" y="2820988"/>
                <a:ext cx="76200" cy="163513"/>
              </a:xfrm>
              <a:custGeom>
                <a:avLst/>
                <a:gdLst>
                  <a:gd name="T0" fmla="*/ 92 w 153"/>
                  <a:gd name="T1" fmla="*/ 113 h 318"/>
                  <a:gd name="T2" fmla="*/ 138 w 153"/>
                  <a:gd name="T3" fmla="*/ 113 h 318"/>
                  <a:gd name="T4" fmla="*/ 153 w 153"/>
                  <a:gd name="T5" fmla="*/ 103 h 318"/>
                  <a:gd name="T6" fmla="*/ 139 w 153"/>
                  <a:gd name="T7" fmla="*/ 98 h 318"/>
                  <a:gd name="T8" fmla="*/ 96 w 153"/>
                  <a:gd name="T9" fmla="*/ 98 h 318"/>
                  <a:gd name="T10" fmla="*/ 116 w 153"/>
                  <a:gd name="T11" fmla="*/ 14 h 318"/>
                  <a:gd name="T12" fmla="*/ 102 w 153"/>
                  <a:gd name="T13" fmla="*/ 0 h 318"/>
                  <a:gd name="T14" fmla="*/ 82 w 153"/>
                  <a:gd name="T15" fmla="*/ 18 h 318"/>
                  <a:gd name="T16" fmla="*/ 62 w 153"/>
                  <a:gd name="T17" fmla="*/ 98 h 318"/>
                  <a:gd name="T18" fmla="*/ 15 w 153"/>
                  <a:gd name="T19" fmla="*/ 98 h 318"/>
                  <a:gd name="T20" fmla="*/ 0 w 153"/>
                  <a:gd name="T21" fmla="*/ 107 h 318"/>
                  <a:gd name="T22" fmla="*/ 14 w 153"/>
                  <a:gd name="T23" fmla="*/ 113 h 318"/>
                  <a:gd name="T24" fmla="*/ 58 w 153"/>
                  <a:gd name="T25" fmla="*/ 113 h 318"/>
                  <a:gd name="T26" fmla="*/ 20 w 153"/>
                  <a:gd name="T27" fmla="*/ 272 h 318"/>
                  <a:gd name="T28" fmla="*/ 66 w 153"/>
                  <a:gd name="T29" fmla="*/ 318 h 318"/>
                  <a:gd name="T30" fmla="*/ 145 w 153"/>
                  <a:gd name="T31" fmla="*/ 241 h 318"/>
                  <a:gd name="T32" fmla="*/ 139 w 153"/>
                  <a:gd name="T33" fmla="*/ 236 h 318"/>
                  <a:gd name="T34" fmla="*/ 132 w 153"/>
                  <a:gd name="T35" fmla="*/ 243 h 318"/>
                  <a:gd name="T36" fmla="*/ 67 w 153"/>
                  <a:gd name="T37" fmla="*/ 307 h 318"/>
                  <a:gd name="T38" fmla="*/ 52 w 153"/>
                  <a:gd name="T39" fmla="*/ 284 h 318"/>
                  <a:gd name="T40" fmla="*/ 55 w 153"/>
                  <a:gd name="T41" fmla="*/ 260 h 318"/>
                  <a:gd name="T42" fmla="*/ 92 w 153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8">
                    <a:moveTo>
                      <a:pt x="92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8"/>
                      <a:pt x="148" y="98"/>
                      <a:pt x="139" y="98"/>
                    </a:cubicBezTo>
                    <a:lnTo>
                      <a:pt x="96" y="98"/>
                    </a:lnTo>
                    <a:cubicBezTo>
                      <a:pt x="114" y="27"/>
                      <a:pt x="116" y="17"/>
                      <a:pt x="116" y="14"/>
                    </a:cubicBezTo>
                    <a:cubicBezTo>
                      <a:pt x="116" y="5"/>
                      <a:pt x="110" y="0"/>
                      <a:pt x="102" y="0"/>
                    </a:cubicBezTo>
                    <a:cubicBezTo>
                      <a:pt x="100" y="0"/>
                      <a:pt x="86" y="1"/>
                      <a:pt x="82" y="18"/>
                    </a:cubicBezTo>
                    <a:lnTo>
                      <a:pt x="62" y="98"/>
                    </a:lnTo>
                    <a:lnTo>
                      <a:pt x="15" y="98"/>
                    </a:lnTo>
                    <a:cubicBezTo>
                      <a:pt x="5" y="98"/>
                      <a:pt x="0" y="98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5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5" y="236"/>
                      <a:pt x="134" y="238"/>
                      <a:pt x="132" y="243"/>
                    </a:cubicBezTo>
                    <a:cubicBezTo>
                      <a:pt x="111" y="295"/>
                      <a:pt x="84" y="307"/>
                      <a:pt x="67" y="307"/>
                    </a:cubicBezTo>
                    <a:cubicBezTo>
                      <a:pt x="57" y="307"/>
                      <a:pt x="52" y="301"/>
                      <a:pt x="52" y="284"/>
                    </a:cubicBezTo>
                    <a:cubicBezTo>
                      <a:pt x="52" y="272"/>
                      <a:pt x="53" y="269"/>
                      <a:pt x="55" y="260"/>
                    </a:cubicBezTo>
                    <a:lnTo>
                      <a:pt x="92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6" name="Freeform 134 1">
                <a:extLst>
                  <a:ext uri="{FF2B5EF4-FFF2-40B4-BE49-F238E27FC236}">
                    <a16:creationId xmlns:a16="http://schemas.microsoft.com/office/drawing/2014/main" id="{A3D36AB2-F86C-49D1-8391-AD6AA67F05DB}"/>
                  </a:ext>
                </a:extLst>
              </p:cNvPr>
              <p:cNvSpPr>
                <a:spLocks/>
              </p:cNvSpPr>
              <p:nvPr>
                <p:custDataLst>
                  <p:tags r:id="rId131"/>
                </p:custDataLst>
              </p:nvPr>
            </p:nvSpPr>
            <p:spPr bwMode="auto">
              <a:xfrm>
                <a:off x="3011487" y="2954338"/>
                <a:ext cx="28575" cy="76200"/>
              </a:xfrm>
              <a:custGeom>
                <a:avLst/>
                <a:gdLst>
                  <a:gd name="T0" fmla="*/ 58 w 58"/>
                  <a:gd name="T1" fmla="*/ 52 h 149"/>
                  <a:gd name="T2" fmla="*/ 26 w 58"/>
                  <a:gd name="T3" fmla="*/ 0 h 149"/>
                  <a:gd name="T4" fmla="*/ 0 w 58"/>
                  <a:gd name="T5" fmla="*/ 26 h 149"/>
                  <a:gd name="T6" fmla="*/ 26 w 58"/>
                  <a:gd name="T7" fmla="*/ 53 h 149"/>
                  <a:gd name="T8" fmla="*/ 44 w 58"/>
                  <a:gd name="T9" fmla="*/ 46 h 149"/>
                  <a:gd name="T10" fmla="*/ 46 w 58"/>
                  <a:gd name="T11" fmla="*/ 45 h 149"/>
                  <a:gd name="T12" fmla="*/ 47 w 58"/>
                  <a:gd name="T13" fmla="*/ 52 h 149"/>
                  <a:gd name="T14" fmla="*/ 13 w 58"/>
                  <a:gd name="T15" fmla="*/ 135 h 149"/>
                  <a:gd name="T16" fmla="*/ 8 w 58"/>
                  <a:gd name="T17" fmla="*/ 143 h 149"/>
                  <a:gd name="T18" fmla="*/ 13 w 58"/>
                  <a:gd name="T19" fmla="*/ 149 h 149"/>
                  <a:gd name="T20" fmla="*/ 58 w 58"/>
                  <a:gd name="T21" fmla="*/ 52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149">
                    <a:moveTo>
                      <a:pt x="58" y="52"/>
                    </a:moveTo>
                    <a:cubicBezTo>
                      <a:pt x="58" y="19"/>
                      <a:pt x="46" y="0"/>
                      <a:pt x="26" y="0"/>
                    </a:cubicBezTo>
                    <a:cubicBezTo>
                      <a:pt x="10" y="0"/>
                      <a:pt x="0" y="12"/>
                      <a:pt x="0" y="26"/>
                    </a:cubicBezTo>
                    <a:cubicBezTo>
                      <a:pt x="0" y="40"/>
                      <a:pt x="10" y="53"/>
                      <a:pt x="26" y="53"/>
                    </a:cubicBezTo>
                    <a:cubicBezTo>
                      <a:pt x="32" y="53"/>
                      <a:pt x="39" y="51"/>
                      <a:pt x="44" y="46"/>
                    </a:cubicBezTo>
                    <a:cubicBezTo>
                      <a:pt x="45" y="45"/>
                      <a:pt x="46" y="45"/>
                      <a:pt x="46" y="45"/>
                    </a:cubicBezTo>
                    <a:cubicBezTo>
                      <a:pt x="47" y="45"/>
                      <a:pt x="47" y="45"/>
                      <a:pt x="47" y="52"/>
                    </a:cubicBezTo>
                    <a:cubicBezTo>
                      <a:pt x="47" y="89"/>
                      <a:pt x="30" y="119"/>
                      <a:pt x="13" y="135"/>
                    </a:cubicBezTo>
                    <a:cubicBezTo>
                      <a:pt x="8" y="141"/>
                      <a:pt x="8" y="142"/>
                      <a:pt x="8" y="143"/>
                    </a:cubicBezTo>
                    <a:cubicBezTo>
                      <a:pt x="8" y="147"/>
                      <a:pt x="10" y="149"/>
                      <a:pt x="13" y="149"/>
                    </a:cubicBezTo>
                    <a:cubicBezTo>
                      <a:pt x="18" y="149"/>
                      <a:pt x="58" y="110"/>
                      <a:pt x="58" y="5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7" name="Freeform 135 1">
                <a:extLst>
                  <a:ext uri="{FF2B5EF4-FFF2-40B4-BE49-F238E27FC236}">
                    <a16:creationId xmlns:a16="http://schemas.microsoft.com/office/drawing/2014/main" id="{95FAADE2-6671-4014-9C6D-5A254BDBFE21}"/>
                  </a:ext>
                </a:extLst>
              </p:cNvPr>
              <p:cNvSpPr>
                <a:spLocks/>
              </p:cNvSpPr>
              <p:nvPr>
                <p:custDataLst>
                  <p:tags r:id="rId132"/>
                </p:custDataLst>
              </p:nvPr>
            </p:nvSpPr>
            <p:spPr bwMode="auto">
              <a:xfrm>
                <a:off x="3106737" y="2868613"/>
                <a:ext cx="123825" cy="115888"/>
              </a:xfrm>
              <a:custGeom>
                <a:avLst/>
                <a:gdLst>
                  <a:gd name="T0" fmla="*/ 152 w 248"/>
                  <a:gd name="T1" fmla="*/ 70 h 226"/>
                  <a:gd name="T2" fmla="*/ 201 w 248"/>
                  <a:gd name="T3" fmla="*/ 11 h 226"/>
                  <a:gd name="T4" fmla="*/ 226 w 248"/>
                  <a:gd name="T5" fmla="*/ 18 h 226"/>
                  <a:gd name="T6" fmla="*/ 202 w 248"/>
                  <a:gd name="T7" fmla="*/ 45 h 226"/>
                  <a:gd name="T8" fmla="*/ 221 w 248"/>
                  <a:gd name="T9" fmla="*/ 62 h 226"/>
                  <a:gd name="T10" fmla="*/ 248 w 248"/>
                  <a:gd name="T11" fmla="*/ 33 h 226"/>
                  <a:gd name="T12" fmla="*/ 202 w 248"/>
                  <a:gd name="T13" fmla="*/ 0 h 226"/>
                  <a:gd name="T14" fmla="*/ 149 w 248"/>
                  <a:gd name="T15" fmla="*/ 38 h 226"/>
                  <a:gd name="T16" fmla="*/ 96 w 248"/>
                  <a:gd name="T17" fmla="*/ 0 h 226"/>
                  <a:gd name="T18" fmla="*/ 15 w 248"/>
                  <a:gd name="T19" fmla="*/ 77 h 226"/>
                  <a:gd name="T20" fmla="*/ 21 w 248"/>
                  <a:gd name="T21" fmla="*/ 82 h 226"/>
                  <a:gd name="T22" fmla="*/ 28 w 248"/>
                  <a:gd name="T23" fmla="*/ 76 h 226"/>
                  <a:gd name="T24" fmla="*/ 95 w 248"/>
                  <a:gd name="T25" fmla="*/ 11 h 226"/>
                  <a:gd name="T26" fmla="*/ 122 w 248"/>
                  <a:gd name="T27" fmla="*/ 45 h 226"/>
                  <a:gd name="T28" fmla="*/ 95 w 248"/>
                  <a:gd name="T29" fmla="*/ 163 h 226"/>
                  <a:gd name="T30" fmla="*/ 47 w 248"/>
                  <a:gd name="T31" fmla="*/ 215 h 226"/>
                  <a:gd name="T32" fmla="*/ 22 w 248"/>
                  <a:gd name="T33" fmla="*/ 209 h 226"/>
                  <a:gd name="T34" fmla="*/ 46 w 248"/>
                  <a:gd name="T35" fmla="*/ 182 h 226"/>
                  <a:gd name="T36" fmla="*/ 27 w 248"/>
                  <a:gd name="T37" fmla="*/ 164 h 226"/>
                  <a:gd name="T38" fmla="*/ 0 w 248"/>
                  <a:gd name="T39" fmla="*/ 193 h 226"/>
                  <a:gd name="T40" fmla="*/ 47 w 248"/>
                  <a:gd name="T41" fmla="*/ 226 h 226"/>
                  <a:gd name="T42" fmla="*/ 99 w 248"/>
                  <a:gd name="T43" fmla="*/ 188 h 226"/>
                  <a:gd name="T44" fmla="*/ 153 w 248"/>
                  <a:gd name="T45" fmla="*/ 226 h 226"/>
                  <a:gd name="T46" fmla="*/ 233 w 248"/>
                  <a:gd name="T47" fmla="*/ 149 h 226"/>
                  <a:gd name="T48" fmla="*/ 227 w 248"/>
                  <a:gd name="T49" fmla="*/ 144 h 226"/>
                  <a:gd name="T50" fmla="*/ 220 w 248"/>
                  <a:gd name="T51" fmla="*/ 150 h 226"/>
                  <a:gd name="T52" fmla="*/ 154 w 248"/>
                  <a:gd name="T53" fmla="*/ 215 h 226"/>
                  <a:gd name="T54" fmla="*/ 126 w 248"/>
                  <a:gd name="T55" fmla="*/ 182 h 226"/>
                  <a:gd name="T56" fmla="*/ 135 w 248"/>
                  <a:gd name="T57" fmla="*/ 138 h 226"/>
                  <a:gd name="T58" fmla="*/ 152 w 248"/>
                  <a:gd name="T59" fmla="*/ 7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8" h="226">
                    <a:moveTo>
                      <a:pt x="152" y="70"/>
                    </a:moveTo>
                    <a:cubicBezTo>
                      <a:pt x="155" y="57"/>
                      <a:pt x="166" y="11"/>
                      <a:pt x="201" y="11"/>
                    </a:cubicBezTo>
                    <a:cubicBezTo>
                      <a:pt x="204" y="11"/>
                      <a:pt x="216" y="11"/>
                      <a:pt x="226" y="18"/>
                    </a:cubicBezTo>
                    <a:cubicBezTo>
                      <a:pt x="212" y="20"/>
                      <a:pt x="202" y="33"/>
                      <a:pt x="202" y="45"/>
                    </a:cubicBezTo>
                    <a:cubicBezTo>
                      <a:pt x="202" y="53"/>
                      <a:pt x="208" y="62"/>
                      <a:pt x="221" y="62"/>
                    </a:cubicBezTo>
                    <a:cubicBezTo>
                      <a:pt x="232" y="62"/>
                      <a:pt x="248" y="53"/>
                      <a:pt x="248" y="33"/>
                    </a:cubicBezTo>
                    <a:cubicBezTo>
                      <a:pt x="248" y="7"/>
                      <a:pt x="219" y="0"/>
                      <a:pt x="202" y="0"/>
                    </a:cubicBezTo>
                    <a:cubicBezTo>
                      <a:pt x="173" y="0"/>
                      <a:pt x="155" y="27"/>
                      <a:pt x="149" y="38"/>
                    </a:cubicBezTo>
                    <a:cubicBezTo>
                      <a:pt x="137" y="5"/>
                      <a:pt x="110" y="0"/>
                      <a:pt x="96" y="0"/>
                    </a:cubicBezTo>
                    <a:cubicBezTo>
                      <a:pt x="44" y="0"/>
                      <a:pt x="15" y="64"/>
                      <a:pt x="15" y="77"/>
                    </a:cubicBezTo>
                    <a:cubicBezTo>
                      <a:pt x="15" y="82"/>
                      <a:pt x="20" y="82"/>
                      <a:pt x="21" y="82"/>
                    </a:cubicBezTo>
                    <a:cubicBezTo>
                      <a:pt x="25" y="82"/>
                      <a:pt x="27" y="81"/>
                      <a:pt x="28" y="76"/>
                    </a:cubicBezTo>
                    <a:cubicBezTo>
                      <a:pt x="45" y="24"/>
                      <a:pt x="78" y="11"/>
                      <a:pt x="95" y="11"/>
                    </a:cubicBezTo>
                    <a:cubicBezTo>
                      <a:pt x="104" y="11"/>
                      <a:pt x="122" y="16"/>
                      <a:pt x="122" y="45"/>
                    </a:cubicBezTo>
                    <a:cubicBezTo>
                      <a:pt x="122" y="60"/>
                      <a:pt x="113" y="93"/>
                      <a:pt x="95" y="163"/>
                    </a:cubicBezTo>
                    <a:cubicBezTo>
                      <a:pt x="87" y="194"/>
                      <a:pt x="69" y="215"/>
                      <a:pt x="47" y="215"/>
                    </a:cubicBezTo>
                    <a:cubicBezTo>
                      <a:pt x="44" y="215"/>
                      <a:pt x="33" y="215"/>
                      <a:pt x="22" y="209"/>
                    </a:cubicBezTo>
                    <a:cubicBezTo>
                      <a:pt x="35" y="206"/>
                      <a:pt x="46" y="196"/>
                      <a:pt x="46" y="182"/>
                    </a:cubicBezTo>
                    <a:cubicBezTo>
                      <a:pt x="46" y="168"/>
                      <a:pt x="35" y="164"/>
                      <a:pt x="27" y="164"/>
                    </a:cubicBezTo>
                    <a:cubicBezTo>
                      <a:pt x="12" y="164"/>
                      <a:pt x="0" y="177"/>
                      <a:pt x="0" y="193"/>
                    </a:cubicBezTo>
                    <a:cubicBezTo>
                      <a:pt x="0" y="216"/>
                      <a:pt x="25" y="226"/>
                      <a:pt x="47" y="226"/>
                    </a:cubicBezTo>
                    <a:cubicBezTo>
                      <a:pt x="80" y="226"/>
                      <a:pt x="98" y="191"/>
                      <a:pt x="99" y="188"/>
                    </a:cubicBezTo>
                    <a:cubicBezTo>
                      <a:pt x="105" y="207"/>
                      <a:pt x="123" y="226"/>
                      <a:pt x="153" y="226"/>
                    </a:cubicBezTo>
                    <a:cubicBezTo>
                      <a:pt x="204" y="226"/>
                      <a:pt x="233" y="162"/>
                      <a:pt x="233" y="149"/>
                    </a:cubicBezTo>
                    <a:cubicBezTo>
                      <a:pt x="233" y="144"/>
                      <a:pt x="228" y="144"/>
                      <a:pt x="227" y="144"/>
                    </a:cubicBezTo>
                    <a:cubicBezTo>
                      <a:pt x="222" y="144"/>
                      <a:pt x="221" y="146"/>
                      <a:pt x="220" y="150"/>
                    </a:cubicBezTo>
                    <a:cubicBezTo>
                      <a:pt x="204" y="203"/>
                      <a:pt x="170" y="215"/>
                      <a:pt x="154" y="215"/>
                    </a:cubicBezTo>
                    <a:cubicBezTo>
                      <a:pt x="134" y="215"/>
                      <a:pt x="126" y="199"/>
                      <a:pt x="126" y="182"/>
                    </a:cubicBezTo>
                    <a:cubicBezTo>
                      <a:pt x="126" y="171"/>
                      <a:pt x="129" y="160"/>
                      <a:pt x="135" y="138"/>
                    </a:cubicBezTo>
                    <a:lnTo>
                      <a:pt x="152" y="7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8" name="Freeform 136 1">
                <a:extLst>
                  <a:ext uri="{FF2B5EF4-FFF2-40B4-BE49-F238E27FC236}">
                    <a16:creationId xmlns:a16="http://schemas.microsoft.com/office/drawing/2014/main" id="{7F880A47-2285-4FB9-8052-54429E673504}"/>
                  </a:ext>
                </a:extLst>
              </p:cNvPr>
              <p:cNvSpPr>
                <a:spLocks/>
              </p:cNvSpPr>
              <p:nvPr>
                <p:custDataLst>
                  <p:tags r:id="rId133"/>
                </p:custDataLst>
              </p:nvPr>
            </p:nvSpPr>
            <p:spPr bwMode="auto">
              <a:xfrm>
                <a:off x="3254375" y="2789238"/>
                <a:ext cx="57150" cy="255588"/>
              </a:xfrm>
              <a:custGeom>
                <a:avLst/>
                <a:gdLst>
                  <a:gd name="T0" fmla="*/ 116 w 116"/>
                  <a:gd name="T1" fmla="*/ 249 h 498"/>
                  <a:gd name="T2" fmla="*/ 83 w 116"/>
                  <a:gd name="T3" fmla="*/ 93 h 498"/>
                  <a:gd name="T4" fmla="*/ 5 w 116"/>
                  <a:gd name="T5" fmla="*/ 0 h 498"/>
                  <a:gd name="T6" fmla="*/ 0 w 116"/>
                  <a:gd name="T7" fmla="*/ 5 h 498"/>
                  <a:gd name="T8" fmla="*/ 10 w 116"/>
                  <a:gd name="T9" fmla="*/ 16 h 498"/>
                  <a:gd name="T10" fmla="*/ 87 w 116"/>
                  <a:gd name="T11" fmla="*/ 249 h 498"/>
                  <a:gd name="T12" fmla="*/ 7 w 116"/>
                  <a:gd name="T13" fmla="*/ 485 h 498"/>
                  <a:gd name="T14" fmla="*/ 0 w 116"/>
                  <a:gd name="T15" fmla="*/ 493 h 498"/>
                  <a:gd name="T16" fmla="*/ 5 w 116"/>
                  <a:gd name="T17" fmla="*/ 498 h 498"/>
                  <a:gd name="T18" fmla="*/ 85 w 116"/>
                  <a:gd name="T19" fmla="*/ 401 h 498"/>
                  <a:gd name="T20" fmla="*/ 116 w 116"/>
                  <a:gd name="T21" fmla="*/ 249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8">
                    <a:moveTo>
                      <a:pt x="116" y="249"/>
                    </a:moveTo>
                    <a:cubicBezTo>
                      <a:pt x="116" y="210"/>
                      <a:pt x="111" y="150"/>
                      <a:pt x="83" y="93"/>
                    </a:cubicBezTo>
                    <a:cubicBezTo>
                      <a:pt x="53" y="32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6"/>
                      <a:pt x="0" y="7"/>
                      <a:pt x="10" y="16"/>
                    </a:cubicBezTo>
                    <a:cubicBezTo>
                      <a:pt x="59" y="65"/>
                      <a:pt x="87" y="145"/>
                      <a:pt x="87" y="249"/>
                    </a:cubicBezTo>
                    <a:cubicBezTo>
                      <a:pt x="87" y="334"/>
                      <a:pt x="69" y="422"/>
                      <a:pt x="7" y="485"/>
                    </a:cubicBezTo>
                    <a:cubicBezTo>
                      <a:pt x="0" y="491"/>
                      <a:pt x="0" y="492"/>
                      <a:pt x="0" y="493"/>
                    </a:cubicBezTo>
                    <a:cubicBezTo>
                      <a:pt x="0" y="496"/>
                      <a:pt x="2" y="498"/>
                      <a:pt x="5" y="498"/>
                    </a:cubicBezTo>
                    <a:cubicBezTo>
                      <a:pt x="10" y="498"/>
                      <a:pt x="55" y="464"/>
                      <a:pt x="85" y="401"/>
                    </a:cubicBezTo>
                    <a:cubicBezTo>
                      <a:pt x="110" y="346"/>
                      <a:pt x="116" y="291"/>
                      <a:pt x="116" y="2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59" name="Freeform 137 1">
                <a:extLst>
                  <a:ext uri="{FF2B5EF4-FFF2-40B4-BE49-F238E27FC236}">
                    <a16:creationId xmlns:a16="http://schemas.microsoft.com/office/drawing/2014/main" id="{AAD92564-8CBB-4CB8-BF21-71E7C83C16A7}"/>
                  </a:ext>
                </a:extLst>
              </p:cNvPr>
              <p:cNvSpPr>
                <a:spLocks noEditPoints="1"/>
              </p:cNvSpPr>
              <p:nvPr>
                <p:custDataLst>
                  <p:tags r:id="rId134"/>
                </p:custDataLst>
              </p:nvPr>
            </p:nvSpPr>
            <p:spPr bwMode="auto">
              <a:xfrm>
                <a:off x="3419475" y="2887663"/>
                <a:ext cx="165100" cy="60325"/>
              </a:xfrm>
              <a:custGeom>
                <a:avLst/>
                <a:gdLst>
                  <a:gd name="T0" fmla="*/ 315 w 332"/>
                  <a:gd name="T1" fmla="*/ 20 h 116"/>
                  <a:gd name="T2" fmla="*/ 332 w 332"/>
                  <a:gd name="T3" fmla="*/ 10 h 116"/>
                  <a:gd name="T4" fmla="*/ 315 w 332"/>
                  <a:gd name="T5" fmla="*/ 0 h 116"/>
                  <a:gd name="T6" fmla="*/ 17 w 332"/>
                  <a:gd name="T7" fmla="*/ 0 h 116"/>
                  <a:gd name="T8" fmla="*/ 0 w 332"/>
                  <a:gd name="T9" fmla="*/ 10 h 116"/>
                  <a:gd name="T10" fmla="*/ 17 w 332"/>
                  <a:gd name="T11" fmla="*/ 20 h 116"/>
                  <a:gd name="T12" fmla="*/ 315 w 332"/>
                  <a:gd name="T13" fmla="*/ 20 h 116"/>
                  <a:gd name="T14" fmla="*/ 315 w 332"/>
                  <a:gd name="T15" fmla="*/ 116 h 116"/>
                  <a:gd name="T16" fmla="*/ 332 w 332"/>
                  <a:gd name="T17" fmla="*/ 106 h 116"/>
                  <a:gd name="T18" fmla="*/ 315 w 332"/>
                  <a:gd name="T19" fmla="*/ 96 h 116"/>
                  <a:gd name="T20" fmla="*/ 17 w 332"/>
                  <a:gd name="T21" fmla="*/ 96 h 116"/>
                  <a:gd name="T22" fmla="*/ 0 w 332"/>
                  <a:gd name="T23" fmla="*/ 106 h 116"/>
                  <a:gd name="T24" fmla="*/ 17 w 332"/>
                  <a:gd name="T25" fmla="*/ 116 h 116"/>
                  <a:gd name="T26" fmla="*/ 315 w 332"/>
                  <a:gd name="T27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6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6"/>
                    </a:moveTo>
                    <a:cubicBezTo>
                      <a:pt x="322" y="116"/>
                      <a:pt x="332" y="116"/>
                      <a:pt x="332" y="106"/>
                    </a:cubicBezTo>
                    <a:cubicBezTo>
                      <a:pt x="332" y="96"/>
                      <a:pt x="322" y="96"/>
                      <a:pt x="315" y="96"/>
                    </a:cubicBezTo>
                    <a:lnTo>
                      <a:pt x="17" y="96"/>
                    </a:lnTo>
                    <a:cubicBezTo>
                      <a:pt x="10" y="96"/>
                      <a:pt x="0" y="96"/>
                      <a:pt x="0" y="106"/>
                    </a:cubicBezTo>
                    <a:cubicBezTo>
                      <a:pt x="0" y="116"/>
                      <a:pt x="10" y="116"/>
                      <a:pt x="17" y="116"/>
                    </a:cubicBezTo>
                    <a:lnTo>
                      <a:pt x="315" y="11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0" name="Freeform 138 1">
                <a:extLst>
                  <a:ext uri="{FF2B5EF4-FFF2-40B4-BE49-F238E27FC236}">
                    <a16:creationId xmlns:a16="http://schemas.microsoft.com/office/drawing/2014/main" id="{AE9CF1B0-79FB-4F4C-864B-23A2DD34B400}"/>
                  </a:ext>
                </a:extLst>
              </p:cNvPr>
              <p:cNvSpPr>
                <a:spLocks/>
              </p:cNvSpPr>
              <p:nvPr>
                <p:custDataLst>
                  <p:tags r:id="rId135"/>
                </p:custDataLst>
              </p:nvPr>
            </p:nvSpPr>
            <p:spPr bwMode="auto">
              <a:xfrm>
                <a:off x="3678237" y="2540000"/>
                <a:ext cx="155575" cy="122238"/>
              </a:xfrm>
              <a:custGeom>
                <a:avLst/>
                <a:gdLst>
                  <a:gd name="T0" fmla="*/ 267 w 311"/>
                  <a:gd name="T1" fmla="*/ 38 h 238"/>
                  <a:gd name="T2" fmla="*/ 304 w 311"/>
                  <a:gd name="T3" fmla="*/ 12 h 238"/>
                  <a:gd name="T4" fmla="*/ 311 w 311"/>
                  <a:gd name="T5" fmla="*/ 4 h 238"/>
                  <a:gd name="T6" fmla="*/ 305 w 311"/>
                  <a:gd name="T7" fmla="*/ 0 h 238"/>
                  <a:gd name="T8" fmla="*/ 269 w 311"/>
                  <a:gd name="T9" fmla="*/ 1 h 238"/>
                  <a:gd name="T10" fmla="*/ 232 w 311"/>
                  <a:gd name="T11" fmla="*/ 0 h 238"/>
                  <a:gd name="T12" fmla="*/ 225 w 311"/>
                  <a:gd name="T13" fmla="*/ 7 h 238"/>
                  <a:gd name="T14" fmla="*/ 233 w 311"/>
                  <a:gd name="T15" fmla="*/ 12 h 238"/>
                  <a:gd name="T16" fmla="*/ 255 w 311"/>
                  <a:gd name="T17" fmla="*/ 26 h 238"/>
                  <a:gd name="T18" fmla="*/ 254 w 311"/>
                  <a:gd name="T19" fmla="*/ 35 h 238"/>
                  <a:gd name="T20" fmla="*/ 216 w 311"/>
                  <a:gd name="T21" fmla="*/ 187 h 238"/>
                  <a:gd name="T22" fmla="*/ 127 w 311"/>
                  <a:gd name="T23" fmla="*/ 5 h 238"/>
                  <a:gd name="T24" fmla="*/ 115 w 311"/>
                  <a:gd name="T25" fmla="*/ 0 h 238"/>
                  <a:gd name="T26" fmla="*/ 68 w 311"/>
                  <a:gd name="T27" fmla="*/ 0 h 238"/>
                  <a:gd name="T28" fmla="*/ 56 w 311"/>
                  <a:gd name="T29" fmla="*/ 7 h 238"/>
                  <a:gd name="T30" fmla="*/ 68 w 311"/>
                  <a:gd name="T31" fmla="*/ 12 h 238"/>
                  <a:gd name="T32" fmla="*/ 90 w 311"/>
                  <a:gd name="T33" fmla="*/ 14 h 238"/>
                  <a:gd name="T34" fmla="*/ 44 w 311"/>
                  <a:gd name="T35" fmla="*/ 200 h 238"/>
                  <a:gd name="T36" fmla="*/ 7 w 311"/>
                  <a:gd name="T37" fmla="*/ 225 h 238"/>
                  <a:gd name="T38" fmla="*/ 0 w 311"/>
                  <a:gd name="T39" fmla="*/ 233 h 238"/>
                  <a:gd name="T40" fmla="*/ 5 w 311"/>
                  <a:gd name="T41" fmla="*/ 238 h 238"/>
                  <a:gd name="T42" fmla="*/ 41 w 311"/>
                  <a:gd name="T43" fmla="*/ 236 h 238"/>
                  <a:gd name="T44" fmla="*/ 78 w 311"/>
                  <a:gd name="T45" fmla="*/ 238 h 238"/>
                  <a:gd name="T46" fmla="*/ 85 w 311"/>
                  <a:gd name="T47" fmla="*/ 230 h 238"/>
                  <a:gd name="T48" fmla="*/ 77 w 311"/>
                  <a:gd name="T49" fmla="*/ 225 h 238"/>
                  <a:gd name="T50" fmla="*/ 55 w 311"/>
                  <a:gd name="T51" fmla="*/ 211 h 238"/>
                  <a:gd name="T52" fmla="*/ 57 w 311"/>
                  <a:gd name="T53" fmla="*/ 202 h 238"/>
                  <a:gd name="T54" fmla="*/ 101 w 311"/>
                  <a:gd name="T55" fmla="*/ 23 h 238"/>
                  <a:gd name="T56" fmla="*/ 203 w 311"/>
                  <a:gd name="T57" fmla="*/ 232 h 238"/>
                  <a:gd name="T58" fmla="*/ 211 w 311"/>
                  <a:gd name="T59" fmla="*/ 238 h 238"/>
                  <a:gd name="T60" fmla="*/ 218 w 311"/>
                  <a:gd name="T61" fmla="*/ 230 h 238"/>
                  <a:gd name="T62" fmla="*/ 267 w 311"/>
                  <a:gd name="T63" fmla="*/ 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11" h="238">
                    <a:moveTo>
                      <a:pt x="267" y="38"/>
                    </a:moveTo>
                    <a:cubicBezTo>
                      <a:pt x="270" y="24"/>
                      <a:pt x="276" y="13"/>
                      <a:pt x="304" y="12"/>
                    </a:cubicBezTo>
                    <a:cubicBezTo>
                      <a:pt x="305" y="12"/>
                      <a:pt x="311" y="12"/>
                      <a:pt x="311" y="4"/>
                    </a:cubicBezTo>
                    <a:cubicBezTo>
                      <a:pt x="311" y="2"/>
                      <a:pt x="309" y="0"/>
                      <a:pt x="305" y="0"/>
                    </a:cubicBezTo>
                    <a:cubicBezTo>
                      <a:pt x="294" y="0"/>
                      <a:pt x="281" y="1"/>
                      <a:pt x="269" y="1"/>
                    </a:cubicBezTo>
                    <a:cubicBezTo>
                      <a:pt x="261" y="1"/>
                      <a:pt x="241" y="0"/>
                      <a:pt x="232" y="0"/>
                    </a:cubicBezTo>
                    <a:cubicBezTo>
                      <a:pt x="230" y="0"/>
                      <a:pt x="225" y="0"/>
                      <a:pt x="225" y="7"/>
                    </a:cubicBezTo>
                    <a:cubicBezTo>
                      <a:pt x="225" y="12"/>
                      <a:pt x="230" y="12"/>
                      <a:pt x="233" y="12"/>
                    </a:cubicBezTo>
                    <a:cubicBezTo>
                      <a:pt x="249" y="12"/>
                      <a:pt x="255" y="18"/>
                      <a:pt x="255" y="26"/>
                    </a:cubicBezTo>
                    <a:cubicBezTo>
                      <a:pt x="255" y="29"/>
                      <a:pt x="255" y="31"/>
                      <a:pt x="254" y="35"/>
                    </a:cubicBezTo>
                    <a:lnTo>
                      <a:pt x="216" y="187"/>
                    </a:lnTo>
                    <a:lnTo>
                      <a:pt x="127" y="5"/>
                    </a:lnTo>
                    <a:cubicBezTo>
                      <a:pt x="124" y="0"/>
                      <a:pt x="124" y="0"/>
                      <a:pt x="115" y="0"/>
                    </a:cubicBezTo>
                    <a:lnTo>
                      <a:pt x="68" y="0"/>
                    </a:lnTo>
                    <a:cubicBezTo>
                      <a:pt x="61" y="0"/>
                      <a:pt x="56" y="0"/>
                      <a:pt x="56" y="7"/>
                    </a:cubicBezTo>
                    <a:cubicBezTo>
                      <a:pt x="56" y="12"/>
                      <a:pt x="61" y="12"/>
                      <a:pt x="68" y="12"/>
                    </a:cubicBezTo>
                    <a:cubicBezTo>
                      <a:pt x="75" y="12"/>
                      <a:pt x="83" y="12"/>
                      <a:pt x="90" y="14"/>
                    </a:cubicBezTo>
                    <a:lnTo>
                      <a:pt x="44" y="200"/>
                    </a:lnTo>
                    <a:cubicBezTo>
                      <a:pt x="40" y="214"/>
                      <a:pt x="35" y="224"/>
                      <a:pt x="7" y="225"/>
                    </a:cubicBezTo>
                    <a:cubicBezTo>
                      <a:pt x="5" y="225"/>
                      <a:pt x="0" y="226"/>
                      <a:pt x="0" y="233"/>
                    </a:cubicBezTo>
                    <a:cubicBezTo>
                      <a:pt x="0" y="236"/>
                      <a:pt x="3" y="238"/>
                      <a:pt x="5" y="238"/>
                    </a:cubicBezTo>
                    <a:cubicBezTo>
                      <a:pt x="17" y="238"/>
                      <a:pt x="30" y="236"/>
                      <a:pt x="41" y="236"/>
                    </a:cubicBezTo>
                    <a:cubicBezTo>
                      <a:pt x="50" y="236"/>
                      <a:pt x="70" y="238"/>
                      <a:pt x="78" y="238"/>
                    </a:cubicBezTo>
                    <a:cubicBezTo>
                      <a:pt x="82" y="238"/>
                      <a:pt x="85" y="236"/>
                      <a:pt x="85" y="230"/>
                    </a:cubicBezTo>
                    <a:cubicBezTo>
                      <a:pt x="85" y="226"/>
                      <a:pt x="81" y="225"/>
                      <a:pt x="77" y="225"/>
                    </a:cubicBezTo>
                    <a:cubicBezTo>
                      <a:pt x="55" y="224"/>
                      <a:pt x="55" y="215"/>
                      <a:pt x="55" y="211"/>
                    </a:cubicBezTo>
                    <a:cubicBezTo>
                      <a:pt x="55" y="209"/>
                      <a:pt x="55" y="207"/>
                      <a:pt x="57" y="202"/>
                    </a:cubicBezTo>
                    <a:lnTo>
                      <a:pt x="101" y="23"/>
                    </a:lnTo>
                    <a:lnTo>
                      <a:pt x="203" y="232"/>
                    </a:lnTo>
                    <a:cubicBezTo>
                      <a:pt x="206" y="237"/>
                      <a:pt x="207" y="238"/>
                      <a:pt x="211" y="238"/>
                    </a:cubicBezTo>
                    <a:cubicBezTo>
                      <a:pt x="217" y="238"/>
                      <a:pt x="217" y="237"/>
                      <a:pt x="218" y="230"/>
                    </a:cubicBezTo>
                    <a:lnTo>
                      <a:pt x="267" y="3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1" name="Freeform 139 1">
                <a:extLst>
                  <a:ext uri="{FF2B5EF4-FFF2-40B4-BE49-F238E27FC236}">
                    <a16:creationId xmlns:a16="http://schemas.microsoft.com/office/drawing/2014/main" id="{496CD762-1A92-47C2-A04E-BD682E6D2754}"/>
                  </a:ext>
                </a:extLst>
              </p:cNvPr>
              <p:cNvSpPr>
                <a:spLocks/>
              </p:cNvSpPr>
              <p:nvPr>
                <p:custDataLst>
                  <p:tags r:id="rId136"/>
                </p:custDataLst>
              </p:nvPr>
            </p:nvSpPr>
            <p:spPr bwMode="auto">
              <a:xfrm>
                <a:off x="3854450" y="2551113"/>
                <a:ext cx="127000" cy="131763"/>
              </a:xfrm>
              <a:custGeom>
                <a:avLst/>
                <a:gdLst>
                  <a:gd name="T0" fmla="*/ 137 w 257"/>
                  <a:gd name="T1" fmla="*/ 137 h 257"/>
                  <a:gd name="T2" fmla="*/ 244 w 257"/>
                  <a:gd name="T3" fmla="*/ 137 h 257"/>
                  <a:gd name="T4" fmla="*/ 257 w 257"/>
                  <a:gd name="T5" fmla="*/ 129 h 257"/>
                  <a:gd name="T6" fmla="*/ 244 w 257"/>
                  <a:gd name="T7" fmla="*/ 120 h 257"/>
                  <a:gd name="T8" fmla="*/ 137 w 257"/>
                  <a:gd name="T9" fmla="*/ 120 h 257"/>
                  <a:gd name="T10" fmla="*/ 137 w 257"/>
                  <a:gd name="T11" fmla="*/ 13 h 257"/>
                  <a:gd name="T12" fmla="*/ 129 w 257"/>
                  <a:gd name="T13" fmla="*/ 0 h 257"/>
                  <a:gd name="T14" fmla="*/ 120 w 257"/>
                  <a:gd name="T15" fmla="*/ 13 h 257"/>
                  <a:gd name="T16" fmla="*/ 120 w 257"/>
                  <a:gd name="T17" fmla="*/ 120 h 257"/>
                  <a:gd name="T18" fmla="*/ 13 w 257"/>
                  <a:gd name="T19" fmla="*/ 120 h 257"/>
                  <a:gd name="T20" fmla="*/ 0 w 257"/>
                  <a:gd name="T21" fmla="*/ 128 h 257"/>
                  <a:gd name="T22" fmla="*/ 13 w 257"/>
                  <a:gd name="T23" fmla="*/ 137 h 257"/>
                  <a:gd name="T24" fmla="*/ 120 w 257"/>
                  <a:gd name="T25" fmla="*/ 137 h 257"/>
                  <a:gd name="T26" fmla="*/ 120 w 257"/>
                  <a:gd name="T27" fmla="*/ 244 h 257"/>
                  <a:gd name="T28" fmla="*/ 129 w 257"/>
                  <a:gd name="T29" fmla="*/ 257 h 257"/>
                  <a:gd name="T30" fmla="*/ 137 w 257"/>
                  <a:gd name="T31" fmla="*/ 244 h 257"/>
                  <a:gd name="T32" fmla="*/ 137 w 257"/>
                  <a:gd name="T33" fmla="*/ 13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7" h="257">
                    <a:moveTo>
                      <a:pt x="137" y="137"/>
                    </a:moveTo>
                    <a:lnTo>
                      <a:pt x="244" y="137"/>
                    </a:lnTo>
                    <a:cubicBezTo>
                      <a:pt x="249" y="137"/>
                      <a:pt x="257" y="137"/>
                      <a:pt x="257" y="129"/>
                    </a:cubicBezTo>
                    <a:cubicBezTo>
                      <a:pt x="257" y="120"/>
                      <a:pt x="249" y="120"/>
                      <a:pt x="244" y="120"/>
                    </a:cubicBezTo>
                    <a:lnTo>
                      <a:pt x="137" y="120"/>
                    </a:lnTo>
                    <a:lnTo>
                      <a:pt x="137" y="13"/>
                    </a:lnTo>
                    <a:cubicBezTo>
                      <a:pt x="137" y="8"/>
                      <a:pt x="137" y="0"/>
                      <a:pt x="129" y="0"/>
                    </a:cubicBezTo>
                    <a:cubicBezTo>
                      <a:pt x="120" y="0"/>
                      <a:pt x="120" y="8"/>
                      <a:pt x="120" y="13"/>
                    </a:cubicBezTo>
                    <a:lnTo>
                      <a:pt x="120" y="120"/>
                    </a:lnTo>
                    <a:lnTo>
                      <a:pt x="13" y="120"/>
                    </a:lnTo>
                    <a:cubicBezTo>
                      <a:pt x="9" y="120"/>
                      <a:pt x="0" y="120"/>
                      <a:pt x="0" y="128"/>
                    </a:cubicBezTo>
                    <a:cubicBezTo>
                      <a:pt x="0" y="137"/>
                      <a:pt x="8" y="137"/>
                      <a:pt x="13" y="137"/>
                    </a:cubicBezTo>
                    <a:lnTo>
                      <a:pt x="120" y="137"/>
                    </a:lnTo>
                    <a:lnTo>
                      <a:pt x="120" y="244"/>
                    </a:lnTo>
                    <a:cubicBezTo>
                      <a:pt x="120" y="249"/>
                      <a:pt x="120" y="257"/>
                      <a:pt x="129" y="257"/>
                    </a:cubicBezTo>
                    <a:cubicBezTo>
                      <a:pt x="137" y="257"/>
                      <a:pt x="137" y="249"/>
                      <a:pt x="137" y="244"/>
                    </a:cubicBezTo>
                    <a:lnTo>
                      <a:pt x="137" y="13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2" name="Freeform 140">
                <a:extLst>
                  <a:ext uri="{FF2B5EF4-FFF2-40B4-BE49-F238E27FC236}">
                    <a16:creationId xmlns:a16="http://schemas.microsoft.com/office/drawing/2014/main" id="{398B79FB-2D17-459A-B7D5-F193A4026738}"/>
                  </a:ext>
                </a:extLst>
              </p:cNvPr>
              <p:cNvSpPr>
                <a:spLocks/>
              </p:cNvSpPr>
              <p:nvPr>
                <p:custDataLst>
                  <p:tags r:id="rId137"/>
                </p:custDataLst>
              </p:nvPr>
            </p:nvSpPr>
            <p:spPr bwMode="auto">
              <a:xfrm>
                <a:off x="4013200" y="2543175"/>
                <a:ext cx="63500" cy="119063"/>
              </a:xfrm>
              <a:custGeom>
                <a:avLst/>
                <a:gdLst>
                  <a:gd name="T0" fmla="*/ 78 w 127"/>
                  <a:gd name="T1" fmla="*/ 10 h 232"/>
                  <a:gd name="T2" fmla="*/ 68 w 127"/>
                  <a:gd name="T3" fmla="*/ 0 h 232"/>
                  <a:gd name="T4" fmla="*/ 0 w 127"/>
                  <a:gd name="T5" fmla="*/ 22 h 232"/>
                  <a:gd name="T6" fmla="*/ 0 w 127"/>
                  <a:gd name="T7" fmla="*/ 35 h 232"/>
                  <a:gd name="T8" fmla="*/ 50 w 127"/>
                  <a:gd name="T9" fmla="*/ 25 h 232"/>
                  <a:gd name="T10" fmla="*/ 50 w 127"/>
                  <a:gd name="T11" fmla="*/ 203 h 232"/>
                  <a:gd name="T12" fmla="*/ 15 w 127"/>
                  <a:gd name="T13" fmla="*/ 219 h 232"/>
                  <a:gd name="T14" fmla="*/ 2 w 127"/>
                  <a:gd name="T15" fmla="*/ 219 h 232"/>
                  <a:gd name="T16" fmla="*/ 2 w 127"/>
                  <a:gd name="T17" fmla="*/ 232 h 232"/>
                  <a:gd name="T18" fmla="*/ 64 w 127"/>
                  <a:gd name="T19" fmla="*/ 230 h 232"/>
                  <a:gd name="T20" fmla="*/ 127 w 127"/>
                  <a:gd name="T21" fmla="*/ 232 h 232"/>
                  <a:gd name="T22" fmla="*/ 127 w 127"/>
                  <a:gd name="T23" fmla="*/ 219 h 232"/>
                  <a:gd name="T24" fmla="*/ 113 w 127"/>
                  <a:gd name="T25" fmla="*/ 219 h 232"/>
                  <a:gd name="T26" fmla="*/ 78 w 127"/>
                  <a:gd name="T27" fmla="*/ 203 h 232"/>
                  <a:gd name="T28" fmla="*/ 78 w 127"/>
                  <a:gd name="T29" fmla="*/ 1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7" h="232">
                    <a:moveTo>
                      <a:pt x="78" y="10"/>
                    </a:moveTo>
                    <a:cubicBezTo>
                      <a:pt x="78" y="1"/>
                      <a:pt x="78" y="0"/>
                      <a:pt x="68" y="0"/>
                    </a:cubicBezTo>
                    <a:cubicBezTo>
                      <a:pt x="46" y="22"/>
                      <a:pt x="14" y="22"/>
                      <a:pt x="0" y="22"/>
                    </a:cubicBezTo>
                    <a:lnTo>
                      <a:pt x="0" y="35"/>
                    </a:lnTo>
                    <a:cubicBezTo>
                      <a:pt x="8" y="35"/>
                      <a:pt x="31" y="35"/>
                      <a:pt x="50" y="25"/>
                    </a:cubicBezTo>
                    <a:lnTo>
                      <a:pt x="50" y="203"/>
                    </a:lnTo>
                    <a:cubicBezTo>
                      <a:pt x="50" y="215"/>
                      <a:pt x="50" y="219"/>
                      <a:pt x="15" y="219"/>
                    </a:cubicBezTo>
                    <a:lnTo>
                      <a:pt x="2" y="219"/>
                    </a:lnTo>
                    <a:lnTo>
                      <a:pt x="2" y="232"/>
                    </a:lnTo>
                    <a:cubicBezTo>
                      <a:pt x="8" y="231"/>
                      <a:pt x="51" y="230"/>
                      <a:pt x="64" y="230"/>
                    </a:cubicBezTo>
                    <a:cubicBezTo>
                      <a:pt x="75" y="230"/>
                      <a:pt x="119" y="231"/>
                      <a:pt x="127" y="232"/>
                    </a:cubicBezTo>
                    <a:lnTo>
                      <a:pt x="127" y="219"/>
                    </a:lnTo>
                    <a:lnTo>
                      <a:pt x="113" y="219"/>
                    </a:lnTo>
                    <a:cubicBezTo>
                      <a:pt x="78" y="219"/>
                      <a:pt x="78" y="215"/>
                      <a:pt x="78" y="203"/>
                    </a:cubicBezTo>
                    <a:lnTo>
                      <a:pt x="78" y="1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3" name="Freeform 141">
                <a:extLst>
                  <a:ext uri="{FF2B5EF4-FFF2-40B4-BE49-F238E27FC236}">
                    <a16:creationId xmlns:a16="http://schemas.microsoft.com/office/drawing/2014/main" id="{16B4BC9B-8676-417C-A87F-E8B0798CABB3}"/>
                  </a:ext>
                </a:extLst>
              </p:cNvPr>
              <p:cNvSpPr>
                <a:spLocks/>
              </p:cNvSpPr>
              <p:nvPr>
                <p:custDataLst>
                  <p:tags r:id="rId138"/>
                </p:custDataLst>
              </p:nvPr>
            </p:nvSpPr>
            <p:spPr bwMode="auto">
              <a:xfrm>
                <a:off x="3714750" y="2738438"/>
                <a:ext cx="330200" cy="358775"/>
              </a:xfrm>
              <a:custGeom>
                <a:avLst/>
                <a:gdLst>
                  <a:gd name="T0" fmla="*/ 603 w 663"/>
                  <a:gd name="T1" fmla="*/ 698 h 698"/>
                  <a:gd name="T2" fmla="*/ 663 w 663"/>
                  <a:gd name="T3" fmla="*/ 539 h 698"/>
                  <a:gd name="T4" fmla="*/ 651 w 663"/>
                  <a:gd name="T5" fmla="*/ 539 h 698"/>
                  <a:gd name="T6" fmla="*/ 521 w 663"/>
                  <a:gd name="T7" fmla="*/ 639 h 698"/>
                  <a:gd name="T8" fmla="*/ 366 w 663"/>
                  <a:gd name="T9" fmla="*/ 655 h 698"/>
                  <a:gd name="T10" fmla="*/ 66 w 663"/>
                  <a:gd name="T11" fmla="*/ 655 h 698"/>
                  <a:gd name="T12" fmla="*/ 319 w 663"/>
                  <a:gd name="T13" fmla="*/ 357 h 698"/>
                  <a:gd name="T14" fmla="*/ 324 w 663"/>
                  <a:gd name="T15" fmla="*/ 349 h 698"/>
                  <a:gd name="T16" fmla="*/ 320 w 663"/>
                  <a:gd name="T17" fmla="*/ 342 h 698"/>
                  <a:gd name="T18" fmla="*/ 88 w 663"/>
                  <a:gd name="T19" fmla="*/ 24 h 698"/>
                  <a:gd name="T20" fmla="*/ 361 w 663"/>
                  <a:gd name="T21" fmla="*/ 24 h 698"/>
                  <a:gd name="T22" fmla="*/ 478 w 663"/>
                  <a:gd name="T23" fmla="*/ 32 h 698"/>
                  <a:gd name="T24" fmla="*/ 588 w 663"/>
                  <a:gd name="T25" fmla="*/ 69 h 698"/>
                  <a:gd name="T26" fmla="*/ 651 w 663"/>
                  <a:gd name="T27" fmla="*/ 140 h 698"/>
                  <a:gd name="T28" fmla="*/ 663 w 663"/>
                  <a:gd name="T29" fmla="*/ 140 h 698"/>
                  <a:gd name="T30" fmla="*/ 603 w 663"/>
                  <a:gd name="T31" fmla="*/ 0 h 698"/>
                  <a:gd name="T32" fmla="*/ 14 w 663"/>
                  <a:gd name="T33" fmla="*/ 0 h 698"/>
                  <a:gd name="T34" fmla="*/ 0 w 663"/>
                  <a:gd name="T35" fmla="*/ 4 h 698"/>
                  <a:gd name="T36" fmla="*/ 0 w 663"/>
                  <a:gd name="T37" fmla="*/ 20 h 698"/>
                  <a:gd name="T38" fmla="*/ 264 w 663"/>
                  <a:gd name="T39" fmla="*/ 381 h 698"/>
                  <a:gd name="T40" fmla="*/ 5 w 663"/>
                  <a:gd name="T41" fmla="*/ 684 h 698"/>
                  <a:gd name="T42" fmla="*/ 0 w 663"/>
                  <a:gd name="T43" fmla="*/ 693 h 698"/>
                  <a:gd name="T44" fmla="*/ 14 w 663"/>
                  <a:gd name="T45" fmla="*/ 698 h 698"/>
                  <a:gd name="T46" fmla="*/ 603 w 663"/>
                  <a:gd name="T47" fmla="*/ 698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63" h="698">
                    <a:moveTo>
                      <a:pt x="603" y="698"/>
                    </a:moveTo>
                    <a:lnTo>
                      <a:pt x="663" y="539"/>
                    </a:lnTo>
                    <a:lnTo>
                      <a:pt x="651" y="539"/>
                    </a:lnTo>
                    <a:cubicBezTo>
                      <a:pt x="632" y="591"/>
                      <a:pt x="579" y="625"/>
                      <a:pt x="521" y="639"/>
                    </a:cubicBezTo>
                    <a:cubicBezTo>
                      <a:pt x="511" y="642"/>
                      <a:pt x="462" y="655"/>
                      <a:pt x="366" y="655"/>
                    </a:cubicBezTo>
                    <a:lnTo>
                      <a:pt x="66" y="655"/>
                    </a:lnTo>
                    <a:lnTo>
                      <a:pt x="319" y="357"/>
                    </a:lnTo>
                    <a:cubicBezTo>
                      <a:pt x="323" y="353"/>
                      <a:pt x="324" y="352"/>
                      <a:pt x="324" y="349"/>
                    </a:cubicBezTo>
                    <a:cubicBezTo>
                      <a:pt x="324" y="348"/>
                      <a:pt x="324" y="347"/>
                      <a:pt x="320" y="342"/>
                    </a:cubicBezTo>
                    <a:lnTo>
                      <a:pt x="88" y="24"/>
                    </a:lnTo>
                    <a:lnTo>
                      <a:pt x="361" y="24"/>
                    </a:lnTo>
                    <a:cubicBezTo>
                      <a:pt x="428" y="24"/>
                      <a:pt x="473" y="31"/>
                      <a:pt x="478" y="32"/>
                    </a:cubicBezTo>
                    <a:cubicBezTo>
                      <a:pt x="505" y="36"/>
                      <a:pt x="548" y="44"/>
                      <a:pt x="588" y="69"/>
                    </a:cubicBezTo>
                    <a:cubicBezTo>
                      <a:pt x="600" y="77"/>
                      <a:pt x="634" y="100"/>
                      <a:pt x="651" y="140"/>
                    </a:cubicBezTo>
                    <a:lnTo>
                      <a:pt x="663" y="140"/>
                    </a:lnTo>
                    <a:lnTo>
                      <a:pt x="603" y="0"/>
                    </a:lnTo>
                    <a:lnTo>
                      <a:pt x="14" y="0"/>
                    </a:lnTo>
                    <a:cubicBezTo>
                      <a:pt x="2" y="0"/>
                      <a:pt x="2" y="1"/>
                      <a:pt x="0" y="4"/>
                    </a:cubicBezTo>
                    <a:cubicBezTo>
                      <a:pt x="0" y="5"/>
                      <a:pt x="0" y="15"/>
                      <a:pt x="0" y="20"/>
                    </a:cubicBezTo>
                    <a:lnTo>
                      <a:pt x="264" y="381"/>
                    </a:lnTo>
                    <a:lnTo>
                      <a:pt x="5" y="684"/>
                    </a:lnTo>
                    <a:cubicBezTo>
                      <a:pt x="0" y="690"/>
                      <a:pt x="0" y="692"/>
                      <a:pt x="0" y="693"/>
                    </a:cubicBezTo>
                    <a:cubicBezTo>
                      <a:pt x="0" y="698"/>
                      <a:pt x="5" y="698"/>
                      <a:pt x="14" y="698"/>
                    </a:cubicBezTo>
                    <a:lnTo>
                      <a:pt x="603" y="69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4" name="Freeform 142">
                <a:extLst>
                  <a:ext uri="{FF2B5EF4-FFF2-40B4-BE49-F238E27FC236}">
                    <a16:creationId xmlns:a16="http://schemas.microsoft.com/office/drawing/2014/main" id="{CF37CE9C-421D-4B18-939E-E6F1B2D7FEDF}"/>
                  </a:ext>
                </a:extLst>
              </p:cNvPr>
              <p:cNvSpPr>
                <a:spLocks/>
              </p:cNvSpPr>
              <p:nvPr>
                <p:custDataLst>
                  <p:tags r:id="rId139"/>
                </p:custDataLst>
              </p:nvPr>
            </p:nvSpPr>
            <p:spPr bwMode="auto">
              <a:xfrm>
                <a:off x="3702050" y="3201988"/>
                <a:ext cx="104775" cy="80963"/>
              </a:xfrm>
              <a:custGeom>
                <a:avLst/>
                <a:gdLst>
                  <a:gd name="T0" fmla="*/ 26 w 213"/>
                  <a:gd name="T1" fmla="*/ 131 h 157"/>
                  <a:gd name="T2" fmla="*/ 22 w 213"/>
                  <a:gd name="T3" fmla="*/ 146 h 157"/>
                  <a:gd name="T4" fmla="*/ 34 w 213"/>
                  <a:gd name="T5" fmla="*/ 157 h 157"/>
                  <a:gd name="T6" fmla="*/ 48 w 213"/>
                  <a:gd name="T7" fmla="*/ 149 h 157"/>
                  <a:gd name="T8" fmla="*/ 54 w 213"/>
                  <a:gd name="T9" fmla="*/ 128 h 157"/>
                  <a:gd name="T10" fmla="*/ 62 w 213"/>
                  <a:gd name="T11" fmla="*/ 96 h 157"/>
                  <a:gd name="T12" fmla="*/ 68 w 213"/>
                  <a:gd name="T13" fmla="*/ 73 h 157"/>
                  <a:gd name="T14" fmla="*/ 82 w 213"/>
                  <a:gd name="T15" fmla="*/ 42 h 157"/>
                  <a:gd name="T16" fmla="*/ 135 w 213"/>
                  <a:gd name="T17" fmla="*/ 9 h 157"/>
                  <a:gd name="T18" fmla="*/ 155 w 213"/>
                  <a:gd name="T19" fmla="*/ 34 h 157"/>
                  <a:gd name="T20" fmla="*/ 135 w 213"/>
                  <a:gd name="T21" fmla="*/ 108 h 157"/>
                  <a:gd name="T22" fmla="*/ 129 w 213"/>
                  <a:gd name="T23" fmla="*/ 127 h 157"/>
                  <a:gd name="T24" fmla="*/ 163 w 213"/>
                  <a:gd name="T25" fmla="*/ 157 h 157"/>
                  <a:gd name="T26" fmla="*/ 213 w 213"/>
                  <a:gd name="T27" fmla="*/ 104 h 157"/>
                  <a:gd name="T28" fmla="*/ 207 w 213"/>
                  <a:gd name="T29" fmla="*/ 99 h 157"/>
                  <a:gd name="T30" fmla="*/ 201 w 213"/>
                  <a:gd name="T31" fmla="*/ 105 h 157"/>
                  <a:gd name="T32" fmla="*/ 164 w 213"/>
                  <a:gd name="T33" fmla="*/ 147 h 157"/>
                  <a:gd name="T34" fmla="*/ 155 w 213"/>
                  <a:gd name="T35" fmla="*/ 135 h 157"/>
                  <a:gd name="T36" fmla="*/ 163 w 213"/>
                  <a:gd name="T37" fmla="*/ 107 h 157"/>
                  <a:gd name="T38" fmla="*/ 181 w 213"/>
                  <a:gd name="T39" fmla="*/ 39 h 157"/>
                  <a:gd name="T40" fmla="*/ 136 w 213"/>
                  <a:gd name="T41" fmla="*/ 0 h 157"/>
                  <a:gd name="T42" fmla="*/ 77 w 213"/>
                  <a:gd name="T43" fmla="*/ 31 h 157"/>
                  <a:gd name="T44" fmla="*/ 40 w 213"/>
                  <a:gd name="T45" fmla="*/ 0 h 157"/>
                  <a:gd name="T46" fmla="*/ 12 w 213"/>
                  <a:gd name="T47" fmla="*/ 18 h 157"/>
                  <a:gd name="T48" fmla="*/ 0 w 213"/>
                  <a:gd name="T49" fmla="*/ 53 h 157"/>
                  <a:gd name="T50" fmla="*/ 6 w 213"/>
                  <a:gd name="T51" fmla="*/ 58 h 157"/>
                  <a:gd name="T52" fmla="*/ 13 w 213"/>
                  <a:gd name="T53" fmla="*/ 47 h 157"/>
                  <a:gd name="T54" fmla="*/ 39 w 213"/>
                  <a:gd name="T55" fmla="*/ 9 h 157"/>
                  <a:gd name="T56" fmla="*/ 50 w 213"/>
                  <a:gd name="T57" fmla="*/ 27 h 157"/>
                  <a:gd name="T58" fmla="*/ 45 w 213"/>
                  <a:gd name="T59" fmla="*/ 55 h 157"/>
                  <a:gd name="T60" fmla="*/ 37 w 213"/>
                  <a:gd name="T61" fmla="*/ 87 h 157"/>
                  <a:gd name="T62" fmla="*/ 26 w 213"/>
                  <a:gd name="T63" fmla="*/ 131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3" h="157">
                    <a:moveTo>
                      <a:pt x="26" y="131"/>
                    </a:moveTo>
                    <a:cubicBezTo>
                      <a:pt x="24" y="136"/>
                      <a:pt x="22" y="145"/>
                      <a:pt x="22" y="146"/>
                    </a:cubicBezTo>
                    <a:cubicBezTo>
                      <a:pt x="22" y="153"/>
                      <a:pt x="29" y="157"/>
                      <a:pt x="34" y="157"/>
                    </a:cubicBezTo>
                    <a:cubicBezTo>
                      <a:pt x="41" y="157"/>
                      <a:pt x="46" y="152"/>
                      <a:pt x="48" y="149"/>
                    </a:cubicBezTo>
                    <a:cubicBezTo>
                      <a:pt x="50" y="146"/>
                      <a:pt x="52" y="135"/>
                      <a:pt x="54" y="128"/>
                    </a:cubicBezTo>
                    <a:cubicBezTo>
                      <a:pt x="56" y="121"/>
                      <a:pt x="60" y="105"/>
                      <a:pt x="62" y="96"/>
                    </a:cubicBezTo>
                    <a:cubicBezTo>
                      <a:pt x="64" y="89"/>
                      <a:pt x="66" y="81"/>
                      <a:pt x="68" y="73"/>
                    </a:cubicBezTo>
                    <a:cubicBezTo>
                      <a:pt x="72" y="59"/>
                      <a:pt x="72" y="56"/>
                      <a:pt x="82" y="42"/>
                    </a:cubicBezTo>
                    <a:cubicBezTo>
                      <a:pt x="92" y="28"/>
                      <a:pt x="109" y="9"/>
                      <a:pt x="135" y="9"/>
                    </a:cubicBezTo>
                    <a:cubicBezTo>
                      <a:pt x="155" y="9"/>
                      <a:pt x="155" y="27"/>
                      <a:pt x="155" y="34"/>
                    </a:cubicBezTo>
                    <a:cubicBezTo>
                      <a:pt x="155" y="55"/>
                      <a:pt x="140" y="93"/>
                      <a:pt x="135" y="108"/>
                    </a:cubicBezTo>
                    <a:cubicBezTo>
                      <a:pt x="131" y="118"/>
                      <a:pt x="129" y="121"/>
                      <a:pt x="129" y="127"/>
                    </a:cubicBezTo>
                    <a:cubicBezTo>
                      <a:pt x="129" y="145"/>
                      <a:pt x="145" y="157"/>
                      <a:pt x="163" y="157"/>
                    </a:cubicBezTo>
                    <a:cubicBezTo>
                      <a:pt x="197" y="157"/>
                      <a:pt x="213" y="109"/>
                      <a:pt x="213" y="104"/>
                    </a:cubicBezTo>
                    <a:cubicBezTo>
                      <a:pt x="213" y="99"/>
                      <a:pt x="208" y="99"/>
                      <a:pt x="207" y="99"/>
                    </a:cubicBezTo>
                    <a:cubicBezTo>
                      <a:pt x="202" y="99"/>
                      <a:pt x="202" y="101"/>
                      <a:pt x="201" y="105"/>
                    </a:cubicBezTo>
                    <a:cubicBezTo>
                      <a:pt x="193" y="133"/>
                      <a:pt x="178" y="147"/>
                      <a:pt x="164" y="147"/>
                    </a:cubicBezTo>
                    <a:cubicBezTo>
                      <a:pt x="156" y="147"/>
                      <a:pt x="155" y="142"/>
                      <a:pt x="155" y="135"/>
                    </a:cubicBezTo>
                    <a:cubicBezTo>
                      <a:pt x="155" y="127"/>
                      <a:pt x="157" y="122"/>
                      <a:pt x="163" y="107"/>
                    </a:cubicBezTo>
                    <a:cubicBezTo>
                      <a:pt x="167" y="96"/>
                      <a:pt x="181" y="59"/>
                      <a:pt x="181" y="39"/>
                    </a:cubicBezTo>
                    <a:cubicBezTo>
                      <a:pt x="181" y="6"/>
                      <a:pt x="155" y="0"/>
                      <a:pt x="136" y="0"/>
                    </a:cubicBezTo>
                    <a:cubicBezTo>
                      <a:pt x="107" y="0"/>
                      <a:pt x="88" y="17"/>
                      <a:pt x="77" y="31"/>
                    </a:cubicBezTo>
                    <a:cubicBezTo>
                      <a:pt x="75" y="7"/>
                      <a:pt x="54" y="0"/>
                      <a:pt x="40" y="0"/>
                    </a:cubicBezTo>
                    <a:cubicBezTo>
                      <a:pt x="25" y="0"/>
                      <a:pt x="17" y="10"/>
                      <a:pt x="12" y="18"/>
                    </a:cubicBezTo>
                    <a:cubicBezTo>
                      <a:pt x="5" y="31"/>
                      <a:pt x="0" y="51"/>
                      <a:pt x="0" y="53"/>
                    </a:cubicBezTo>
                    <a:cubicBezTo>
                      <a:pt x="0" y="58"/>
                      <a:pt x="5" y="58"/>
                      <a:pt x="6" y="58"/>
                    </a:cubicBezTo>
                    <a:cubicBezTo>
                      <a:pt x="11" y="58"/>
                      <a:pt x="11" y="56"/>
                      <a:pt x="13" y="47"/>
                    </a:cubicBezTo>
                    <a:cubicBezTo>
                      <a:pt x="19" y="27"/>
                      <a:pt x="25" y="9"/>
                      <a:pt x="39" y="9"/>
                    </a:cubicBezTo>
                    <a:cubicBezTo>
                      <a:pt x="48" y="9"/>
                      <a:pt x="50" y="17"/>
                      <a:pt x="50" y="27"/>
                    </a:cubicBezTo>
                    <a:cubicBezTo>
                      <a:pt x="50" y="33"/>
                      <a:pt x="47" y="46"/>
                      <a:pt x="45" y="55"/>
                    </a:cubicBezTo>
                    <a:cubicBezTo>
                      <a:pt x="42" y="65"/>
                      <a:pt x="39" y="79"/>
                      <a:pt x="37" y="87"/>
                    </a:cubicBezTo>
                    <a:lnTo>
                      <a:pt x="26" y="13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5" name="Freeform 143">
                <a:extLst>
                  <a:ext uri="{FF2B5EF4-FFF2-40B4-BE49-F238E27FC236}">
                    <a16:creationId xmlns:a16="http://schemas.microsoft.com/office/drawing/2014/main" id="{758D5F4D-2EFA-4099-B5E8-1EA57EA66C46}"/>
                  </a:ext>
                </a:extLst>
              </p:cNvPr>
              <p:cNvSpPr>
                <a:spLocks noEditPoints="1"/>
              </p:cNvSpPr>
              <p:nvPr>
                <p:custDataLst>
                  <p:tags r:id="rId140"/>
                </p:custDataLst>
              </p:nvPr>
            </p:nvSpPr>
            <p:spPr bwMode="auto">
              <a:xfrm>
                <a:off x="3827462" y="3211513"/>
                <a:ext cx="128588" cy="47625"/>
              </a:xfrm>
              <a:custGeom>
                <a:avLst/>
                <a:gdLst>
                  <a:gd name="T0" fmla="*/ 243 w 257"/>
                  <a:gd name="T1" fmla="*/ 17 h 94"/>
                  <a:gd name="T2" fmla="*/ 257 w 257"/>
                  <a:gd name="T3" fmla="*/ 9 h 94"/>
                  <a:gd name="T4" fmla="*/ 244 w 257"/>
                  <a:gd name="T5" fmla="*/ 0 h 94"/>
                  <a:gd name="T6" fmla="*/ 13 w 257"/>
                  <a:gd name="T7" fmla="*/ 0 h 94"/>
                  <a:gd name="T8" fmla="*/ 0 w 257"/>
                  <a:gd name="T9" fmla="*/ 9 h 94"/>
                  <a:gd name="T10" fmla="*/ 13 w 257"/>
                  <a:gd name="T11" fmla="*/ 17 h 94"/>
                  <a:gd name="T12" fmla="*/ 243 w 257"/>
                  <a:gd name="T13" fmla="*/ 17 h 94"/>
                  <a:gd name="T14" fmla="*/ 244 w 257"/>
                  <a:gd name="T15" fmla="*/ 94 h 94"/>
                  <a:gd name="T16" fmla="*/ 257 w 257"/>
                  <a:gd name="T17" fmla="*/ 86 h 94"/>
                  <a:gd name="T18" fmla="*/ 243 w 257"/>
                  <a:gd name="T19" fmla="*/ 77 h 94"/>
                  <a:gd name="T20" fmla="*/ 13 w 257"/>
                  <a:gd name="T21" fmla="*/ 77 h 94"/>
                  <a:gd name="T22" fmla="*/ 0 w 257"/>
                  <a:gd name="T23" fmla="*/ 86 h 94"/>
                  <a:gd name="T24" fmla="*/ 13 w 257"/>
                  <a:gd name="T25" fmla="*/ 94 h 94"/>
                  <a:gd name="T26" fmla="*/ 244 w 257"/>
                  <a:gd name="T27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7" h="94">
                    <a:moveTo>
                      <a:pt x="243" y="17"/>
                    </a:moveTo>
                    <a:cubicBezTo>
                      <a:pt x="249" y="17"/>
                      <a:pt x="257" y="17"/>
                      <a:pt x="257" y="9"/>
                    </a:cubicBezTo>
                    <a:cubicBezTo>
                      <a:pt x="257" y="0"/>
                      <a:pt x="248" y="0"/>
                      <a:pt x="244" y="0"/>
                    </a:cubicBezTo>
                    <a:lnTo>
                      <a:pt x="13" y="0"/>
                    </a:lnTo>
                    <a:cubicBezTo>
                      <a:pt x="8" y="0"/>
                      <a:pt x="0" y="0"/>
                      <a:pt x="0" y="9"/>
                    </a:cubicBezTo>
                    <a:cubicBezTo>
                      <a:pt x="0" y="17"/>
                      <a:pt x="8" y="17"/>
                      <a:pt x="13" y="17"/>
                    </a:cubicBezTo>
                    <a:lnTo>
                      <a:pt x="243" y="17"/>
                    </a:lnTo>
                    <a:close/>
                    <a:moveTo>
                      <a:pt x="244" y="94"/>
                    </a:moveTo>
                    <a:cubicBezTo>
                      <a:pt x="248" y="94"/>
                      <a:pt x="257" y="94"/>
                      <a:pt x="257" y="86"/>
                    </a:cubicBezTo>
                    <a:cubicBezTo>
                      <a:pt x="257" y="77"/>
                      <a:pt x="249" y="77"/>
                      <a:pt x="243" y="77"/>
                    </a:cubicBezTo>
                    <a:lnTo>
                      <a:pt x="13" y="77"/>
                    </a:lnTo>
                    <a:cubicBezTo>
                      <a:pt x="8" y="77"/>
                      <a:pt x="0" y="77"/>
                      <a:pt x="0" y="86"/>
                    </a:cubicBezTo>
                    <a:cubicBezTo>
                      <a:pt x="0" y="94"/>
                      <a:pt x="8" y="94"/>
                      <a:pt x="13" y="94"/>
                    </a:cubicBezTo>
                    <a:lnTo>
                      <a:pt x="244" y="9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6" name="Freeform 144">
                <a:extLst>
                  <a:ext uri="{FF2B5EF4-FFF2-40B4-BE49-F238E27FC236}">
                    <a16:creationId xmlns:a16="http://schemas.microsoft.com/office/drawing/2014/main" id="{0CE5E2C9-FFE0-49B3-BB05-A517B826F14F}"/>
                  </a:ext>
                </a:extLst>
              </p:cNvPr>
              <p:cNvSpPr>
                <a:spLocks/>
              </p:cNvSpPr>
              <p:nvPr>
                <p:custDataLst>
                  <p:tags r:id="rId141"/>
                </p:custDataLst>
              </p:nvPr>
            </p:nvSpPr>
            <p:spPr bwMode="auto">
              <a:xfrm>
                <a:off x="3986212" y="3162300"/>
                <a:ext cx="63500" cy="117475"/>
              </a:xfrm>
              <a:custGeom>
                <a:avLst/>
                <a:gdLst>
                  <a:gd name="T0" fmla="*/ 79 w 127"/>
                  <a:gd name="T1" fmla="*/ 10 h 231"/>
                  <a:gd name="T2" fmla="*/ 69 w 127"/>
                  <a:gd name="T3" fmla="*/ 0 h 231"/>
                  <a:gd name="T4" fmla="*/ 0 w 127"/>
                  <a:gd name="T5" fmla="*/ 22 h 231"/>
                  <a:gd name="T6" fmla="*/ 0 w 127"/>
                  <a:gd name="T7" fmla="*/ 35 h 231"/>
                  <a:gd name="T8" fmla="*/ 51 w 127"/>
                  <a:gd name="T9" fmla="*/ 25 h 231"/>
                  <a:gd name="T10" fmla="*/ 51 w 127"/>
                  <a:gd name="T11" fmla="*/ 203 h 231"/>
                  <a:gd name="T12" fmla="*/ 16 w 127"/>
                  <a:gd name="T13" fmla="*/ 219 h 231"/>
                  <a:gd name="T14" fmla="*/ 3 w 127"/>
                  <a:gd name="T15" fmla="*/ 219 h 231"/>
                  <a:gd name="T16" fmla="*/ 3 w 127"/>
                  <a:gd name="T17" fmla="*/ 231 h 231"/>
                  <a:gd name="T18" fmla="*/ 65 w 127"/>
                  <a:gd name="T19" fmla="*/ 230 h 231"/>
                  <a:gd name="T20" fmla="*/ 127 w 127"/>
                  <a:gd name="T21" fmla="*/ 231 h 231"/>
                  <a:gd name="T22" fmla="*/ 127 w 127"/>
                  <a:gd name="T23" fmla="*/ 219 h 231"/>
                  <a:gd name="T24" fmla="*/ 114 w 127"/>
                  <a:gd name="T25" fmla="*/ 219 h 231"/>
                  <a:gd name="T26" fmla="*/ 79 w 127"/>
                  <a:gd name="T27" fmla="*/ 203 h 231"/>
                  <a:gd name="T28" fmla="*/ 79 w 127"/>
                  <a:gd name="T29" fmla="*/ 1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7" h="231">
                    <a:moveTo>
                      <a:pt x="79" y="10"/>
                    </a:moveTo>
                    <a:cubicBezTo>
                      <a:pt x="79" y="0"/>
                      <a:pt x="78" y="0"/>
                      <a:pt x="69" y="0"/>
                    </a:cubicBezTo>
                    <a:cubicBezTo>
                      <a:pt x="46" y="22"/>
                      <a:pt x="15" y="22"/>
                      <a:pt x="0" y="22"/>
                    </a:cubicBezTo>
                    <a:lnTo>
                      <a:pt x="0" y="35"/>
                    </a:lnTo>
                    <a:cubicBezTo>
                      <a:pt x="9" y="35"/>
                      <a:pt x="32" y="35"/>
                      <a:pt x="51" y="25"/>
                    </a:cubicBezTo>
                    <a:lnTo>
                      <a:pt x="51" y="203"/>
                    </a:lnTo>
                    <a:cubicBezTo>
                      <a:pt x="51" y="214"/>
                      <a:pt x="51" y="219"/>
                      <a:pt x="16" y="219"/>
                    </a:cubicBezTo>
                    <a:lnTo>
                      <a:pt x="3" y="219"/>
                    </a:lnTo>
                    <a:lnTo>
                      <a:pt x="3" y="231"/>
                    </a:lnTo>
                    <a:cubicBezTo>
                      <a:pt x="9" y="231"/>
                      <a:pt x="52" y="230"/>
                      <a:pt x="65" y="230"/>
                    </a:cubicBezTo>
                    <a:cubicBezTo>
                      <a:pt x="76" y="230"/>
                      <a:pt x="120" y="231"/>
                      <a:pt x="127" y="231"/>
                    </a:cubicBezTo>
                    <a:lnTo>
                      <a:pt x="127" y="219"/>
                    </a:lnTo>
                    <a:lnTo>
                      <a:pt x="114" y="219"/>
                    </a:lnTo>
                    <a:cubicBezTo>
                      <a:pt x="79" y="219"/>
                      <a:pt x="79" y="214"/>
                      <a:pt x="79" y="203"/>
                    </a:cubicBezTo>
                    <a:lnTo>
                      <a:pt x="79" y="1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7" name="Freeform 145">
                <a:extLst>
                  <a:ext uri="{FF2B5EF4-FFF2-40B4-BE49-F238E27FC236}">
                    <a16:creationId xmlns:a16="http://schemas.microsoft.com/office/drawing/2014/main" id="{27DAF7CB-A509-46A8-B9D4-41B7660BE671}"/>
                  </a:ext>
                </a:extLst>
              </p:cNvPr>
              <p:cNvSpPr>
                <a:spLocks/>
              </p:cNvSpPr>
              <p:nvPr>
                <p:custDataLst>
                  <p:tags r:id="rId142"/>
                </p:custDataLst>
              </p:nvPr>
            </p:nvSpPr>
            <p:spPr bwMode="auto">
              <a:xfrm>
                <a:off x="4219575" y="2803525"/>
                <a:ext cx="66675" cy="39688"/>
              </a:xfrm>
              <a:custGeom>
                <a:avLst/>
                <a:gdLst>
                  <a:gd name="T0" fmla="*/ 67 w 133"/>
                  <a:gd name="T1" fmla="*/ 0 h 77"/>
                  <a:gd name="T2" fmla="*/ 0 w 133"/>
                  <a:gd name="T3" fmla="*/ 68 h 77"/>
                  <a:gd name="T4" fmla="*/ 9 w 133"/>
                  <a:gd name="T5" fmla="*/ 77 h 77"/>
                  <a:gd name="T6" fmla="*/ 67 w 133"/>
                  <a:gd name="T7" fmla="*/ 26 h 77"/>
                  <a:gd name="T8" fmla="*/ 124 w 133"/>
                  <a:gd name="T9" fmla="*/ 77 h 77"/>
                  <a:gd name="T10" fmla="*/ 133 w 133"/>
                  <a:gd name="T11" fmla="*/ 68 h 77"/>
                  <a:gd name="T12" fmla="*/ 67 w 133"/>
                  <a:gd name="T13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3" h="77">
                    <a:moveTo>
                      <a:pt x="67" y="0"/>
                    </a:moveTo>
                    <a:lnTo>
                      <a:pt x="0" y="68"/>
                    </a:lnTo>
                    <a:lnTo>
                      <a:pt x="9" y="77"/>
                    </a:lnTo>
                    <a:lnTo>
                      <a:pt x="67" y="26"/>
                    </a:lnTo>
                    <a:lnTo>
                      <a:pt x="124" y="77"/>
                    </a:lnTo>
                    <a:lnTo>
                      <a:pt x="133" y="68"/>
                    </a:lnTo>
                    <a:lnTo>
                      <a:pt x="67" y="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8" name="Freeform 146">
                <a:extLst>
                  <a:ext uri="{FF2B5EF4-FFF2-40B4-BE49-F238E27FC236}">
                    <a16:creationId xmlns:a16="http://schemas.microsoft.com/office/drawing/2014/main" id="{CDDFC010-092C-4E57-98E8-2A382C33C4B8}"/>
                  </a:ext>
                </a:extLst>
              </p:cNvPr>
              <p:cNvSpPr>
                <a:spLocks/>
              </p:cNvSpPr>
              <p:nvPr>
                <p:custDataLst>
                  <p:tags r:id="rId143"/>
                </p:custDataLst>
              </p:nvPr>
            </p:nvSpPr>
            <p:spPr bwMode="auto">
              <a:xfrm>
                <a:off x="4183062" y="2868613"/>
                <a:ext cx="127000" cy="115888"/>
              </a:xfrm>
              <a:custGeom>
                <a:avLst/>
                <a:gdLst>
                  <a:gd name="T0" fmla="*/ 160 w 256"/>
                  <a:gd name="T1" fmla="*/ 193 h 226"/>
                  <a:gd name="T2" fmla="*/ 204 w 256"/>
                  <a:gd name="T3" fmla="*/ 226 h 226"/>
                  <a:gd name="T4" fmla="*/ 241 w 256"/>
                  <a:gd name="T5" fmla="*/ 199 h 226"/>
                  <a:gd name="T6" fmla="*/ 256 w 256"/>
                  <a:gd name="T7" fmla="*/ 149 h 226"/>
                  <a:gd name="T8" fmla="*/ 250 w 256"/>
                  <a:gd name="T9" fmla="*/ 144 h 226"/>
                  <a:gd name="T10" fmla="*/ 243 w 256"/>
                  <a:gd name="T11" fmla="*/ 153 h 226"/>
                  <a:gd name="T12" fmla="*/ 206 w 256"/>
                  <a:gd name="T13" fmla="*/ 215 h 226"/>
                  <a:gd name="T14" fmla="*/ 190 w 256"/>
                  <a:gd name="T15" fmla="*/ 192 h 226"/>
                  <a:gd name="T16" fmla="*/ 200 w 256"/>
                  <a:gd name="T17" fmla="*/ 140 h 226"/>
                  <a:gd name="T18" fmla="*/ 214 w 256"/>
                  <a:gd name="T19" fmla="*/ 86 h 226"/>
                  <a:gd name="T20" fmla="*/ 223 w 256"/>
                  <a:gd name="T21" fmla="*/ 53 h 226"/>
                  <a:gd name="T22" fmla="*/ 230 w 256"/>
                  <a:gd name="T23" fmla="*/ 19 h 226"/>
                  <a:gd name="T24" fmla="*/ 216 w 256"/>
                  <a:gd name="T25" fmla="*/ 6 h 226"/>
                  <a:gd name="T26" fmla="*/ 196 w 256"/>
                  <a:gd name="T27" fmla="*/ 23 h 226"/>
                  <a:gd name="T28" fmla="*/ 159 w 256"/>
                  <a:gd name="T29" fmla="*/ 173 h 226"/>
                  <a:gd name="T30" fmla="*/ 102 w 256"/>
                  <a:gd name="T31" fmla="*/ 215 h 226"/>
                  <a:gd name="T32" fmla="*/ 71 w 256"/>
                  <a:gd name="T33" fmla="*/ 174 h 226"/>
                  <a:gd name="T34" fmla="*/ 98 w 256"/>
                  <a:gd name="T35" fmla="*/ 72 h 226"/>
                  <a:gd name="T36" fmla="*/ 107 w 256"/>
                  <a:gd name="T37" fmla="*/ 41 h 226"/>
                  <a:gd name="T38" fmla="*/ 66 w 256"/>
                  <a:gd name="T39" fmla="*/ 0 h 226"/>
                  <a:gd name="T40" fmla="*/ 0 w 256"/>
                  <a:gd name="T41" fmla="*/ 77 h 226"/>
                  <a:gd name="T42" fmla="*/ 6 w 256"/>
                  <a:gd name="T43" fmla="*/ 82 h 226"/>
                  <a:gd name="T44" fmla="*/ 14 w 256"/>
                  <a:gd name="T45" fmla="*/ 73 h 226"/>
                  <a:gd name="T46" fmla="*/ 64 w 256"/>
                  <a:gd name="T47" fmla="*/ 11 h 226"/>
                  <a:gd name="T48" fmla="*/ 77 w 256"/>
                  <a:gd name="T49" fmla="*/ 28 h 226"/>
                  <a:gd name="T50" fmla="*/ 68 w 256"/>
                  <a:gd name="T51" fmla="*/ 62 h 226"/>
                  <a:gd name="T52" fmla="*/ 39 w 256"/>
                  <a:gd name="T53" fmla="*/ 166 h 226"/>
                  <a:gd name="T54" fmla="*/ 101 w 256"/>
                  <a:gd name="T55" fmla="*/ 226 h 226"/>
                  <a:gd name="T56" fmla="*/ 160 w 256"/>
                  <a:gd name="T57" fmla="*/ 19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6" h="226">
                    <a:moveTo>
                      <a:pt x="160" y="193"/>
                    </a:moveTo>
                    <a:cubicBezTo>
                      <a:pt x="165" y="213"/>
                      <a:pt x="183" y="226"/>
                      <a:pt x="204" y="226"/>
                    </a:cubicBezTo>
                    <a:cubicBezTo>
                      <a:pt x="222" y="226"/>
                      <a:pt x="233" y="215"/>
                      <a:pt x="241" y="199"/>
                    </a:cubicBezTo>
                    <a:cubicBezTo>
                      <a:pt x="250" y="181"/>
                      <a:pt x="256" y="150"/>
                      <a:pt x="256" y="149"/>
                    </a:cubicBezTo>
                    <a:cubicBezTo>
                      <a:pt x="256" y="144"/>
                      <a:pt x="252" y="144"/>
                      <a:pt x="250" y="144"/>
                    </a:cubicBezTo>
                    <a:cubicBezTo>
                      <a:pt x="245" y="144"/>
                      <a:pt x="245" y="146"/>
                      <a:pt x="243" y="153"/>
                    </a:cubicBezTo>
                    <a:cubicBezTo>
                      <a:pt x="236" y="181"/>
                      <a:pt x="227" y="215"/>
                      <a:pt x="206" y="215"/>
                    </a:cubicBezTo>
                    <a:cubicBezTo>
                      <a:pt x="195" y="215"/>
                      <a:pt x="190" y="209"/>
                      <a:pt x="190" y="192"/>
                    </a:cubicBezTo>
                    <a:cubicBezTo>
                      <a:pt x="190" y="181"/>
                      <a:pt x="196" y="158"/>
                      <a:pt x="200" y="140"/>
                    </a:cubicBezTo>
                    <a:lnTo>
                      <a:pt x="214" y="86"/>
                    </a:lnTo>
                    <a:cubicBezTo>
                      <a:pt x="216" y="79"/>
                      <a:pt x="221" y="60"/>
                      <a:pt x="223" y="53"/>
                    </a:cubicBezTo>
                    <a:cubicBezTo>
                      <a:pt x="225" y="41"/>
                      <a:pt x="230" y="22"/>
                      <a:pt x="230" y="19"/>
                    </a:cubicBezTo>
                    <a:cubicBezTo>
                      <a:pt x="230" y="10"/>
                      <a:pt x="223" y="6"/>
                      <a:pt x="216" y="6"/>
                    </a:cubicBezTo>
                    <a:cubicBezTo>
                      <a:pt x="213" y="6"/>
                      <a:pt x="200" y="6"/>
                      <a:pt x="196" y="23"/>
                    </a:cubicBezTo>
                    <a:cubicBezTo>
                      <a:pt x="187" y="60"/>
                      <a:pt x="165" y="147"/>
                      <a:pt x="159" y="173"/>
                    </a:cubicBezTo>
                    <a:cubicBezTo>
                      <a:pt x="158" y="175"/>
                      <a:pt x="138" y="215"/>
                      <a:pt x="102" y="215"/>
                    </a:cubicBezTo>
                    <a:cubicBezTo>
                      <a:pt x="76" y="215"/>
                      <a:pt x="71" y="193"/>
                      <a:pt x="71" y="174"/>
                    </a:cubicBezTo>
                    <a:cubicBezTo>
                      <a:pt x="71" y="146"/>
                      <a:pt x="85" y="107"/>
                      <a:pt x="98" y="72"/>
                    </a:cubicBezTo>
                    <a:cubicBezTo>
                      <a:pt x="104" y="58"/>
                      <a:pt x="107" y="51"/>
                      <a:pt x="107" y="41"/>
                    </a:cubicBezTo>
                    <a:cubicBezTo>
                      <a:pt x="107" y="19"/>
                      <a:pt x="91" y="0"/>
                      <a:pt x="66" y="0"/>
                    </a:cubicBezTo>
                    <a:cubicBezTo>
                      <a:pt x="18" y="0"/>
                      <a:pt x="0" y="72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1" y="81"/>
                      <a:pt x="14" y="73"/>
                    </a:cubicBezTo>
                    <a:cubicBezTo>
                      <a:pt x="26" y="30"/>
                      <a:pt x="45" y="11"/>
                      <a:pt x="64" y="11"/>
                    </a:cubicBezTo>
                    <a:cubicBezTo>
                      <a:pt x="69" y="11"/>
                      <a:pt x="77" y="12"/>
                      <a:pt x="77" y="28"/>
                    </a:cubicBezTo>
                    <a:cubicBezTo>
                      <a:pt x="77" y="40"/>
                      <a:pt x="71" y="54"/>
                      <a:pt x="68" y="62"/>
                    </a:cubicBezTo>
                    <a:cubicBezTo>
                      <a:pt x="50" y="111"/>
                      <a:pt x="39" y="142"/>
                      <a:pt x="39" y="166"/>
                    </a:cubicBezTo>
                    <a:cubicBezTo>
                      <a:pt x="39" y="214"/>
                      <a:pt x="74" y="226"/>
                      <a:pt x="101" y="226"/>
                    </a:cubicBezTo>
                    <a:cubicBezTo>
                      <a:pt x="133" y="226"/>
                      <a:pt x="151" y="204"/>
                      <a:pt x="160" y="1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69" name="Freeform 147">
                <a:extLst>
                  <a:ext uri="{FF2B5EF4-FFF2-40B4-BE49-F238E27FC236}">
                    <a16:creationId xmlns:a16="http://schemas.microsoft.com/office/drawing/2014/main" id="{8896C5E5-38EE-415A-A5D0-87B3F76DDBAC}"/>
                  </a:ext>
                </a:extLst>
              </p:cNvPr>
              <p:cNvSpPr>
                <a:spLocks/>
              </p:cNvSpPr>
              <p:nvPr>
                <p:custDataLst>
                  <p:tags r:id="rId144"/>
                </p:custDataLst>
              </p:nvPr>
            </p:nvSpPr>
            <p:spPr bwMode="auto">
              <a:xfrm>
                <a:off x="4330700" y="2752725"/>
                <a:ext cx="84138" cy="125413"/>
              </a:xfrm>
              <a:custGeom>
                <a:avLst/>
                <a:gdLst>
                  <a:gd name="T0" fmla="*/ 83 w 171"/>
                  <a:gd name="T1" fmla="*/ 10 h 245"/>
                  <a:gd name="T2" fmla="*/ 84 w 171"/>
                  <a:gd name="T3" fmla="*/ 5 h 245"/>
                  <a:gd name="T4" fmla="*/ 78 w 171"/>
                  <a:gd name="T5" fmla="*/ 0 h 245"/>
                  <a:gd name="T6" fmla="*/ 34 w 171"/>
                  <a:gd name="T7" fmla="*/ 3 h 245"/>
                  <a:gd name="T8" fmla="*/ 26 w 171"/>
                  <a:gd name="T9" fmla="*/ 11 h 245"/>
                  <a:gd name="T10" fmla="*/ 35 w 171"/>
                  <a:gd name="T11" fmla="*/ 16 h 245"/>
                  <a:gd name="T12" fmla="*/ 52 w 171"/>
                  <a:gd name="T13" fmla="*/ 21 h 245"/>
                  <a:gd name="T14" fmla="*/ 51 w 171"/>
                  <a:gd name="T15" fmla="*/ 29 h 245"/>
                  <a:gd name="T16" fmla="*/ 1 w 171"/>
                  <a:gd name="T17" fmla="*/ 226 h 245"/>
                  <a:gd name="T18" fmla="*/ 0 w 171"/>
                  <a:gd name="T19" fmla="*/ 234 h 245"/>
                  <a:gd name="T20" fmla="*/ 12 w 171"/>
                  <a:gd name="T21" fmla="*/ 245 h 245"/>
                  <a:gd name="T22" fmla="*/ 28 w 171"/>
                  <a:gd name="T23" fmla="*/ 231 h 245"/>
                  <a:gd name="T24" fmla="*/ 45 w 171"/>
                  <a:gd name="T25" fmla="*/ 163 h 245"/>
                  <a:gd name="T26" fmla="*/ 89 w 171"/>
                  <a:gd name="T27" fmla="*/ 192 h 245"/>
                  <a:gd name="T28" fmla="*/ 89 w 171"/>
                  <a:gd name="T29" fmla="*/ 199 h 245"/>
                  <a:gd name="T30" fmla="*/ 87 w 171"/>
                  <a:gd name="T31" fmla="*/ 209 h 245"/>
                  <a:gd name="T32" fmla="*/ 124 w 171"/>
                  <a:gd name="T33" fmla="*/ 245 h 245"/>
                  <a:gd name="T34" fmla="*/ 168 w 171"/>
                  <a:gd name="T35" fmla="*/ 192 h 245"/>
                  <a:gd name="T36" fmla="*/ 163 w 171"/>
                  <a:gd name="T37" fmla="*/ 187 h 245"/>
                  <a:gd name="T38" fmla="*/ 156 w 171"/>
                  <a:gd name="T39" fmla="*/ 196 h 245"/>
                  <a:gd name="T40" fmla="*/ 125 w 171"/>
                  <a:gd name="T41" fmla="*/ 235 h 245"/>
                  <a:gd name="T42" fmla="*/ 113 w 171"/>
                  <a:gd name="T43" fmla="*/ 217 h 245"/>
                  <a:gd name="T44" fmla="*/ 115 w 171"/>
                  <a:gd name="T45" fmla="*/ 202 h 245"/>
                  <a:gd name="T46" fmla="*/ 117 w 171"/>
                  <a:gd name="T47" fmla="*/ 191 h 245"/>
                  <a:gd name="T48" fmla="*/ 60 w 171"/>
                  <a:gd name="T49" fmla="*/ 154 h 245"/>
                  <a:gd name="T50" fmla="*/ 89 w 171"/>
                  <a:gd name="T51" fmla="*/ 131 h 245"/>
                  <a:gd name="T52" fmla="*/ 144 w 171"/>
                  <a:gd name="T53" fmla="*/ 98 h 245"/>
                  <a:gd name="T54" fmla="*/ 156 w 171"/>
                  <a:gd name="T55" fmla="*/ 102 h 245"/>
                  <a:gd name="T56" fmla="*/ 137 w 171"/>
                  <a:gd name="T57" fmla="*/ 122 h 245"/>
                  <a:gd name="T58" fmla="*/ 151 w 171"/>
                  <a:gd name="T59" fmla="*/ 135 h 245"/>
                  <a:gd name="T60" fmla="*/ 171 w 171"/>
                  <a:gd name="T61" fmla="*/ 112 h 245"/>
                  <a:gd name="T62" fmla="*/ 144 w 171"/>
                  <a:gd name="T63" fmla="*/ 88 h 245"/>
                  <a:gd name="T64" fmla="*/ 89 w 171"/>
                  <a:gd name="T65" fmla="*/ 119 h 245"/>
                  <a:gd name="T66" fmla="*/ 48 w 171"/>
                  <a:gd name="T67" fmla="*/ 149 h 245"/>
                  <a:gd name="T68" fmla="*/ 83 w 171"/>
                  <a:gd name="T69" fmla="*/ 1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1" h="245">
                    <a:moveTo>
                      <a:pt x="83" y="10"/>
                    </a:moveTo>
                    <a:cubicBezTo>
                      <a:pt x="83" y="10"/>
                      <a:pt x="84" y="5"/>
                      <a:pt x="84" y="5"/>
                    </a:cubicBezTo>
                    <a:cubicBezTo>
                      <a:pt x="84" y="3"/>
                      <a:pt x="83" y="0"/>
                      <a:pt x="78" y="0"/>
                    </a:cubicBezTo>
                    <a:cubicBezTo>
                      <a:pt x="71" y="0"/>
                      <a:pt x="43" y="3"/>
                      <a:pt x="34" y="3"/>
                    </a:cubicBezTo>
                    <a:cubicBezTo>
                      <a:pt x="31" y="4"/>
                      <a:pt x="26" y="4"/>
                      <a:pt x="26" y="11"/>
                    </a:cubicBezTo>
                    <a:cubicBezTo>
                      <a:pt x="26" y="16"/>
                      <a:pt x="31" y="16"/>
                      <a:pt x="35" y="16"/>
                    </a:cubicBezTo>
                    <a:cubicBezTo>
                      <a:pt x="52" y="16"/>
                      <a:pt x="52" y="19"/>
                      <a:pt x="52" y="21"/>
                    </a:cubicBezTo>
                    <a:cubicBezTo>
                      <a:pt x="52" y="24"/>
                      <a:pt x="51" y="26"/>
                      <a:pt x="51" y="29"/>
                    </a:cubicBezTo>
                    <a:lnTo>
                      <a:pt x="1" y="226"/>
                    </a:lnTo>
                    <a:cubicBezTo>
                      <a:pt x="0" y="233"/>
                      <a:pt x="0" y="233"/>
                      <a:pt x="0" y="234"/>
                    </a:cubicBezTo>
                    <a:cubicBezTo>
                      <a:pt x="0" y="239"/>
                      <a:pt x="4" y="245"/>
                      <a:pt x="12" y="245"/>
                    </a:cubicBezTo>
                    <a:cubicBezTo>
                      <a:pt x="21" y="245"/>
                      <a:pt x="25" y="238"/>
                      <a:pt x="28" y="231"/>
                    </a:cubicBezTo>
                    <a:cubicBezTo>
                      <a:pt x="28" y="229"/>
                      <a:pt x="43" y="168"/>
                      <a:pt x="45" y="163"/>
                    </a:cubicBezTo>
                    <a:cubicBezTo>
                      <a:pt x="69" y="165"/>
                      <a:pt x="89" y="173"/>
                      <a:pt x="89" y="192"/>
                    </a:cubicBezTo>
                    <a:cubicBezTo>
                      <a:pt x="89" y="193"/>
                      <a:pt x="89" y="195"/>
                      <a:pt x="89" y="199"/>
                    </a:cubicBezTo>
                    <a:cubicBezTo>
                      <a:pt x="87" y="204"/>
                      <a:pt x="87" y="206"/>
                      <a:pt x="87" y="209"/>
                    </a:cubicBezTo>
                    <a:cubicBezTo>
                      <a:pt x="87" y="234"/>
                      <a:pt x="107" y="245"/>
                      <a:pt x="124" y="245"/>
                    </a:cubicBezTo>
                    <a:cubicBezTo>
                      <a:pt x="158" y="245"/>
                      <a:pt x="168" y="192"/>
                      <a:pt x="168" y="192"/>
                    </a:cubicBezTo>
                    <a:cubicBezTo>
                      <a:pt x="168" y="187"/>
                      <a:pt x="164" y="187"/>
                      <a:pt x="163" y="187"/>
                    </a:cubicBezTo>
                    <a:cubicBezTo>
                      <a:pt x="158" y="187"/>
                      <a:pt x="158" y="189"/>
                      <a:pt x="156" y="196"/>
                    </a:cubicBezTo>
                    <a:cubicBezTo>
                      <a:pt x="152" y="211"/>
                      <a:pt x="142" y="235"/>
                      <a:pt x="125" y="235"/>
                    </a:cubicBezTo>
                    <a:cubicBezTo>
                      <a:pt x="116" y="235"/>
                      <a:pt x="113" y="227"/>
                      <a:pt x="113" y="217"/>
                    </a:cubicBezTo>
                    <a:cubicBezTo>
                      <a:pt x="113" y="211"/>
                      <a:pt x="113" y="211"/>
                      <a:pt x="115" y="202"/>
                    </a:cubicBezTo>
                    <a:cubicBezTo>
                      <a:pt x="115" y="201"/>
                      <a:pt x="117" y="195"/>
                      <a:pt x="117" y="191"/>
                    </a:cubicBezTo>
                    <a:cubicBezTo>
                      <a:pt x="117" y="160"/>
                      <a:pt x="75" y="155"/>
                      <a:pt x="60" y="154"/>
                    </a:cubicBezTo>
                    <a:cubicBezTo>
                      <a:pt x="70" y="148"/>
                      <a:pt x="83" y="136"/>
                      <a:pt x="89" y="131"/>
                    </a:cubicBezTo>
                    <a:cubicBezTo>
                      <a:pt x="107" y="114"/>
                      <a:pt x="124" y="98"/>
                      <a:pt x="144" y="98"/>
                    </a:cubicBezTo>
                    <a:cubicBezTo>
                      <a:pt x="148" y="98"/>
                      <a:pt x="153" y="99"/>
                      <a:pt x="156" y="102"/>
                    </a:cubicBezTo>
                    <a:cubicBezTo>
                      <a:pt x="141" y="105"/>
                      <a:pt x="137" y="117"/>
                      <a:pt x="137" y="122"/>
                    </a:cubicBezTo>
                    <a:cubicBezTo>
                      <a:pt x="137" y="129"/>
                      <a:pt x="143" y="135"/>
                      <a:pt x="151" y="135"/>
                    </a:cubicBezTo>
                    <a:cubicBezTo>
                      <a:pt x="161" y="135"/>
                      <a:pt x="171" y="127"/>
                      <a:pt x="171" y="112"/>
                    </a:cubicBezTo>
                    <a:cubicBezTo>
                      <a:pt x="171" y="101"/>
                      <a:pt x="163" y="88"/>
                      <a:pt x="144" y="88"/>
                    </a:cubicBezTo>
                    <a:cubicBezTo>
                      <a:pt x="124" y="88"/>
                      <a:pt x="106" y="102"/>
                      <a:pt x="89" y="119"/>
                    </a:cubicBezTo>
                    <a:cubicBezTo>
                      <a:pt x="74" y="133"/>
                      <a:pt x="62" y="143"/>
                      <a:pt x="48" y="149"/>
                    </a:cubicBezTo>
                    <a:lnTo>
                      <a:pt x="83" y="1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0" name="Freeform 148">
                <a:extLst>
                  <a:ext uri="{FF2B5EF4-FFF2-40B4-BE49-F238E27FC236}">
                    <a16:creationId xmlns:a16="http://schemas.microsoft.com/office/drawing/2014/main" id="{05E028DE-68F2-4DD8-A599-56A82103D481}"/>
                  </a:ext>
                </a:extLst>
              </p:cNvPr>
              <p:cNvSpPr>
                <a:spLocks/>
              </p:cNvSpPr>
              <p:nvPr>
                <p:custDataLst>
                  <p:tags r:id="rId145"/>
                </p:custDataLst>
              </p:nvPr>
            </p:nvSpPr>
            <p:spPr bwMode="auto">
              <a:xfrm>
                <a:off x="4324350" y="2965450"/>
                <a:ext cx="106363" cy="80963"/>
              </a:xfrm>
              <a:custGeom>
                <a:avLst/>
                <a:gdLst>
                  <a:gd name="T0" fmla="*/ 26 w 213"/>
                  <a:gd name="T1" fmla="*/ 132 h 157"/>
                  <a:gd name="T2" fmla="*/ 23 w 213"/>
                  <a:gd name="T3" fmla="*/ 146 h 157"/>
                  <a:gd name="T4" fmla="*/ 34 w 213"/>
                  <a:gd name="T5" fmla="*/ 157 h 157"/>
                  <a:gd name="T6" fmla="*/ 48 w 213"/>
                  <a:gd name="T7" fmla="*/ 149 h 157"/>
                  <a:gd name="T8" fmla="*/ 54 w 213"/>
                  <a:gd name="T9" fmla="*/ 128 h 157"/>
                  <a:gd name="T10" fmla="*/ 62 w 213"/>
                  <a:gd name="T11" fmla="*/ 96 h 157"/>
                  <a:gd name="T12" fmla="*/ 68 w 213"/>
                  <a:gd name="T13" fmla="*/ 73 h 157"/>
                  <a:gd name="T14" fmla="*/ 83 w 213"/>
                  <a:gd name="T15" fmla="*/ 42 h 157"/>
                  <a:gd name="T16" fmla="*/ 135 w 213"/>
                  <a:gd name="T17" fmla="*/ 10 h 157"/>
                  <a:gd name="T18" fmla="*/ 155 w 213"/>
                  <a:gd name="T19" fmla="*/ 34 h 157"/>
                  <a:gd name="T20" fmla="*/ 135 w 213"/>
                  <a:gd name="T21" fmla="*/ 108 h 157"/>
                  <a:gd name="T22" fmla="*/ 130 w 213"/>
                  <a:gd name="T23" fmla="*/ 127 h 157"/>
                  <a:gd name="T24" fmla="*/ 163 w 213"/>
                  <a:gd name="T25" fmla="*/ 157 h 157"/>
                  <a:gd name="T26" fmla="*/ 213 w 213"/>
                  <a:gd name="T27" fmla="*/ 104 h 157"/>
                  <a:gd name="T28" fmla="*/ 207 w 213"/>
                  <a:gd name="T29" fmla="*/ 99 h 157"/>
                  <a:gd name="T30" fmla="*/ 201 w 213"/>
                  <a:gd name="T31" fmla="*/ 105 h 157"/>
                  <a:gd name="T32" fmla="*/ 164 w 213"/>
                  <a:gd name="T33" fmla="*/ 147 h 157"/>
                  <a:gd name="T34" fmla="*/ 155 w 213"/>
                  <a:gd name="T35" fmla="*/ 135 h 157"/>
                  <a:gd name="T36" fmla="*/ 163 w 213"/>
                  <a:gd name="T37" fmla="*/ 107 h 157"/>
                  <a:gd name="T38" fmla="*/ 182 w 213"/>
                  <a:gd name="T39" fmla="*/ 40 h 157"/>
                  <a:gd name="T40" fmla="*/ 136 w 213"/>
                  <a:gd name="T41" fmla="*/ 0 h 157"/>
                  <a:gd name="T42" fmla="*/ 77 w 213"/>
                  <a:gd name="T43" fmla="*/ 32 h 157"/>
                  <a:gd name="T44" fmla="*/ 40 w 213"/>
                  <a:gd name="T45" fmla="*/ 0 h 157"/>
                  <a:gd name="T46" fmla="*/ 12 w 213"/>
                  <a:gd name="T47" fmla="*/ 19 h 157"/>
                  <a:gd name="T48" fmla="*/ 0 w 213"/>
                  <a:gd name="T49" fmla="*/ 53 h 157"/>
                  <a:gd name="T50" fmla="*/ 6 w 213"/>
                  <a:gd name="T51" fmla="*/ 58 h 157"/>
                  <a:gd name="T52" fmla="*/ 13 w 213"/>
                  <a:gd name="T53" fmla="*/ 47 h 157"/>
                  <a:gd name="T54" fmla="*/ 39 w 213"/>
                  <a:gd name="T55" fmla="*/ 10 h 157"/>
                  <a:gd name="T56" fmla="*/ 50 w 213"/>
                  <a:gd name="T57" fmla="*/ 27 h 157"/>
                  <a:gd name="T58" fmla="*/ 45 w 213"/>
                  <a:gd name="T59" fmla="*/ 56 h 157"/>
                  <a:gd name="T60" fmla="*/ 37 w 213"/>
                  <a:gd name="T61" fmla="*/ 87 h 157"/>
                  <a:gd name="T62" fmla="*/ 26 w 213"/>
                  <a:gd name="T63" fmla="*/ 132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3" h="157">
                    <a:moveTo>
                      <a:pt x="26" y="132"/>
                    </a:moveTo>
                    <a:cubicBezTo>
                      <a:pt x="25" y="136"/>
                      <a:pt x="23" y="145"/>
                      <a:pt x="23" y="146"/>
                    </a:cubicBezTo>
                    <a:cubicBezTo>
                      <a:pt x="23" y="154"/>
                      <a:pt x="29" y="157"/>
                      <a:pt x="34" y="157"/>
                    </a:cubicBezTo>
                    <a:cubicBezTo>
                      <a:pt x="41" y="157"/>
                      <a:pt x="46" y="153"/>
                      <a:pt x="48" y="149"/>
                    </a:cubicBezTo>
                    <a:cubicBezTo>
                      <a:pt x="50" y="146"/>
                      <a:pt x="53" y="135"/>
                      <a:pt x="54" y="128"/>
                    </a:cubicBezTo>
                    <a:cubicBezTo>
                      <a:pt x="56" y="121"/>
                      <a:pt x="60" y="105"/>
                      <a:pt x="62" y="96"/>
                    </a:cubicBezTo>
                    <a:cubicBezTo>
                      <a:pt x="64" y="89"/>
                      <a:pt x="66" y="81"/>
                      <a:pt x="68" y="73"/>
                    </a:cubicBezTo>
                    <a:cubicBezTo>
                      <a:pt x="72" y="59"/>
                      <a:pt x="72" y="56"/>
                      <a:pt x="83" y="42"/>
                    </a:cubicBezTo>
                    <a:cubicBezTo>
                      <a:pt x="92" y="28"/>
                      <a:pt x="109" y="10"/>
                      <a:pt x="135" y="10"/>
                    </a:cubicBezTo>
                    <a:cubicBezTo>
                      <a:pt x="155" y="10"/>
                      <a:pt x="155" y="27"/>
                      <a:pt x="155" y="34"/>
                    </a:cubicBezTo>
                    <a:cubicBezTo>
                      <a:pt x="155" y="55"/>
                      <a:pt x="140" y="94"/>
                      <a:pt x="135" y="108"/>
                    </a:cubicBezTo>
                    <a:cubicBezTo>
                      <a:pt x="131" y="118"/>
                      <a:pt x="130" y="121"/>
                      <a:pt x="130" y="127"/>
                    </a:cubicBezTo>
                    <a:cubicBezTo>
                      <a:pt x="130" y="146"/>
                      <a:pt x="145" y="157"/>
                      <a:pt x="163" y="157"/>
                    </a:cubicBezTo>
                    <a:cubicBezTo>
                      <a:pt x="198" y="157"/>
                      <a:pt x="213" y="109"/>
                      <a:pt x="213" y="104"/>
                    </a:cubicBezTo>
                    <a:cubicBezTo>
                      <a:pt x="213" y="99"/>
                      <a:pt x="208" y="99"/>
                      <a:pt x="207" y="99"/>
                    </a:cubicBezTo>
                    <a:cubicBezTo>
                      <a:pt x="202" y="99"/>
                      <a:pt x="202" y="101"/>
                      <a:pt x="201" y="105"/>
                    </a:cubicBezTo>
                    <a:cubicBezTo>
                      <a:pt x="193" y="133"/>
                      <a:pt x="178" y="147"/>
                      <a:pt x="164" y="147"/>
                    </a:cubicBezTo>
                    <a:cubicBezTo>
                      <a:pt x="156" y="147"/>
                      <a:pt x="155" y="143"/>
                      <a:pt x="155" y="135"/>
                    </a:cubicBezTo>
                    <a:cubicBezTo>
                      <a:pt x="155" y="127"/>
                      <a:pt x="157" y="123"/>
                      <a:pt x="163" y="107"/>
                    </a:cubicBezTo>
                    <a:cubicBezTo>
                      <a:pt x="167" y="96"/>
                      <a:pt x="182" y="59"/>
                      <a:pt x="182" y="40"/>
                    </a:cubicBezTo>
                    <a:cubicBezTo>
                      <a:pt x="182" y="6"/>
                      <a:pt x="155" y="0"/>
                      <a:pt x="136" y="0"/>
                    </a:cubicBezTo>
                    <a:cubicBezTo>
                      <a:pt x="107" y="0"/>
                      <a:pt x="88" y="18"/>
                      <a:pt x="77" y="32"/>
                    </a:cubicBezTo>
                    <a:cubicBezTo>
                      <a:pt x="75" y="8"/>
                      <a:pt x="54" y="0"/>
                      <a:pt x="40" y="0"/>
                    </a:cubicBezTo>
                    <a:cubicBezTo>
                      <a:pt x="25" y="0"/>
                      <a:pt x="17" y="11"/>
                      <a:pt x="12" y="19"/>
                    </a:cubicBezTo>
                    <a:cubicBezTo>
                      <a:pt x="5" y="32"/>
                      <a:pt x="0" y="51"/>
                      <a:pt x="0" y="53"/>
                    </a:cubicBezTo>
                    <a:cubicBezTo>
                      <a:pt x="0" y="58"/>
                      <a:pt x="5" y="58"/>
                      <a:pt x="6" y="58"/>
                    </a:cubicBezTo>
                    <a:cubicBezTo>
                      <a:pt x="11" y="58"/>
                      <a:pt x="11" y="57"/>
                      <a:pt x="13" y="47"/>
                    </a:cubicBezTo>
                    <a:cubicBezTo>
                      <a:pt x="19" y="27"/>
                      <a:pt x="25" y="10"/>
                      <a:pt x="39" y="10"/>
                    </a:cubicBezTo>
                    <a:cubicBezTo>
                      <a:pt x="48" y="10"/>
                      <a:pt x="50" y="17"/>
                      <a:pt x="50" y="27"/>
                    </a:cubicBezTo>
                    <a:cubicBezTo>
                      <a:pt x="50" y="33"/>
                      <a:pt x="47" y="46"/>
                      <a:pt x="45" y="56"/>
                    </a:cubicBezTo>
                    <a:cubicBezTo>
                      <a:pt x="42" y="65"/>
                      <a:pt x="39" y="79"/>
                      <a:pt x="37" y="87"/>
                    </a:cubicBezTo>
                    <a:lnTo>
                      <a:pt x="26" y="13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1" name="Freeform 149">
                <a:extLst>
                  <a:ext uri="{FF2B5EF4-FFF2-40B4-BE49-F238E27FC236}">
                    <a16:creationId xmlns:a16="http://schemas.microsoft.com/office/drawing/2014/main" id="{ABF85348-DFC7-4F34-A56F-3043C3A55993}"/>
                  </a:ext>
                </a:extLst>
              </p:cNvPr>
              <p:cNvSpPr>
                <a:spLocks/>
              </p:cNvSpPr>
              <p:nvPr>
                <p:custDataLst>
                  <p:tags r:id="rId146"/>
                </p:custDataLst>
              </p:nvPr>
            </p:nvSpPr>
            <p:spPr bwMode="auto">
              <a:xfrm>
                <a:off x="4476750" y="2789238"/>
                <a:ext cx="57150" cy="255588"/>
              </a:xfrm>
              <a:custGeom>
                <a:avLst/>
                <a:gdLst>
                  <a:gd name="T0" fmla="*/ 116 w 116"/>
                  <a:gd name="T1" fmla="*/ 493 h 498"/>
                  <a:gd name="T2" fmla="*/ 107 w 116"/>
                  <a:gd name="T3" fmla="*/ 482 h 498"/>
                  <a:gd name="T4" fmla="*/ 29 w 116"/>
                  <a:gd name="T5" fmla="*/ 249 h 498"/>
                  <a:gd name="T6" fmla="*/ 109 w 116"/>
                  <a:gd name="T7" fmla="*/ 13 h 498"/>
                  <a:gd name="T8" fmla="*/ 116 w 116"/>
                  <a:gd name="T9" fmla="*/ 5 h 498"/>
                  <a:gd name="T10" fmla="*/ 111 w 116"/>
                  <a:gd name="T11" fmla="*/ 0 h 498"/>
                  <a:gd name="T12" fmla="*/ 32 w 116"/>
                  <a:gd name="T13" fmla="*/ 97 h 498"/>
                  <a:gd name="T14" fmla="*/ 0 w 116"/>
                  <a:gd name="T15" fmla="*/ 249 h 498"/>
                  <a:gd name="T16" fmla="*/ 33 w 116"/>
                  <a:gd name="T17" fmla="*/ 405 h 498"/>
                  <a:gd name="T18" fmla="*/ 111 w 116"/>
                  <a:gd name="T19" fmla="*/ 498 h 498"/>
                  <a:gd name="T20" fmla="*/ 116 w 116"/>
                  <a:gd name="T21" fmla="*/ 49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8">
                    <a:moveTo>
                      <a:pt x="116" y="493"/>
                    </a:moveTo>
                    <a:cubicBezTo>
                      <a:pt x="116" y="492"/>
                      <a:pt x="116" y="491"/>
                      <a:pt x="107" y="482"/>
                    </a:cubicBezTo>
                    <a:cubicBezTo>
                      <a:pt x="45" y="419"/>
                      <a:pt x="29" y="325"/>
                      <a:pt x="29" y="249"/>
                    </a:cubicBezTo>
                    <a:cubicBezTo>
                      <a:pt x="29" y="162"/>
                      <a:pt x="48" y="75"/>
                      <a:pt x="109" y="13"/>
                    </a:cubicBezTo>
                    <a:cubicBezTo>
                      <a:pt x="116" y="7"/>
                      <a:pt x="116" y="6"/>
                      <a:pt x="116" y="5"/>
                    </a:cubicBezTo>
                    <a:cubicBezTo>
                      <a:pt x="116" y="1"/>
                      <a:pt x="114" y="0"/>
                      <a:pt x="111" y="0"/>
                    </a:cubicBezTo>
                    <a:cubicBezTo>
                      <a:pt x="106" y="0"/>
                      <a:pt x="61" y="33"/>
                      <a:pt x="32" y="97"/>
                    </a:cubicBezTo>
                    <a:cubicBezTo>
                      <a:pt x="6" y="152"/>
                      <a:pt x="0" y="207"/>
                      <a:pt x="0" y="249"/>
                    </a:cubicBezTo>
                    <a:cubicBezTo>
                      <a:pt x="0" y="288"/>
                      <a:pt x="6" y="348"/>
                      <a:pt x="33" y="405"/>
                    </a:cubicBezTo>
                    <a:cubicBezTo>
                      <a:pt x="63" y="466"/>
                      <a:pt x="106" y="498"/>
                      <a:pt x="111" y="498"/>
                    </a:cubicBezTo>
                    <a:cubicBezTo>
                      <a:pt x="114" y="498"/>
                      <a:pt x="116" y="497"/>
                      <a:pt x="116" y="4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2" name="Freeform 150">
                <a:extLst>
                  <a:ext uri="{FF2B5EF4-FFF2-40B4-BE49-F238E27FC236}">
                    <a16:creationId xmlns:a16="http://schemas.microsoft.com/office/drawing/2014/main" id="{3291DDAB-BA0E-4346-9832-77F1382CE9E0}"/>
                  </a:ext>
                </a:extLst>
              </p:cNvPr>
              <p:cNvSpPr>
                <a:spLocks/>
              </p:cNvSpPr>
              <p:nvPr>
                <p:custDataLst>
                  <p:tags r:id="rId147"/>
                </p:custDataLst>
              </p:nvPr>
            </p:nvSpPr>
            <p:spPr bwMode="auto">
              <a:xfrm>
                <a:off x="4552950" y="2820988"/>
                <a:ext cx="76200" cy="163513"/>
              </a:xfrm>
              <a:custGeom>
                <a:avLst/>
                <a:gdLst>
                  <a:gd name="T0" fmla="*/ 91 w 153"/>
                  <a:gd name="T1" fmla="*/ 113 h 318"/>
                  <a:gd name="T2" fmla="*/ 138 w 153"/>
                  <a:gd name="T3" fmla="*/ 113 h 318"/>
                  <a:gd name="T4" fmla="*/ 153 w 153"/>
                  <a:gd name="T5" fmla="*/ 103 h 318"/>
                  <a:gd name="T6" fmla="*/ 139 w 153"/>
                  <a:gd name="T7" fmla="*/ 98 h 318"/>
                  <a:gd name="T8" fmla="*/ 95 w 153"/>
                  <a:gd name="T9" fmla="*/ 98 h 318"/>
                  <a:gd name="T10" fmla="*/ 116 w 153"/>
                  <a:gd name="T11" fmla="*/ 14 h 318"/>
                  <a:gd name="T12" fmla="*/ 101 w 153"/>
                  <a:gd name="T13" fmla="*/ 0 h 318"/>
                  <a:gd name="T14" fmla="*/ 81 w 153"/>
                  <a:gd name="T15" fmla="*/ 18 h 318"/>
                  <a:gd name="T16" fmla="*/ 62 w 153"/>
                  <a:gd name="T17" fmla="*/ 98 h 318"/>
                  <a:gd name="T18" fmla="*/ 15 w 153"/>
                  <a:gd name="T19" fmla="*/ 98 h 318"/>
                  <a:gd name="T20" fmla="*/ 0 w 153"/>
                  <a:gd name="T21" fmla="*/ 107 h 318"/>
                  <a:gd name="T22" fmla="*/ 14 w 153"/>
                  <a:gd name="T23" fmla="*/ 113 h 318"/>
                  <a:gd name="T24" fmla="*/ 58 w 153"/>
                  <a:gd name="T25" fmla="*/ 113 h 318"/>
                  <a:gd name="T26" fmla="*/ 20 w 153"/>
                  <a:gd name="T27" fmla="*/ 272 h 318"/>
                  <a:gd name="T28" fmla="*/ 66 w 153"/>
                  <a:gd name="T29" fmla="*/ 318 h 318"/>
                  <a:gd name="T30" fmla="*/ 145 w 153"/>
                  <a:gd name="T31" fmla="*/ 241 h 318"/>
                  <a:gd name="T32" fmla="*/ 139 w 153"/>
                  <a:gd name="T33" fmla="*/ 236 h 318"/>
                  <a:gd name="T34" fmla="*/ 132 w 153"/>
                  <a:gd name="T35" fmla="*/ 243 h 318"/>
                  <a:gd name="T36" fmla="*/ 67 w 153"/>
                  <a:gd name="T37" fmla="*/ 307 h 318"/>
                  <a:gd name="T38" fmla="*/ 51 w 153"/>
                  <a:gd name="T39" fmla="*/ 284 h 318"/>
                  <a:gd name="T40" fmla="*/ 54 w 153"/>
                  <a:gd name="T41" fmla="*/ 260 h 318"/>
                  <a:gd name="T42" fmla="*/ 91 w 153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8">
                    <a:moveTo>
                      <a:pt x="91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8"/>
                      <a:pt x="148" y="98"/>
                      <a:pt x="139" y="98"/>
                    </a:cubicBezTo>
                    <a:lnTo>
                      <a:pt x="95" y="98"/>
                    </a:lnTo>
                    <a:cubicBezTo>
                      <a:pt x="113" y="27"/>
                      <a:pt x="116" y="17"/>
                      <a:pt x="116" y="14"/>
                    </a:cubicBezTo>
                    <a:cubicBezTo>
                      <a:pt x="116" y="5"/>
                      <a:pt x="110" y="0"/>
                      <a:pt x="101" y="0"/>
                    </a:cubicBezTo>
                    <a:cubicBezTo>
                      <a:pt x="100" y="0"/>
                      <a:pt x="86" y="1"/>
                      <a:pt x="81" y="18"/>
                    </a:cubicBezTo>
                    <a:lnTo>
                      <a:pt x="62" y="98"/>
                    </a:lnTo>
                    <a:lnTo>
                      <a:pt x="15" y="98"/>
                    </a:lnTo>
                    <a:cubicBezTo>
                      <a:pt x="5" y="98"/>
                      <a:pt x="0" y="98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5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5" y="236"/>
                      <a:pt x="134" y="238"/>
                      <a:pt x="132" y="243"/>
                    </a:cubicBezTo>
                    <a:cubicBezTo>
                      <a:pt x="110" y="295"/>
                      <a:pt x="84" y="307"/>
                      <a:pt x="67" y="307"/>
                    </a:cubicBezTo>
                    <a:cubicBezTo>
                      <a:pt x="56" y="307"/>
                      <a:pt x="51" y="301"/>
                      <a:pt x="51" y="284"/>
                    </a:cubicBezTo>
                    <a:cubicBezTo>
                      <a:pt x="51" y="272"/>
                      <a:pt x="52" y="269"/>
                      <a:pt x="54" y="260"/>
                    </a:cubicBezTo>
                    <a:lnTo>
                      <a:pt x="91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3" name="Freeform 151">
                <a:extLst>
                  <a:ext uri="{FF2B5EF4-FFF2-40B4-BE49-F238E27FC236}">
                    <a16:creationId xmlns:a16="http://schemas.microsoft.com/office/drawing/2014/main" id="{AB6F65B8-F0BC-4643-A4EE-26185AD36FE2}"/>
                  </a:ext>
                </a:extLst>
              </p:cNvPr>
              <p:cNvSpPr>
                <a:spLocks/>
              </p:cNvSpPr>
              <p:nvPr>
                <p:custDataLst>
                  <p:tags r:id="rId148"/>
                </p:custDataLst>
              </p:nvPr>
            </p:nvSpPr>
            <p:spPr bwMode="auto">
              <a:xfrm>
                <a:off x="4651375" y="2789238"/>
                <a:ext cx="57150" cy="255588"/>
              </a:xfrm>
              <a:custGeom>
                <a:avLst/>
                <a:gdLst>
                  <a:gd name="T0" fmla="*/ 115 w 115"/>
                  <a:gd name="T1" fmla="*/ 249 h 498"/>
                  <a:gd name="T2" fmla="*/ 83 w 115"/>
                  <a:gd name="T3" fmla="*/ 93 h 498"/>
                  <a:gd name="T4" fmla="*/ 5 w 115"/>
                  <a:gd name="T5" fmla="*/ 0 h 498"/>
                  <a:gd name="T6" fmla="*/ 0 w 115"/>
                  <a:gd name="T7" fmla="*/ 5 h 498"/>
                  <a:gd name="T8" fmla="*/ 9 w 115"/>
                  <a:gd name="T9" fmla="*/ 16 h 498"/>
                  <a:gd name="T10" fmla="*/ 87 w 115"/>
                  <a:gd name="T11" fmla="*/ 249 h 498"/>
                  <a:gd name="T12" fmla="*/ 6 w 115"/>
                  <a:gd name="T13" fmla="*/ 485 h 498"/>
                  <a:gd name="T14" fmla="*/ 0 w 115"/>
                  <a:gd name="T15" fmla="*/ 493 h 498"/>
                  <a:gd name="T16" fmla="*/ 5 w 115"/>
                  <a:gd name="T17" fmla="*/ 498 h 498"/>
                  <a:gd name="T18" fmla="*/ 84 w 115"/>
                  <a:gd name="T19" fmla="*/ 401 h 498"/>
                  <a:gd name="T20" fmla="*/ 115 w 115"/>
                  <a:gd name="T21" fmla="*/ 249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8">
                    <a:moveTo>
                      <a:pt x="115" y="249"/>
                    </a:moveTo>
                    <a:cubicBezTo>
                      <a:pt x="115" y="210"/>
                      <a:pt x="110" y="150"/>
                      <a:pt x="83" y="93"/>
                    </a:cubicBezTo>
                    <a:cubicBezTo>
                      <a:pt x="53" y="32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6"/>
                      <a:pt x="0" y="7"/>
                      <a:pt x="9" y="16"/>
                    </a:cubicBezTo>
                    <a:cubicBezTo>
                      <a:pt x="58" y="65"/>
                      <a:pt x="87" y="145"/>
                      <a:pt x="87" y="249"/>
                    </a:cubicBezTo>
                    <a:cubicBezTo>
                      <a:pt x="87" y="334"/>
                      <a:pt x="68" y="422"/>
                      <a:pt x="6" y="485"/>
                    </a:cubicBezTo>
                    <a:cubicBezTo>
                      <a:pt x="0" y="491"/>
                      <a:pt x="0" y="492"/>
                      <a:pt x="0" y="493"/>
                    </a:cubicBezTo>
                    <a:cubicBezTo>
                      <a:pt x="0" y="496"/>
                      <a:pt x="2" y="498"/>
                      <a:pt x="5" y="498"/>
                    </a:cubicBezTo>
                    <a:cubicBezTo>
                      <a:pt x="10" y="498"/>
                      <a:pt x="55" y="464"/>
                      <a:pt x="84" y="401"/>
                    </a:cubicBezTo>
                    <a:cubicBezTo>
                      <a:pt x="109" y="346"/>
                      <a:pt x="115" y="291"/>
                      <a:pt x="115" y="2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4" name="Freeform 152">
                <a:extLst>
                  <a:ext uri="{FF2B5EF4-FFF2-40B4-BE49-F238E27FC236}">
                    <a16:creationId xmlns:a16="http://schemas.microsoft.com/office/drawing/2014/main" id="{C28DB1E4-EA3D-466C-B62B-739E24AA8097}"/>
                  </a:ext>
                </a:extLst>
              </p:cNvPr>
              <p:cNvSpPr>
                <a:spLocks/>
              </p:cNvSpPr>
              <p:nvPr>
                <p:custDataLst>
                  <p:tags r:id="rId149"/>
                </p:custDataLst>
              </p:nvPr>
            </p:nvSpPr>
            <p:spPr bwMode="auto">
              <a:xfrm>
                <a:off x="4740275" y="2803525"/>
                <a:ext cx="150813" cy="230188"/>
              </a:xfrm>
              <a:custGeom>
                <a:avLst/>
                <a:gdLst>
                  <a:gd name="T0" fmla="*/ 225 w 302"/>
                  <a:gd name="T1" fmla="*/ 13 h 449"/>
                  <a:gd name="T2" fmla="*/ 227 w 302"/>
                  <a:gd name="T3" fmla="*/ 6 h 449"/>
                  <a:gd name="T4" fmla="*/ 221 w 302"/>
                  <a:gd name="T5" fmla="*/ 0 h 449"/>
                  <a:gd name="T6" fmla="*/ 213 w 302"/>
                  <a:gd name="T7" fmla="*/ 10 h 449"/>
                  <a:gd name="T8" fmla="*/ 131 w 302"/>
                  <a:gd name="T9" fmla="*/ 340 h 449"/>
                  <a:gd name="T10" fmla="*/ 74 w 302"/>
                  <a:gd name="T11" fmla="*/ 284 h 449"/>
                  <a:gd name="T12" fmla="*/ 101 w 302"/>
                  <a:gd name="T13" fmla="*/ 191 h 449"/>
                  <a:gd name="T14" fmla="*/ 106 w 302"/>
                  <a:gd name="T15" fmla="*/ 167 h 449"/>
                  <a:gd name="T16" fmla="*/ 65 w 302"/>
                  <a:gd name="T17" fmla="*/ 126 h 449"/>
                  <a:gd name="T18" fmla="*/ 0 w 302"/>
                  <a:gd name="T19" fmla="*/ 203 h 449"/>
                  <a:gd name="T20" fmla="*/ 6 w 302"/>
                  <a:gd name="T21" fmla="*/ 208 h 449"/>
                  <a:gd name="T22" fmla="*/ 13 w 302"/>
                  <a:gd name="T23" fmla="*/ 199 h 449"/>
                  <a:gd name="T24" fmla="*/ 64 w 302"/>
                  <a:gd name="T25" fmla="*/ 137 h 449"/>
                  <a:gd name="T26" fmla="*/ 76 w 302"/>
                  <a:gd name="T27" fmla="*/ 153 h 449"/>
                  <a:gd name="T28" fmla="*/ 65 w 302"/>
                  <a:gd name="T29" fmla="*/ 196 h 449"/>
                  <a:gd name="T30" fmla="*/ 41 w 302"/>
                  <a:gd name="T31" fmla="*/ 280 h 449"/>
                  <a:gd name="T32" fmla="*/ 128 w 302"/>
                  <a:gd name="T33" fmla="*/ 351 h 449"/>
                  <a:gd name="T34" fmla="*/ 117 w 302"/>
                  <a:gd name="T35" fmla="*/ 396 h 449"/>
                  <a:gd name="T36" fmla="*/ 105 w 302"/>
                  <a:gd name="T37" fmla="*/ 444 h 449"/>
                  <a:gd name="T38" fmla="*/ 111 w 302"/>
                  <a:gd name="T39" fmla="*/ 449 h 449"/>
                  <a:gd name="T40" fmla="*/ 116 w 302"/>
                  <a:gd name="T41" fmla="*/ 447 h 449"/>
                  <a:gd name="T42" fmla="*/ 122 w 302"/>
                  <a:gd name="T43" fmla="*/ 426 h 449"/>
                  <a:gd name="T44" fmla="*/ 141 w 302"/>
                  <a:gd name="T45" fmla="*/ 352 h 449"/>
                  <a:gd name="T46" fmla="*/ 250 w 302"/>
                  <a:gd name="T47" fmla="*/ 299 h 449"/>
                  <a:gd name="T48" fmla="*/ 286 w 302"/>
                  <a:gd name="T49" fmla="*/ 239 h 449"/>
                  <a:gd name="T50" fmla="*/ 302 w 302"/>
                  <a:gd name="T51" fmla="*/ 161 h 449"/>
                  <a:gd name="T52" fmla="*/ 280 w 302"/>
                  <a:gd name="T53" fmla="*/ 126 h 449"/>
                  <a:gd name="T54" fmla="*/ 255 w 302"/>
                  <a:gd name="T55" fmla="*/ 150 h 449"/>
                  <a:gd name="T56" fmla="*/ 262 w 302"/>
                  <a:gd name="T57" fmla="*/ 164 h 449"/>
                  <a:gd name="T58" fmla="*/ 280 w 302"/>
                  <a:gd name="T59" fmla="*/ 206 h 449"/>
                  <a:gd name="T60" fmla="*/ 237 w 302"/>
                  <a:gd name="T61" fmla="*/ 297 h 449"/>
                  <a:gd name="T62" fmla="*/ 143 w 302"/>
                  <a:gd name="T63" fmla="*/ 341 h 449"/>
                  <a:gd name="T64" fmla="*/ 225 w 302"/>
                  <a:gd name="T65" fmla="*/ 13 h 4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2" h="449">
                    <a:moveTo>
                      <a:pt x="225" y="13"/>
                    </a:moveTo>
                    <a:cubicBezTo>
                      <a:pt x="226" y="11"/>
                      <a:pt x="227" y="8"/>
                      <a:pt x="227" y="6"/>
                    </a:cubicBezTo>
                    <a:cubicBezTo>
                      <a:pt x="227" y="1"/>
                      <a:pt x="223" y="0"/>
                      <a:pt x="221" y="0"/>
                    </a:cubicBezTo>
                    <a:cubicBezTo>
                      <a:pt x="216" y="0"/>
                      <a:pt x="215" y="1"/>
                      <a:pt x="213" y="10"/>
                    </a:cubicBezTo>
                    <a:lnTo>
                      <a:pt x="131" y="340"/>
                    </a:lnTo>
                    <a:cubicBezTo>
                      <a:pt x="93" y="336"/>
                      <a:pt x="74" y="317"/>
                      <a:pt x="74" y="284"/>
                    </a:cubicBezTo>
                    <a:cubicBezTo>
                      <a:pt x="74" y="274"/>
                      <a:pt x="74" y="261"/>
                      <a:pt x="101" y="191"/>
                    </a:cubicBezTo>
                    <a:cubicBezTo>
                      <a:pt x="103" y="186"/>
                      <a:pt x="106" y="177"/>
                      <a:pt x="106" y="167"/>
                    </a:cubicBezTo>
                    <a:cubicBezTo>
                      <a:pt x="106" y="145"/>
                      <a:pt x="90" y="126"/>
                      <a:pt x="65" y="126"/>
                    </a:cubicBezTo>
                    <a:cubicBezTo>
                      <a:pt x="18" y="126"/>
                      <a:pt x="0" y="198"/>
                      <a:pt x="0" y="203"/>
                    </a:cubicBezTo>
                    <a:cubicBezTo>
                      <a:pt x="0" y="208"/>
                      <a:pt x="5" y="208"/>
                      <a:pt x="6" y="208"/>
                    </a:cubicBezTo>
                    <a:cubicBezTo>
                      <a:pt x="11" y="208"/>
                      <a:pt x="11" y="207"/>
                      <a:pt x="13" y="199"/>
                    </a:cubicBezTo>
                    <a:cubicBezTo>
                      <a:pt x="27" y="152"/>
                      <a:pt x="47" y="137"/>
                      <a:pt x="64" y="137"/>
                    </a:cubicBezTo>
                    <a:cubicBezTo>
                      <a:pt x="68" y="137"/>
                      <a:pt x="76" y="137"/>
                      <a:pt x="76" y="153"/>
                    </a:cubicBezTo>
                    <a:cubicBezTo>
                      <a:pt x="76" y="166"/>
                      <a:pt x="71" y="179"/>
                      <a:pt x="65" y="196"/>
                    </a:cubicBezTo>
                    <a:cubicBezTo>
                      <a:pt x="41" y="259"/>
                      <a:pt x="41" y="272"/>
                      <a:pt x="41" y="280"/>
                    </a:cubicBezTo>
                    <a:cubicBezTo>
                      <a:pt x="41" y="328"/>
                      <a:pt x="80" y="348"/>
                      <a:pt x="128" y="351"/>
                    </a:cubicBezTo>
                    <a:cubicBezTo>
                      <a:pt x="124" y="369"/>
                      <a:pt x="124" y="370"/>
                      <a:pt x="117" y="396"/>
                    </a:cubicBezTo>
                    <a:cubicBezTo>
                      <a:pt x="115" y="402"/>
                      <a:pt x="105" y="442"/>
                      <a:pt x="105" y="444"/>
                    </a:cubicBezTo>
                    <a:cubicBezTo>
                      <a:pt x="105" y="444"/>
                      <a:pt x="105" y="449"/>
                      <a:pt x="111" y="449"/>
                    </a:cubicBezTo>
                    <a:cubicBezTo>
                      <a:pt x="112" y="449"/>
                      <a:pt x="115" y="449"/>
                      <a:pt x="116" y="447"/>
                    </a:cubicBezTo>
                    <a:cubicBezTo>
                      <a:pt x="117" y="446"/>
                      <a:pt x="120" y="433"/>
                      <a:pt x="122" y="426"/>
                    </a:cubicBezTo>
                    <a:lnTo>
                      <a:pt x="141" y="352"/>
                    </a:lnTo>
                    <a:cubicBezTo>
                      <a:pt x="159" y="352"/>
                      <a:pt x="203" y="352"/>
                      <a:pt x="250" y="299"/>
                    </a:cubicBezTo>
                    <a:cubicBezTo>
                      <a:pt x="270" y="276"/>
                      <a:pt x="281" y="254"/>
                      <a:pt x="286" y="239"/>
                    </a:cubicBezTo>
                    <a:cubicBezTo>
                      <a:pt x="291" y="226"/>
                      <a:pt x="302" y="183"/>
                      <a:pt x="302" y="161"/>
                    </a:cubicBezTo>
                    <a:cubicBezTo>
                      <a:pt x="302" y="133"/>
                      <a:pt x="288" y="126"/>
                      <a:pt x="280" y="126"/>
                    </a:cubicBezTo>
                    <a:cubicBezTo>
                      <a:pt x="267" y="126"/>
                      <a:pt x="255" y="139"/>
                      <a:pt x="255" y="150"/>
                    </a:cubicBezTo>
                    <a:cubicBezTo>
                      <a:pt x="255" y="157"/>
                      <a:pt x="258" y="160"/>
                      <a:pt x="262" y="164"/>
                    </a:cubicBezTo>
                    <a:cubicBezTo>
                      <a:pt x="268" y="169"/>
                      <a:pt x="280" y="182"/>
                      <a:pt x="280" y="206"/>
                    </a:cubicBezTo>
                    <a:cubicBezTo>
                      <a:pt x="280" y="238"/>
                      <a:pt x="254" y="279"/>
                      <a:pt x="237" y="297"/>
                    </a:cubicBezTo>
                    <a:cubicBezTo>
                      <a:pt x="193" y="341"/>
                      <a:pt x="161" y="341"/>
                      <a:pt x="143" y="341"/>
                    </a:cubicBezTo>
                    <a:lnTo>
                      <a:pt x="225" y="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75" name="Freeform 153">
                <a:extLst>
                  <a:ext uri="{FF2B5EF4-FFF2-40B4-BE49-F238E27FC236}">
                    <a16:creationId xmlns:a16="http://schemas.microsoft.com/office/drawing/2014/main" id="{1500BF07-666A-4D61-9177-A41457DBC6A2}"/>
                  </a:ext>
                </a:extLst>
              </p:cNvPr>
              <p:cNvSpPr>
                <a:spLocks/>
              </p:cNvSpPr>
              <p:nvPr>
                <p:custDataLst>
                  <p:tags r:id="rId150"/>
                </p:custDataLst>
              </p:nvPr>
            </p:nvSpPr>
            <p:spPr bwMode="auto">
              <a:xfrm>
                <a:off x="4902200" y="2941638"/>
                <a:ext cx="106363" cy="80963"/>
              </a:xfrm>
              <a:custGeom>
                <a:avLst/>
                <a:gdLst>
                  <a:gd name="T0" fmla="*/ 26 w 213"/>
                  <a:gd name="T1" fmla="*/ 132 h 158"/>
                  <a:gd name="T2" fmla="*/ 23 w 213"/>
                  <a:gd name="T3" fmla="*/ 147 h 158"/>
                  <a:gd name="T4" fmla="*/ 34 w 213"/>
                  <a:gd name="T5" fmla="*/ 158 h 158"/>
                  <a:gd name="T6" fmla="*/ 48 w 213"/>
                  <a:gd name="T7" fmla="*/ 150 h 158"/>
                  <a:gd name="T8" fmla="*/ 54 w 213"/>
                  <a:gd name="T9" fmla="*/ 128 h 158"/>
                  <a:gd name="T10" fmla="*/ 62 w 213"/>
                  <a:gd name="T11" fmla="*/ 97 h 158"/>
                  <a:gd name="T12" fmla="*/ 68 w 213"/>
                  <a:gd name="T13" fmla="*/ 74 h 158"/>
                  <a:gd name="T14" fmla="*/ 83 w 213"/>
                  <a:gd name="T15" fmla="*/ 42 h 158"/>
                  <a:gd name="T16" fmla="*/ 135 w 213"/>
                  <a:gd name="T17" fmla="*/ 10 h 158"/>
                  <a:gd name="T18" fmla="*/ 155 w 213"/>
                  <a:gd name="T19" fmla="*/ 35 h 158"/>
                  <a:gd name="T20" fmla="*/ 135 w 213"/>
                  <a:gd name="T21" fmla="*/ 109 h 158"/>
                  <a:gd name="T22" fmla="*/ 130 w 213"/>
                  <a:gd name="T23" fmla="*/ 128 h 158"/>
                  <a:gd name="T24" fmla="*/ 163 w 213"/>
                  <a:gd name="T25" fmla="*/ 158 h 158"/>
                  <a:gd name="T26" fmla="*/ 213 w 213"/>
                  <a:gd name="T27" fmla="*/ 104 h 158"/>
                  <a:gd name="T28" fmla="*/ 207 w 213"/>
                  <a:gd name="T29" fmla="*/ 100 h 158"/>
                  <a:gd name="T30" fmla="*/ 201 w 213"/>
                  <a:gd name="T31" fmla="*/ 106 h 158"/>
                  <a:gd name="T32" fmla="*/ 164 w 213"/>
                  <a:gd name="T33" fmla="*/ 148 h 158"/>
                  <a:gd name="T34" fmla="*/ 155 w 213"/>
                  <a:gd name="T35" fmla="*/ 136 h 158"/>
                  <a:gd name="T36" fmla="*/ 163 w 213"/>
                  <a:gd name="T37" fmla="*/ 108 h 158"/>
                  <a:gd name="T38" fmla="*/ 182 w 213"/>
                  <a:gd name="T39" fmla="*/ 40 h 158"/>
                  <a:gd name="T40" fmla="*/ 136 w 213"/>
                  <a:gd name="T41" fmla="*/ 0 h 158"/>
                  <a:gd name="T42" fmla="*/ 77 w 213"/>
                  <a:gd name="T43" fmla="*/ 32 h 158"/>
                  <a:gd name="T44" fmla="*/ 40 w 213"/>
                  <a:gd name="T45" fmla="*/ 0 h 158"/>
                  <a:gd name="T46" fmla="*/ 13 w 213"/>
                  <a:gd name="T47" fmla="*/ 19 h 158"/>
                  <a:gd name="T48" fmla="*/ 0 w 213"/>
                  <a:gd name="T49" fmla="*/ 54 h 158"/>
                  <a:gd name="T50" fmla="*/ 6 w 213"/>
                  <a:gd name="T51" fmla="*/ 58 h 158"/>
                  <a:gd name="T52" fmla="*/ 14 w 213"/>
                  <a:gd name="T53" fmla="*/ 48 h 158"/>
                  <a:gd name="T54" fmla="*/ 39 w 213"/>
                  <a:gd name="T55" fmla="*/ 10 h 158"/>
                  <a:gd name="T56" fmla="*/ 51 w 213"/>
                  <a:gd name="T57" fmla="*/ 27 h 158"/>
                  <a:gd name="T58" fmla="*/ 45 w 213"/>
                  <a:gd name="T59" fmla="*/ 56 h 158"/>
                  <a:gd name="T60" fmla="*/ 37 w 213"/>
                  <a:gd name="T61" fmla="*/ 88 h 158"/>
                  <a:gd name="T62" fmla="*/ 26 w 213"/>
                  <a:gd name="T63" fmla="*/ 13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13" h="158">
                    <a:moveTo>
                      <a:pt x="26" y="132"/>
                    </a:moveTo>
                    <a:cubicBezTo>
                      <a:pt x="25" y="137"/>
                      <a:pt x="23" y="146"/>
                      <a:pt x="23" y="147"/>
                    </a:cubicBezTo>
                    <a:cubicBezTo>
                      <a:pt x="23" y="154"/>
                      <a:pt x="29" y="158"/>
                      <a:pt x="34" y="158"/>
                    </a:cubicBezTo>
                    <a:cubicBezTo>
                      <a:pt x="41" y="158"/>
                      <a:pt x="46" y="153"/>
                      <a:pt x="48" y="150"/>
                    </a:cubicBezTo>
                    <a:cubicBezTo>
                      <a:pt x="50" y="147"/>
                      <a:pt x="53" y="136"/>
                      <a:pt x="54" y="128"/>
                    </a:cubicBezTo>
                    <a:cubicBezTo>
                      <a:pt x="56" y="122"/>
                      <a:pt x="60" y="106"/>
                      <a:pt x="62" y="97"/>
                    </a:cubicBezTo>
                    <a:cubicBezTo>
                      <a:pt x="64" y="89"/>
                      <a:pt x="66" y="82"/>
                      <a:pt x="68" y="74"/>
                    </a:cubicBezTo>
                    <a:cubicBezTo>
                      <a:pt x="72" y="59"/>
                      <a:pt x="72" y="57"/>
                      <a:pt x="83" y="42"/>
                    </a:cubicBezTo>
                    <a:cubicBezTo>
                      <a:pt x="92" y="28"/>
                      <a:pt x="109" y="10"/>
                      <a:pt x="135" y="10"/>
                    </a:cubicBezTo>
                    <a:cubicBezTo>
                      <a:pt x="155" y="10"/>
                      <a:pt x="155" y="28"/>
                      <a:pt x="155" y="35"/>
                    </a:cubicBezTo>
                    <a:cubicBezTo>
                      <a:pt x="155" y="56"/>
                      <a:pt x="140" y="94"/>
                      <a:pt x="135" y="109"/>
                    </a:cubicBezTo>
                    <a:cubicBezTo>
                      <a:pt x="131" y="119"/>
                      <a:pt x="130" y="122"/>
                      <a:pt x="130" y="128"/>
                    </a:cubicBezTo>
                    <a:cubicBezTo>
                      <a:pt x="130" y="146"/>
                      <a:pt x="145" y="158"/>
                      <a:pt x="163" y="158"/>
                    </a:cubicBezTo>
                    <a:cubicBezTo>
                      <a:pt x="198" y="158"/>
                      <a:pt x="213" y="110"/>
                      <a:pt x="213" y="104"/>
                    </a:cubicBezTo>
                    <a:cubicBezTo>
                      <a:pt x="213" y="100"/>
                      <a:pt x="208" y="100"/>
                      <a:pt x="207" y="100"/>
                    </a:cubicBezTo>
                    <a:cubicBezTo>
                      <a:pt x="203" y="100"/>
                      <a:pt x="202" y="102"/>
                      <a:pt x="201" y="106"/>
                    </a:cubicBezTo>
                    <a:cubicBezTo>
                      <a:pt x="193" y="134"/>
                      <a:pt x="178" y="148"/>
                      <a:pt x="164" y="148"/>
                    </a:cubicBezTo>
                    <a:cubicBezTo>
                      <a:pt x="157" y="148"/>
                      <a:pt x="155" y="143"/>
                      <a:pt x="155" y="136"/>
                    </a:cubicBezTo>
                    <a:cubicBezTo>
                      <a:pt x="155" y="128"/>
                      <a:pt x="157" y="123"/>
                      <a:pt x="163" y="108"/>
                    </a:cubicBezTo>
                    <a:cubicBezTo>
                      <a:pt x="167" y="97"/>
                      <a:pt x="182" y="60"/>
                      <a:pt x="182" y="40"/>
                    </a:cubicBezTo>
                    <a:cubicBezTo>
                      <a:pt x="182" y="6"/>
                      <a:pt x="155" y="0"/>
                      <a:pt x="136" y="0"/>
                    </a:cubicBezTo>
                    <a:cubicBezTo>
                      <a:pt x="107" y="0"/>
                      <a:pt x="88" y="18"/>
                      <a:pt x="77" y="32"/>
                    </a:cubicBezTo>
                    <a:cubicBezTo>
                      <a:pt x="75" y="8"/>
                      <a:pt x="54" y="0"/>
                      <a:pt x="40" y="0"/>
                    </a:cubicBezTo>
                    <a:cubicBezTo>
                      <a:pt x="25" y="0"/>
                      <a:pt x="17" y="11"/>
                      <a:pt x="13" y="19"/>
                    </a:cubicBezTo>
                    <a:cubicBezTo>
                      <a:pt x="5" y="32"/>
                      <a:pt x="0" y="52"/>
                      <a:pt x="0" y="54"/>
                    </a:cubicBezTo>
                    <a:cubicBezTo>
                      <a:pt x="0" y="58"/>
                      <a:pt x="5" y="58"/>
                      <a:pt x="6" y="58"/>
                    </a:cubicBezTo>
                    <a:cubicBezTo>
                      <a:pt x="11" y="58"/>
                      <a:pt x="11" y="57"/>
                      <a:pt x="14" y="48"/>
                    </a:cubicBezTo>
                    <a:cubicBezTo>
                      <a:pt x="19" y="27"/>
                      <a:pt x="25" y="10"/>
                      <a:pt x="39" y="10"/>
                    </a:cubicBezTo>
                    <a:cubicBezTo>
                      <a:pt x="48" y="10"/>
                      <a:pt x="51" y="18"/>
                      <a:pt x="51" y="27"/>
                    </a:cubicBezTo>
                    <a:cubicBezTo>
                      <a:pt x="51" y="34"/>
                      <a:pt x="47" y="47"/>
                      <a:pt x="45" y="56"/>
                    </a:cubicBezTo>
                    <a:cubicBezTo>
                      <a:pt x="42" y="66"/>
                      <a:pt x="39" y="80"/>
                      <a:pt x="37" y="88"/>
                    </a:cubicBezTo>
                    <a:lnTo>
                      <a:pt x="26" y="13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89" name="Freeform 154">
                <a:extLst>
                  <a:ext uri="{FF2B5EF4-FFF2-40B4-BE49-F238E27FC236}">
                    <a16:creationId xmlns:a16="http://schemas.microsoft.com/office/drawing/2014/main" id="{6C171C57-1138-481D-B978-25CBB9FDF585}"/>
                  </a:ext>
                </a:extLst>
              </p:cNvPr>
              <p:cNvSpPr>
                <a:spLocks/>
              </p:cNvSpPr>
              <p:nvPr>
                <p:custDataLst>
                  <p:tags r:id="rId151"/>
                </p:custDataLst>
              </p:nvPr>
            </p:nvSpPr>
            <p:spPr bwMode="auto">
              <a:xfrm>
                <a:off x="5053012" y="2789238"/>
                <a:ext cx="58738" cy="255588"/>
              </a:xfrm>
              <a:custGeom>
                <a:avLst/>
                <a:gdLst>
                  <a:gd name="T0" fmla="*/ 116 w 116"/>
                  <a:gd name="T1" fmla="*/ 493 h 498"/>
                  <a:gd name="T2" fmla="*/ 107 w 116"/>
                  <a:gd name="T3" fmla="*/ 482 h 498"/>
                  <a:gd name="T4" fmla="*/ 29 w 116"/>
                  <a:gd name="T5" fmla="*/ 249 h 498"/>
                  <a:gd name="T6" fmla="*/ 109 w 116"/>
                  <a:gd name="T7" fmla="*/ 13 h 498"/>
                  <a:gd name="T8" fmla="*/ 116 w 116"/>
                  <a:gd name="T9" fmla="*/ 5 h 498"/>
                  <a:gd name="T10" fmla="*/ 111 w 116"/>
                  <a:gd name="T11" fmla="*/ 0 h 498"/>
                  <a:gd name="T12" fmla="*/ 32 w 116"/>
                  <a:gd name="T13" fmla="*/ 97 h 498"/>
                  <a:gd name="T14" fmla="*/ 0 w 116"/>
                  <a:gd name="T15" fmla="*/ 249 h 498"/>
                  <a:gd name="T16" fmla="*/ 33 w 116"/>
                  <a:gd name="T17" fmla="*/ 405 h 498"/>
                  <a:gd name="T18" fmla="*/ 111 w 116"/>
                  <a:gd name="T19" fmla="*/ 498 h 498"/>
                  <a:gd name="T20" fmla="*/ 116 w 116"/>
                  <a:gd name="T21" fmla="*/ 49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8">
                    <a:moveTo>
                      <a:pt x="116" y="493"/>
                    </a:moveTo>
                    <a:cubicBezTo>
                      <a:pt x="116" y="492"/>
                      <a:pt x="116" y="491"/>
                      <a:pt x="107" y="482"/>
                    </a:cubicBezTo>
                    <a:cubicBezTo>
                      <a:pt x="45" y="419"/>
                      <a:pt x="29" y="325"/>
                      <a:pt x="29" y="249"/>
                    </a:cubicBezTo>
                    <a:cubicBezTo>
                      <a:pt x="29" y="162"/>
                      <a:pt x="48" y="75"/>
                      <a:pt x="109" y="13"/>
                    </a:cubicBezTo>
                    <a:cubicBezTo>
                      <a:pt x="116" y="7"/>
                      <a:pt x="116" y="6"/>
                      <a:pt x="116" y="5"/>
                    </a:cubicBezTo>
                    <a:cubicBezTo>
                      <a:pt x="116" y="1"/>
                      <a:pt x="114" y="0"/>
                      <a:pt x="111" y="0"/>
                    </a:cubicBezTo>
                    <a:cubicBezTo>
                      <a:pt x="106" y="0"/>
                      <a:pt x="61" y="33"/>
                      <a:pt x="32" y="97"/>
                    </a:cubicBezTo>
                    <a:cubicBezTo>
                      <a:pt x="6" y="152"/>
                      <a:pt x="0" y="207"/>
                      <a:pt x="0" y="249"/>
                    </a:cubicBezTo>
                    <a:cubicBezTo>
                      <a:pt x="0" y="288"/>
                      <a:pt x="6" y="348"/>
                      <a:pt x="33" y="405"/>
                    </a:cubicBezTo>
                    <a:cubicBezTo>
                      <a:pt x="63" y="466"/>
                      <a:pt x="106" y="498"/>
                      <a:pt x="111" y="498"/>
                    </a:cubicBezTo>
                    <a:cubicBezTo>
                      <a:pt x="114" y="498"/>
                      <a:pt x="116" y="497"/>
                      <a:pt x="116" y="4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0" name="Freeform 155">
                <a:extLst>
                  <a:ext uri="{FF2B5EF4-FFF2-40B4-BE49-F238E27FC236}">
                    <a16:creationId xmlns:a16="http://schemas.microsoft.com/office/drawing/2014/main" id="{9D51D250-F0C5-4CF9-8DC4-8A9F619B1440}"/>
                  </a:ext>
                </a:extLst>
              </p:cNvPr>
              <p:cNvSpPr>
                <a:spLocks/>
              </p:cNvSpPr>
              <p:nvPr>
                <p:custDataLst>
                  <p:tags r:id="rId152"/>
                </p:custDataLst>
              </p:nvPr>
            </p:nvSpPr>
            <p:spPr bwMode="auto">
              <a:xfrm>
                <a:off x="5132387" y="2868613"/>
                <a:ext cx="123825" cy="115888"/>
              </a:xfrm>
              <a:custGeom>
                <a:avLst/>
                <a:gdLst>
                  <a:gd name="T0" fmla="*/ 152 w 248"/>
                  <a:gd name="T1" fmla="*/ 70 h 226"/>
                  <a:gd name="T2" fmla="*/ 201 w 248"/>
                  <a:gd name="T3" fmla="*/ 11 h 226"/>
                  <a:gd name="T4" fmla="*/ 226 w 248"/>
                  <a:gd name="T5" fmla="*/ 18 h 226"/>
                  <a:gd name="T6" fmla="*/ 202 w 248"/>
                  <a:gd name="T7" fmla="*/ 45 h 226"/>
                  <a:gd name="T8" fmla="*/ 221 w 248"/>
                  <a:gd name="T9" fmla="*/ 62 h 226"/>
                  <a:gd name="T10" fmla="*/ 248 w 248"/>
                  <a:gd name="T11" fmla="*/ 33 h 226"/>
                  <a:gd name="T12" fmla="*/ 202 w 248"/>
                  <a:gd name="T13" fmla="*/ 0 h 226"/>
                  <a:gd name="T14" fmla="*/ 150 w 248"/>
                  <a:gd name="T15" fmla="*/ 38 h 226"/>
                  <a:gd name="T16" fmla="*/ 96 w 248"/>
                  <a:gd name="T17" fmla="*/ 0 h 226"/>
                  <a:gd name="T18" fmla="*/ 15 w 248"/>
                  <a:gd name="T19" fmla="*/ 77 h 226"/>
                  <a:gd name="T20" fmla="*/ 21 w 248"/>
                  <a:gd name="T21" fmla="*/ 82 h 226"/>
                  <a:gd name="T22" fmla="*/ 28 w 248"/>
                  <a:gd name="T23" fmla="*/ 76 h 226"/>
                  <a:gd name="T24" fmla="*/ 95 w 248"/>
                  <a:gd name="T25" fmla="*/ 11 h 226"/>
                  <a:gd name="T26" fmla="*/ 122 w 248"/>
                  <a:gd name="T27" fmla="*/ 45 h 226"/>
                  <a:gd name="T28" fmla="*/ 95 w 248"/>
                  <a:gd name="T29" fmla="*/ 163 h 226"/>
                  <a:gd name="T30" fmla="*/ 47 w 248"/>
                  <a:gd name="T31" fmla="*/ 215 h 226"/>
                  <a:gd name="T32" fmla="*/ 22 w 248"/>
                  <a:gd name="T33" fmla="*/ 209 h 226"/>
                  <a:gd name="T34" fmla="*/ 46 w 248"/>
                  <a:gd name="T35" fmla="*/ 182 h 226"/>
                  <a:gd name="T36" fmla="*/ 27 w 248"/>
                  <a:gd name="T37" fmla="*/ 164 h 226"/>
                  <a:gd name="T38" fmla="*/ 0 w 248"/>
                  <a:gd name="T39" fmla="*/ 193 h 226"/>
                  <a:gd name="T40" fmla="*/ 47 w 248"/>
                  <a:gd name="T41" fmla="*/ 226 h 226"/>
                  <a:gd name="T42" fmla="*/ 99 w 248"/>
                  <a:gd name="T43" fmla="*/ 188 h 226"/>
                  <a:gd name="T44" fmla="*/ 153 w 248"/>
                  <a:gd name="T45" fmla="*/ 226 h 226"/>
                  <a:gd name="T46" fmla="*/ 233 w 248"/>
                  <a:gd name="T47" fmla="*/ 149 h 226"/>
                  <a:gd name="T48" fmla="*/ 227 w 248"/>
                  <a:gd name="T49" fmla="*/ 144 h 226"/>
                  <a:gd name="T50" fmla="*/ 220 w 248"/>
                  <a:gd name="T51" fmla="*/ 150 h 226"/>
                  <a:gd name="T52" fmla="*/ 154 w 248"/>
                  <a:gd name="T53" fmla="*/ 215 h 226"/>
                  <a:gd name="T54" fmla="*/ 127 w 248"/>
                  <a:gd name="T55" fmla="*/ 182 h 226"/>
                  <a:gd name="T56" fmla="*/ 135 w 248"/>
                  <a:gd name="T57" fmla="*/ 138 h 226"/>
                  <a:gd name="T58" fmla="*/ 152 w 248"/>
                  <a:gd name="T59" fmla="*/ 7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8" h="226">
                    <a:moveTo>
                      <a:pt x="152" y="70"/>
                    </a:moveTo>
                    <a:cubicBezTo>
                      <a:pt x="155" y="57"/>
                      <a:pt x="167" y="11"/>
                      <a:pt x="201" y="11"/>
                    </a:cubicBezTo>
                    <a:cubicBezTo>
                      <a:pt x="204" y="11"/>
                      <a:pt x="216" y="11"/>
                      <a:pt x="226" y="18"/>
                    </a:cubicBezTo>
                    <a:cubicBezTo>
                      <a:pt x="212" y="20"/>
                      <a:pt x="202" y="33"/>
                      <a:pt x="202" y="45"/>
                    </a:cubicBezTo>
                    <a:cubicBezTo>
                      <a:pt x="202" y="53"/>
                      <a:pt x="208" y="62"/>
                      <a:pt x="221" y="62"/>
                    </a:cubicBezTo>
                    <a:cubicBezTo>
                      <a:pt x="232" y="62"/>
                      <a:pt x="248" y="53"/>
                      <a:pt x="248" y="33"/>
                    </a:cubicBezTo>
                    <a:cubicBezTo>
                      <a:pt x="248" y="7"/>
                      <a:pt x="219" y="0"/>
                      <a:pt x="202" y="0"/>
                    </a:cubicBezTo>
                    <a:cubicBezTo>
                      <a:pt x="173" y="0"/>
                      <a:pt x="156" y="27"/>
                      <a:pt x="150" y="38"/>
                    </a:cubicBezTo>
                    <a:cubicBezTo>
                      <a:pt x="137" y="5"/>
                      <a:pt x="110" y="0"/>
                      <a:pt x="96" y="0"/>
                    </a:cubicBezTo>
                    <a:cubicBezTo>
                      <a:pt x="44" y="0"/>
                      <a:pt x="15" y="64"/>
                      <a:pt x="15" y="77"/>
                    </a:cubicBezTo>
                    <a:cubicBezTo>
                      <a:pt x="15" y="82"/>
                      <a:pt x="20" y="82"/>
                      <a:pt x="21" y="82"/>
                    </a:cubicBezTo>
                    <a:cubicBezTo>
                      <a:pt x="25" y="82"/>
                      <a:pt x="27" y="81"/>
                      <a:pt x="28" y="76"/>
                    </a:cubicBezTo>
                    <a:cubicBezTo>
                      <a:pt x="45" y="24"/>
                      <a:pt x="78" y="11"/>
                      <a:pt x="95" y="11"/>
                    </a:cubicBezTo>
                    <a:cubicBezTo>
                      <a:pt x="104" y="11"/>
                      <a:pt x="122" y="16"/>
                      <a:pt x="122" y="45"/>
                    </a:cubicBezTo>
                    <a:cubicBezTo>
                      <a:pt x="122" y="60"/>
                      <a:pt x="113" y="93"/>
                      <a:pt x="95" y="163"/>
                    </a:cubicBezTo>
                    <a:cubicBezTo>
                      <a:pt x="87" y="194"/>
                      <a:pt x="69" y="215"/>
                      <a:pt x="47" y="215"/>
                    </a:cubicBezTo>
                    <a:cubicBezTo>
                      <a:pt x="44" y="215"/>
                      <a:pt x="33" y="215"/>
                      <a:pt x="22" y="209"/>
                    </a:cubicBezTo>
                    <a:cubicBezTo>
                      <a:pt x="35" y="206"/>
                      <a:pt x="46" y="196"/>
                      <a:pt x="46" y="182"/>
                    </a:cubicBezTo>
                    <a:cubicBezTo>
                      <a:pt x="46" y="168"/>
                      <a:pt x="35" y="164"/>
                      <a:pt x="27" y="164"/>
                    </a:cubicBezTo>
                    <a:cubicBezTo>
                      <a:pt x="12" y="164"/>
                      <a:pt x="0" y="177"/>
                      <a:pt x="0" y="193"/>
                    </a:cubicBezTo>
                    <a:cubicBezTo>
                      <a:pt x="0" y="216"/>
                      <a:pt x="25" y="226"/>
                      <a:pt x="47" y="226"/>
                    </a:cubicBezTo>
                    <a:cubicBezTo>
                      <a:pt x="80" y="226"/>
                      <a:pt x="98" y="191"/>
                      <a:pt x="99" y="188"/>
                    </a:cubicBezTo>
                    <a:cubicBezTo>
                      <a:pt x="105" y="207"/>
                      <a:pt x="123" y="226"/>
                      <a:pt x="153" y="226"/>
                    </a:cubicBezTo>
                    <a:cubicBezTo>
                      <a:pt x="204" y="226"/>
                      <a:pt x="233" y="162"/>
                      <a:pt x="233" y="149"/>
                    </a:cubicBezTo>
                    <a:cubicBezTo>
                      <a:pt x="233" y="144"/>
                      <a:pt x="228" y="144"/>
                      <a:pt x="227" y="144"/>
                    </a:cubicBezTo>
                    <a:cubicBezTo>
                      <a:pt x="222" y="144"/>
                      <a:pt x="221" y="146"/>
                      <a:pt x="220" y="150"/>
                    </a:cubicBezTo>
                    <a:cubicBezTo>
                      <a:pt x="204" y="203"/>
                      <a:pt x="170" y="215"/>
                      <a:pt x="154" y="215"/>
                    </a:cubicBezTo>
                    <a:cubicBezTo>
                      <a:pt x="135" y="215"/>
                      <a:pt x="127" y="199"/>
                      <a:pt x="127" y="182"/>
                    </a:cubicBezTo>
                    <a:cubicBezTo>
                      <a:pt x="127" y="171"/>
                      <a:pt x="130" y="160"/>
                      <a:pt x="135" y="138"/>
                    </a:cubicBezTo>
                    <a:lnTo>
                      <a:pt x="152" y="7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1" name="Freeform 156">
                <a:extLst>
                  <a:ext uri="{FF2B5EF4-FFF2-40B4-BE49-F238E27FC236}">
                    <a16:creationId xmlns:a16="http://schemas.microsoft.com/office/drawing/2014/main" id="{67AD37F9-5219-46DE-B814-168E12F0C902}"/>
                  </a:ext>
                </a:extLst>
              </p:cNvPr>
              <p:cNvSpPr>
                <a:spLocks/>
              </p:cNvSpPr>
              <p:nvPr>
                <p:custDataLst>
                  <p:tags r:id="rId153"/>
                </p:custDataLst>
              </p:nvPr>
            </p:nvSpPr>
            <p:spPr bwMode="auto">
              <a:xfrm>
                <a:off x="5281612" y="2789238"/>
                <a:ext cx="57150" cy="255588"/>
              </a:xfrm>
              <a:custGeom>
                <a:avLst/>
                <a:gdLst>
                  <a:gd name="T0" fmla="*/ 115 w 115"/>
                  <a:gd name="T1" fmla="*/ 249 h 498"/>
                  <a:gd name="T2" fmla="*/ 82 w 115"/>
                  <a:gd name="T3" fmla="*/ 93 h 498"/>
                  <a:gd name="T4" fmla="*/ 5 w 115"/>
                  <a:gd name="T5" fmla="*/ 0 h 498"/>
                  <a:gd name="T6" fmla="*/ 0 w 115"/>
                  <a:gd name="T7" fmla="*/ 5 h 498"/>
                  <a:gd name="T8" fmla="*/ 9 w 115"/>
                  <a:gd name="T9" fmla="*/ 16 h 498"/>
                  <a:gd name="T10" fmla="*/ 86 w 115"/>
                  <a:gd name="T11" fmla="*/ 249 h 498"/>
                  <a:gd name="T12" fmla="*/ 6 w 115"/>
                  <a:gd name="T13" fmla="*/ 485 h 498"/>
                  <a:gd name="T14" fmla="*/ 0 w 115"/>
                  <a:gd name="T15" fmla="*/ 493 h 498"/>
                  <a:gd name="T16" fmla="*/ 5 w 115"/>
                  <a:gd name="T17" fmla="*/ 498 h 498"/>
                  <a:gd name="T18" fmla="*/ 84 w 115"/>
                  <a:gd name="T19" fmla="*/ 401 h 498"/>
                  <a:gd name="T20" fmla="*/ 115 w 115"/>
                  <a:gd name="T21" fmla="*/ 249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8">
                    <a:moveTo>
                      <a:pt x="115" y="249"/>
                    </a:moveTo>
                    <a:cubicBezTo>
                      <a:pt x="115" y="210"/>
                      <a:pt x="110" y="150"/>
                      <a:pt x="82" y="93"/>
                    </a:cubicBezTo>
                    <a:cubicBezTo>
                      <a:pt x="53" y="32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6"/>
                      <a:pt x="0" y="7"/>
                      <a:pt x="9" y="16"/>
                    </a:cubicBezTo>
                    <a:cubicBezTo>
                      <a:pt x="58" y="65"/>
                      <a:pt x="86" y="145"/>
                      <a:pt x="86" y="249"/>
                    </a:cubicBezTo>
                    <a:cubicBezTo>
                      <a:pt x="86" y="334"/>
                      <a:pt x="68" y="422"/>
                      <a:pt x="6" y="485"/>
                    </a:cubicBezTo>
                    <a:cubicBezTo>
                      <a:pt x="0" y="491"/>
                      <a:pt x="0" y="492"/>
                      <a:pt x="0" y="493"/>
                    </a:cubicBezTo>
                    <a:cubicBezTo>
                      <a:pt x="0" y="496"/>
                      <a:pt x="2" y="498"/>
                      <a:pt x="5" y="498"/>
                    </a:cubicBezTo>
                    <a:cubicBezTo>
                      <a:pt x="10" y="498"/>
                      <a:pt x="55" y="464"/>
                      <a:pt x="84" y="401"/>
                    </a:cubicBezTo>
                    <a:cubicBezTo>
                      <a:pt x="109" y="346"/>
                      <a:pt x="115" y="291"/>
                      <a:pt x="115" y="2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2" name="Freeform 157">
                <a:extLst>
                  <a:ext uri="{FF2B5EF4-FFF2-40B4-BE49-F238E27FC236}">
                    <a16:creationId xmlns:a16="http://schemas.microsoft.com/office/drawing/2014/main" id="{0A4C493A-5FC3-4FAF-99B3-1FF7105603F5}"/>
                  </a:ext>
                </a:extLst>
              </p:cNvPr>
              <p:cNvSpPr>
                <a:spLocks noEditPoints="1"/>
              </p:cNvSpPr>
              <p:nvPr>
                <p:custDataLst>
                  <p:tags r:id="rId154"/>
                </p:custDataLst>
              </p:nvPr>
            </p:nvSpPr>
            <p:spPr bwMode="auto">
              <a:xfrm>
                <a:off x="5445125" y="2887663"/>
                <a:ext cx="165100" cy="60325"/>
              </a:xfrm>
              <a:custGeom>
                <a:avLst/>
                <a:gdLst>
                  <a:gd name="T0" fmla="*/ 315 w 332"/>
                  <a:gd name="T1" fmla="*/ 20 h 116"/>
                  <a:gd name="T2" fmla="*/ 332 w 332"/>
                  <a:gd name="T3" fmla="*/ 10 h 116"/>
                  <a:gd name="T4" fmla="*/ 316 w 332"/>
                  <a:gd name="T5" fmla="*/ 0 h 116"/>
                  <a:gd name="T6" fmla="*/ 17 w 332"/>
                  <a:gd name="T7" fmla="*/ 0 h 116"/>
                  <a:gd name="T8" fmla="*/ 0 w 332"/>
                  <a:gd name="T9" fmla="*/ 10 h 116"/>
                  <a:gd name="T10" fmla="*/ 17 w 332"/>
                  <a:gd name="T11" fmla="*/ 20 h 116"/>
                  <a:gd name="T12" fmla="*/ 315 w 332"/>
                  <a:gd name="T13" fmla="*/ 20 h 116"/>
                  <a:gd name="T14" fmla="*/ 316 w 332"/>
                  <a:gd name="T15" fmla="*/ 116 h 116"/>
                  <a:gd name="T16" fmla="*/ 332 w 332"/>
                  <a:gd name="T17" fmla="*/ 106 h 116"/>
                  <a:gd name="T18" fmla="*/ 315 w 332"/>
                  <a:gd name="T19" fmla="*/ 96 h 116"/>
                  <a:gd name="T20" fmla="*/ 17 w 332"/>
                  <a:gd name="T21" fmla="*/ 96 h 116"/>
                  <a:gd name="T22" fmla="*/ 0 w 332"/>
                  <a:gd name="T23" fmla="*/ 106 h 116"/>
                  <a:gd name="T24" fmla="*/ 17 w 332"/>
                  <a:gd name="T25" fmla="*/ 116 h 116"/>
                  <a:gd name="T26" fmla="*/ 316 w 332"/>
                  <a:gd name="T27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6">
                    <a:moveTo>
                      <a:pt x="315" y="20"/>
                    </a:moveTo>
                    <a:cubicBezTo>
                      <a:pt x="323" y="20"/>
                      <a:pt x="332" y="20"/>
                      <a:pt x="332" y="10"/>
                    </a:cubicBezTo>
                    <a:cubicBezTo>
                      <a:pt x="332" y="0"/>
                      <a:pt x="323" y="0"/>
                      <a:pt x="316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6" y="116"/>
                    </a:moveTo>
                    <a:cubicBezTo>
                      <a:pt x="323" y="116"/>
                      <a:pt x="332" y="116"/>
                      <a:pt x="332" y="106"/>
                    </a:cubicBezTo>
                    <a:cubicBezTo>
                      <a:pt x="332" y="96"/>
                      <a:pt x="323" y="96"/>
                      <a:pt x="315" y="96"/>
                    </a:cubicBezTo>
                    <a:lnTo>
                      <a:pt x="17" y="96"/>
                    </a:lnTo>
                    <a:cubicBezTo>
                      <a:pt x="10" y="96"/>
                      <a:pt x="0" y="96"/>
                      <a:pt x="0" y="106"/>
                    </a:cubicBezTo>
                    <a:cubicBezTo>
                      <a:pt x="0" y="116"/>
                      <a:pt x="10" y="116"/>
                      <a:pt x="17" y="116"/>
                    </a:cubicBezTo>
                    <a:lnTo>
                      <a:pt x="316" y="11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3" name="Freeform 158">
                <a:extLst>
                  <a:ext uri="{FF2B5EF4-FFF2-40B4-BE49-F238E27FC236}">
                    <a16:creationId xmlns:a16="http://schemas.microsoft.com/office/drawing/2014/main" id="{2B5F05DD-6916-4AF5-972E-5FD3EBF1BC3C}"/>
                  </a:ext>
                </a:extLst>
              </p:cNvPr>
              <p:cNvSpPr>
                <a:spLocks/>
              </p:cNvSpPr>
              <p:nvPr>
                <p:custDataLst>
                  <p:tags r:id="rId155"/>
                </p:custDataLst>
              </p:nvPr>
            </p:nvSpPr>
            <p:spPr bwMode="auto">
              <a:xfrm>
                <a:off x="5703887" y="2540000"/>
                <a:ext cx="155575" cy="122238"/>
              </a:xfrm>
              <a:custGeom>
                <a:avLst/>
                <a:gdLst>
                  <a:gd name="T0" fmla="*/ 267 w 311"/>
                  <a:gd name="T1" fmla="*/ 38 h 238"/>
                  <a:gd name="T2" fmla="*/ 304 w 311"/>
                  <a:gd name="T3" fmla="*/ 12 h 238"/>
                  <a:gd name="T4" fmla="*/ 311 w 311"/>
                  <a:gd name="T5" fmla="*/ 4 h 238"/>
                  <a:gd name="T6" fmla="*/ 306 w 311"/>
                  <a:gd name="T7" fmla="*/ 0 h 238"/>
                  <a:gd name="T8" fmla="*/ 269 w 311"/>
                  <a:gd name="T9" fmla="*/ 1 h 238"/>
                  <a:gd name="T10" fmla="*/ 233 w 311"/>
                  <a:gd name="T11" fmla="*/ 0 h 238"/>
                  <a:gd name="T12" fmla="*/ 226 w 311"/>
                  <a:gd name="T13" fmla="*/ 7 h 238"/>
                  <a:gd name="T14" fmla="*/ 233 w 311"/>
                  <a:gd name="T15" fmla="*/ 12 h 238"/>
                  <a:gd name="T16" fmla="*/ 256 w 311"/>
                  <a:gd name="T17" fmla="*/ 26 h 238"/>
                  <a:gd name="T18" fmla="*/ 254 w 311"/>
                  <a:gd name="T19" fmla="*/ 35 h 238"/>
                  <a:gd name="T20" fmla="*/ 216 w 311"/>
                  <a:gd name="T21" fmla="*/ 187 h 238"/>
                  <a:gd name="T22" fmla="*/ 128 w 311"/>
                  <a:gd name="T23" fmla="*/ 5 h 238"/>
                  <a:gd name="T24" fmla="*/ 116 w 311"/>
                  <a:gd name="T25" fmla="*/ 0 h 238"/>
                  <a:gd name="T26" fmla="*/ 68 w 311"/>
                  <a:gd name="T27" fmla="*/ 0 h 238"/>
                  <a:gd name="T28" fmla="*/ 57 w 311"/>
                  <a:gd name="T29" fmla="*/ 7 h 238"/>
                  <a:gd name="T30" fmla="*/ 68 w 311"/>
                  <a:gd name="T31" fmla="*/ 12 h 238"/>
                  <a:gd name="T32" fmla="*/ 91 w 311"/>
                  <a:gd name="T33" fmla="*/ 14 h 238"/>
                  <a:gd name="T34" fmla="*/ 44 w 311"/>
                  <a:gd name="T35" fmla="*/ 200 h 238"/>
                  <a:gd name="T36" fmla="*/ 8 w 311"/>
                  <a:gd name="T37" fmla="*/ 225 h 238"/>
                  <a:gd name="T38" fmla="*/ 0 w 311"/>
                  <a:gd name="T39" fmla="*/ 233 h 238"/>
                  <a:gd name="T40" fmla="*/ 6 w 311"/>
                  <a:gd name="T41" fmla="*/ 238 h 238"/>
                  <a:gd name="T42" fmla="*/ 42 w 311"/>
                  <a:gd name="T43" fmla="*/ 236 h 238"/>
                  <a:gd name="T44" fmla="*/ 79 w 311"/>
                  <a:gd name="T45" fmla="*/ 238 h 238"/>
                  <a:gd name="T46" fmla="*/ 86 w 311"/>
                  <a:gd name="T47" fmla="*/ 230 h 238"/>
                  <a:gd name="T48" fmla="*/ 78 w 311"/>
                  <a:gd name="T49" fmla="*/ 225 h 238"/>
                  <a:gd name="T50" fmla="*/ 56 w 311"/>
                  <a:gd name="T51" fmla="*/ 211 h 238"/>
                  <a:gd name="T52" fmla="*/ 57 w 311"/>
                  <a:gd name="T53" fmla="*/ 202 h 238"/>
                  <a:gd name="T54" fmla="*/ 102 w 311"/>
                  <a:gd name="T55" fmla="*/ 23 h 238"/>
                  <a:gd name="T56" fmla="*/ 204 w 311"/>
                  <a:gd name="T57" fmla="*/ 232 h 238"/>
                  <a:gd name="T58" fmla="*/ 211 w 311"/>
                  <a:gd name="T59" fmla="*/ 238 h 238"/>
                  <a:gd name="T60" fmla="*/ 219 w 311"/>
                  <a:gd name="T61" fmla="*/ 230 h 238"/>
                  <a:gd name="T62" fmla="*/ 267 w 311"/>
                  <a:gd name="T63" fmla="*/ 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311" h="238">
                    <a:moveTo>
                      <a:pt x="267" y="38"/>
                    </a:moveTo>
                    <a:cubicBezTo>
                      <a:pt x="271" y="24"/>
                      <a:pt x="276" y="13"/>
                      <a:pt x="304" y="12"/>
                    </a:cubicBezTo>
                    <a:cubicBezTo>
                      <a:pt x="306" y="12"/>
                      <a:pt x="311" y="12"/>
                      <a:pt x="311" y="4"/>
                    </a:cubicBezTo>
                    <a:cubicBezTo>
                      <a:pt x="311" y="2"/>
                      <a:pt x="309" y="0"/>
                      <a:pt x="306" y="0"/>
                    </a:cubicBezTo>
                    <a:cubicBezTo>
                      <a:pt x="294" y="0"/>
                      <a:pt x="281" y="1"/>
                      <a:pt x="269" y="1"/>
                    </a:cubicBezTo>
                    <a:cubicBezTo>
                      <a:pt x="261" y="1"/>
                      <a:pt x="241" y="0"/>
                      <a:pt x="233" y="0"/>
                    </a:cubicBezTo>
                    <a:cubicBezTo>
                      <a:pt x="231" y="0"/>
                      <a:pt x="226" y="0"/>
                      <a:pt x="226" y="7"/>
                    </a:cubicBezTo>
                    <a:cubicBezTo>
                      <a:pt x="226" y="12"/>
                      <a:pt x="230" y="12"/>
                      <a:pt x="233" y="12"/>
                    </a:cubicBezTo>
                    <a:cubicBezTo>
                      <a:pt x="250" y="12"/>
                      <a:pt x="256" y="18"/>
                      <a:pt x="256" y="26"/>
                    </a:cubicBezTo>
                    <a:cubicBezTo>
                      <a:pt x="256" y="29"/>
                      <a:pt x="255" y="31"/>
                      <a:pt x="254" y="35"/>
                    </a:cubicBezTo>
                    <a:lnTo>
                      <a:pt x="216" y="187"/>
                    </a:lnTo>
                    <a:lnTo>
                      <a:pt x="128" y="5"/>
                    </a:lnTo>
                    <a:cubicBezTo>
                      <a:pt x="125" y="0"/>
                      <a:pt x="124" y="0"/>
                      <a:pt x="116" y="0"/>
                    </a:cubicBezTo>
                    <a:lnTo>
                      <a:pt x="68" y="0"/>
                    </a:lnTo>
                    <a:cubicBezTo>
                      <a:pt x="61" y="0"/>
                      <a:pt x="57" y="0"/>
                      <a:pt x="57" y="7"/>
                    </a:cubicBezTo>
                    <a:cubicBezTo>
                      <a:pt x="57" y="12"/>
                      <a:pt x="61" y="12"/>
                      <a:pt x="68" y="12"/>
                    </a:cubicBezTo>
                    <a:cubicBezTo>
                      <a:pt x="76" y="12"/>
                      <a:pt x="83" y="12"/>
                      <a:pt x="91" y="14"/>
                    </a:cubicBezTo>
                    <a:lnTo>
                      <a:pt x="44" y="200"/>
                    </a:lnTo>
                    <a:cubicBezTo>
                      <a:pt x="41" y="214"/>
                      <a:pt x="35" y="224"/>
                      <a:pt x="8" y="225"/>
                    </a:cubicBezTo>
                    <a:cubicBezTo>
                      <a:pt x="5" y="225"/>
                      <a:pt x="0" y="226"/>
                      <a:pt x="0" y="233"/>
                    </a:cubicBezTo>
                    <a:cubicBezTo>
                      <a:pt x="0" y="236"/>
                      <a:pt x="3" y="238"/>
                      <a:pt x="6" y="238"/>
                    </a:cubicBezTo>
                    <a:cubicBezTo>
                      <a:pt x="17" y="238"/>
                      <a:pt x="30" y="236"/>
                      <a:pt x="42" y="236"/>
                    </a:cubicBezTo>
                    <a:cubicBezTo>
                      <a:pt x="50" y="236"/>
                      <a:pt x="70" y="238"/>
                      <a:pt x="79" y="238"/>
                    </a:cubicBezTo>
                    <a:cubicBezTo>
                      <a:pt x="82" y="238"/>
                      <a:pt x="86" y="236"/>
                      <a:pt x="86" y="230"/>
                    </a:cubicBezTo>
                    <a:cubicBezTo>
                      <a:pt x="86" y="226"/>
                      <a:pt x="82" y="225"/>
                      <a:pt x="78" y="225"/>
                    </a:cubicBezTo>
                    <a:cubicBezTo>
                      <a:pt x="56" y="224"/>
                      <a:pt x="56" y="215"/>
                      <a:pt x="56" y="211"/>
                    </a:cubicBezTo>
                    <a:cubicBezTo>
                      <a:pt x="56" y="209"/>
                      <a:pt x="56" y="207"/>
                      <a:pt x="57" y="202"/>
                    </a:cubicBezTo>
                    <a:lnTo>
                      <a:pt x="102" y="23"/>
                    </a:lnTo>
                    <a:lnTo>
                      <a:pt x="204" y="232"/>
                    </a:lnTo>
                    <a:cubicBezTo>
                      <a:pt x="206" y="237"/>
                      <a:pt x="208" y="238"/>
                      <a:pt x="211" y="238"/>
                    </a:cubicBezTo>
                    <a:cubicBezTo>
                      <a:pt x="217" y="238"/>
                      <a:pt x="217" y="237"/>
                      <a:pt x="219" y="230"/>
                    </a:cubicBezTo>
                    <a:lnTo>
                      <a:pt x="267" y="3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4" name="Freeform 159">
                <a:extLst>
                  <a:ext uri="{FF2B5EF4-FFF2-40B4-BE49-F238E27FC236}">
                    <a16:creationId xmlns:a16="http://schemas.microsoft.com/office/drawing/2014/main" id="{440BF52A-5CCF-4F72-8982-37D33E790261}"/>
                  </a:ext>
                </a:extLst>
              </p:cNvPr>
              <p:cNvSpPr>
                <a:spLocks/>
              </p:cNvSpPr>
              <p:nvPr>
                <p:custDataLst>
                  <p:tags r:id="rId156"/>
                </p:custDataLst>
              </p:nvPr>
            </p:nvSpPr>
            <p:spPr bwMode="auto">
              <a:xfrm>
                <a:off x="5880100" y="2551113"/>
                <a:ext cx="127000" cy="131763"/>
              </a:xfrm>
              <a:custGeom>
                <a:avLst/>
                <a:gdLst>
                  <a:gd name="T0" fmla="*/ 137 w 256"/>
                  <a:gd name="T1" fmla="*/ 137 h 257"/>
                  <a:gd name="T2" fmla="*/ 243 w 256"/>
                  <a:gd name="T3" fmla="*/ 137 h 257"/>
                  <a:gd name="T4" fmla="*/ 256 w 256"/>
                  <a:gd name="T5" fmla="*/ 129 h 257"/>
                  <a:gd name="T6" fmla="*/ 243 w 256"/>
                  <a:gd name="T7" fmla="*/ 120 h 257"/>
                  <a:gd name="T8" fmla="*/ 137 w 256"/>
                  <a:gd name="T9" fmla="*/ 120 h 257"/>
                  <a:gd name="T10" fmla="*/ 137 w 256"/>
                  <a:gd name="T11" fmla="*/ 13 h 257"/>
                  <a:gd name="T12" fmla="*/ 128 w 256"/>
                  <a:gd name="T13" fmla="*/ 0 h 257"/>
                  <a:gd name="T14" fmla="*/ 120 w 256"/>
                  <a:gd name="T15" fmla="*/ 13 h 257"/>
                  <a:gd name="T16" fmla="*/ 120 w 256"/>
                  <a:gd name="T17" fmla="*/ 120 h 257"/>
                  <a:gd name="T18" fmla="*/ 13 w 256"/>
                  <a:gd name="T19" fmla="*/ 120 h 257"/>
                  <a:gd name="T20" fmla="*/ 0 w 256"/>
                  <a:gd name="T21" fmla="*/ 128 h 257"/>
                  <a:gd name="T22" fmla="*/ 13 w 256"/>
                  <a:gd name="T23" fmla="*/ 137 h 257"/>
                  <a:gd name="T24" fmla="*/ 120 w 256"/>
                  <a:gd name="T25" fmla="*/ 137 h 257"/>
                  <a:gd name="T26" fmla="*/ 120 w 256"/>
                  <a:gd name="T27" fmla="*/ 244 h 257"/>
                  <a:gd name="T28" fmla="*/ 128 w 256"/>
                  <a:gd name="T29" fmla="*/ 257 h 257"/>
                  <a:gd name="T30" fmla="*/ 137 w 256"/>
                  <a:gd name="T31" fmla="*/ 244 h 257"/>
                  <a:gd name="T32" fmla="*/ 137 w 256"/>
                  <a:gd name="T33" fmla="*/ 137 h 2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56" h="257">
                    <a:moveTo>
                      <a:pt x="137" y="137"/>
                    </a:moveTo>
                    <a:lnTo>
                      <a:pt x="243" y="137"/>
                    </a:lnTo>
                    <a:cubicBezTo>
                      <a:pt x="248" y="137"/>
                      <a:pt x="256" y="137"/>
                      <a:pt x="256" y="129"/>
                    </a:cubicBezTo>
                    <a:cubicBezTo>
                      <a:pt x="256" y="120"/>
                      <a:pt x="248" y="120"/>
                      <a:pt x="243" y="120"/>
                    </a:cubicBezTo>
                    <a:lnTo>
                      <a:pt x="137" y="120"/>
                    </a:lnTo>
                    <a:lnTo>
                      <a:pt x="137" y="13"/>
                    </a:lnTo>
                    <a:cubicBezTo>
                      <a:pt x="137" y="8"/>
                      <a:pt x="137" y="0"/>
                      <a:pt x="128" y="0"/>
                    </a:cubicBezTo>
                    <a:cubicBezTo>
                      <a:pt x="120" y="0"/>
                      <a:pt x="120" y="8"/>
                      <a:pt x="120" y="13"/>
                    </a:cubicBezTo>
                    <a:lnTo>
                      <a:pt x="120" y="120"/>
                    </a:lnTo>
                    <a:lnTo>
                      <a:pt x="13" y="120"/>
                    </a:lnTo>
                    <a:cubicBezTo>
                      <a:pt x="8" y="120"/>
                      <a:pt x="0" y="120"/>
                      <a:pt x="0" y="128"/>
                    </a:cubicBezTo>
                    <a:cubicBezTo>
                      <a:pt x="0" y="137"/>
                      <a:pt x="8" y="137"/>
                      <a:pt x="13" y="137"/>
                    </a:cubicBezTo>
                    <a:lnTo>
                      <a:pt x="120" y="137"/>
                    </a:lnTo>
                    <a:lnTo>
                      <a:pt x="120" y="244"/>
                    </a:lnTo>
                    <a:cubicBezTo>
                      <a:pt x="120" y="249"/>
                      <a:pt x="120" y="257"/>
                      <a:pt x="128" y="257"/>
                    </a:cubicBezTo>
                    <a:cubicBezTo>
                      <a:pt x="137" y="257"/>
                      <a:pt x="137" y="249"/>
                      <a:pt x="137" y="244"/>
                    </a:cubicBezTo>
                    <a:lnTo>
                      <a:pt x="137" y="13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5" name="Freeform 160">
                <a:extLst>
                  <a:ext uri="{FF2B5EF4-FFF2-40B4-BE49-F238E27FC236}">
                    <a16:creationId xmlns:a16="http://schemas.microsoft.com/office/drawing/2014/main" id="{2A33941E-E4F6-47CA-9CA4-29086DCDC359}"/>
                  </a:ext>
                </a:extLst>
              </p:cNvPr>
              <p:cNvSpPr>
                <a:spLocks/>
              </p:cNvSpPr>
              <p:nvPr>
                <p:custDataLst>
                  <p:tags r:id="rId157"/>
                </p:custDataLst>
              </p:nvPr>
            </p:nvSpPr>
            <p:spPr bwMode="auto">
              <a:xfrm>
                <a:off x="6038850" y="2543175"/>
                <a:ext cx="63500" cy="119063"/>
              </a:xfrm>
              <a:custGeom>
                <a:avLst/>
                <a:gdLst>
                  <a:gd name="T0" fmla="*/ 79 w 127"/>
                  <a:gd name="T1" fmla="*/ 10 h 232"/>
                  <a:gd name="T2" fmla="*/ 68 w 127"/>
                  <a:gd name="T3" fmla="*/ 0 h 232"/>
                  <a:gd name="T4" fmla="*/ 0 w 127"/>
                  <a:gd name="T5" fmla="*/ 22 h 232"/>
                  <a:gd name="T6" fmla="*/ 0 w 127"/>
                  <a:gd name="T7" fmla="*/ 35 h 232"/>
                  <a:gd name="T8" fmla="*/ 51 w 127"/>
                  <a:gd name="T9" fmla="*/ 25 h 232"/>
                  <a:gd name="T10" fmla="*/ 51 w 127"/>
                  <a:gd name="T11" fmla="*/ 203 h 232"/>
                  <a:gd name="T12" fmla="*/ 16 w 127"/>
                  <a:gd name="T13" fmla="*/ 219 h 232"/>
                  <a:gd name="T14" fmla="*/ 2 w 127"/>
                  <a:gd name="T15" fmla="*/ 219 h 232"/>
                  <a:gd name="T16" fmla="*/ 2 w 127"/>
                  <a:gd name="T17" fmla="*/ 232 h 232"/>
                  <a:gd name="T18" fmla="*/ 64 w 127"/>
                  <a:gd name="T19" fmla="*/ 230 h 232"/>
                  <a:gd name="T20" fmla="*/ 127 w 127"/>
                  <a:gd name="T21" fmla="*/ 232 h 232"/>
                  <a:gd name="T22" fmla="*/ 127 w 127"/>
                  <a:gd name="T23" fmla="*/ 219 h 232"/>
                  <a:gd name="T24" fmla="*/ 114 w 127"/>
                  <a:gd name="T25" fmla="*/ 219 h 232"/>
                  <a:gd name="T26" fmla="*/ 79 w 127"/>
                  <a:gd name="T27" fmla="*/ 203 h 232"/>
                  <a:gd name="T28" fmla="*/ 79 w 127"/>
                  <a:gd name="T29" fmla="*/ 10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7" h="232">
                    <a:moveTo>
                      <a:pt x="79" y="10"/>
                    </a:moveTo>
                    <a:cubicBezTo>
                      <a:pt x="79" y="1"/>
                      <a:pt x="78" y="0"/>
                      <a:pt x="68" y="0"/>
                    </a:cubicBezTo>
                    <a:cubicBezTo>
                      <a:pt x="46" y="22"/>
                      <a:pt x="14" y="22"/>
                      <a:pt x="0" y="22"/>
                    </a:cubicBezTo>
                    <a:lnTo>
                      <a:pt x="0" y="35"/>
                    </a:lnTo>
                    <a:cubicBezTo>
                      <a:pt x="8" y="35"/>
                      <a:pt x="31" y="35"/>
                      <a:pt x="51" y="25"/>
                    </a:cubicBezTo>
                    <a:lnTo>
                      <a:pt x="51" y="203"/>
                    </a:lnTo>
                    <a:cubicBezTo>
                      <a:pt x="51" y="215"/>
                      <a:pt x="51" y="219"/>
                      <a:pt x="16" y="219"/>
                    </a:cubicBezTo>
                    <a:lnTo>
                      <a:pt x="2" y="219"/>
                    </a:lnTo>
                    <a:lnTo>
                      <a:pt x="2" y="232"/>
                    </a:lnTo>
                    <a:cubicBezTo>
                      <a:pt x="9" y="231"/>
                      <a:pt x="52" y="230"/>
                      <a:pt x="64" y="230"/>
                    </a:cubicBezTo>
                    <a:cubicBezTo>
                      <a:pt x="75" y="230"/>
                      <a:pt x="119" y="231"/>
                      <a:pt x="127" y="232"/>
                    </a:cubicBezTo>
                    <a:lnTo>
                      <a:pt x="127" y="219"/>
                    </a:lnTo>
                    <a:lnTo>
                      <a:pt x="114" y="219"/>
                    </a:lnTo>
                    <a:cubicBezTo>
                      <a:pt x="79" y="219"/>
                      <a:pt x="79" y="215"/>
                      <a:pt x="79" y="203"/>
                    </a:cubicBezTo>
                    <a:lnTo>
                      <a:pt x="79" y="1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6" name="Freeform 161">
                <a:extLst>
                  <a:ext uri="{FF2B5EF4-FFF2-40B4-BE49-F238E27FC236}">
                    <a16:creationId xmlns:a16="http://schemas.microsoft.com/office/drawing/2014/main" id="{9D18874C-1023-45DE-92CD-4B9409FB9283}"/>
                  </a:ext>
                </a:extLst>
              </p:cNvPr>
              <p:cNvSpPr>
                <a:spLocks/>
              </p:cNvSpPr>
              <p:nvPr>
                <p:custDataLst>
                  <p:tags r:id="rId158"/>
                </p:custDataLst>
              </p:nvPr>
            </p:nvSpPr>
            <p:spPr bwMode="auto">
              <a:xfrm>
                <a:off x="5740400" y="2738438"/>
                <a:ext cx="330200" cy="358775"/>
              </a:xfrm>
              <a:custGeom>
                <a:avLst/>
                <a:gdLst>
                  <a:gd name="T0" fmla="*/ 603 w 664"/>
                  <a:gd name="T1" fmla="*/ 698 h 698"/>
                  <a:gd name="T2" fmla="*/ 664 w 664"/>
                  <a:gd name="T3" fmla="*/ 539 h 698"/>
                  <a:gd name="T4" fmla="*/ 651 w 664"/>
                  <a:gd name="T5" fmla="*/ 539 h 698"/>
                  <a:gd name="T6" fmla="*/ 521 w 664"/>
                  <a:gd name="T7" fmla="*/ 639 h 698"/>
                  <a:gd name="T8" fmla="*/ 366 w 664"/>
                  <a:gd name="T9" fmla="*/ 655 h 698"/>
                  <a:gd name="T10" fmla="*/ 66 w 664"/>
                  <a:gd name="T11" fmla="*/ 655 h 698"/>
                  <a:gd name="T12" fmla="*/ 320 w 664"/>
                  <a:gd name="T13" fmla="*/ 357 h 698"/>
                  <a:gd name="T14" fmla="*/ 324 w 664"/>
                  <a:gd name="T15" fmla="*/ 349 h 698"/>
                  <a:gd name="T16" fmla="*/ 321 w 664"/>
                  <a:gd name="T17" fmla="*/ 342 h 698"/>
                  <a:gd name="T18" fmla="*/ 88 w 664"/>
                  <a:gd name="T19" fmla="*/ 24 h 698"/>
                  <a:gd name="T20" fmla="*/ 361 w 664"/>
                  <a:gd name="T21" fmla="*/ 24 h 698"/>
                  <a:gd name="T22" fmla="*/ 478 w 664"/>
                  <a:gd name="T23" fmla="*/ 32 h 698"/>
                  <a:gd name="T24" fmla="*/ 588 w 664"/>
                  <a:gd name="T25" fmla="*/ 69 h 698"/>
                  <a:gd name="T26" fmla="*/ 651 w 664"/>
                  <a:gd name="T27" fmla="*/ 140 h 698"/>
                  <a:gd name="T28" fmla="*/ 664 w 664"/>
                  <a:gd name="T29" fmla="*/ 140 h 698"/>
                  <a:gd name="T30" fmla="*/ 603 w 664"/>
                  <a:gd name="T31" fmla="*/ 0 h 698"/>
                  <a:gd name="T32" fmla="*/ 14 w 664"/>
                  <a:gd name="T33" fmla="*/ 0 h 698"/>
                  <a:gd name="T34" fmla="*/ 0 w 664"/>
                  <a:gd name="T35" fmla="*/ 4 h 698"/>
                  <a:gd name="T36" fmla="*/ 0 w 664"/>
                  <a:gd name="T37" fmla="*/ 20 h 698"/>
                  <a:gd name="T38" fmla="*/ 264 w 664"/>
                  <a:gd name="T39" fmla="*/ 381 h 698"/>
                  <a:gd name="T40" fmla="*/ 5 w 664"/>
                  <a:gd name="T41" fmla="*/ 684 h 698"/>
                  <a:gd name="T42" fmla="*/ 0 w 664"/>
                  <a:gd name="T43" fmla="*/ 693 h 698"/>
                  <a:gd name="T44" fmla="*/ 14 w 664"/>
                  <a:gd name="T45" fmla="*/ 698 h 698"/>
                  <a:gd name="T46" fmla="*/ 603 w 664"/>
                  <a:gd name="T47" fmla="*/ 698 h 6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64" h="698">
                    <a:moveTo>
                      <a:pt x="603" y="698"/>
                    </a:moveTo>
                    <a:lnTo>
                      <a:pt x="664" y="539"/>
                    </a:lnTo>
                    <a:lnTo>
                      <a:pt x="651" y="539"/>
                    </a:lnTo>
                    <a:cubicBezTo>
                      <a:pt x="632" y="591"/>
                      <a:pt x="579" y="625"/>
                      <a:pt x="521" y="639"/>
                    </a:cubicBezTo>
                    <a:cubicBezTo>
                      <a:pt x="511" y="642"/>
                      <a:pt x="462" y="655"/>
                      <a:pt x="366" y="655"/>
                    </a:cubicBezTo>
                    <a:lnTo>
                      <a:pt x="66" y="655"/>
                    </a:lnTo>
                    <a:lnTo>
                      <a:pt x="320" y="357"/>
                    </a:lnTo>
                    <a:cubicBezTo>
                      <a:pt x="323" y="353"/>
                      <a:pt x="324" y="352"/>
                      <a:pt x="324" y="349"/>
                    </a:cubicBezTo>
                    <a:cubicBezTo>
                      <a:pt x="324" y="348"/>
                      <a:pt x="324" y="347"/>
                      <a:pt x="321" y="342"/>
                    </a:cubicBezTo>
                    <a:lnTo>
                      <a:pt x="88" y="24"/>
                    </a:lnTo>
                    <a:lnTo>
                      <a:pt x="361" y="24"/>
                    </a:lnTo>
                    <a:cubicBezTo>
                      <a:pt x="428" y="24"/>
                      <a:pt x="474" y="31"/>
                      <a:pt x="478" y="32"/>
                    </a:cubicBezTo>
                    <a:cubicBezTo>
                      <a:pt x="505" y="36"/>
                      <a:pt x="548" y="44"/>
                      <a:pt x="588" y="69"/>
                    </a:cubicBezTo>
                    <a:cubicBezTo>
                      <a:pt x="600" y="77"/>
                      <a:pt x="634" y="100"/>
                      <a:pt x="651" y="140"/>
                    </a:cubicBezTo>
                    <a:lnTo>
                      <a:pt x="664" y="140"/>
                    </a:lnTo>
                    <a:lnTo>
                      <a:pt x="603" y="0"/>
                    </a:lnTo>
                    <a:lnTo>
                      <a:pt x="14" y="0"/>
                    </a:lnTo>
                    <a:cubicBezTo>
                      <a:pt x="2" y="0"/>
                      <a:pt x="2" y="1"/>
                      <a:pt x="0" y="4"/>
                    </a:cubicBezTo>
                    <a:cubicBezTo>
                      <a:pt x="0" y="5"/>
                      <a:pt x="0" y="15"/>
                      <a:pt x="0" y="20"/>
                    </a:cubicBezTo>
                    <a:lnTo>
                      <a:pt x="264" y="381"/>
                    </a:lnTo>
                    <a:lnTo>
                      <a:pt x="5" y="684"/>
                    </a:lnTo>
                    <a:cubicBezTo>
                      <a:pt x="0" y="690"/>
                      <a:pt x="0" y="692"/>
                      <a:pt x="0" y="693"/>
                    </a:cubicBezTo>
                    <a:cubicBezTo>
                      <a:pt x="0" y="698"/>
                      <a:pt x="5" y="698"/>
                      <a:pt x="14" y="698"/>
                    </a:cubicBezTo>
                    <a:lnTo>
                      <a:pt x="603" y="69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7" name="Freeform 162">
                <a:extLst>
                  <a:ext uri="{FF2B5EF4-FFF2-40B4-BE49-F238E27FC236}">
                    <a16:creationId xmlns:a16="http://schemas.microsoft.com/office/drawing/2014/main" id="{F1833C87-1938-4CC3-9907-EEE43C9E4F9F}"/>
                  </a:ext>
                </a:extLst>
              </p:cNvPr>
              <p:cNvSpPr>
                <a:spLocks noEditPoints="1"/>
              </p:cNvSpPr>
              <p:nvPr>
                <p:custDataLst>
                  <p:tags r:id="rId159"/>
                </p:custDataLst>
              </p:nvPr>
            </p:nvSpPr>
            <p:spPr bwMode="auto">
              <a:xfrm>
                <a:off x="5753100" y="3163888"/>
                <a:ext cx="52388" cy="120650"/>
              </a:xfrm>
              <a:custGeom>
                <a:avLst/>
                <a:gdLst>
                  <a:gd name="T0" fmla="*/ 96 w 105"/>
                  <a:gd name="T1" fmla="*/ 13 h 235"/>
                  <a:gd name="T2" fmla="*/ 82 w 105"/>
                  <a:gd name="T3" fmla="*/ 0 h 235"/>
                  <a:gd name="T4" fmla="*/ 63 w 105"/>
                  <a:gd name="T5" fmla="*/ 19 h 235"/>
                  <a:gd name="T6" fmla="*/ 77 w 105"/>
                  <a:gd name="T7" fmla="*/ 33 h 235"/>
                  <a:gd name="T8" fmla="*/ 96 w 105"/>
                  <a:gd name="T9" fmla="*/ 13 h 235"/>
                  <a:gd name="T10" fmla="*/ 25 w 105"/>
                  <a:gd name="T11" fmla="*/ 191 h 235"/>
                  <a:gd name="T12" fmla="*/ 22 w 105"/>
                  <a:gd name="T13" fmla="*/ 205 h 235"/>
                  <a:gd name="T14" fmla="*/ 55 w 105"/>
                  <a:gd name="T15" fmla="*/ 235 h 235"/>
                  <a:gd name="T16" fmla="*/ 105 w 105"/>
                  <a:gd name="T17" fmla="*/ 182 h 235"/>
                  <a:gd name="T18" fmla="*/ 100 w 105"/>
                  <a:gd name="T19" fmla="*/ 177 h 235"/>
                  <a:gd name="T20" fmla="*/ 93 w 105"/>
                  <a:gd name="T21" fmla="*/ 183 h 235"/>
                  <a:gd name="T22" fmla="*/ 56 w 105"/>
                  <a:gd name="T23" fmla="*/ 225 h 235"/>
                  <a:gd name="T24" fmla="*/ 47 w 105"/>
                  <a:gd name="T25" fmla="*/ 213 h 235"/>
                  <a:gd name="T26" fmla="*/ 53 w 105"/>
                  <a:gd name="T27" fmla="*/ 191 h 235"/>
                  <a:gd name="T28" fmla="*/ 64 w 105"/>
                  <a:gd name="T29" fmla="*/ 163 h 235"/>
                  <a:gd name="T30" fmla="*/ 81 w 105"/>
                  <a:gd name="T31" fmla="*/ 118 h 235"/>
                  <a:gd name="T32" fmla="*/ 83 w 105"/>
                  <a:gd name="T33" fmla="*/ 107 h 235"/>
                  <a:gd name="T34" fmla="*/ 50 w 105"/>
                  <a:gd name="T35" fmla="*/ 78 h 235"/>
                  <a:gd name="T36" fmla="*/ 0 w 105"/>
                  <a:gd name="T37" fmla="*/ 131 h 235"/>
                  <a:gd name="T38" fmla="*/ 6 w 105"/>
                  <a:gd name="T39" fmla="*/ 135 h 235"/>
                  <a:gd name="T40" fmla="*/ 12 w 105"/>
                  <a:gd name="T41" fmla="*/ 130 h 235"/>
                  <a:gd name="T42" fmla="*/ 49 w 105"/>
                  <a:gd name="T43" fmla="*/ 87 h 235"/>
                  <a:gd name="T44" fmla="*/ 58 w 105"/>
                  <a:gd name="T45" fmla="*/ 100 h 235"/>
                  <a:gd name="T46" fmla="*/ 47 w 105"/>
                  <a:gd name="T47" fmla="*/ 134 h 235"/>
                  <a:gd name="T48" fmla="*/ 25 w 105"/>
                  <a:gd name="T49" fmla="*/ 191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5" h="235">
                    <a:moveTo>
                      <a:pt x="96" y="13"/>
                    </a:moveTo>
                    <a:cubicBezTo>
                      <a:pt x="96" y="8"/>
                      <a:pt x="92" y="0"/>
                      <a:pt x="82" y="0"/>
                    </a:cubicBezTo>
                    <a:cubicBezTo>
                      <a:pt x="73" y="0"/>
                      <a:pt x="63" y="9"/>
                      <a:pt x="63" y="19"/>
                    </a:cubicBezTo>
                    <a:cubicBezTo>
                      <a:pt x="63" y="25"/>
                      <a:pt x="67" y="33"/>
                      <a:pt x="77" y="33"/>
                    </a:cubicBezTo>
                    <a:cubicBezTo>
                      <a:pt x="87" y="33"/>
                      <a:pt x="96" y="23"/>
                      <a:pt x="96" y="13"/>
                    </a:cubicBezTo>
                    <a:close/>
                    <a:moveTo>
                      <a:pt x="25" y="191"/>
                    </a:moveTo>
                    <a:cubicBezTo>
                      <a:pt x="24" y="195"/>
                      <a:pt x="22" y="199"/>
                      <a:pt x="22" y="205"/>
                    </a:cubicBezTo>
                    <a:cubicBezTo>
                      <a:pt x="22" y="222"/>
                      <a:pt x="36" y="235"/>
                      <a:pt x="55" y="235"/>
                    </a:cubicBezTo>
                    <a:cubicBezTo>
                      <a:pt x="90" y="235"/>
                      <a:pt x="105" y="187"/>
                      <a:pt x="105" y="182"/>
                    </a:cubicBezTo>
                    <a:cubicBezTo>
                      <a:pt x="105" y="177"/>
                      <a:pt x="101" y="177"/>
                      <a:pt x="100" y="177"/>
                    </a:cubicBezTo>
                    <a:cubicBezTo>
                      <a:pt x="95" y="177"/>
                      <a:pt x="94" y="179"/>
                      <a:pt x="93" y="183"/>
                    </a:cubicBezTo>
                    <a:cubicBezTo>
                      <a:pt x="85" y="211"/>
                      <a:pt x="70" y="225"/>
                      <a:pt x="56" y="225"/>
                    </a:cubicBezTo>
                    <a:cubicBezTo>
                      <a:pt x="49" y="225"/>
                      <a:pt x="47" y="221"/>
                      <a:pt x="47" y="213"/>
                    </a:cubicBezTo>
                    <a:cubicBezTo>
                      <a:pt x="47" y="205"/>
                      <a:pt x="50" y="198"/>
                      <a:pt x="53" y="191"/>
                    </a:cubicBezTo>
                    <a:cubicBezTo>
                      <a:pt x="56" y="181"/>
                      <a:pt x="60" y="172"/>
                      <a:pt x="64" y="163"/>
                    </a:cubicBezTo>
                    <a:cubicBezTo>
                      <a:pt x="67" y="154"/>
                      <a:pt x="80" y="123"/>
                      <a:pt x="81" y="118"/>
                    </a:cubicBezTo>
                    <a:cubicBezTo>
                      <a:pt x="82" y="115"/>
                      <a:pt x="83" y="111"/>
                      <a:pt x="83" y="107"/>
                    </a:cubicBezTo>
                    <a:cubicBezTo>
                      <a:pt x="83" y="91"/>
                      <a:pt x="69" y="78"/>
                      <a:pt x="50" y="78"/>
                    </a:cubicBezTo>
                    <a:cubicBezTo>
                      <a:pt x="16" y="78"/>
                      <a:pt x="0" y="125"/>
                      <a:pt x="0" y="131"/>
                    </a:cubicBezTo>
                    <a:cubicBezTo>
                      <a:pt x="0" y="135"/>
                      <a:pt x="4" y="135"/>
                      <a:pt x="6" y="135"/>
                    </a:cubicBezTo>
                    <a:cubicBezTo>
                      <a:pt x="10" y="135"/>
                      <a:pt x="11" y="134"/>
                      <a:pt x="12" y="130"/>
                    </a:cubicBezTo>
                    <a:cubicBezTo>
                      <a:pt x="21" y="100"/>
                      <a:pt x="36" y="87"/>
                      <a:pt x="49" y="87"/>
                    </a:cubicBezTo>
                    <a:cubicBezTo>
                      <a:pt x="55" y="87"/>
                      <a:pt x="58" y="90"/>
                      <a:pt x="58" y="100"/>
                    </a:cubicBezTo>
                    <a:cubicBezTo>
                      <a:pt x="58" y="108"/>
                      <a:pt x="56" y="113"/>
                      <a:pt x="47" y="134"/>
                    </a:cubicBezTo>
                    <a:lnTo>
                      <a:pt x="25" y="19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8" name="Freeform 163">
                <a:extLst>
                  <a:ext uri="{FF2B5EF4-FFF2-40B4-BE49-F238E27FC236}">
                    <a16:creationId xmlns:a16="http://schemas.microsoft.com/office/drawing/2014/main" id="{6F555BDE-D7C8-420C-AFAB-F84BBE2B5903}"/>
                  </a:ext>
                </a:extLst>
              </p:cNvPr>
              <p:cNvSpPr>
                <a:spLocks noEditPoints="1"/>
              </p:cNvSpPr>
              <p:nvPr>
                <p:custDataLst>
                  <p:tags r:id="rId160"/>
                </p:custDataLst>
              </p:nvPr>
            </p:nvSpPr>
            <p:spPr bwMode="auto">
              <a:xfrm>
                <a:off x="5827712" y="3214688"/>
                <a:ext cx="127000" cy="47625"/>
              </a:xfrm>
              <a:custGeom>
                <a:avLst/>
                <a:gdLst>
                  <a:gd name="T0" fmla="*/ 244 w 257"/>
                  <a:gd name="T1" fmla="*/ 17 h 94"/>
                  <a:gd name="T2" fmla="*/ 257 w 257"/>
                  <a:gd name="T3" fmla="*/ 9 h 94"/>
                  <a:gd name="T4" fmla="*/ 244 w 257"/>
                  <a:gd name="T5" fmla="*/ 0 h 94"/>
                  <a:gd name="T6" fmla="*/ 13 w 257"/>
                  <a:gd name="T7" fmla="*/ 0 h 94"/>
                  <a:gd name="T8" fmla="*/ 0 w 257"/>
                  <a:gd name="T9" fmla="*/ 9 h 94"/>
                  <a:gd name="T10" fmla="*/ 14 w 257"/>
                  <a:gd name="T11" fmla="*/ 17 h 94"/>
                  <a:gd name="T12" fmla="*/ 244 w 257"/>
                  <a:gd name="T13" fmla="*/ 17 h 94"/>
                  <a:gd name="T14" fmla="*/ 244 w 257"/>
                  <a:gd name="T15" fmla="*/ 94 h 94"/>
                  <a:gd name="T16" fmla="*/ 257 w 257"/>
                  <a:gd name="T17" fmla="*/ 86 h 94"/>
                  <a:gd name="T18" fmla="*/ 244 w 257"/>
                  <a:gd name="T19" fmla="*/ 77 h 94"/>
                  <a:gd name="T20" fmla="*/ 14 w 257"/>
                  <a:gd name="T21" fmla="*/ 77 h 94"/>
                  <a:gd name="T22" fmla="*/ 0 w 257"/>
                  <a:gd name="T23" fmla="*/ 86 h 94"/>
                  <a:gd name="T24" fmla="*/ 13 w 257"/>
                  <a:gd name="T25" fmla="*/ 94 h 94"/>
                  <a:gd name="T26" fmla="*/ 244 w 257"/>
                  <a:gd name="T27" fmla="*/ 94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57" h="94">
                    <a:moveTo>
                      <a:pt x="244" y="17"/>
                    </a:moveTo>
                    <a:cubicBezTo>
                      <a:pt x="249" y="17"/>
                      <a:pt x="257" y="17"/>
                      <a:pt x="257" y="9"/>
                    </a:cubicBezTo>
                    <a:cubicBezTo>
                      <a:pt x="257" y="0"/>
                      <a:pt x="249" y="0"/>
                      <a:pt x="244" y="0"/>
                    </a:cubicBezTo>
                    <a:lnTo>
                      <a:pt x="13" y="0"/>
                    </a:lnTo>
                    <a:cubicBezTo>
                      <a:pt x="9" y="0"/>
                      <a:pt x="0" y="0"/>
                      <a:pt x="0" y="9"/>
                    </a:cubicBezTo>
                    <a:cubicBezTo>
                      <a:pt x="0" y="17"/>
                      <a:pt x="8" y="17"/>
                      <a:pt x="14" y="17"/>
                    </a:cubicBezTo>
                    <a:lnTo>
                      <a:pt x="244" y="17"/>
                    </a:lnTo>
                    <a:close/>
                    <a:moveTo>
                      <a:pt x="244" y="94"/>
                    </a:moveTo>
                    <a:cubicBezTo>
                      <a:pt x="249" y="94"/>
                      <a:pt x="257" y="94"/>
                      <a:pt x="257" y="86"/>
                    </a:cubicBezTo>
                    <a:cubicBezTo>
                      <a:pt x="257" y="77"/>
                      <a:pt x="249" y="77"/>
                      <a:pt x="244" y="77"/>
                    </a:cubicBezTo>
                    <a:lnTo>
                      <a:pt x="14" y="77"/>
                    </a:lnTo>
                    <a:cubicBezTo>
                      <a:pt x="8" y="77"/>
                      <a:pt x="0" y="77"/>
                      <a:pt x="0" y="86"/>
                    </a:cubicBezTo>
                    <a:cubicBezTo>
                      <a:pt x="0" y="94"/>
                      <a:pt x="9" y="94"/>
                      <a:pt x="13" y="94"/>
                    </a:cubicBezTo>
                    <a:lnTo>
                      <a:pt x="244" y="9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299" name="Freeform 164">
                <a:extLst>
                  <a:ext uri="{FF2B5EF4-FFF2-40B4-BE49-F238E27FC236}">
                    <a16:creationId xmlns:a16="http://schemas.microsoft.com/office/drawing/2014/main" id="{4A5E63D0-9CD9-46D1-8422-1A871F88451D}"/>
                  </a:ext>
                </a:extLst>
              </p:cNvPr>
              <p:cNvSpPr>
                <a:spLocks/>
              </p:cNvSpPr>
              <p:nvPr>
                <p:custDataLst>
                  <p:tags r:id="rId161"/>
                </p:custDataLst>
              </p:nvPr>
            </p:nvSpPr>
            <p:spPr bwMode="auto">
              <a:xfrm>
                <a:off x="5986462" y="3163888"/>
                <a:ext cx="63500" cy="119063"/>
              </a:xfrm>
              <a:custGeom>
                <a:avLst/>
                <a:gdLst>
                  <a:gd name="T0" fmla="*/ 79 w 127"/>
                  <a:gd name="T1" fmla="*/ 10 h 231"/>
                  <a:gd name="T2" fmla="*/ 68 w 127"/>
                  <a:gd name="T3" fmla="*/ 0 h 231"/>
                  <a:gd name="T4" fmla="*/ 0 w 127"/>
                  <a:gd name="T5" fmla="*/ 22 h 231"/>
                  <a:gd name="T6" fmla="*/ 0 w 127"/>
                  <a:gd name="T7" fmla="*/ 35 h 231"/>
                  <a:gd name="T8" fmla="*/ 51 w 127"/>
                  <a:gd name="T9" fmla="*/ 25 h 231"/>
                  <a:gd name="T10" fmla="*/ 51 w 127"/>
                  <a:gd name="T11" fmla="*/ 203 h 231"/>
                  <a:gd name="T12" fmla="*/ 16 w 127"/>
                  <a:gd name="T13" fmla="*/ 219 h 231"/>
                  <a:gd name="T14" fmla="*/ 2 w 127"/>
                  <a:gd name="T15" fmla="*/ 219 h 231"/>
                  <a:gd name="T16" fmla="*/ 2 w 127"/>
                  <a:gd name="T17" fmla="*/ 231 h 231"/>
                  <a:gd name="T18" fmla="*/ 65 w 127"/>
                  <a:gd name="T19" fmla="*/ 230 h 231"/>
                  <a:gd name="T20" fmla="*/ 127 w 127"/>
                  <a:gd name="T21" fmla="*/ 231 h 231"/>
                  <a:gd name="T22" fmla="*/ 127 w 127"/>
                  <a:gd name="T23" fmla="*/ 219 h 231"/>
                  <a:gd name="T24" fmla="*/ 114 w 127"/>
                  <a:gd name="T25" fmla="*/ 219 h 231"/>
                  <a:gd name="T26" fmla="*/ 79 w 127"/>
                  <a:gd name="T27" fmla="*/ 203 h 231"/>
                  <a:gd name="T28" fmla="*/ 79 w 127"/>
                  <a:gd name="T29" fmla="*/ 10 h 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7" h="231">
                    <a:moveTo>
                      <a:pt x="79" y="10"/>
                    </a:moveTo>
                    <a:cubicBezTo>
                      <a:pt x="79" y="0"/>
                      <a:pt x="78" y="0"/>
                      <a:pt x="68" y="0"/>
                    </a:cubicBezTo>
                    <a:cubicBezTo>
                      <a:pt x="46" y="22"/>
                      <a:pt x="14" y="22"/>
                      <a:pt x="0" y="22"/>
                    </a:cubicBezTo>
                    <a:lnTo>
                      <a:pt x="0" y="35"/>
                    </a:lnTo>
                    <a:cubicBezTo>
                      <a:pt x="8" y="35"/>
                      <a:pt x="31" y="35"/>
                      <a:pt x="51" y="25"/>
                    </a:cubicBezTo>
                    <a:lnTo>
                      <a:pt x="51" y="203"/>
                    </a:lnTo>
                    <a:cubicBezTo>
                      <a:pt x="51" y="214"/>
                      <a:pt x="51" y="219"/>
                      <a:pt x="16" y="219"/>
                    </a:cubicBezTo>
                    <a:lnTo>
                      <a:pt x="2" y="219"/>
                    </a:lnTo>
                    <a:lnTo>
                      <a:pt x="2" y="231"/>
                    </a:lnTo>
                    <a:cubicBezTo>
                      <a:pt x="9" y="231"/>
                      <a:pt x="52" y="230"/>
                      <a:pt x="65" y="230"/>
                    </a:cubicBezTo>
                    <a:cubicBezTo>
                      <a:pt x="75" y="230"/>
                      <a:pt x="119" y="231"/>
                      <a:pt x="127" y="231"/>
                    </a:cubicBezTo>
                    <a:lnTo>
                      <a:pt x="127" y="219"/>
                    </a:lnTo>
                    <a:lnTo>
                      <a:pt x="114" y="219"/>
                    </a:lnTo>
                    <a:cubicBezTo>
                      <a:pt x="79" y="219"/>
                      <a:pt x="79" y="214"/>
                      <a:pt x="79" y="203"/>
                    </a:cubicBezTo>
                    <a:lnTo>
                      <a:pt x="79" y="1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0" name="Freeform 165">
                <a:extLst>
                  <a:ext uri="{FF2B5EF4-FFF2-40B4-BE49-F238E27FC236}">
                    <a16:creationId xmlns:a16="http://schemas.microsoft.com/office/drawing/2014/main" id="{90CB100F-226E-4CF0-8C36-AF15DD19DD13}"/>
                  </a:ext>
                </a:extLst>
              </p:cNvPr>
              <p:cNvSpPr>
                <a:spLocks/>
              </p:cNvSpPr>
              <p:nvPr>
                <p:custDataLst>
                  <p:tags r:id="rId162"/>
                </p:custDataLst>
              </p:nvPr>
            </p:nvSpPr>
            <p:spPr bwMode="auto">
              <a:xfrm>
                <a:off x="6208712" y="2868613"/>
                <a:ext cx="127000" cy="115888"/>
              </a:xfrm>
              <a:custGeom>
                <a:avLst/>
                <a:gdLst>
                  <a:gd name="T0" fmla="*/ 160 w 256"/>
                  <a:gd name="T1" fmla="*/ 193 h 226"/>
                  <a:gd name="T2" fmla="*/ 204 w 256"/>
                  <a:gd name="T3" fmla="*/ 226 h 226"/>
                  <a:gd name="T4" fmla="*/ 241 w 256"/>
                  <a:gd name="T5" fmla="*/ 199 h 226"/>
                  <a:gd name="T6" fmla="*/ 256 w 256"/>
                  <a:gd name="T7" fmla="*/ 149 h 226"/>
                  <a:gd name="T8" fmla="*/ 250 w 256"/>
                  <a:gd name="T9" fmla="*/ 144 h 226"/>
                  <a:gd name="T10" fmla="*/ 243 w 256"/>
                  <a:gd name="T11" fmla="*/ 153 h 226"/>
                  <a:gd name="T12" fmla="*/ 206 w 256"/>
                  <a:gd name="T13" fmla="*/ 215 h 226"/>
                  <a:gd name="T14" fmla="*/ 191 w 256"/>
                  <a:gd name="T15" fmla="*/ 192 h 226"/>
                  <a:gd name="T16" fmla="*/ 200 w 256"/>
                  <a:gd name="T17" fmla="*/ 140 h 226"/>
                  <a:gd name="T18" fmla="*/ 214 w 256"/>
                  <a:gd name="T19" fmla="*/ 86 h 226"/>
                  <a:gd name="T20" fmla="*/ 223 w 256"/>
                  <a:gd name="T21" fmla="*/ 53 h 226"/>
                  <a:gd name="T22" fmla="*/ 230 w 256"/>
                  <a:gd name="T23" fmla="*/ 19 h 226"/>
                  <a:gd name="T24" fmla="*/ 216 w 256"/>
                  <a:gd name="T25" fmla="*/ 6 h 226"/>
                  <a:gd name="T26" fmla="*/ 197 w 256"/>
                  <a:gd name="T27" fmla="*/ 23 h 226"/>
                  <a:gd name="T28" fmla="*/ 159 w 256"/>
                  <a:gd name="T29" fmla="*/ 173 h 226"/>
                  <a:gd name="T30" fmla="*/ 102 w 256"/>
                  <a:gd name="T31" fmla="*/ 215 h 226"/>
                  <a:gd name="T32" fmla="*/ 71 w 256"/>
                  <a:gd name="T33" fmla="*/ 174 h 226"/>
                  <a:gd name="T34" fmla="*/ 98 w 256"/>
                  <a:gd name="T35" fmla="*/ 72 h 226"/>
                  <a:gd name="T36" fmla="*/ 107 w 256"/>
                  <a:gd name="T37" fmla="*/ 41 h 226"/>
                  <a:gd name="T38" fmla="*/ 66 w 256"/>
                  <a:gd name="T39" fmla="*/ 0 h 226"/>
                  <a:gd name="T40" fmla="*/ 0 w 256"/>
                  <a:gd name="T41" fmla="*/ 77 h 226"/>
                  <a:gd name="T42" fmla="*/ 6 w 256"/>
                  <a:gd name="T43" fmla="*/ 82 h 226"/>
                  <a:gd name="T44" fmla="*/ 14 w 256"/>
                  <a:gd name="T45" fmla="*/ 73 h 226"/>
                  <a:gd name="T46" fmla="*/ 64 w 256"/>
                  <a:gd name="T47" fmla="*/ 11 h 226"/>
                  <a:gd name="T48" fmla="*/ 77 w 256"/>
                  <a:gd name="T49" fmla="*/ 28 h 226"/>
                  <a:gd name="T50" fmla="*/ 68 w 256"/>
                  <a:gd name="T51" fmla="*/ 62 h 226"/>
                  <a:gd name="T52" fmla="*/ 39 w 256"/>
                  <a:gd name="T53" fmla="*/ 166 h 226"/>
                  <a:gd name="T54" fmla="*/ 101 w 256"/>
                  <a:gd name="T55" fmla="*/ 226 h 226"/>
                  <a:gd name="T56" fmla="*/ 160 w 256"/>
                  <a:gd name="T57" fmla="*/ 19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6" h="226">
                    <a:moveTo>
                      <a:pt x="160" y="193"/>
                    </a:moveTo>
                    <a:cubicBezTo>
                      <a:pt x="166" y="213"/>
                      <a:pt x="183" y="226"/>
                      <a:pt x="204" y="226"/>
                    </a:cubicBezTo>
                    <a:cubicBezTo>
                      <a:pt x="222" y="226"/>
                      <a:pt x="233" y="215"/>
                      <a:pt x="241" y="199"/>
                    </a:cubicBezTo>
                    <a:cubicBezTo>
                      <a:pt x="250" y="181"/>
                      <a:pt x="256" y="150"/>
                      <a:pt x="256" y="149"/>
                    </a:cubicBezTo>
                    <a:cubicBezTo>
                      <a:pt x="256" y="144"/>
                      <a:pt x="252" y="144"/>
                      <a:pt x="250" y="144"/>
                    </a:cubicBezTo>
                    <a:cubicBezTo>
                      <a:pt x="245" y="144"/>
                      <a:pt x="245" y="146"/>
                      <a:pt x="243" y="153"/>
                    </a:cubicBezTo>
                    <a:cubicBezTo>
                      <a:pt x="236" y="181"/>
                      <a:pt x="227" y="215"/>
                      <a:pt x="206" y="215"/>
                    </a:cubicBezTo>
                    <a:cubicBezTo>
                      <a:pt x="195" y="215"/>
                      <a:pt x="191" y="209"/>
                      <a:pt x="191" y="192"/>
                    </a:cubicBezTo>
                    <a:cubicBezTo>
                      <a:pt x="191" y="181"/>
                      <a:pt x="197" y="158"/>
                      <a:pt x="200" y="140"/>
                    </a:cubicBezTo>
                    <a:lnTo>
                      <a:pt x="214" y="86"/>
                    </a:lnTo>
                    <a:cubicBezTo>
                      <a:pt x="216" y="79"/>
                      <a:pt x="221" y="60"/>
                      <a:pt x="223" y="53"/>
                    </a:cubicBezTo>
                    <a:cubicBezTo>
                      <a:pt x="225" y="41"/>
                      <a:pt x="230" y="22"/>
                      <a:pt x="230" y="19"/>
                    </a:cubicBezTo>
                    <a:cubicBezTo>
                      <a:pt x="230" y="10"/>
                      <a:pt x="223" y="6"/>
                      <a:pt x="216" y="6"/>
                    </a:cubicBezTo>
                    <a:cubicBezTo>
                      <a:pt x="213" y="6"/>
                      <a:pt x="200" y="6"/>
                      <a:pt x="197" y="23"/>
                    </a:cubicBezTo>
                    <a:cubicBezTo>
                      <a:pt x="187" y="60"/>
                      <a:pt x="165" y="147"/>
                      <a:pt x="159" y="173"/>
                    </a:cubicBezTo>
                    <a:cubicBezTo>
                      <a:pt x="159" y="175"/>
                      <a:pt x="139" y="215"/>
                      <a:pt x="102" y="215"/>
                    </a:cubicBezTo>
                    <a:cubicBezTo>
                      <a:pt x="76" y="215"/>
                      <a:pt x="71" y="193"/>
                      <a:pt x="71" y="174"/>
                    </a:cubicBezTo>
                    <a:cubicBezTo>
                      <a:pt x="71" y="146"/>
                      <a:pt x="85" y="107"/>
                      <a:pt x="98" y="72"/>
                    </a:cubicBezTo>
                    <a:cubicBezTo>
                      <a:pt x="104" y="58"/>
                      <a:pt x="107" y="51"/>
                      <a:pt x="107" y="41"/>
                    </a:cubicBezTo>
                    <a:cubicBezTo>
                      <a:pt x="107" y="19"/>
                      <a:pt x="91" y="0"/>
                      <a:pt x="66" y="0"/>
                    </a:cubicBezTo>
                    <a:cubicBezTo>
                      <a:pt x="18" y="0"/>
                      <a:pt x="0" y="72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2" y="81"/>
                      <a:pt x="14" y="73"/>
                    </a:cubicBezTo>
                    <a:cubicBezTo>
                      <a:pt x="26" y="30"/>
                      <a:pt x="45" y="11"/>
                      <a:pt x="64" y="11"/>
                    </a:cubicBezTo>
                    <a:cubicBezTo>
                      <a:pt x="69" y="11"/>
                      <a:pt x="77" y="12"/>
                      <a:pt x="77" y="28"/>
                    </a:cubicBezTo>
                    <a:cubicBezTo>
                      <a:pt x="77" y="40"/>
                      <a:pt x="71" y="54"/>
                      <a:pt x="68" y="62"/>
                    </a:cubicBezTo>
                    <a:cubicBezTo>
                      <a:pt x="50" y="111"/>
                      <a:pt x="39" y="142"/>
                      <a:pt x="39" y="166"/>
                    </a:cubicBezTo>
                    <a:cubicBezTo>
                      <a:pt x="39" y="214"/>
                      <a:pt x="74" y="226"/>
                      <a:pt x="101" y="226"/>
                    </a:cubicBezTo>
                    <a:cubicBezTo>
                      <a:pt x="134" y="226"/>
                      <a:pt x="152" y="204"/>
                      <a:pt x="160" y="1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1" name="Freeform 166">
                <a:extLst>
                  <a:ext uri="{FF2B5EF4-FFF2-40B4-BE49-F238E27FC236}">
                    <a16:creationId xmlns:a16="http://schemas.microsoft.com/office/drawing/2014/main" id="{6B4CBBE6-6FEC-48B4-B918-0DFA6C4532D3}"/>
                  </a:ext>
                </a:extLst>
              </p:cNvPr>
              <p:cNvSpPr>
                <a:spLocks/>
              </p:cNvSpPr>
              <p:nvPr>
                <p:custDataLst>
                  <p:tags r:id="rId163"/>
                </p:custDataLst>
              </p:nvPr>
            </p:nvSpPr>
            <p:spPr bwMode="auto">
              <a:xfrm>
                <a:off x="6356350" y="2752725"/>
                <a:ext cx="84138" cy="125413"/>
              </a:xfrm>
              <a:custGeom>
                <a:avLst/>
                <a:gdLst>
                  <a:gd name="T0" fmla="*/ 83 w 172"/>
                  <a:gd name="T1" fmla="*/ 10 h 245"/>
                  <a:gd name="T2" fmla="*/ 84 w 172"/>
                  <a:gd name="T3" fmla="*/ 5 h 245"/>
                  <a:gd name="T4" fmla="*/ 79 w 172"/>
                  <a:gd name="T5" fmla="*/ 0 h 245"/>
                  <a:gd name="T6" fmla="*/ 34 w 172"/>
                  <a:gd name="T7" fmla="*/ 3 h 245"/>
                  <a:gd name="T8" fmla="*/ 27 w 172"/>
                  <a:gd name="T9" fmla="*/ 11 h 245"/>
                  <a:gd name="T10" fmla="*/ 36 w 172"/>
                  <a:gd name="T11" fmla="*/ 16 h 245"/>
                  <a:gd name="T12" fmla="*/ 52 w 172"/>
                  <a:gd name="T13" fmla="*/ 21 h 245"/>
                  <a:gd name="T14" fmla="*/ 51 w 172"/>
                  <a:gd name="T15" fmla="*/ 29 h 245"/>
                  <a:gd name="T16" fmla="*/ 2 w 172"/>
                  <a:gd name="T17" fmla="*/ 226 h 245"/>
                  <a:gd name="T18" fmla="*/ 0 w 172"/>
                  <a:gd name="T19" fmla="*/ 234 h 245"/>
                  <a:gd name="T20" fmla="*/ 12 w 172"/>
                  <a:gd name="T21" fmla="*/ 245 h 245"/>
                  <a:gd name="T22" fmla="*/ 28 w 172"/>
                  <a:gd name="T23" fmla="*/ 231 h 245"/>
                  <a:gd name="T24" fmla="*/ 45 w 172"/>
                  <a:gd name="T25" fmla="*/ 163 h 245"/>
                  <a:gd name="T26" fmla="*/ 90 w 172"/>
                  <a:gd name="T27" fmla="*/ 192 h 245"/>
                  <a:gd name="T28" fmla="*/ 89 w 172"/>
                  <a:gd name="T29" fmla="*/ 199 h 245"/>
                  <a:gd name="T30" fmla="*/ 88 w 172"/>
                  <a:gd name="T31" fmla="*/ 209 h 245"/>
                  <a:gd name="T32" fmla="*/ 124 w 172"/>
                  <a:gd name="T33" fmla="*/ 245 h 245"/>
                  <a:gd name="T34" fmla="*/ 169 w 172"/>
                  <a:gd name="T35" fmla="*/ 192 h 245"/>
                  <a:gd name="T36" fmla="*/ 163 w 172"/>
                  <a:gd name="T37" fmla="*/ 187 h 245"/>
                  <a:gd name="T38" fmla="*/ 156 w 172"/>
                  <a:gd name="T39" fmla="*/ 196 h 245"/>
                  <a:gd name="T40" fmla="*/ 126 w 172"/>
                  <a:gd name="T41" fmla="*/ 235 h 245"/>
                  <a:gd name="T42" fmla="*/ 113 w 172"/>
                  <a:gd name="T43" fmla="*/ 217 h 245"/>
                  <a:gd name="T44" fmla="*/ 115 w 172"/>
                  <a:gd name="T45" fmla="*/ 202 h 245"/>
                  <a:gd name="T46" fmla="*/ 117 w 172"/>
                  <a:gd name="T47" fmla="*/ 191 h 245"/>
                  <a:gd name="T48" fmla="*/ 61 w 172"/>
                  <a:gd name="T49" fmla="*/ 154 h 245"/>
                  <a:gd name="T50" fmla="*/ 90 w 172"/>
                  <a:gd name="T51" fmla="*/ 131 h 245"/>
                  <a:gd name="T52" fmla="*/ 144 w 172"/>
                  <a:gd name="T53" fmla="*/ 98 h 245"/>
                  <a:gd name="T54" fmla="*/ 156 w 172"/>
                  <a:gd name="T55" fmla="*/ 102 h 245"/>
                  <a:gd name="T56" fmla="*/ 138 w 172"/>
                  <a:gd name="T57" fmla="*/ 122 h 245"/>
                  <a:gd name="T58" fmla="*/ 152 w 172"/>
                  <a:gd name="T59" fmla="*/ 135 h 245"/>
                  <a:gd name="T60" fmla="*/ 172 w 172"/>
                  <a:gd name="T61" fmla="*/ 112 h 245"/>
                  <a:gd name="T62" fmla="*/ 145 w 172"/>
                  <a:gd name="T63" fmla="*/ 88 h 245"/>
                  <a:gd name="T64" fmla="*/ 89 w 172"/>
                  <a:gd name="T65" fmla="*/ 119 h 245"/>
                  <a:gd name="T66" fmla="*/ 48 w 172"/>
                  <a:gd name="T67" fmla="*/ 149 h 245"/>
                  <a:gd name="T68" fmla="*/ 83 w 172"/>
                  <a:gd name="T69" fmla="*/ 1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" h="245">
                    <a:moveTo>
                      <a:pt x="83" y="10"/>
                    </a:moveTo>
                    <a:cubicBezTo>
                      <a:pt x="83" y="10"/>
                      <a:pt x="84" y="5"/>
                      <a:pt x="84" y="5"/>
                    </a:cubicBezTo>
                    <a:cubicBezTo>
                      <a:pt x="84" y="3"/>
                      <a:pt x="83" y="0"/>
                      <a:pt x="79" y="0"/>
                    </a:cubicBezTo>
                    <a:cubicBezTo>
                      <a:pt x="72" y="0"/>
                      <a:pt x="43" y="3"/>
                      <a:pt x="34" y="3"/>
                    </a:cubicBezTo>
                    <a:cubicBezTo>
                      <a:pt x="31" y="4"/>
                      <a:pt x="27" y="4"/>
                      <a:pt x="27" y="11"/>
                    </a:cubicBezTo>
                    <a:cubicBezTo>
                      <a:pt x="27" y="16"/>
                      <a:pt x="31" y="16"/>
                      <a:pt x="36" y="16"/>
                    </a:cubicBezTo>
                    <a:cubicBezTo>
                      <a:pt x="52" y="16"/>
                      <a:pt x="52" y="19"/>
                      <a:pt x="52" y="21"/>
                    </a:cubicBezTo>
                    <a:cubicBezTo>
                      <a:pt x="52" y="24"/>
                      <a:pt x="52" y="26"/>
                      <a:pt x="51" y="29"/>
                    </a:cubicBezTo>
                    <a:lnTo>
                      <a:pt x="2" y="226"/>
                    </a:lnTo>
                    <a:cubicBezTo>
                      <a:pt x="0" y="233"/>
                      <a:pt x="0" y="233"/>
                      <a:pt x="0" y="234"/>
                    </a:cubicBezTo>
                    <a:cubicBezTo>
                      <a:pt x="0" y="239"/>
                      <a:pt x="4" y="245"/>
                      <a:pt x="12" y="245"/>
                    </a:cubicBezTo>
                    <a:cubicBezTo>
                      <a:pt x="21" y="245"/>
                      <a:pt x="26" y="238"/>
                      <a:pt x="28" y="231"/>
                    </a:cubicBezTo>
                    <a:cubicBezTo>
                      <a:pt x="29" y="229"/>
                      <a:pt x="44" y="168"/>
                      <a:pt x="45" y="163"/>
                    </a:cubicBezTo>
                    <a:cubicBezTo>
                      <a:pt x="70" y="165"/>
                      <a:pt x="90" y="173"/>
                      <a:pt x="90" y="192"/>
                    </a:cubicBezTo>
                    <a:cubicBezTo>
                      <a:pt x="90" y="193"/>
                      <a:pt x="90" y="195"/>
                      <a:pt x="89" y="199"/>
                    </a:cubicBezTo>
                    <a:cubicBezTo>
                      <a:pt x="88" y="204"/>
                      <a:pt x="88" y="206"/>
                      <a:pt x="88" y="209"/>
                    </a:cubicBezTo>
                    <a:cubicBezTo>
                      <a:pt x="88" y="234"/>
                      <a:pt x="108" y="245"/>
                      <a:pt x="124" y="245"/>
                    </a:cubicBezTo>
                    <a:cubicBezTo>
                      <a:pt x="158" y="245"/>
                      <a:pt x="169" y="192"/>
                      <a:pt x="169" y="192"/>
                    </a:cubicBezTo>
                    <a:cubicBezTo>
                      <a:pt x="169" y="187"/>
                      <a:pt x="164" y="187"/>
                      <a:pt x="163" y="187"/>
                    </a:cubicBezTo>
                    <a:cubicBezTo>
                      <a:pt x="158" y="187"/>
                      <a:pt x="158" y="189"/>
                      <a:pt x="156" y="196"/>
                    </a:cubicBezTo>
                    <a:cubicBezTo>
                      <a:pt x="152" y="211"/>
                      <a:pt x="143" y="235"/>
                      <a:pt x="126" y="235"/>
                    </a:cubicBezTo>
                    <a:cubicBezTo>
                      <a:pt x="116" y="235"/>
                      <a:pt x="113" y="227"/>
                      <a:pt x="113" y="217"/>
                    </a:cubicBezTo>
                    <a:cubicBezTo>
                      <a:pt x="113" y="211"/>
                      <a:pt x="113" y="211"/>
                      <a:pt x="115" y="202"/>
                    </a:cubicBezTo>
                    <a:cubicBezTo>
                      <a:pt x="116" y="201"/>
                      <a:pt x="117" y="195"/>
                      <a:pt x="117" y="191"/>
                    </a:cubicBezTo>
                    <a:cubicBezTo>
                      <a:pt x="117" y="160"/>
                      <a:pt x="75" y="155"/>
                      <a:pt x="61" y="154"/>
                    </a:cubicBezTo>
                    <a:cubicBezTo>
                      <a:pt x="71" y="148"/>
                      <a:pt x="84" y="136"/>
                      <a:pt x="90" y="131"/>
                    </a:cubicBezTo>
                    <a:cubicBezTo>
                      <a:pt x="107" y="114"/>
                      <a:pt x="125" y="98"/>
                      <a:pt x="144" y="98"/>
                    </a:cubicBezTo>
                    <a:cubicBezTo>
                      <a:pt x="149" y="98"/>
                      <a:pt x="153" y="99"/>
                      <a:pt x="156" y="102"/>
                    </a:cubicBezTo>
                    <a:cubicBezTo>
                      <a:pt x="141" y="105"/>
                      <a:pt x="138" y="117"/>
                      <a:pt x="138" y="122"/>
                    </a:cubicBezTo>
                    <a:cubicBezTo>
                      <a:pt x="138" y="129"/>
                      <a:pt x="144" y="135"/>
                      <a:pt x="152" y="135"/>
                    </a:cubicBezTo>
                    <a:cubicBezTo>
                      <a:pt x="161" y="135"/>
                      <a:pt x="172" y="127"/>
                      <a:pt x="172" y="112"/>
                    </a:cubicBezTo>
                    <a:cubicBezTo>
                      <a:pt x="172" y="101"/>
                      <a:pt x="163" y="88"/>
                      <a:pt x="145" y="88"/>
                    </a:cubicBezTo>
                    <a:cubicBezTo>
                      <a:pt x="125" y="88"/>
                      <a:pt x="107" y="102"/>
                      <a:pt x="89" y="119"/>
                    </a:cubicBezTo>
                    <a:cubicBezTo>
                      <a:pt x="74" y="133"/>
                      <a:pt x="63" y="143"/>
                      <a:pt x="48" y="149"/>
                    </a:cubicBezTo>
                    <a:lnTo>
                      <a:pt x="83" y="1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2" name="Freeform 167">
                <a:extLst>
                  <a:ext uri="{FF2B5EF4-FFF2-40B4-BE49-F238E27FC236}">
                    <a16:creationId xmlns:a16="http://schemas.microsoft.com/office/drawing/2014/main" id="{D8C0402A-3717-4D5A-97C9-0D52A86B17EF}"/>
                  </a:ext>
                </a:extLst>
              </p:cNvPr>
              <p:cNvSpPr>
                <a:spLocks/>
              </p:cNvSpPr>
              <p:nvPr>
                <p:custDataLst>
                  <p:tags r:id="rId164"/>
                </p:custDataLst>
              </p:nvPr>
            </p:nvSpPr>
            <p:spPr bwMode="auto">
              <a:xfrm>
                <a:off x="6356350" y="2921000"/>
                <a:ext cx="93663" cy="125413"/>
              </a:xfrm>
              <a:custGeom>
                <a:avLst/>
                <a:gdLst>
                  <a:gd name="T0" fmla="*/ 83 w 190"/>
                  <a:gd name="T1" fmla="*/ 10 h 245"/>
                  <a:gd name="T2" fmla="*/ 84 w 190"/>
                  <a:gd name="T3" fmla="*/ 5 h 245"/>
                  <a:gd name="T4" fmla="*/ 79 w 190"/>
                  <a:gd name="T5" fmla="*/ 0 h 245"/>
                  <a:gd name="T6" fmla="*/ 34 w 190"/>
                  <a:gd name="T7" fmla="*/ 3 h 245"/>
                  <a:gd name="T8" fmla="*/ 27 w 190"/>
                  <a:gd name="T9" fmla="*/ 11 h 245"/>
                  <a:gd name="T10" fmla="*/ 36 w 190"/>
                  <a:gd name="T11" fmla="*/ 16 h 245"/>
                  <a:gd name="T12" fmla="*/ 52 w 190"/>
                  <a:gd name="T13" fmla="*/ 21 h 245"/>
                  <a:gd name="T14" fmla="*/ 51 w 190"/>
                  <a:gd name="T15" fmla="*/ 29 h 245"/>
                  <a:gd name="T16" fmla="*/ 2 w 190"/>
                  <a:gd name="T17" fmla="*/ 226 h 245"/>
                  <a:gd name="T18" fmla="*/ 0 w 190"/>
                  <a:gd name="T19" fmla="*/ 234 h 245"/>
                  <a:gd name="T20" fmla="*/ 12 w 190"/>
                  <a:gd name="T21" fmla="*/ 245 h 245"/>
                  <a:gd name="T22" fmla="*/ 26 w 190"/>
                  <a:gd name="T23" fmla="*/ 236 h 245"/>
                  <a:gd name="T24" fmla="*/ 32 w 190"/>
                  <a:gd name="T25" fmla="*/ 214 h 245"/>
                  <a:gd name="T26" fmla="*/ 40 w 190"/>
                  <a:gd name="T27" fmla="*/ 183 h 245"/>
                  <a:gd name="T28" fmla="*/ 46 w 190"/>
                  <a:gd name="T29" fmla="*/ 159 h 245"/>
                  <a:gd name="T30" fmla="*/ 56 w 190"/>
                  <a:gd name="T31" fmla="*/ 135 h 245"/>
                  <a:gd name="T32" fmla="*/ 112 w 190"/>
                  <a:gd name="T33" fmla="*/ 98 h 245"/>
                  <a:gd name="T34" fmla="*/ 133 w 190"/>
                  <a:gd name="T35" fmla="*/ 122 h 245"/>
                  <a:gd name="T36" fmla="*/ 112 w 190"/>
                  <a:gd name="T37" fmla="*/ 196 h 245"/>
                  <a:gd name="T38" fmla="*/ 107 w 190"/>
                  <a:gd name="T39" fmla="*/ 215 h 245"/>
                  <a:gd name="T40" fmla="*/ 140 w 190"/>
                  <a:gd name="T41" fmla="*/ 245 h 245"/>
                  <a:gd name="T42" fmla="*/ 190 w 190"/>
                  <a:gd name="T43" fmla="*/ 192 h 245"/>
                  <a:gd name="T44" fmla="*/ 184 w 190"/>
                  <a:gd name="T45" fmla="*/ 187 h 245"/>
                  <a:gd name="T46" fmla="*/ 178 w 190"/>
                  <a:gd name="T47" fmla="*/ 193 h 245"/>
                  <a:gd name="T48" fmla="*/ 141 w 190"/>
                  <a:gd name="T49" fmla="*/ 235 h 245"/>
                  <a:gd name="T50" fmla="*/ 132 w 190"/>
                  <a:gd name="T51" fmla="*/ 223 h 245"/>
                  <a:gd name="T52" fmla="*/ 140 w 190"/>
                  <a:gd name="T53" fmla="*/ 195 h 245"/>
                  <a:gd name="T54" fmla="*/ 159 w 190"/>
                  <a:gd name="T55" fmla="*/ 128 h 245"/>
                  <a:gd name="T56" fmla="*/ 146 w 190"/>
                  <a:gd name="T57" fmla="*/ 97 h 245"/>
                  <a:gd name="T58" fmla="*/ 113 w 190"/>
                  <a:gd name="T59" fmla="*/ 88 h 245"/>
                  <a:gd name="T60" fmla="*/ 57 w 190"/>
                  <a:gd name="T61" fmla="*/ 117 h 245"/>
                  <a:gd name="T62" fmla="*/ 83 w 190"/>
                  <a:gd name="T63" fmla="*/ 1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90" h="245">
                    <a:moveTo>
                      <a:pt x="83" y="10"/>
                    </a:moveTo>
                    <a:cubicBezTo>
                      <a:pt x="83" y="9"/>
                      <a:pt x="84" y="5"/>
                      <a:pt x="84" y="5"/>
                    </a:cubicBezTo>
                    <a:cubicBezTo>
                      <a:pt x="84" y="3"/>
                      <a:pt x="83" y="0"/>
                      <a:pt x="79" y="0"/>
                    </a:cubicBezTo>
                    <a:cubicBezTo>
                      <a:pt x="72" y="0"/>
                      <a:pt x="43" y="2"/>
                      <a:pt x="34" y="3"/>
                    </a:cubicBezTo>
                    <a:cubicBezTo>
                      <a:pt x="31" y="3"/>
                      <a:pt x="27" y="4"/>
                      <a:pt x="27" y="11"/>
                    </a:cubicBezTo>
                    <a:cubicBezTo>
                      <a:pt x="27" y="16"/>
                      <a:pt x="31" y="16"/>
                      <a:pt x="36" y="16"/>
                    </a:cubicBezTo>
                    <a:cubicBezTo>
                      <a:pt x="52" y="16"/>
                      <a:pt x="52" y="18"/>
                      <a:pt x="52" y="21"/>
                    </a:cubicBezTo>
                    <a:cubicBezTo>
                      <a:pt x="52" y="24"/>
                      <a:pt x="52" y="26"/>
                      <a:pt x="51" y="29"/>
                    </a:cubicBezTo>
                    <a:lnTo>
                      <a:pt x="2" y="226"/>
                    </a:lnTo>
                    <a:cubicBezTo>
                      <a:pt x="0" y="233"/>
                      <a:pt x="0" y="233"/>
                      <a:pt x="0" y="234"/>
                    </a:cubicBezTo>
                    <a:cubicBezTo>
                      <a:pt x="0" y="239"/>
                      <a:pt x="4" y="245"/>
                      <a:pt x="12" y="245"/>
                    </a:cubicBezTo>
                    <a:cubicBezTo>
                      <a:pt x="16" y="245"/>
                      <a:pt x="22" y="243"/>
                      <a:pt x="26" y="236"/>
                    </a:cubicBezTo>
                    <a:cubicBezTo>
                      <a:pt x="27" y="234"/>
                      <a:pt x="30" y="221"/>
                      <a:pt x="32" y="214"/>
                    </a:cubicBezTo>
                    <a:lnTo>
                      <a:pt x="40" y="183"/>
                    </a:lnTo>
                    <a:cubicBezTo>
                      <a:pt x="41" y="178"/>
                      <a:pt x="45" y="165"/>
                      <a:pt x="46" y="159"/>
                    </a:cubicBezTo>
                    <a:cubicBezTo>
                      <a:pt x="49" y="146"/>
                      <a:pt x="49" y="146"/>
                      <a:pt x="56" y="135"/>
                    </a:cubicBezTo>
                    <a:cubicBezTo>
                      <a:pt x="67" y="118"/>
                      <a:pt x="85" y="98"/>
                      <a:pt x="112" y="98"/>
                    </a:cubicBezTo>
                    <a:cubicBezTo>
                      <a:pt x="131" y="98"/>
                      <a:pt x="133" y="114"/>
                      <a:pt x="133" y="122"/>
                    </a:cubicBezTo>
                    <a:cubicBezTo>
                      <a:pt x="133" y="143"/>
                      <a:pt x="118" y="182"/>
                      <a:pt x="112" y="196"/>
                    </a:cubicBezTo>
                    <a:cubicBezTo>
                      <a:pt x="108" y="206"/>
                      <a:pt x="107" y="209"/>
                      <a:pt x="107" y="215"/>
                    </a:cubicBezTo>
                    <a:cubicBezTo>
                      <a:pt x="107" y="234"/>
                      <a:pt x="122" y="245"/>
                      <a:pt x="140" y="245"/>
                    </a:cubicBezTo>
                    <a:cubicBezTo>
                      <a:pt x="175" y="245"/>
                      <a:pt x="190" y="197"/>
                      <a:pt x="190" y="192"/>
                    </a:cubicBezTo>
                    <a:cubicBezTo>
                      <a:pt x="190" y="187"/>
                      <a:pt x="186" y="187"/>
                      <a:pt x="184" y="187"/>
                    </a:cubicBezTo>
                    <a:cubicBezTo>
                      <a:pt x="180" y="187"/>
                      <a:pt x="179" y="189"/>
                      <a:pt x="178" y="193"/>
                    </a:cubicBezTo>
                    <a:cubicBezTo>
                      <a:pt x="170" y="221"/>
                      <a:pt x="154" y="235"/>
                      <a:pt x="141" y="235"/>
                    </a:cubicBezTo>
                    <a:cubicBezTo>
                      <a:pt x="134" y="235"/>
                      <a:pt x="132" y="231"/>
                      <a:pt x="132" y="223"/>
                    </a:cubicBezTo>
                    <a:cubicBezTo>
                      <a:pt x="132" y="215"/>
                      <a:pt x="134" y="211"/>
                      <a:pt x="140" y="195"/>
                    </a:cubicBezTo>
                    <a:cubicBezTo>
                      <a:pt x="144" y="184"/>
                      <a:pt x="159" y="147"/>
                      <a:pt x="159" y="128"/>
                    </a:cubicBezTo>
                    <a:cubicBezTo>
                      <a:pt x="159" y="122"/>
                      <a:pt x="159" y="107"/>
                      <a:pt x="146" y="97"/>
                    </a:cubicBezTo>
                    <a:cubicBezTo>
                      <a:pt x="140" y="93"/>
                      <a:pt x="130" y="88"/>
                      <a:pt x="113" y="88"/>
                    </a:cubicBezTo>
                    <a:cubicBezTo>
                      <a:pt x="88" y="88"/>
                      <a:pt x="69" y="102"/>
                      <a:pt x="57" y="117"/>
                    </a:cubicBezTo>
                    <a:lnTo>
                      <a:pt x="83" y="1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3" name="Freeform 168">
                <a:extLst>
                  <a:ext uri="{FF2B5EF4-FFF2-40B4-BE49-F238E27FC236}">
                    <a16:creationId xmlns:a16="http://schemas.microsoft.com/office/drawing/2014/main" id="{C3075DDE-FA18-4FED-9992-6736DBFA2C5E}"/>
                  </a:ext>
                </a:extLst>
              </p:cNvPr>
              <p:cNvSpPr>
                <a:spLocks/>
              </p:cNvSpPr>
              <p:nvPr>
                <p:custDataLst>
                  <p:tags r:id="rId165"/>
                </p:custDataLst>
              </p:nvPr>
            </p:nvSpPr>
            <p:spPr bwMode="auto">
              <a:xfrm>
                <a:off x="6496050" y="2789238"/>
                <a:ext cx="57150" cy="255588"/>
              </a:xfrm>
              <a:custGeom>
                <a:avLst/>
                <a:gdLst>
                  <a:gd name="T0" fmla="*/ 116 w 116"/>
                  <a:gd name="T1" fmla="*/ 493 h 498"/>
                  <a:gd name="T2" fmla="*/ 108 w 116"/>
                  <a:gd name="T3" fmla="*/ 482 h 498"/>
                  <a:gd name="T4" fmla="*/ 29 w 116"/>
                  <a:gd name="T5" fmla="*/ 249 h 498"/>
                  <a:gd name="T6" fmla="*/ 110 w 116"/>
                  <a:gd name="T7" fmla="*/ 13 h 498"/>
                  <a:gd name="T8" fmla="*/ 116 w 116"/>
                  <a:gd name="T9" fmla="*/ 5 h 498"/>
                  <a:gd name="T10" fmla="*/ 111 w 116"/>
                  <a:gd name="T11" fmla="*/ 0 h 498"/>
                  <a:gd name="T12" fmla="*/ 32 w 116"/>
                  <a:gd name="T13" fmla="*/ 97 h 498"/>
                  <a:gd name="T14" fmla="*/ 0 w 116"/>
                  <a:gd name="T15" fmla="*/ 249 h 498"/>
                  <a:gd name="T16" fmla="*/ 33 w 116"/>
                  <a:gd name="T17" fmla="*/ 405 h 498"/>
                  <a:gd name="T18" fmla="*/ 111 w 116"/>
                  <a:gd name="T19" fmla="*/ 498 h 498"/>
                  <a:gd name="T20" fmla="*/ 116 w 116"/>
                  <a:gd name="T21" fmla="*/ 49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8">
                    <a:moveTo>
                      <a:pt x="116" y="493"/>
                    </a:moveTo>
                    <a:cubicBezTo>
                      <a:pt x="116" y="492"/>
                      <a:pt x="116" y="491"/>
                      <a:pt x="108" y="482"/>
                    </a:cubicBezTo>
                    <a:cubicBezTo>
                      <a:pt x="45" y="419"/>
                      <a:pt x="29" y="325"/>
                      <a:pt x="29" y="249"/>
                    </a:cubicBezTo>
                    <a:cubicBezTo>
                      <a:pt x="29" y="162"/>
                      <a:pt x="48" y="75"/>
                      <a:pt x="110" y="13"/>
                    </a:cubicBezTo>
                    <a:cubicBezTo>
                      <a:pt x="116" y="7"/>
                      <a:pt x="116" y="6"/>
                      <a:pt x="116" y="5"/>
                    </a:cubicBezTo>
                    <a:cubicBezTo>
                      <a:pt x="116" y="1"/>
                      <a:pt x="114" y="0"/>
                      <a:pt x="111" y="0"/>
                    </a:cubicBezTo>
                    <a:cubicBezTo>
                      <a:pt x="106" y="0"/>
                      <a:pt x="61" y="33"/>
                      <a:pt x="32" y="97"/>
                    </a:cubicBezTo>
                    <a:cubicBezTo>
                      <a:pt x="6" y="152"/>
                      <a:pt x="0" y="207"/>
                      <a:pt x="0" y="249"/>
                    </a:cubicBezTo>
                    <a:cubicBezTo>
                      <a:pt x="0" y="288"/>
                      <a:pt x="6" y="348"/>
                      <a:pt x="33" y="405"/>
                    </a:cubicBezTo>
                    <a:cubicBezTo>
                      <a:pt x="63" y="466"/>
                      <a:pt x="106" y="498"/>
                      <a:pt x="111" y="498"/>
                    </a:cubicBezTo>
                    <a:cubicBezTo>
                      <a:pt x="114" y="498"/>
                      <a:pt x="116" y="497"/>
                      <a:pt x="116" y="4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4" name="Freeform 169">
                <a:extLst>
                  <a:ext uri="{FF2B5EF4-FFF2-40B4-BE49-F238E27FC236}">
                    <a16:creationId xmlns:a16="http://schemas.microsoft.com/office/drawing/2014/main" id="{BEC31507-6A1C-41B5-980E-84A30B25183F}"/>
                  </a:ext>
                </a:extLst>
              </p:cNvPr>
              <p:cNvSpPr>
                <a:spLocks/>
              </p:cNvSpPr>
              <p:nvPr>
                <p:custDataLst>
                  <p:tags r:id="rId166"/>
                </p:custDataLst>
              </p:nvPr>
            </p:nvSpPr>
            <p:spPr bwMode="auto">
              <a:xfrm>
                <a:off x="6572250" y="2820988"/>
                <a:ext cx="76200" cy="163513"/>
              </a:xfrm>
              <a:custGeom>
                <a:avLst/>
                <a:gdLst>
                  <a:gd name="T0" fmla="*/ 91 w 153"/>
                  <a:gd name="T1" fmla="*/ 113 h 318"/>
                  <a:gd name="T2" fmla="*/ 138 w 153"/>
                  <a:gd name="T3" fmla="*/ 113 h 318"/>
                  <a:gd name="T4" fmla="*/ 153 w 153"/>
                  <a:gd name="T5" fmla="*/ 103 h 318"/>
                  <a:gd name="T6" fmla="*/ 139 w 153"/>
                  <a:gd name="T7" fmla="*/ 98 h 318"/>
                  <a:gd name="T8" fmla="*/ 95 w 153"/>
                  <a:gd name="T9" fmla="*/ 98 h 318"/>
                  <a:gd name="T10" fmla="*/ 116 w 153"/>
                  <a:gd name="T11" fmla="*/ 14 h 318"/>
                  <a:gd name="T12" fmla="*/ 101 w 153"/>
                  <a:gd name="T13" fmla="*/ 0 h 318"/>
                  <a:gd name="T14" fmla="*/ 81 w 153"/>
                  <a:gd name="T15" fmla="*/ 18 h 318"/>
                  <a:gd name="T16" fmla="*/ 62 w 153"/>
                  <a:gd name="T17" fmla="*/ 98 h 318"/>
                  <a:gd name="T18" fmla="*/ 15 w 153"/>
                  <a:gd name="T19" fmla="*/ 98 h 318"/>
                  <a:gd name="T20" fmla="*/ 0 w 153"/>
                  <a:gd name="T21" fmla="*/ 107 h 318"/>
                  <a:gd name="T22" fmla="*/ 14 w 153"/>
                  <a:gd name="T23" fmla="*/ 113 h 318"/>
                  <a:gd name="T24" fmla="*/ 58 w 153"/>
                  <a:gd name="T25" fmla="*/ 113 h 318"/>
                  <a:gd name="T26" fmla="*/ 20 w 153"/>
                  <a:gd name="T27" fmla="*/ 272 h 318"/>
                  <a:gd name="T28" fmla="*/ 66 w 153"/>
                  <a:gd name="T29" fmla="*/ 318 h 318"/>
                  <a:gd name="T30" fmla="*/ 145 w 153"/>
                  <a:gd name="T31" fmla="*/ 241 h 318"/>
                  <a:gd name="T32" fmla="*/ 139 w 153"/>
                  <a:gd name="T33" fmla="*/ 236 h 318"/>
                  <a:gd name="T34" fmla="*/ 132 w 153"/>
                  <a:gd name="T35" fmla="*/ 243 h 318"/>
                  <a:gd name="T36" fmla="*/ 67 w 153"/>
                  <a:gd name="T37" fmla="*/ 307 h 318"/>
                  <a:gd name="T38" fmla="*/ 52 w 153"/>
                  <a:gd name="T39" fmla="*/ 284 h 318"/>
                  <a:gd name="T40" fmla="*/ 54 w 153"/>
                  <a:gd name="T41" fmla="*/ 260 h 318"/>
                  <a:gd name="T42" fmla="*/ 91 w 153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8">
                    <a:moveTo>
                      <a:pt x="91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8"/>
                      <a:pt x="148" y="98"/>
                      <a:pt x="139" y="98"/>
                    </a:cubicBezTo>
                    <a:lnTo>
                      <a:pt x="95" y="98"/>
                    </a:lnTo>
                    <a:cubicBezTo>
                      <a:pt x="113" y="27"/>
                      <a:pt x="116" y="17"/>
                      <a:pt x="116" y="14"/>
                    </a:cubicBezTo>
                    <a:cubicBezTo>
                      <a:pt x="116" y="5"/>
                      <a:pt x="110" y="0"/>
                      <a:pt x="101" y="0"/>
                    </a:cubicBezTo>
                    <a:cubicBezTo>
                      <a:pt x="100" y="0"/>
                      <a:pt x="86" y="1"/>
                      <a:pt x="81" y="18"/>
                    </a:cubicBezTo>
                    <a:lnTo>
                      <a:pt x="62" y="98"/>
                    </a:lnTo>
                    <a:lnTo>
                      <a:pt x="15" y="98"/>
                    </a:lnTo>
                    <a:cubicBezTo>
                      <a:pt x="5" y="98"/>
                      <a:pt x="0" y="98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5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5" y="236"/>
                      <a:pt x="134" y="238"/>
                      <a:pt x="132" y="243"/>
                    </a:cubicBezTo>
                    <a:cubicBezTo>
                      <a:pt x="110" y="295"/>
                      <a:pt x="84" y="307"/>
                      <a:pt x="67" y="307"/>
                    </a:cubicBezTo>
                    <a:cubicBezTo>
                      <a:pt x="56" y="307"/>
                      <a:pt x="52" y="301"/>
                      <a:pt x="52" y="284"/>
                    </a:cubicBezTo>
                    <a:cubicBezTo>
                      <a:pt x="52" y="272"/>
                      <a:pt x="52" y="269"/>
                      <a:pt x="54" y="260"/>
                    </a:cubicBezTo>
                    <a:lnTo>
                      <a:pt x="91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5" name="Freeform 170">
                <a:extLst>
                  <a:ext uri="{FF2B5EF4-FFF2-40B4-BE49-F238E27FC236}">
                    <a16:creationId xmlns:a16="http://schemas.microsoft.com/office/drawing/2014/main" id="{A6EF2466-5B4B-4F05-9FA9-D7D47637AF0C}"/>
                  </a:ext>
                </a:extLst>
              </p:cNvPr>
              <p:cNvSpPr>
                <a:spLocks/>
              </p:cNvSpPr>
              <p:nvPr>
                <p:custDataLst>
                  <p:tags r:id="rId167"/>
                </p:custDataLst>
              </p:nvPr>
            </p:nvSpPr>
            <p:spPr bwMode="auto">
              <a:xfrm>
                <a:off x="6677025" y="2954338"/>
                <a:ext cx="30163" cy="76200"/>
              </a:xfrm>
              <a:custGeom>
                <a:avLst/>
                <a:gdLst>
                  <a:gd name="T0" fmla="*/ 59 w 59"/>
                  <a:gd name="T1" fmla="*/ 52 h 149"/>
                  <a:gd name="T2" fmla="*/ 27 w 59"/>
                  <a:gd name="T3" fmla="*/ 0 h 149"/>
                  <a:gd name="T4" fmla="*/ 0 w 59"/>
                  <a:gd name="T5" fmla="*/ 26 h 149"/>
                  <a:gd name="T6" fmla="*/ 27 w 59"/>
                  <a:gd name="T7" fmla="*/ 53 h 149"/>
                  <a:gd name="T8" fmla="*/ 44 w 59"/>
                  <a:gd name="T9" fmla="*/ 46 h 149"/>
                  <a:gd name="T10" fmla="*/ 47 w 59"/>
                  <a:gd name="T11" fmla="*/ 45 h 149"/>
                  <a:gd name="T12" fmla="*/ 48 w 59"/>
                  <a:gd name="T13" fmla="*/ 52 h 149"/>
                  <a:gd name="T14" fmla="*/ 14 w 59"/>
                  <a:gd name="T15" fmla="*/ 135 h 149"/>
                  <a:gd name="T16" fmla="*/ 8 w 59"/>
                  <a:gd name="T17" fmla="*/ 143 h 149"/>
                  <a:gd name="T18" fmla="*/ 13 w 59"/>
                  <a:gd name="T19" fmla="*/ 149 h 149"/>
                  <a:gd name="T20" fmla="*/ 59 w 59"/>
                  <a:gd name="T21" fmla="*/ 52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149">
                    <a:moveTo>
                      <a:pt x="59" y="52"/>
                    </a:moveTo>
                    <a:cubicBezTo>
                      <a:pt x="59" y="19"/>
                      <a:pt x="46" y="0"/>
                      <a:pt x="27" y="0"/>
                    </a:cubicBezTo>
                    <a:cubicBezTo>
                      <a:pt x="10" y="0"/>
                      <a:pt x="0" y="12"/>
                      <a:pt x="0" y="26"/>
                    </a:cubicBezTo>
                    <a:cubicBezTo>
                      <a:pt x="0" y="40"/>
                      <a:pt x="10" y="53"/>
                      <a:pt x="27" y="53"/>
                    </a:cubicBezTo>
                    <a:cubicBezTo>
                      <a:pt x="33" y="53"/>
                      <a:pt x="39" y="51"/>
                      <a:pt x="44" y="46"/>
                    </a:cubicBezTo>
                    <a:cubicBezTo>
                      <a:pt x="46" y="45"/>
                      <a:pt x="46" y="45"/>
                      <a:pt x="47" y="45"/>
                    </a:cubicBezTo>
                    <a:cubicBezTo>
                      <a:pt x="47" y="45"/>
                      <a:pt x="48" y="45"/>
                      <a:pt x="48" y="52"/>
                    </a:cubicBezTo>
                    <a:cubicBezTo>
                      <a:pt x="48" y="89"/>
                      <a:pt x="30" y="119"/>
                      <a:pt x="14" y="135"/>
                    </a:cubicBezTo>
                    <a:cubicBezTo>
                      <a:pt x="8" y="141"/>
                      <a:pt x="8" y="142"/>
                      <a:pt x="8" y="143"/>
                    </a:cubicBezTo>
                    <a:cubicBezTo>
                      <a:pt x="8" y="147"/>
                      <a:pt x="11" y="149"/>
                      <a:pt x="13" y="149"/>
                    </a:cubicBezTo>
                    <a:cubicBezTo>
                      <a:pt x="19" y="149"/>
                      <a:pt x="59" y="110"/>
                      <a:pt x="59" y="5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6" name="Freeform 171">
                <a:extLst>
                  <a:ext uri="{FF2B5EF4-FFF2-40B4-BE49-F238E27FC236}">
                    <a16:creationId xmlns:a16="http://schemas.microsoft.com/office/drawing/2014/main" id="{89C2F311-27AB-43FF-A369-FD046A6A93DF}"/>
                  </a:ext>
                </a:extLst>
              </p:cNvPr>
              <p:cNvSpPr>
                <a:spLocks/>
              </p:cNvSpPr>
              <p:nvPr>
                <p:custDataLst>
                  <p:tags r:id="rId168"/>
                </p:custDataLst>
              </p:nvPr>
            </p:nvSpPr>
            <p:spPr bwMode="auto">
              <a:xfrm>
                <a:off x="6773862" y="2868613"/>
                <a:ext cx="123825" cy="115888"/>
              </a:xfrm>
              <a:custGeom>
                <a:avLst/>
                <a:gdLst>
                  <a:gd name="T0" fmla="*/ 152 w 248"/>
                  <a:gd name="T1" fmla="*/ 70 h 226"/>
                  <a:gd name="T2" fmla="*/ 201 w 248"/>
                  <a:gd name="T3" fmla="*/ 11 h 226"/>
                  <a:gd name="T4" fmla="*/ 226 w 248"/>
                  <a:gd name="T5" fmla="*/ 18 h 226"/>
                  <a:gd name="T6" fmla="*/ 202 w 248"/>
                  <a:gd name="T7" fmla="*/ 45 h 226"/>
                  <a:gd name="T8" fmla="*/ 221 w 248"/>
                  <a:gd name="T9" fmla="*/ 62 h 226"/>
                  <a:gd name="T10" fmla="*/ 248 w 248"/>
                  <a:gd name="T11" fmla="*/ 33 h 226"/>
                  <a:gd name="T12" fmla="*/ 202 w 248"/>
                  <a:gd name="T13" fmla="*/ 0 h 226"/>
                  <a:gd name="T14" fmla="*/ 149 w 248"/>
                  <a:gd name="T15" fmla="*/ 38 h 226"/>
                  <a:gd name="T16" fmla="*/ 95 w 248"/>
                  <a:gd name="T17" fmla="*/ 0 h 226"/>
                  <a:gd name="T18" fmla="*/ 15 w 248"/>
                  <a:gd name="T19" fmla="*/ 77 h 226"/>
                  <a:gd name="T20" fmla="*/ 21 w 248"/>
                  <a:gd name="T21" fmla="*/ 82 h 226"/>
                  <a:gd name="T22" fmla="*/ 28 w 248"/>
                  <a:gd name="T23" fmla="*/ 76 h 226"/>
                  <a:gd name="T24" fmla="*/ 94 w 248"/>
                  <a:gd name="T25" fmla="*/ 11 h 226"/>
                  <a:gd name="T26" fmla="*/ 121 w 248"/>
                  <a:gd name="T27" fmla="*/ 45 h 226"/>
                  <a:gd name="T28" fmla="*/ 94 w 248"/>
                  <a:gd name="T29" fmla="*/ 163 h 226"/>
                  <a:gd name="T30" fmla="*/ 47 w 248"/>
                  <a:gd name="T31" fmla="*/ 215 h 226"/>
                  <a:gd name="T32" fmla="*/ 22 w 248"/>
                  <a:gd name="T33" fmla="*/ 209 h 226"/>
                  <a:gd name="T34" fmla="*/ 45 w 248"/>
                  <a:gd name="T35" fmla="*/ 182 h 226"/>
                  <a:gd name="T36" fmla="*/ 27 w 248"/>
                  <a:gd name="T37" fmla="*/ 164 h 226"/>
                  <a:gd name="T38" fmla="*/ 0 w 248"/>
                  <a:gd name="T39" fmla="*/ 193 h 226"/>
                  <a:gd name="T40" fmla="*/ 47 w 248"/>
                  <a:gd name="T41" fmla="*/ 226 h 226"/>
                  <a:gd name="T42" fmla="*/ 99 w 248"/>
                  <a:gd name="T43" fmla="*/ 188 h 226"/>
                  <a:gd name="T44" fmla="*/ 153 w 248"/>
                  <a:gd name="T45" fmla="*/ 226 h 226"/>
                  <a:gd name="T46" fmla="*/ 233 w 248"/>
                  <a:gd name="T47" fmla="*/ 149 h 226"/>
                  <a:gd name="T48" fmla="*/ 227 w 248"/>
                  <a:gd name="T49" fmla="*/ 144 h 226"/>
                  <a:gd name="T50" fmla="*/ 220 w 248"/>
                  <a:gd name="T51" fmla="*/ 150 h 226"/>
                  <a:gd name="T52" fmla="*/ 154 w 248"/>
                  <a:gd name="T53" fmla="*/ 215 h 226"/>
                  <a:gd name="T54" fmla="*/ 126 w 248"/>
                  <a:gd name="T55" fmla="*/ 182 h 226"/>
                  <a:gd name="T56" fmla="*/ 135 w 248"/>
                  <a:gd name="T57" fmla="*/ 138 h 226"/>
                  <a:gd name="T58" fmla="*/ 152 w 248"/>
                  <a:gd name="T59" fmla="*/ 7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8" h="226">
                    <a:moveTo>
                      <a:pt x="152" y="70"/>
                    </a:moveTo>
                    <a:cubicBezTo>
                      <a:pt x="155" y="57"/>
                      <a:pt x="166" y="11"/>
                      <a:pt x="201" y="11"/>
                    </a:cubicBezTo>
                    <a:cubicBezTo>
                      <a:pt x="204" y="11"/>
                      <a:pt x="216" y="11"/>
                      <a:pt x="226" y="18"/>
                    </a:cubicBezTo>
                    <a:cubicBezTo>
                      <a:pt x="212" y="20"/>
                      <a:pt x="202" y="33"/>
                      <a:pt x="202" y="45"/>
                    </a:cubicBezTo>
                    <a:cubicBezTo>
                      <a:pt x="202" y="53"/>
                      <a:pt x="208" y="62"/>
                      <a:pt x="221" y="62"/>
                    </a:cubicBezTo>
                    <a:cubicBezTo>
                      <a:pt x="232" y="62"/>
                      <a:pt x="248" y="53"/>
                      <a:pt x="248" y="33"/>
                    </a:cubicBezTo>
                    <a:cubicBezTo>
                      <a:pt x="248" y="7"/>
                      <a:pt x="219" y="0"/>
                      <a:pt x="202" y="0"/>
                    </a:cubicBezTo>
                    <a:cubicBezTo>
                      <a:pt x="173" y="0"/>
                      <a:pt x="155" y="27"/>
                      <a:pt x="149" y="38"/>
                    </a:cubicBezTo>
                    <a:cubicBezTo>
                      <a:pt x="137" y="5"/>
                      <a:pt x="110" y="0"/>
                      <a:pt x="95" y="0"/>
                    </a:cubicBezTo>
                    <a:cubicBezTo>
                      <a:pt x="44" y="0"/>
                      <a:pt x="15" y="64"/>
                      <a:pt x="15" y="77"/>
                    </a:cubicBezTo>
                    <a:cubicBezTo>
                      <a:pt x="15" y="82"/>
                      <a:pt x="20" y="82"/>
                      <a:pt x="21" y="82"/>
                    </a:cubicBezTo>
                    <a:cubicBezTo>
                      <a:pt x="25" y="82"/>
                      <a:pt x="27" y="81"/>
                      <a:pt x="28" y="76"/>
                    </a:cubicBezTo>
                    <a:cubicBezTo>
                      <a:pt x="45" y="24"/>
                      <a:pt x="77" y="11"/>
                      <a:pt x="94" y="11"/>
                    </a:cubicBezTo>
                    <a:cubicBezTo>
                      <a:pt x="104" y="11"/>
                      <a:pt x="121" y="16"/>
                      <a:pt x="121" y="45"/>
                    </a:cubicBezTo>
                    <a:cubicBezTo>
                      <a:pt x="121" y="60"/>
                      <a:pt x="113" y="93"/>
                      <a:pt x="94" y="163"/>
                    </a:cubicBezTo>
                    <a:cubicBezTo>
                      <a:pt x="86" y="194"/>
                      <a:pt x="69" y="215"/>
                      <a:pt x="47" y="215"/>
                    </a:cubicBezTo>
                    <a:cubicBezTo>
                      <a:pt x="44" y="215"/>
                      <a:pt x="33" y="215"/>
                      <a:pt x="22" y="209"/>
                    </a:cubicBezTo>
                    <a:cubicBezTo>
                      <a:pt x="35" y="206"/>
                      <a:pt x="45" y="196"/>
                      <a:pt x="45" y="182"/>
                    </a:cubicBezTo>
                    <a:cubicBezTo>
                      <a:pt x="45" y="168"/>
                      <a:pt x="35" y="164"/>
                      <a:pt x="27" y="164"/>
                    </a:cubicBezTo>
                    <a:cubicBezTo>
                      <a:pt x="12" y="164"/>
                      <a:pt x="0" y="177"/>
                      <a:pt x="0" y="193"/>
                    </a:cubicBezTo>
                    <a:cubicBezTo>
                      <a:pt x="0" y="216"/>
                      <a:pt x="25" y="226"/>
                      <a:pt x="47" y="226"/>
                    </a:cubicBezTo>
                    <a:cubicBezTo>
                      <a:pt x="79" y="226"/>
                      <a:pt x="97" y="191"/>
                      <a:pt x="99" y="188"/>
                    </a:cubicBezTo>
                    <a:cubicBezTo>
                      <a:pt x="105" y="207"/>
                      <a:pt x="123" y="226"/>
                      <a:pt x="153" y="226"/>
                    </a:cubicBezTo>
                    <a:cubicBezTo>
                      <a:pt x="204" y="226"/>
                      <a:pt x="233" y="162"/>
                      <a:pt x="233" y="149"/>
                    </a:cubicBezTo>
                    <a:cubicBezTo>
                      <a:pt x="233" y="144"/>
                      <a:pt x="228" y="144"/>
                      <a:pt x="227" y="144"/>
                    </a:cubicBezTo>
                    <a:cubicBezTo>
                      <a:pt x="222" y="144"/>
                      <a:pt x="221" y="146"/>
                      <a:pt x="220" y="150"/>
                    </a:cubicBezTo>
                    <a:cubicBezTo>
                      <a:pt x="204" y="203"/>
                      <a:pt x="170" y="215"/>
                      <a:pt x="154" y="215"/>
                    </a:cubicBezTo>
                    <a:cubicBezTo>
                      <a:pt x="134" y="215"/>
                      <a:pt x="126" y="199"/>
                      <a:pt x="126" y="182"/>
                    </a:cubicBezTo>
                    <a:cubicBezTo>
                      <a:pt x="126" y="171"/>
                      <a:pt x="129" y="160"/>
                      <a:pt x="135" y="138"/>
                    </a:cubicBezTo>
                    <a:lnTo>
                      <a:pt x="152" y="7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7" name="Freeform 172">
                <a:extLst>
                  <a:ext uri="{FF2B5EF4-FFF2-40B4-BE49-F238E27FC236}">
                    <a16:creationId xmlns:a16="http://schemas.microsoft.com/office/drawing/2014/main" id="{DA3D00CB-0DAF-40C0-BE13-18C49C976F37}"/>
                  </a:ext>
                </a:extLst>
              </p:cNvPr>
              <p:cNvSpPr>
                <a:spLocks/>
              </p:cNvSpPr>
              <p:nvPr>
                <p:custDataLst>
                  <p:tags r:id="rId169"/>
                </p:custDataLst>
              </p:nvPr>
            </p:nvSpPr>
            <p:spPr bwMode="auto">
              <a:xfrm>
                <a:off x="6921500" y="2752725"/>
                <a:ext cx="84138" cy="125413"/>
              </a:xfrm>
              <a:custGeom>
                <a:avLst/>
                <a:gdLst>
                  <a:gd name="T0" fmla="*/ 83 w 171"/>
                  <a:gd name="T1" fmla="*/ 10 h 245"/>
                  <a:gd name="T2" fmla="*/ 84 w 171"/>
                  <a:gd name="T3" fmla="*/ 5 h 245"/>
                  <a:gd name="T4" fmla="*/ 79 w 171"/>
                  <a:gd name="T5" fmla="*/ 0 h 245"/>
                  <a:gd name="T6" fmla="*/ 34 w 171"/>
                  <a:gd name="T7" fmla="*/ 3 h 245"/>
                  <a:gd name="T8" fmla="*/ 26 w 171"/>
                  <a:gd name="T9" fmla="*/ 11 h 245"/>
                  <a:gd name="T10" fmla="*/ 35 w 171"/>
                  <a:gd name="T11" fmla="*/ 16 h 245"/>
                  <a:gd name="T12" fmla="*/ 52 w 171"/>
                  <a:gd name="T13" fmla="*/ 21 h 245"/>
                  <a:gd name="T14" fmla="*/ 51 w 171"/>
                  <a:gd name="T15" fmla="*/ 29 h 245"/>
                  <a:gd name="T16" fmla="*/ 2 w 171"/>
                  <a:gd name="T17" fmla="*/ 226 h 245"/>
                  <a:gd name="T18" fmla="*/ 0 w 171"/>
                  <a:gd name="T19" fmla="*/ 234 h 245"/>
                  <a:gd name="T20" fmla="*/ 12 w 171"/>
                  <a:gd name="T21" fmla="*/ 245 h 245"/>
                  <a:gd name="T22" fmla="*/ 28 w 171"/>
                  <a:gd name="T23" fmla="*/ 231 h 245"/>
                  <a:gd name="T24" fmla="*/ 45 w 171"/>
                  <a:gd name="T25" fmla="*/ 163 h 245"/>
                  <a:gd name="T26" fmla="*/ 90 w 171"/>
                  <a:gd name="T27" fmla="*/ 192 h 245"/>
                  <a:gd name="T28" fmla="*/ 89 w 171"/>
                  <a:gd name="T29" fmla="*/ 199 h 245"/>
                  <a:gd name="T30" fmla="*/ 87 w 171"/>
                  <a:gd name="T31" fmla="*/ 209 h 245"/>
                  <a:gd name="T32" fmla="*/ 124 w 171"/>
                  <a:gd name="T33" fmla="*/ 245 h 245"/>
                  <a:gd name="T34" fmla="*/ 169 w 171"/>
                  <a:gd name="T35" fmla="*/ 192 h 245"/>
                  <a:gd name="T36" fmla="*/ 163 w 171"/>
                  <a:gd name="T37" fmla="*/ 187 h 245"/>
                  <a:gd name="T38" fmla="*/ 156 w 171"/>
                  <a:gd name="T39" fmla="*/ 196 h 245"/>
                  <a:gd name="T40" fmla="*/ 125 w 171"/>
                  <a:gd name="T41" fmla="*/ 235 h 245"/>
                  <a:gd name="T42" fmla="*/ 113 w 171"/>
                  <a:gd name="T43" fmla="*/ 217 h 245"/>
                  <a:gd name="T44" fmla="*/ 115 w 171"/>
                  <a:gd name="T45" fmla="*/ 202 h 245"/>
                  <a:gd name="T46" fmla="*/ 117 w 171"/>
                  <a:gd name="T47" fmla="*/ 191 h 245"/>
                  <a:gd name="T48" fmla="*/ 61 w 171"/>
                  <a:gd name="T49" fmla="*/ 154 h 245"/>
                  <a:gd name="T50" fmla="*/ 90 w 171"/>
                  <a:gd name="T51" fmla="*/ 131 h 245"/>
                  <a:gd name="T52" fmla="*/ 144 w 171"/>
                  <a:gd name="T53" fmla="*/ 98 h 245"/>
                  <a:gd name="T54" fmla="*/ 156 w 171"/>
                  <a:gd name="T55" fmla="*/ 102 h 245"/>
                  <a:gd name="T56" fmla="*/ 138 w 171"/>
                  <a:gd name="T57" fmla="*/ 122 h 245"/>
                  <a:gd name="T58" fmla="*/ 152 w 171"/>
                  <a:gd name="T59" fmla="*/ 135 h 245"/>
                  <a:gd name="T60" fmla="*/ 171 w 171"/>
                  <a:gd name="T61" fmla="*/ 112 h 245"/>
                  <a:gd name="T62" fmla="*/ 145 w 171"/>
                  <a:gd name="T63" fmla="*/ 88 h 245"/>
                  <a:gd name="T64" fmla="*/ 89 w 171"/>
                  <a:gd name="T65" fmla="*/ 119 h 245"/>
                  <a:gd name="T66" fmla="*/ 48 w 171"/>
                  <a:gd name="T67" fmla="*/ 149 h 245"/>
                  <a:gd name="T68" fmla="*/ 83 w 171"/>
                  <a:gd name="T69" fmla="*/ 1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1" h="245">
                    <a:moveTo>
                      <a:pt x="83" y="10"/>
                    </a:moveTo>
                    <a:cubicBezTo>
                      <a:pt x="83" y="10"/>
                      <a:pt x="84" y="5"/>
                      <a:pt x="84" y="5"/>
                    </a:cubicBezTo>
                    <a:cubicBezTo>
                      <a:pt x="84" y="3"/>
                      <a:pt x="83" y="0"/>
                      <a:pt x="79" y="0"/>
                    </a:cubicBezTo>
                    <a:cubicBezTo>
                      <a:pt x="72" y="0"/>
                      <a:pt x="43" y="3"/>
                      <a:pt x="34" y="3"/>
                    </a:cubicBezTo>
                    <a:cubicBezTo>
                      <a:pt x="31" y="4"/>
                      <a:pt x="26" y="4"/>
                      <a:pt x="26" y="11"/>
                    </a:cubicBezTo>
                    <a:cubicBezTo>
                      <a:pt x="26" y="16"/>
                      <a:pt x="31" y="16"/>
                      <a:pt x="35" y="16"/>
                    </a:cubicBezTo>
                    <a:cubicBezTo>
                      <a:pt x="52" y="16"/>
                      <a:pt x="52" y="19"/>
                      <a:pt x="52" y="21"/>
                    </a:cubicBezTo>
                    <a:cubicBezTo>
                      <a:pt x="52" y="24"/>
                      <a:pt x="52" y="26"/>
                      <a:pt x="51" y="29"/>
                    </a:cubicBezTo>
                    <a:lnTo>
                      <a:pt x="2" y="226"/>
                    </a:lnTo>
                    <a:cubicBezTo>
                      <a:pt x="0" y="233"/>
                      <a:pt x="0" y="233"/>
                      <a:pt x="0" y="234"/>
                    </a:cubicBezTo>
                    <a:cubicBezTo>
                      <a:pt x="0" y="239"/>
                      <a:pt x="4" y="245"/>
                      <a:pt x="12" y="245"/>
                    </a:cubicBezTo>
                    <a:cubicBezTo>
                      <a:pt x="21" y="245"/>
                      <a:pt x="26" y="238"/>
                      <a:pt x="28" y="231"/>
                    </a:cubicBezTo>
                    <a:cubicBezTo>
                      <a:pt x="28" y="229"/>
                      <a:pt x="43" y="168"/>
                      <a:pt x="45" y="163"/>
                    </a:cubicBezTo>
                    <a:cubicBezTo>
                      <a:pt x="70" y="165"/>
                      <a:pt x="90" y="173"/>
                      <a:pt x="90" y="192"/>
                    </a:cubicBezTo>
                    <a:cubicBezTo>
                      <a:pt x="90" y="193"/>
                      <a:pt x="90" y="195"/>
                      <a:pt x="89" y="199"/>
                    </a:cubicBezTo>
                    <a:cubicBezTo>
                      <a:pt x="87" y="204"/>
                      <a:pt x="87" y="206"/>
                      <a:pt x="87" y="209"/>
                    </a:cubicBezTo>
                    <a:cubicBezTo>
                      <a:pt x="87" y="234"/>
                      <a:pt x="108" y="245"/>
                      <a:pt x="124" y="245"/>
                    </a:cubicBezTo>
                    <a:cubicBezTo>
                      <a:pt x="158" y="245"/>
                      <a:pt x="169" y="192"/>
                      <a:pt x="169" y="192"/>
                    </a:cubicBezTo>
                    <a:cubicBezTo>
                      <a:pt x="169" y="187"/>
                      <a:pt x="164" y="187"/>
                      <a:pt x="163" y="187"/>
                    </a:cubicBezTo>
                    <a:cubicBezTo>
                      <a:pt x="158" y="187"/>
                      <a:pt x="158" y="189"/>
                      <a:pt x="156" y="196"/>
                    </a:cubicBezTo>
                    <a:cubicBezTo>
                      <a:pt x="152" y="211"/>
                      <a:pt x="142" y="235"/>
                      <a:pt x="125" y="235"/>
                    </a:cubicBezTo>
                    <a:cubicBezTo>
                      <a:pt x="116" y="235"/>
                      <a:pt x="113" y="227"/>
                      <a:pt x="113" y="217"/>
                    </a:cubicBezTo>
                    <a:cubicBezTo>
                      <a:pt x="113" y="211"/>
                      <a:pt x="113" y="211"/>
                      <a:pt x="115" y="202"/>
                    </a:cubicBezTo>
                    <a:cubicBezTo>
                      <a:pt x="116" y="201"/>
                      <a:pt x="117" y="195"/>
                      <a:pt x="117" y="191"/>
                    </a:cubicBezTo>
                    <a:cubicBezTo>
                      <a:pt x="117" y="160"/>
                      <a:pt x="75" y="155"/>
                      <a:pt x="61" y="154"/>
                    </a:cubicBezTo>
                    <a:cubicBezTo>
                      <a:pt x="71" y="148"/>
                      <a:pt x="84" y="136"/>
                      <a:pt x="90" y="131"/>
                    </a:cubicBezTo>
                    <a:cubicBezTo>
                      <a:pt x="107" y="114"/>
                      <a:pt x="125" y="98"/>
                      <a:pt x="144" y="98"/>
                    </a:cubicBezTo>
                    <a:cubicBezTo>
                      <a:pt x="148" y="98"/>
                      <a:pt x="153" y="99"/>
                      <a:pt x="156" y="102"/>
                    </a:cubicBezTo>
                    <a:cubicBezTo>
                      <a:pt x="141" y="105"/>
                      <a:pt x="138" y="117"/>
                      <a:pt x="138" y="122"/>
                    </a:cubicBezTo>
                    <a:cubicBezTo>
                      <a:pt x="138" y="129"/>
                      <a:pt x="144" y="135"/>
                      <a:pt x="152" y="135"/>
                    </a:cubicBezTo>
                    <a:cubicBezTo>
                      <a:pt x="161" y="135"/>
                      <a:pt x="171" y="127"/>
                      <a:pt x="171" y="112"/>
                    </a:cubicBezTo>
                    <a:cubicBezTo>
                      <a:pt x="171" y="101"/>
                      <a:pt x="163" y="88"/>
                      <a:pt x="145" y="88"/>
                    </a:cubicBezTo>
                    <a:cubicBezTo>
                      <a:pt x="125" y="88"/>
                      <a:pt x="107" y="102"/>
                      <a:pt x="89" y="119"/>
                    </a:cubicBezTo>
                    <a:cubicBezTo>
                      <a:pt x="74" y="133"/>
                      <a:pt x="63" y="143"/>
                      <a:pt x="48" y="149"/>
                    </a:cubicBezTo>
                    <a:lnTo>
                      <a:pt x="83" y="1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8" name="Freeform 173">
                <a:extLst>
                  <a:ext uri="{FF2B5EF4-FFF2-40B4-BE49-F238E27FC236}">
                    <a16:creationId xmlns:a16="http://schemas.microsoft.com/office/drawing/2014/main" id="{395F63BA-5CBB-44EC-9CD8-A76A49DBDF93}"/>
                  </a:ext>
                </a:extLst>
              </p:cNvPr>
              <p:cNvSpPr>
                <a:spLocks noEditPoints="1"/>
              </p:cNvSpPr>
              <p:nvPr>
                <p:custDataLst>
                  <p:tags r:id="rId170"/>
                </p:custDataLst>
              </p:nvPr>
            </p:nvSpPr>
            <p:spPr bwMode="auto">
              <a:xfrm>
                <a:off x="6916737" y="2925763"/>
                <a:ext cx="52388" cy="120650"/>
              </a:xfrm>
              <a:custGeom>
                <a:avLst/>
                <a:gdLst>
                  <a:gd name="T0" fmla="*/ 97 w 106"/>
                  <a:gd name="T1" fmla="*/ 14 h 235"/>
                  <a:gd name="T2" fmla="*/ 83 w 106"/>
                  <a:gd name="T3" fmla="*/ 0 h 235"/>
                  <a:gd name="T4" fmla="*/ 63 w 106"/>
                  <a:gd name="T5" fmla="*/ 20 h 235"/>
                  <a:gd name="T6" fmla="*/ 77 w 106"/>
                  <a:gd name="T7" fmla="*/ 33 h 235"/>
                  <a:gd name="T8" fmla="*/ 97 w 106"/>
                  <a:gd name="T9" fmla="*/ 14 h 235"/>
                  <a:gd name="T10" fmla="*/ 26 w 106"/>
                  <a:gd name="T11" fmla="*/ 191 h 235"/>
                  <a:gd name="T12" fmla="*/ 22 w 106"/>
                  <a:gd name="T13" fmla="*/ 206 h 235"/>
                  <a:gd name="T14" fmla="*/ 56 w 106"/>
                  <a:gd name="T15" fmla="*/ 235 h 235"/>
                  <a:gd name="T16" fmla="*/ 106 w 106"/>
                  <a:gd name="T17" fmla="*/ 182 h 235"/>
                  <a:gd name="T18" fmla="*/ 100 w 106"/>
                  <a:gd name="T19" fmla="*/ 177 h 235"/>
                  <a:gd name="T20" fmla="*/ 94 w 106"/>
                  <a:gd name="T21" fmla="*/ 183 h 235"/>
                  <a:gd name="T22" fmla="*/ 57 w 106"/>
                  <a:gd name="T23" fmla="*/ 225 h 235"/>
                  <a:gd name="T24" fmla="*/ 48 w 106"/>
                  <a:gd name="T25" fmla="*/ 213 h 235"/>
                  <a:gd name="T26" fmla="*/ 53 w 106"/>
                  <a:gd name="T27" fmla="*/ 191 h 235"/>
                  <a:gd name="T28" fmla="*/ 65 w 106"/>
                  <a:gd name="T29" fmla="*/ 163 h 235"/>
                  <a:gd name="T30" fmla="*/ 82 w 106"/>
                  <a:gd name="T31" fmla="*/ 119 h 235"/>
                  <a:gd name="T32" fmla="*/ 84 w 106"/>
                  <a:gd name="T33" fmla="*/ 108 h 235"/>
                  <a:gd name="T34" fmla="*/ 51 w 106"/>
                  <a:gd name="T35" fmla="*/ 78 h 235"/>
                  <a:gd name="T36" fmla="*/ 0 w 106"/>
                  <a:gd name="T37" fmla="*/ 131 h 235"/>
                  <a:gd name="T38" fmla="*/ 6 w 106"/>
                  <a:gd name="T39" fmla="*/ 136 h 235"/>
                  <a:gd name="T40" fmla="*/ 12 w 106"/>
                  <a:gd name="T41" fmla="*/ 130 h 235"/>
                  <a:gd name="T42" fmla="*/ 50 w 106"/>
                  <a:gd name="T43" fmla="*/ 88 h 235"/>
                  <a:gd name="T44" fmla="*/ 58 w 106"/>
                  <a:gd name="T45" fmla="*/ 100 h 235"/>
                  <a:gd name="T46" fmla="*/ 48 w 106"/>
                  <a:gd name="T47" fmla="*/ 135 h 235"/>
                  <a:gd name="T48" fmla="*/ 26 w 106"/>
                  <a:gd name="T49" fmla="*/ 191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6" h="235">
                    <a:moveTo>
                      <a:pt x="97" y="14"/>
                    </a:moveTo>
                    <a:cubicBezTo>
                      <a:pt x="97" y="8"/>
                      <a:pt x="93" y="0"/>
                      <a:pt x="83" y="0"/>
                    </a:cubicBezTo>
                    <a:cubicBezTo>
                      <a:pt x="73" y="0"/>
                      <a:pt x="63" y="10"/>
                      <a:pt x="63" y="20"/>
                    </a:cubicBezTo>
                    <a:cubicBezTo>
                      <a:pt x="63" y="26"/>
                      <a:pt x="68" y="33"/>
                      <a:pt x="77" y="33"/>
                    </a:cubicBezTo>
                    <a:cubicBezTo>
                      <a:pt x="87" y="33"/>
                      <a:pt x="97" y="23"/>
                      <a:pt x="97" y="14"/>
                    </a:cubicBezTo>
                    <a:close/>
                    <a:moveTo>
                      <a:pt x="26" y="191"/>
                    </a:moveTo>
                    <a:cubicBezTo>
                      <a:pt x="24" y="195"/>
                      <a:pt x="22" y="200"/>
                      <a:pt x="22" y="206"/>
                    </a:cubicBezTo>
                    <a:cubicBezTo>
                      <a:pt x="22" y="222"/>
                      <a:pt x="36" y="235"/>
                      <a:pt x="56" y="235"/>
                    </a:cubicBezTo>
                    <a:cubicBezTo>
                      <a:pt x="90" y="235"/>
                      <a:pt x="106" y="187"/>
                      <a:pt x="106" y="182"/>
                    </a:cubicBezTo>
                    <a:cubicBezTo>
                      <a:pt x="106" y="177"/>
                      <a:pt x="101" y="177"/>
                      <a:pt x="100" y="177"/>
                    </a:cubicBezTo>
                    <a:cubicBezTo>
                      <a:pt x="95" y="177"/>
                      <a:pt x="95" y="179"/>
                      <a:pt x="94" y="183"/>
                    </a:cubicBezTo>
                    <a:cubicBezTo>
                      <a:pt x="86" y="211"/>
                      <a:pt x="70" y="225"/>
                      <a:pt x="57" y="225"/>
                    </a:cubicBezTo>
                    <a:cubicBezTo>
                      <a:pt x="50" y="225"/>
                      <a:pt x="48" y="221"/>
                      <a:pt x="48" y="213"/>
                    </a:cubicBezTo>
                    <a:cubicBezTo>
                      <a:pt x="48" y="205"/>
                      <a:pt x="50" y="199"/>
                      <a:pt x="53" y="191"/>
                    </a:cubicBezTo>
                    <a:cubicBezTo>
                      <a:pt x="57" y="181"/>
                      <a:pt x="61" y="172"/>
                      <a:pt x="65" y="163"/>
                    </a:cubicBezTo>
                    <a:cubicBezTo>
                      <a:pt x="68" y="155"/>
                      <a:pt x="80" y="123"/>
                      <a:pt x="82" y="119"/>
                    </a:cubicBezTo>
                    <a:cubicBezTo>
                      <a:pt x="83" y="115"/>
                      <a:pt x="84" y="111"/>
                      <a:pt x="84" y="108"/>
                    </a:cubicBezTo>
                    <a:cubicBezTo>
                      <a:pt x="84" y="91"/>
                      <a:pt x="70" y="78"/>
                      <a:pt x="51" y="78"/>
                    </a:cubicBezTo>
                    <a:cubicBezTo>
                      <a:pt x="16" y="78"/>
                      <a:pt x="0" y="125"/>
                      <a:pt x="0" y="131"/>
                    </a:cubicBezTo>
                    <a:cubicBezTo>
                      <a:pt x="0" y="136"/>
                      <a:pt x="5" y="136"/>
                      <a:pt x="6" y="136"/>
                    </a:cubicBezTo>
                    <a:cubicBezTo>
                      <a:pt x="11" y="136"/>
                      <a:pt x="11" y="134"/>
                      <a:pt x="12" y="130"/>
                    </a:cubicBezTo>
                    <a:cubicBezTo>
                      <a:pt x="21" y="100"/>
                      <a:pt x="37" y="88"/>
                      <a:pt x="50" y="88"/>
                    </a:cubicBezTo>
                    <a:cubicBezTo>
                      <a:pt x="55" y="88"/>
                      <a:pt x="58" y="90"/>
                      <a:pt x="58" y="100"/>
                    </a:cubicBezTo>
                    <a:cubicBezTo>
                      <a:pt x="58" y="108"/>
                      <a:pt x="56" y="113"/>
                      <a:pt x="48" y="135"/>
                    </a:cubicBezTo>
                    <a:lnTo>
                      <a:pt x="26" y="19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09" name="Freeform 174">
                <a:extLst>
                  <a:ext uri="{FF2B5EF4-FFF2-40B4-BE49-F238E27FC236}">
                    <a16:creationId xmlns:a16="http://schemas.microsoft.com/office/drawing/2014/main" id="{1E1B0B5B-DE89-4D4B-9FA4-EB0322770015}"/>
                  </a:ext>
                </a:extLst>
              </p:cNvPr>
              <p:cNvSpPr>
                <a:spLocks/>
              </p:cNvSpPr>
              <p:nvPr>
                <p:custDataLst>
                  <p:tags r:id="rId171"/>
                </p:custDataLst>
              </p:nvPr>
            </p:nvSpPr>
            <p:spPr bwMode="auto">
              <a:xfrm>
                <a:off x="7043737" y="2789238"/>
                <a:ext cx="57150" cy="255588"/>
              </a:xfrm>
              <a:custGeom>
                <a:avLst/>
                <a:gdLst>
                  <a:gd name="T0" fmla="*/ 116 w 116"/>
                  <a:gd name="T1" fmla="*/ 249 h 498"/>
                  <a:gd name="T2" fmla="*/ 83 w 116"/>
                  <a:gd name="T3" fmla="*/ 93 h 498"/>
                  <a:gd name="T4" fmla="*/ 5 w 116"/>
                  <a:gd name="T5" fmla="*/ 0 h 498"/>
                  <a:gd name="T6" fmla="*/ 0 w 116"/>
                  <a:gd name="T7" fmla="*/ 5 h 498"/>
                  <a:gd name="T8" fmla="*/ 10 w 116"/>
                  <a:gd name="T9" fmla="*/ 16 h 498"/>
                  <a:gd name="T10" fmla="*/ 87 w 116"/>
                  <a:gd name="T11" fmla="*/ 249 h 498"/>
                  <a:gd name="T12" fmla="*/ 7 w 116"/>
                  <a:gd name="T13" fmla="*/ 485 h 498"/>
                  <a:gd name="T14" fmla="*/ 0 w 116"/>
                  <a:gd name="T15" fmla="*/ 493 h 498"/>
                  <a:gd name="T16" fmla="*/ 5 w 116"/>
                  <a:gd name="T17" fmla="*/ 498 h 498"/>
                  <a:gd name="T18" fmla="*/ 85 w 116"/>
                  <a:gd name="T19" fmla="*/ 401 h 498"/>
                  <a:gd name="T20" fmla="*/ 116 w 116"/>
                  <a:gd name="T21" fmla="*/ 249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8">
                    <a:moveTo>
                      <a:pt x="116" y="249"/>
                    </a:moveTo>
                    <a:cubicBezTo>
                      <a:pt x="116" y="210"/>
                      <a:pt x="111" y="150"/>
                      <a:pt x="83" y="93"/>
                    </a:cubicBezTo>
                    <a:cubicBezTo>
                      <a:pt x="53" y="32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6"/>
                      <a:pt x="0" y="7"/>
                      <a:pt x="10" y="16"/>
                    </a:cubicBezTo>
                    <a:cubicBezTo>
                      <a:pt x="59" y="65"/>
                      <a:pt x="87" y="145"/>
                      <a:pt x="87" y="249"/>
                    </a:cubicBezTo>
                    <a:cubicBezTo>
                      <a:pt x="87" y="334"/>
                      <a:pt x="69" y="422"/>
                      <a:pt x="7" y="485"/>
                    </a:cubicBezTo>
                    <a:cubicBezTo>
                      <a:pt x="0" y="491"/>
                      <a:pt x="0" y="492"/>
                      <a:pt x="0" y="493"/>
                    </a:cubicBezTo>
                    <a:cubicBezTo>
                      <a:pt x="0" y="496"/>
                      <a:pt x="2" y="498"/>
                      <a:pt x="5" y="498"/>
                    </a:cubicBezTo>
                    <a:cubicBezTo>
                      <a:pt x="10" y="498"/>
                      <a:pt x="55" y="464"/>
                      <a:pt x="85" y="401"/>
                    </a:cubicBezTo>
                    <a:cubicBezTo>
                      <a:pt x="110" y="346"/>
                      <a:pt x="116" y="291"/>
                      <a:pt x="116" y="2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0" name="Freeform 175">
                <a:extLst>
                  <a:ext uri="{FF2B5EF4-FFF2-40B4-BE49-F238E27FC236}">
                    <a16:creationId xmlns:a16="http://schemas.microsoft.com/office/drawing/2014/main" id="{6DA1888A-0994-4EC0-8EB6-DCFA846BBBD4}"/>
                  </a:ext>
                </a:extLst>
              </p:cNvPr>
              <p:cNvSpPr>
                <a:spLocks/>
              </p:cNvSpPr>
              <p:nvPr>
                <p:custDataLst>
                  <p:tags r:id="rId172"/>
                </p:custDataLst>
              </p:nvPr>
            </p:nvSpPr>
            <p:spPr bwMode="auto">
              <a:xfrm>
                <a:off x="7137400" y="2803525"/>
                <a:ext cx="52388" cy="180975"/>
              </a:xfrm>
              <a:custGeom>
                <a:avLst/>
                <a:gdLst>
                  <a:gd name="T0" fmla="*/ 106 w 106"/>
                  <a:gd name="T1" fmla="*/ 6 h 352"/>
                  <a:gd name="T2" fmla="*/ 100 w 106"/>
                  <a:gd name="T3" fmla="*/ 0 h 352"/>
                  <a:gd name="T4" fmla="*/ 39 w 106"/>
                  <a:gd name="T5" fmla="*/ 5 h 352"/>
                  <a:gd name="T6" fmla="*/ 30 w 106"/>
                  <a:gd name="T7" fmla="*/ 16 h 352"/>
                  <a:gd name="T8" fmla="*/ 42 w 106"/>
                  <a:gd name="T9" fmla="*/ 21 h 352"/>
                  <a:gd name="T10" fmla="*/ 66 w 106"/>
                  <a:gd name="T11" fmla="*/ 30 h 352"/>
                  <a:gd name="T12" fmla="*/ 65 w 106"/>
                  <a:gd name="T13" fmla="*/ 40 h 352"/>
                  <a:gd name="T14" fmla="*/ 2 w 106"/>
                  <a:gd name="T15" fmla="*/ 289 h 352"/>
                  <a:gd name="T16" fmla="*/ 0 w 106"/>
                  <a:gd name="T17" fmla="*/ 306 h 352"/>
                  <a:gd name="T18" fmla="*/ 45 w 106"/>
                  <a:gd name="T19" fmla="*/ 352 h 352"/>
                  <a:gd name="T20" fmla="*/ 82 w 106"/>
                  <a:gd name="T21" fmla="*/ 324 h 352"/>
                  <a:gd name="T22" fmla="*/ 97 w 106"/>
                  <a:gd name="T23" fmla="*/ 275 h 352"/>
                  <a:gd name="T24" fmla="*/ 91 w 106"/>
                  <a:gd name="T25" fmla="*/ 270 h 352"/>
                  <a:gd name="T26" fmla="*/ 84 w 106"/>
                  <a:gd name="T27" fmla="*/ 279 h 352"/>
                  <a:gd name="T28" fmla="*/ 46 w 106"/>
                  <a:gd name="T29" fmla="*/ 341 h 352"/>
                  <a:gd name="T30" fmla="*/ 32 w 106"/>
                  <a:gd name="T31" fmla="*/ 318 h 352"/>
                  <a:gd name="T32" fmla="*/ 34 w 106"/>
                  <a:gd name="T33" fmla="*/ 294 h 352"/>
                  <a:gd name="T34" fmla="*/ 106 w 106"/>
                  <a:gd name="T35" fmla="*/ 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6" h="352">
                    <a:moveTo>
                      <a:pt x="106" y="6"/>
                    </a:moveTo>
                    <a:cubicBezTo>
                      <a:pt x="106" y="5"/>
                      <a:pt x="106" y="0"/>
                      <a:pt x="100" y="0"/>
                    </a:cubicBezTo>
                    <a:cubicBezTo>
                      <a:pt x="88" y="0"/>
                      <a:pt x="52" y="4"/>
                      <a:pt x="39" y="5"/>
                    </a:cubicBezTo>
                    <a:cubicBezTo>
                      <a:pt x="35" y="6"/>
                      <a:pt x="30" y="6"/>
                      <a:pt x="30" y="16"/>
                    </a:cubicBezTo>
                    <a:cubicBezTo>
                      <a:pt x="30" y="21"/>
                      <a:pt x="34" y="21"/>
                      <a:pt x="42" y="21"/>
                    </a:cubicBezTo>
                    <a:cubicBezTo>
                      <a:pt x="66" y="21"/>
                      <a:pt x="66" y="26"/>
                      <a:pt x="66" y="30"/>
                    </a:cubicBezTo>
                    <a:lnTo>
                      <a:pt x="65" y="40"/>
                    </a:lnTo>
                    <a:lnTo>
                      <a:pt x="2" y="289"/>
                    </a:lnTo>
                    <a:cubicBezTo>
                      <a:pt x="1" y="295"/>
                      <a:pt x="0" y="298"/>
                      <a:pt x="0" y="306"/>
                    </a:cubicBezTo>
                    <a:cubicBezTo>
                      <a:pt x="0" y="335"/>
                      <a:pt x="22" y="352"/>
                      <a:pt x="45" y="352"/>
                    </a:cubicBezTo>
                    <a:cubicBezTo>
                      <a:pt x="61" y="352"/>
                      <a:pt x="74" y="342"/>
                      <a:pt x="82" y="324"/>
                    </a:cubicBezTo>
                    <a:cubicBezTo>
                      <a:pt x="91" y="305"/>
                      <a:pt x="97" y="276"/>
                      <a:pt x="97" y="275"/>
                    </a:cubicBezTo>
                    <a:cubicBezTo>
                      <a:pt x="97" y="270"/>
                      <a:pt x="93" y="270"/>
                      <a:pt x="91" y="270"/>
                    </a:cubicBezTo>
                    <a:cubicBezTo>
                      <a:pt x="86" y="270"/>
                      <a:pt x="86" y="272"/>
                      <a:pt x="84" y="279"/>
                    </a:cubicBezTo>
                    <a:cubicBezTo>
                      <a:pt x="76" y="312"/>
                      <a:pt x="66" y="341"/>
                      <a:pt x="46" y="341"/>
                    </a:cubicBezTo>
                    <a:cubicBezTo>
                      <a:pt x="32" y="341"/>
                      <a:pt x="32" y="325"/>
                      <a:pt x="32" y="318"/>
                    </a:cubicBezTo>
                    <a:cubicBezTo>
                      <a:pt x="32" y="306"/>
                      <a:pt x="32" y="304"/>
                      <a:pt x="34" y="294"/>
                    </a:cubicBezTo>
                    <a:lnTo>
                      <a:pt x="106" y="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1" name="Freeform 176">
                <a:extLst>
                  <a:ext uri="{FF2B5EF4-FFF2-40B4-BE49-F238E27FC236}">
                    <a16:creationId xmlns:a16="http://schemas.microsoft.com/office/drawing/2014/main" id="{A4A7F6F6-A5B6-4A3E-A4AD-5664E9285B04}"/>
                  </a:ext>
                </a:extLst>
              </p:cNvPr>
              <p:cNvSpPr>
                <a:spLocks/>
              </p:cNvSpPr>
              <p:nvPr>
                <p:custDataLst>
                  <p:tags r:id="rId173"/>
                </p:custDataLst>
              </p:nvPr>
            </p:nvSpPr>
            <p:spPr bwMode="auto">
              <a:xfrm>
                <a:off x="7216775" y="2752725"/>
                <a:ext cx="85725" cy="125413"/>
              </a:xfrm>
              <a:custGeom>
                <a:avLst/>
                <a:gdLst>
                  <a:gd name="T0" fmla="*/ 83 w 172"/>
                  <a:gd name="T1" fmla="*/ 10 h 245"/>
                  <a:gd name="T2" fmla="*/ 85 w 172"/>
                  <a:gd name="T3" fmla="*/ 5 h 245"/>
                  <a:gd name="T4" fmla="*/ 79 w 172"/>
                  <a:gd name="T5" fmla="*/ 0 h 245"/>
                  <a:gd name="T6" fmla="*/ 34 w 172"/>
                  <a:gd name="T7" fmla="*/ 3 h 245"/>
                  <a:gd name="T8" fmla="*/ 27 w 172"/>
                  <a:gd name="T9" fmla="*/ 11 h 245"/>
                  <a:gd name="T10" fmla="*/ 36 w 172"/>
                  <a:gd name="T11" fmla="*/ 16 h 245"/>
                  <a:gd name="T12" fmla="*/ 53 w 172"/>
                  <a:gd name="T13" fmla="*/ 21 h 245"/>
                  <a:gd name="T14" fmla="*/ 51 w 172"/>
                  <a:gd name="T15" fmla="*/ 29 h 245"/>
                  <a:gd name="T16" fmla="*/ 2 w 172"/>
                  <a:gd name="T17" fmla="*/ 226 h 245"/>
                  <a:gd name="T18" fmla="*/ 0 w 172"/>
                  <a:gd name="T19" fmla="*/ 234 h 245"/>
                  <a:gd name="T20" fmla="*/ 12 w 172"/>
                  <a:gd name="T21" fmla="*/ 245 h 245"/>
                  <a:gd name="T22" fmla="*/ 28 w 172"/>
                  <a:gd name="T23" fmla="*/ 231 h 245"/>
                  <a:gd name="T24" fmla="*/ 45 w 172"/>
                  <a:gd name="T25" fmla="*/ 163 h 245"/>
                  <a:gd name="T26" fmla="*/ 90 w 172"/>
                  <a:gd name="T27" fmla="*/ 192 h 245"/>
                  <a:gd name="T28" fmla="*/ 89 w 172"/>
                  <a:gd name="T29" fmla="*/ 199 h 245"/>
                  <a:gd name="T30" fmla="*/ 88 w 172"/>
                  <a:gd name="T31" fmla="*/ 209 h 245"/>
                  <a:gd name="T32" fmla="*/ 125 w 172"/>
                  <a:gd name="T33" fmla="*/ 245 h 245"/>
                  <a:gd name="T34" fmla="*/ 169 w 172"/>
                  <a:gd name="T35" fmla="*/ 192 h 245"/>
                  <a:gd name="T36" fmla="*/ 163 w 172"/>
                  <a:gd name="T37" fmla="*/ 187 h 245"/>
                  <a:gd name="T38" fmla="*/ 156 w 172"/>
                  <a:gd name="T39" fmla="*/ 196 h 245"/>
                  <a:gd name="T40" fmla="*/ 126 w 172"/>
                  <a:gd name="T41" fmla="*/ 235 h 245"/>
                  <a:gd name="T42" fmla="*/ 114 w 172"/>
                  <a:gd name="T43" fmla="*/ 217 h 245"/>
                  <a:gd name="T44" fmla="*/ 116 w 172"/>
                  <a:gd name="T45" fmla="*/ 202 h 245"/>
                  <a:gd name="T46" fmla="*/ 117 w 172"/>
                  <a:gd name="T47" fmla="*/ 191 h 245"/>
                  <a:gd name="T48" fmla="*/ 61 w 172"/>
                  <a:gd name="T49" fmla="*/ 154 h 245"/>
                  <a:gd name="T50" fmla="*/ 90 w 172"/>
                  <a:gd name="T51" fmla="*/ 131 h 245"/>
                  <a:gd name="T52" fmla="*/ 145 w 172"/>
                  <a:gd name="T53" fmla="*/ 98 h 245"/>
                  <a:gd name="T54" fmla="*/ 156 w 172"/>
                  <a:gd name="T55" fmla="*/ 102 h 245"/>
                  <a:gd name="T56" fmla="*/ 138 w 172"/>
                  <a:gd name="T57" fmla="*/ 122 h 245"/>
                  <a:gd name="T58" fmla="*/ 152 w 172"/>
                  <a:gd name="T59" fmla="*/ 135 h 245"/>
                  <a:gd name="T60" fmla="*/ 172 w 172"/>
                  <a:gd name="T61" fmla="*/ 112 h 245"/>
                  <a:gd name="T62" fmla="*/ 145 w 172"/>
                  <a:gd name="T63" fmla="*/ 88 h 245"/>
                  <a:gd name="T64" fmla="*/ 89 w 172"/>
                  <a:gd name="T65" fmla="*/ 119 h 245"/>
                  <a:gd name="T66" fmla="*/ 49 w 172"/>
                  <a:gd name="T67" fmla="*/ 149 h 245"/>
                  <a:gd name="T68" fmla="*/ 83 w 172"/>
                  <a:gd name="T69" fmla="*/ 10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72" h="245">
                    <a:moveTo>
                      <a:pt x="83" y="10"/>
                    </a:moveTo>
                    <a:cubicBezTo>
                      <a:pt x="84" y="10"/>
                      <a:pt x="85" y="5"/>
                      <a:pt x="85" y="5"/>
                    </a:cubicBezTo>
                    <a:cubicBezTo>
                      <a:pt x="85" y="3"/>
                      <a:pt x="83" y="0"/>
                      <a:pt x="79" y="0"/>
                    </a:cubicBezTo>
                    <a:cubicBezTo>
                      <a:pt x="72" y="0"/>
                      <a:pt x="43" y="3"/>
                      <a:pt x="34" y="3"/>
                    </a:cubicBezTo>
                    <a:cubicBezTo>
                      <a:pt x="32" y="4"/>
                      <a:pt x="27" y="4"/>
                      <a:pt x="27" y="11"/>
                    </a:cubicBezTo>
                    <a:cubicBezTo>
                      <a:pt x="27" y="16"/>
                      <a:pt x="32" y="16"/>
                      <a:pt x="36" y="16"/>
                    </a:cubicBezTo>
                    <a:cubicBezTo>
                      <a:pt x="53" y="16"/>
                      <a:pt x="53" y="19"/>
                      <a:pt x="53" y="21"/>
                    </a:cubicBezTo>
                    <a:cubicBezTo>
                      <a:pt x="53" y="24"/>
                      <a:pt x="52" y="26"/>
                      <a:pt x="51" y="29"/>
                    </a:cubicBezTo>
                    <a:lnTo>
                      <a:pt x="2" y="226"/>
                    </a:lnTo>
                    <a:cubicBezTo>
                      <a:pt x="0" y="233"/>
                      <a:pt x="0" y="233"/>
                      <a:pt x="0" y="234"/>
                    </a:cubicBezTo>
                    <a:cubicBezTo>
                      <a:pt x="0" y="239"/>
                      <a:pt x="4" y="245"/>
                      <a:pt x="12" y="245"/>
                    </a:cubicBezTo>
                    <a:cubicBezTo>
                      <a:pt x="22" y="245"/>
                      <a:pt x="26" y="238"/>
                      <a:pt x="28" y="231"/>
                    </a:cubicBezTo>
                    <a:cubicBezTo>
                      <a:pt x="29" y="229"/>
                      <a:pt x="44" y="168"/>
                      <a:pt x="45" y="163"/>
                    </a:cubicBezTo>
                    <a:cubicBezTo>
                      <a:pt x="70" y="165"/>
                      <a:pt x="90" y="173"/>
                      <a:pt x="90" y="192"/>
                    </a:cubicBezTo>
                    <a:cubicBezTo>
                      <a:pt x="90" y="193"/>
                      <a:pt x="90" y="195"/>
                      <a:pt x="89" y="199"/>
                    </a:cubicBezTo>
                    <a:cubicBezTo>
                      <a:pt x="88" y="204"/>
                      <a:pt x="88" y="206"/>
                      <a:pt x="88" y="209"/>
                    </a:cubicBezTo>
                    <a:cubicBezTo>
                      <a:pt x="88" y="234"/>
                      <a:pt x="108" y="245"/>
                      <a:pt x="125" y="245"/>
                    </a:cubicBezTo>
                    <a:cubicBezTo>
                      <a:pt x="159" y="245"/>
                      <a:pt x="169" y="192"/>
                      <a:pt x="169" y="192"/>
                    </a:cubicBezTo>
                    <a:cubicBezTo>
                      <a:pt x="169" y="187"/>
                      <a:pt x="164" y="187"/>
                      <a:pt x="163" y="187"/>
                    </a:cubicBezTo>
                    <a:cubicBezTo>
                      <a:pt x="159" y="187"/>
                      <a:pt x="158" y="189"/>
                      <a:pt x="156" y="196"/>
                    </a:cubicBezTo>
                    <a:cubicBezTo>
                      <a:pt x="152" y="211"/>
                      <a:pt x="143" y="235"/>
                      <a:pt x="126" y="235"/>
                    </a:cubicBezTo>
                    <a:cubicBezTo>
                      <a:pt x="116" y="235"/>
                      <a:pt x="114" y="227"/>
                      <a:pt x="114" y="217"/>
                    </a:cubicBezTo>
                    <a:cubicBezTo>
                      <a:pt x="114" y="211"/>
                      <a:pt x="114" y="211"/>
                      <a:pt x="116" y="202"/>
                    </a:cubicBezTo>
                    <a:cubicBezTo>
                      <a:pt x="116" y="201"/>
                      <a:pt x="117" y="195"/>
                      <a:pt x="117" y="191"/>
                    </a:cubicBezTo>
                    <a:cubicBezTo>
                      <a:pt x="117" y="160"/>
                      <a:pt x="76" y="155"/>
                      <a:pt x="61" y="154"/>
                    </a:cubicBezTo>
                    <a:cubicBezTo>
                      <a:pt x="71" y="148"/>
                      <a:pt x="84" y="136"/>
                      <a:pt x="90" y="131"/>
                    </a:cubicBezTo>
                    <a:cubicBezTo>
                      <a:pt x="108" y="114"/>
                      <a:pt x="125" y="98"/>
                      <a:pt x="145" y="98"/>
                    </a:cubicBezTo>
                    <a:cubicBezTo>
                      <a:pt x="149" y="98"/>
                      <a:pt x="153" y="99"/>
                      <a:pt x="156" y="102"/>
                    </a:cubicBezTo>
                    <a:cubicBezTo>
                      <a:pt x="141" y="105"/>
                      <a:pt x="138" y="117"/>
                      <a:pt x="138" y="122"/>
                    </a:cubicBezTo>
                    <a:cubicBezTo>
                      <a:pt x="138" y="129"/>
                      <a:pt x="144" y="135"/>
                      <a:pt x="152" y="135"/>
                    </a:cubicBezTo>
                    <a:cubicBezTo>
                      <a:pt x="161" y="135"/>
                      <a:pt x="172" y="127"/>
                      <a:pt x="172" y="112"/>
                    </a:cubicBezTo>
                    <a:cubicBezTo>
                      <a:pt x="172" y="101"/>
                      <a:pt x="163" y="88"/>
                      <a:pt x="145" y="88"/>
                    </a:cubicBezTo>
                    <a:cubicBezTo>
                      <a:pt x="125" y="88"/>
                      <a:pt x="107" y="102"/>
                      <a:pt x="89" y="119"/>
                    </a:cubicBezTo>
                    <a:cubicBezTo>
                      <a:pt x="75" y="133"/>
                      <a:pt x="63" y="143"/>
                      <a:pt x="49" y="149"/>
                    </a:cubicBezTo>
                    <a:lnTo>
                      <a:pt x="83" y="1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2" name="Freeform 177">
                <a:extLst>
                  <a:ext uri="{FF2B5EF4-FFF2-40B4-BE49-F238E27FC236}">
                    <a16:creationId xmlns:a16="http://schemas.microsoft.com/office/drawing/2014/main" id="{C7F93445-31B5-43C2-8DF5-8F1C5A7B91CD}"/>
                  </a:ext>
                </a:extLst>
              </p:cNvPr>
              <p:cNvSpPr>
                <a:spLocks noEditPoints="1"/>
              </p:cNvSpPr>
              <p:nvPr>
                <p:custDataLst>
                  <p:tags r:id="rId174"/>
                </p:custDataLst>
              </p:nvPr>
            </p:nvSpPr>
            <p:spPr bwMode="auto">
              <a:xfrm>
                <a:off x="7208837" y="2925763"/>
                <a:ext cx="50800" cy="120650"/>
              </a:xfrm>
              <a:custGeom>
                <a:avLst/>
                <a:gdLst>
                  <a:gd name="T0" fmla="*/ 96 w 105"/>
                  <a:gd name="T1" fmla="*/ 14 h 235"/>
                  <a:gd name="T2" fmla="*/ 82 w 105"/>
                  <a:gd name="T3" fmla="*/ 0 h 235"/>
                  <a:gd name="T4" fmla="*/ 63 w 105"/>
                  <a:gd name="T5" fmla="*/ 20 h 235"/>
                  <a:gd name="T6" fmla="*/ 77 w 105"/>
                  <a:gd name="T7" fmla="*/ 33 h 235"/>
                  <a:gd name="T8" fmla="*/ 96 w 105"/>
                  <a:gd name="T9" fmla="*/ 14 h 235"/>
                  <a:gd name="T10" fmla="*/ 25 w 105"/>
                  <a:gd name="T11" fmla="*/ 191 h 235"/>
                  <a:gd name="T12" fmla="*/ 22 w 105"/>
                  <a:gd name="T13" fmla="*/ 206 h 235"/>
                  <a:gd name="T14" fmla="*/ 55 w 105"/>
                  <a:gd name="T15" fmla="*/ 235 h 235"/>
                  <a:gd name="T16" fmla="*/ 105 w 105"/>
                  <a:gd name="T17" fmla="*/ 182 h 235"/>
                  <a:gd name="T18" fmla="*/ 100 w 105"/>
                  <a:gd name="T19" fmla="*/ 177 h 235"/>
                  <a:gd name="T20" fmla="*/ 93 w 105"/>
                  <a:gd name="T21" fmla="*/ 183 h 235"/>
                  <a:gd name="T22" fmla="*/ 56 w 105"/>
                  <a:gd name="T23" fmla="*/ 225 h 235"/>
                  <a:gd name="T24" fmla="*/ 47 w 105"/>
                  <a:gd name="T25" fmla="*/ 213 h 235"/>
                  <a:gd name="T26" fmla="*/ 53 w 105"/>
                  <a:gd name="T27" fmla="*/ 191 h 235"/>
                  <a:gd name="T28" fmla="*/ 64 w 105"/>
                  <a:gd name="T29" fmla="*/ 163 h 235"/>
                  <a:gd name="T30" fmla="*/ 81 w 105"/>
                  <a:gd name="T31" fmla="*/ 119 h 235"/>
                  <a:gd name="T32" fmla="*/ 83 w 105"/>
                  <a:gd name="T33" fmla="*/ 108 h 235"/>
                  <a:gd name="T34" fmla="*/ 50 w 105"/>
                  <a:gd name="T35" fmla="*/ 78 h 235"/>
                  <a:gd name="T36" fmla="*/ 0 w 105"/>
                  <a:gd name="T37" fmla="*/ 131 h 235"/>
                  <a:gd name="T38" fmla="*/ 6 w 105"/>
                  <a:gd name="T39" fmla="*/ 136 h 235"/>
                  <a:gd name="T40" fmla="*/ 12 w 105"/>
                  <a:gd name="T41" fmla="*/ 130 h 235"/>
                  <a:gd name="T42" fmla="*/ 49 w 105"/>
                  <a:gd name="T43" fmla="*/ 88 h 235"/>
                  <a:gd name="T44" fmla="*/ 58 w 105"/>
                  <a:gd name="T45" fmla="*/ 100 h 235"/>
                  <a:gd name="T46" fmla="*/ 47 w 105"/>
                  <a:gd name="T47" fmla="*/ 135 h 235"/>
                  <a:gd name="T48" fmla="*/ 25 w 105"/>
                  <a:gd name="T49" fmla="*/ 191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05" h="235">
                    <a:moveTo>
                      <a:pt x="96" y="14"/>
                    </a:moveTo>
                    <a:cubicBezTo>
                      <a:pt x="96" y="8"/>
                      <a:pt x="92" y="0"/>
                      <a:pt x="82" y="0"/>
                    </a:cubicBezTo>
                    <a:cubicBezTo>
                      <a:pt x="73" y="0"/>
                      <a:pt x="63" y="10"/>
                      <a:pt x="63" y="20"/>
                    </a:cubicBezTo>
                    <a:cubicBezTo>
                      <a:pt x="63" y="26"/>
                      <a:pt x="67" y="33"/>
                      <a:pt x="77" y="33"/>
                    </a:cubicBezTo>
                    <a:cubicBezTo>
                      <a:pt x="87" y="33"/>
                      <a:pt x="96" y="23"/>
                      <a:pt x="96" y="14"/>
                    </a:cubicBezTo>
                    <a:close/>
                    <a:moveTo>
                      <a:pt x="25" y="191"/>
                    </a:moveTo>
                    <a:cubicBezTo>
                      <a:pt x="24" y="195"/>
                      <a:pt x="22" y="200"/>
                      <a:pt x="22" y="206"/>
                    </a:cubicBezTo>
                    <a:cubicBezTo>
                      <a:pt x="22" y="222"/>
                      <a:pt x="36" y="235"/>
                      <a:pt x="55" y="235"/>
                    </a:cubicBezTo>
                    <a:cubicBezTo>
                      <a:pt x="90" y="235"/>
                      <a:pt x="105" y="187"/>
                      <a:pt x="105" y="182"/>
                    </a:cubicBezTo>
                    <a:cubicBezTo>
                      <a:pt x="105" y="177"/>
                      <a:pt x="101" y="177"/>
                      <a:pt x="100" y="177"/>
                    </a:cubicBezTo>
                    <a:cubicBezTo>
                      <a:pt x="95" y="177"/>
                      <a:pt x="94" y="179"/>
                      <a:pt x="93" y="183"/>
                    </a:cubicBezTo>
                    <a:cubicBezTo>
                      <a:pt x="85" y="211"/>
                      <a:pt x="70" y="225"/>
                      <a:pt x="56" y="225"/>
                    </a:cubicBezTo>
                    <a:cubicBezTo>
                      <a:pt x="49" y="225"/>
                      <a:pt x="47" y="221"/>
                      <a:pt x="47" y="213"/>
                    </a:cubicBezTo>
                    <a:cubicBezTo>
                      <a:pt x="47" y="205"/>
                      <a:pt x="50" y="199"/>
                      <a:pt x="53" y="191"/>
                    </a:cubicBezTo>
                    <a:cubicBezTo>
                      <a:pt x="56" y="181"/>
                      <a:pt x="60" y="172"/>
                      <a:pt x="64" y="163"/>
                    </a:cubicBezTo>
                    <a:cubicBezTo>
                      <a:pt x="67" y="155"/>
                      <a:pt x="80" y="123"/>
                      <a:pt x="81" y="119"/>
                    </a:cubicBezTo>
                    <a:cubicBezTo>
                      <a:pt x="82" y="115"/>
                      <a:pt x="83" y="111"/>
                      <a:pt x="83" y="108"/>
                    </a:cubicBezTo>
                    <a:cubicBezTo>
                      <a:pt x="83" y="91"/>
                      <a:pt x="69" y="78"/>
                      <a:pt x="50" y="78"/>
                    </a:cubicBezTo>
                    <a:cubicBezTo>
                      <a:pt x="16" y="78"/>
                      <a:pt x="0" y="125"/>
                      <a:pt x="0" y="131"/>
                    </a:cubicBezTo>
                    <a:cubicBezTo>
                      <a:pt x="0" y="136"/>
                      <a:pt x="4" y="136"/>
                      <a:pt x="6" y="136"/>
                    </a:cubicBezTo>
                    <a:cubicBezTo>
                      <a:pt x="10" y="136"/>
                      <a:pt x="11" y="134"/>
                      <a:pt x="12" y="130"/>
                    </a:cubicBezTo>
                    <a:cubicBezTo>
                      <a:pt x="21" y="100"/>
                      <a:pt x="36" y="88"/>
                      <a:pt x="49" y="88"/>
                    </a:cubicBezTo>
                    <a:cubicBezTo>
                      <a:pt x="55" y="88"/>
                      <a:pt x="58" y="90"/>
                      <a:pt x="58" y="100"/>
                    </a:cubicBezTo>
                    <a:cubicBezTo>
                      <a:pt x="58" y="108"/>
                      <a:pt x="56" y="113"/>
                      <a:pt x="47" y="135"/>
                    </a:cubicBezTo>
                    <a:lnTo>
                      <a:pt x="25" y="19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3" name="Freeform 178">
                <a:extLst>
                  <a:ext uri="{FF2B5EF4-FFF2-40B4-BE49-F238E27FC236}">
                    <a16:creationId xmlns:a16="http://schemas.microsoft.com/office/drawing/2014/main" id="{E8268C38-1FDB-4AB9-B96D-FD8B812C6962}"/>
                  </a:ext>
                </a:extLst>
              </p:cNvPr>
              <p:cNvSpPr>
                <a:spLocks/>
              </p:cNvSpPr>
              <p:nvPr>
                <p:custDataLst>
                  <p:tags r:id="rId175"/>
                </p:custDataLst>
              </p:nvPr>
            </p:nvSpPr>
            <p:spPr bwMode="auto">
              <a:xfrm>
                <a:off x="7350125" y="2789238"/>
                <a:ext cx="58738" cy="255588"/>
              </a:xfrm>
              <a:custGeom>
                <a:avLst/>
                <a:gdLst>
                  <a:gd name="T0" fmla="*/ 116 w 116"/>
                  <a:gd name="T1" fmla="*/ 493 h 498"/>
                  <a:gd name="T2" fmla="*/ 108 w 116"/>
                  <a:gd name="T3" fmla="*/ 482 h 498"/>
                  <a:gd name="T4" fmla="*/ 29 w 116"/>
                  <a:gd name="T5" fmla="*/ 249 h 498"/>
                  <a:gd name="T6" fmla="*/ 110 w 116"/>
                  <a:gd name="T7" fmla="*/ 13 h 498"/>
                  <a:gd name="T8" fmla="*/ 116 w 116"/>
                  <a:gd name="T9" fmla="*/ 5 h 498"/>
                  <a:gd name="T10" fmla="*/ 111 w 116"/>
                  <a:gd name="T11" fmla="*/ 0 h 498"/>
                  <a:gd name="T12" fmla="*/ 32 w 116"/>
                  <a:gd name="T13" fmla="*/ 97 h 498"/>
                  <a:gd name="T14" fmla="*/ 0 w 116"/>
                  <a:gd name="T15" fmla="*/ 249 h 498"/>
                  <a:gd name="T16" fmla="*/ 33 w 116"/>
                  <a:gd name="T17" fmla="*/ 405 h 498"/>
                  <a:gd name="T18" fmla="*/ 111 w 116"/>
                  <a:gd name="T19" fmla="*/ 498 h 498"/>
                  <a:gd name="T20" fmla="*/ 116 w 116"/>
                  <a:gd name="T21" fmla="*/ 49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8">
                    <a:moveTo>
                      <a:pt x="116" y="493"/>
                    </a:moveTo>
                    <a:cubicBezTo>
                      <a:pt x="116" y="492"/>
                      <a:pt x="116" y="491"/>
                      <a:pt x="108" y="482"/>
                    </a:cubicBezTo>
                    <a:cubicBezTo>
                      <a:pt x="45" y="419"/>
                      <a:pt x="29" y="325"/>
                      <a:pt x="29" y="249"/>
                    </a:cubicBezTo>
                    <a:cubicBezTo>
                      <a:pt x="29" y="162"/>
                      <a:pt x="48" y="75"/>
                      <a:pt x="110" y="13"/>
                    </a:cubicBezTo>
                    <a:cubicBezTo>
                      <a:pt x="116" y="7"/>
                      <a:pt x="116" y="6"/>
                      <a:pt x="116" y="5"/>
                    </a:cubicBezTo>
                    <a:cubicBezTo>
                      <a:pt x="116" y="1"/>
                      <a:pt x="114" y="0"/>
                      <a:pt x="111" y="0"/>
                    </a:cubicBezTo>
                    <a:cubicBezTo>
                      <a:pt x="106" y="0"/>
                      <a:pt x="61" y="33"/>
                      <a:pt x="32" y="97"/>
                    </a:cubicBezTo>
                    <a:cubicBezTo>
                      <a:pt x="6" y="152"/>
                      <a:pt x="0" y="207"/>
                      <a:pt x="0" y="249"/>
                    </a:cubicBezTo>
                    <a:cubicBezTo>
                      <a:pt x="0" y="288"/>
                      <a:pt x="6" y="348"/>
                      <a:pt x="33" y="405"/>
                    </a:cubicBezTo>
                    <a:cubicBezTo>
                      <a:pt x="63" y="466"/>
                      <a:pt x="106" y="498"/>
                      <a:pt x="111" y="498"/>
                    </a:cubicBezTo>
                    <a:cubicBezTo>
                      <a:pt x="114" y="498"/>
                      <a:pt x="116" y="497"/>
                      <a:pt x="116" y="4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4" name="Freeform 179">
                <a:extLst>
                  <a:ext uri="{FF2B5EF4-FFF2-40B4-BE49-F238E27FC236}">
                    <a16:creationId xmlns:a16="http://schemas.microsoft.com/office/drawing/2014/main" id="{6910F281-D612-47BE-B8FB-9645BA252F8E}"/>
                  </a:ext>
                </a:extLst>
              </p:cNvPr>
              <p:cNvSpPr>
                <a:spLocks/>
              </p:cNvSpPr>
              <p:nvPr>
                <p:custDataLst>
                  <p:tags r:id="rId176"/>
                </p:custDataLst>
              </p:nvPr>
            </p:nvSpPr>
            <p:spPr bwMode="auto">
              <a:xfrm>
                <a:off x="7429500" y="2868613"/>
                <a:ext cx="123825" cy="115888"/>
              </a:xfrm>
              <a:custGeom>
                <a:avLst/>
                <a:gdLst>
                  <a:gd name="T0" fmla="*/ 152 w 249"/>
                  <a:gd name="T1" fmla="*/ 70 h 226"/>
                  <a:gd name="T2" fmla="*/ 202 w 249"/>
                  <a:gd name="T3" fmla="*/ 11 h 226"/>
                  <a:gd name="T4" fmla="*/ 227 w 249"/>
                  <a:gd name="T5" fmla="*/ 18 h 226"/>
                  <a:gd name="T6" fmla="*/ 203 w 249"/>
                  <a:gd name="T7" fmla="*/ 45 h 226"/>
                  <a:gd name="T8" fmla="*/ 222 w 249"/>
                  <a:gd name="T9" fmla="*/ 62 h 226"/>
                  <a:gd name="T10" fmla="*/ 249 w 249"/>
                  <a:gd name="T11" fmla="*/ 33 h 226"/>
                  <a:gd name="T12" fmla="*/ 202 w 249"/>
                  <a:gd name="T13" fmla="*/ 0 h 226"/>
                  <a:gd name="T14" fmla="*/ 150 w 249"/>
                  <a:gd name="T15" fmla="*/ 38 h 226"/>
                  <a:gd name="T16" fmla="*/ 96 w 249"/>
                  <a:gd name="T17" fmla="*/ 0 h 226"/>
                  <a:gd name="T18" fmla="*/ 16 w 249"/>
                  <a:gd name="T19" fmla="*/ 77 h 226"/>
                  <a:gd name="T20" fmla="*/ 22 w 249"/>
                  <a:gd name="T21" fmla="*/ 82 h 226"/>
                  <a:gd name="T22" fmla="*/ 28 w 249"/>
                  <a:gd name="T23" fmla="*/ 76 h 226"/>
                  <a:gd name="T24" fmla="*/ 95 w 249"/>
                  <a:gd name="T25" fmla="*/ 11 h 226"/>
                  <a:gd name="T26" fmla="*/ 122 w 249"/>
                  <a:gd name="T27" fmla="*/ 45 h 226"/>
                  <a:gd name="T28" fmla="*/ 95 w 249"/>
                  <a:gd name="T29" fmla="*/ 163 h 226"/>
                  <a:gd name="T30" fmla="*/ 48 w 249"/>
                  <a:gd name="T31" fmla="*/ 215 h 226"/>
                  <a:gd name="T32" fmla="*/ 23 w 249"/>
                  <a:gd name="T33" fmla="*/ 209 h 226"/>
                  <a:gd name="T34" fmla="*/ 46 w 249"/>
                  <a:gd name="T35" fmla="*/ 182 h 226"/>
                  <a:gd name="T36" fmla="*/ 28 w 249"/>
                  <a:gd name="T37" fmla="*/ 164 h 226"/>
                  <a:gd name="T38" fmla="*/ 0 w 249"/>
                  <a:gd name="T39" fmla="*/ 193 h 226"/>
                  <a:gd name="T40" fmla="*/ 47 w 249"/>
                  <a:gd name="T41" fmla="*/ 226 h 226"/>
                  <a:gd name="T42" fmla="*/ 100 w 249"/>
                  <a:gd name="T43" fmla="*/ 188 h 226"/>
                  <a:gd name="T44" fmla="*/ 153 w 249"/>
                  <a:gd name="T45" fmla="*/ 226 h 226"/>
                  <a:gd name="T46" fmla="*/ 233 w 249"/>
                  <a:gd name="T47" fmla="*/ 149 h 226"/>
                  <a:gd name="T48" fmla="*/ 227 w 249"/>
                  <a:gd name="T49" fmla="*/ 144 h 226"/>
                  <a:gd name="T50" fmla="*/ 221 w 249"/>
                  <a:gd name="T51" fmla="*/ 150 h 226"/>
                  <a:gd name="T52" fmla="*/ 154 w 249"/>
                  <a:gd name="T53" fmla="*/ 215 h 226"/>
                  <a:gd name="T54" fmla="*/ 127 w 249"/>
                  <a:gd name="T55" fmla="*/ 182 h 226"/>
                  <a:gd name="T56" fmla="*/ 135 w 249"/>
                  <a:gd name="T57" fmla="*/ 138 h 226"/>
                  <a:gd name="T58" fmla="*/ 152 w 249"/>
                  <a:gd name="T59" fmla="*/ 70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249" h="226">
                    <a:moveTo>
                      <a:pt x="152" y="70"/>
                    </a:moveTo>
                    <a:cubicBezTo>
                      <a:pt x="155" y="57"/>
                      <a:pt x="167" y="11"/>
                      <a:pt x="202" y="11"/>
                    </a:cubicBezTo>
                    <a:cubicBezTo>
                      <a:pt x="204" y="11"/>
                      <a:pt x="216" y="11"/>
                      <a:pt x="227" y="18"/>
                    </a:cubicBezTo>
                    <a:cubicBezTo>
                      <a:pt x="213" y="20"/>
                      <a:pt x="203" y="33"/>
                      <a:pt x="203" y="45"/>
                    </a:cubicBezTo>
                    <a:cubicBezTo>
                      <a:pt x="203" y="53"/>
                      <a:pt x="208" y="62"/>
                      <a:pt x="222" y="62"/>
                    </a:cubicBezTo>
                    <a:cubicBezTo>
                      <a:pt x="233" y="62"/>
                      <a:pt x="249" y="53"/>
                      <a:pt x="249" y="33"/>
                    </a:cubicBezTo>
                    <a:cubicBezTo>
                      <a:pt x="249" y="7"/>
                      <a:pt x="219" y="0"/>
                      <a:pt x="202" y="0"/>
                    </a:cubicBezTo>
                    <a:cubicBezTo>
                      <a:pt x="173" y="0"/>
                      <a:pt x="156" y="27"/>
                      <a:pt x="150" y="38"/>
                    </a:cubicBezTo>
                    <a:cubicBezTo>
                      <a:pt x="137" y="5"/>
                      <a:pt x="110" y="0"/>
                      <a:pt x="96" y="0"/>
                    </a:cubicBezTo>
                    <a:cubicBezTo>
                      <a:pt x="44" y="0"/>
                      <a:pt x="16" y="64"/>
                      <a:pt x="16" y="77"/>
                    </a:cubicBezTo>
                    <a:cubicBezTo>
                      <a:pt x="16" y="82"/>
                      <a:pt x="21" y="82"/>
                      <a:pt x="22" y="82"/>
                    </a:cubicBezTo>
                    <a:cubicBezTo>
                      <a:pt x="26" y="82"/>
                      <a:pt x="27" y="81"/>
                      <a:pt x="28" y="76"/>
                    </a:cubicBezTo>
                    <a:cubicBezTo>
                      <a:pt x="45" y="24"/>
                      <a:pt x="78" y="11"/>
                      <a:pt x="95" y="11"/>
                    </a:cubicBezTo>
                    <a:cubicBezTo>
                      <a:pt x="104" y="11"/>
                      <a:pt x="122" y="16"/>
                      <a:pt x="122" y="45"/>
                    </a:cubicBezTo>
                    <a:cubicBezTo>
                      <a:pt x="122" y="60"/>
                      <a:pt x="113" y="93"/>
                      <a:pt x="95" y="163"/>
                    </a:cubicBezTo>
                    <a:cubicBezTo>
                      <a:pt x="87" y="194"/>
                      <a:pt x="70" y="215"/>
                      <a:pt x="48" y="215"/>
                    </a:cubicBezTo>
                    <a:cubicBezTo>
                      <a:pt x="45" y="215"/>
                      <a:pt x="33" y="215"/>
                      <a:pt x="23" y="209"/>
                    </a:cubicBezTo>
                    <a:cubicBezTo>
                      <a:pt x="35" y="206"/>
                      <a:pt x="46" y="196"/>
                      <a:pt x="46" y="182"/>
                    </a:cubicBezTo>
                    <a:cubicBezTo>
                      <a:pt x="46" y="168"/>
                      <a:pt x="35" y="164"/>
                      <a:pt x="28" y="164"/>
                    </a:cubicBezTo>
                    <a:cubicBezTo>
                      <a:pt x="13" y="164"/>
                      <a:pt x="0" y="177"/>
                      <a:pt x="0" y="193"/>
                    </a:cubicBezTo>
                    <a:cubicBezTo>
                      <a:pt x="0" y="216"/>
                      <a:pt x="25" y="226"/>
                      <a:pt x="47" y="226"/>
                    </a:cubicBezTo>
                    <a:cubicBezTo>
                      <a:pt x="80" y="226"/>
                      <a:pt x="98" y="191"/>
                      <a:pt x="100" y="188"/>
                    </a:cubicBezTo>
                    <a:cubicBezTo>
                      <a:pt x="105" y="207"/>
                      <a:pt x="123" y="226"/>
                      <a:pt x="153" y="226"/>
                    </a:cubicBezTo>
                    <a:cubicBezTo>
                      <a:pt x="205" y="226"/>
                      <a:pt x="233" y="162"/>
                      <a:pt x="233" y="149"/>
                    </a:cubicBezTo>
                    <a:cubicBezTo>
                      <a:pt x="233" y="144"/>
                      <a:pt x="229" y="144"/>
                      <a:pt x="227" y="144"/>
                    </a:cubicBezTo>
                    <a:cubicBezTo>
                      <a:pt x="223" y="144"/>
                      <a:pt x="222" y="146"/>
                      <a:pt x="221" y="150"/>
                    </a:cubicBezTo>
                    <a:cubicBezTo>
                      <a:pt x="204" y="203"/>
                      <a:pt x="170" y="215"/>
                      <a:pt x="154" y="215"/>
                    </a:cubicBezTo>
                    <a:cubicBezTo>
                      <a:pt x="135" y="215"/>
                      <a:pt x="127" y="199"/>
                      <a:pt x="127" y="182"/>
                    </a:cubicBezTo>
                    <a:cubicBezTo>
                      <a:pt x="127" y="171"/>
                      <a:pt x="130" y="160"/>
                      <a:pt x="135" y="138"/>
                    </a:cubicBezTo>
                    <a:lnTo>
                      <a:pt x="152" y="7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15" name="Freeform 180">
                <a:extLst>
                  <a:ext uri="{FF2B5EF4-FFF2-40B4-BE49-F238E27FC236}">
                    <a16:creationId xmlns:a16="http://schemas.microsoft.com/office/drawing/2014/main" id="{6629CA61-5B43-4E36-851C-2DA7E7E81CD0}"/>
                  </a:ext>
                </a:extLst>
              </p:cNvPr>
              <p:cNvSpPr>
                <a:spLocks/>
              </p:cNvSpPr>
              <p:nvPr>
                <p:custDataLst>
                  <p:tags r:id="rId177"/>
                </p:custDataLst>
              </p:nvPr>
            </p:nvSpPr>
            <p:spPr bwMode="auto">
              <a:xfrm>
                <a:off x="7578725" y="2789238"/>
                <a:ext cx="57150" cy="255588"/>
              </a:xfrm>
              <a:custGeom>
                <a:avLst/>
                <a:gdLst>
                  <a:gd name="T0" fmla="*/ 116 w 116"/>
                  <a:gd name="T1" fmla="*/ 249 h 498"/>
                  <a:gd name="T2" fmla="*/ 83 w 116"/>
                  <a:gd name="T3" fmla="*/ 93 h 498"/>
                  <a:gd name="T4" fmla="*/ 5 w 116"/>
                  <a:gd name="T5" fmla="*/ 0 h 498"/>
                  <a:gd name="T6" fmla="*/ 0 w 116"/>
                  <a:gd name="T7" fmla="*/ 5 h 498"/>
                  <a:gd name="T8" fmla="*/ 9 w 116"/>
                  <a:gd name="T9" fmla="*/ 16 h 498"/>
                  <a:gd name="T10" fmla="*/ 87 w 116"/>
                  <a:gd name="T11" fmla="*/ 249 h 498"/>
                  <a:gd name="T12" fmla="*/ 6 w 116"/>
                  <a:gd name="T13" fmla="*/ 485 h 498"/>
                  <a:gd name="T14" fmla="*/ 0 w 116"/>
                  <a:gd name="T15" fmla="*/ 493 h 498"/>
                  <a:gd name="T16" fmla="*/ 5 w 116"/>
                  <a:gd name="T17" fmla="*/ 498 h 498"/>
                  <a:gd name="T18" fmla="*/ 84 w 116"/>
                  <a:gd name="T19" fmla="*/ 401 h 498"/>
                  <a:gd name="T20" fmla="*/ 116 w 116"/>
                  <a:gd name="T21" fmla="*/ 249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8">
                    <a:moveTo>
                      <a:pt x="116" y="249"/>
                    </a:moveTo>
                    <a:cubicBezTo>
                      <a:pt x="116" y="210"/>
                      <a:pt x="110" y="150"/>
                      <a:pt x="83" y="93"/>
                    </a:cubicBezTo>
                    <a:cubicBezTo>
                      <a:pt x="53" y="32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6"/>
                      <a:pt x="0" y="7"/>
                      <a:pt x="9" y="16"/>
                    </a:cubicBezTo>
                    <a:cubicBezTo>
                      <a:pt x="58" y="65"/>
                      <a:pt x="87" y="145"/>
                      <a:pt x="87" y="249"/>
                    </a:cubicBezTo>
                    <a:cubicBezTo>
                      <a:pt x="87" y="334"/>
                      <a:pt x="68" y="422"/>
                      <a:pt x="6" y="485"/>
                    </a:cubicBezTo>
                    <a:cubicBezTo>
                      <a:pt x="0" y="491"/>
                      <a:pt x="0" y="492"/>
                      <a:pt x="0" y="493"/>
                    </a:cubicBezTo>
                    <a:cubicBezTo>
                      <a:pt x="0" y="496"/>
                      <a:pt x="2" y="498"/>
                      <a:pt x="5" y="498"/>
                    </a:cubicBezTo>
                    <a:cubicBezTo>
                      <a:pt x="10" y="498"/>
                      <a:pt x="55" y="464"/>
                      <a:pt x="84" y="401"/>
                    </a:cubicBezTo>
                    <a:cubicBezTo>
                      <a:pt x="110" y="346"/>
                      <a:pt x="116" y="291"/>
                      <a:pt x="116" y="2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327" name="Left Brace 326">
              <a:extLst>
                <a:ext uri="{FF2B5EF4-FFF2-40B4-BE49-F238E27FC236}">
                  <a16:creationId xmlns:a16="http://schemas.microsoft.com/office/drawing/2014/main" id="{D1D3E85D-FB5B-4441-93DD-53FDC7729E07}"/>
                </a:ext>
              </a:extLst>
            </p:cNvPr>
            <p:cNvSpPr/>
            <p:nvPr/>
          </p:nvSpPr>
          <p:spPr>
            <a:xfrm rot="5400000">
              <a:off x="3203191" y="3288920"/>
              <a:ext cx="129381" cy="1743085"/>
            </a:xfrm>
            <a:prstGeom prst="leftBrace">
              <a:avLst/>
            </a:prstGeom>
            <a:noFill/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0" name="Left Brace 369">
              <a:extLst>
                <a:ext uri="{FF2B5EF4-FFF2-40B4-BE49-F238E27FC236}">
                  <a16:creationId xmlns:a16="http://schemas.microsoft.com/office/drawing/2014/main" id="{D4184BFE-75E8-483B-A528-FAE4C8433C81}"/>
                </a:ext>
              </a:extLst>
            </p:cNvPr>
            <p:cNvSpPr/>
            <p:nvPr/>
          </p:nvSpPr>
          <p:spPr>
            <a:xfrm rot="5400000">
              <a:off x="5378210" y="3151400"/>
              <a:ext cx="138169" cy="2021922"/>
            </a:xfrm>
            <a:prstGeom prst="leftBrace">
              <a:avLst/>
            </a:prstGeom>
            <a:noFill/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1" name="TextBox 370">
              <a:extLst>
                <a:ext uri="{FF2B5EF4-FFF2-40B4-BE49-F238E27FC236}">
                  <a16:creationId xmlns:a16="http://schemas.microsoft.com/office/drawing/2014/main" id="{F6297F85-1DBB-4D08-9B06-39B36B69E69F}"/>
                </a:ext>
              </a:extLst>
            </p:cNvPr>
            <p:cNvSpPr txBox="1"/>
            <p:nvPr/>
          </p:nvSpPr>
          <p:spPr>
            <a:xfrm>
              <a:off x="2295236" y="3549301"/>
              <a:ext cx="1793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Modal expansion</a:t>
              </a:r>
            </a:p>
          </p:txBody>
        </p:sp>
        <p:sp>
          <p:nvSpPr>
            <p:cNvPr id="372" name="TextBox 371">
              <a:extLst>
                <a:ext uri="{FF2B5EF4-FFF2-40B4-BE49-F238E27FC236}">
                  <a16:creationId xmlns:a16="http://schemas.microsoft.com/office/drawing/2014/main" id="{126A9F75-2E28-47E7-963F-FC3B7393CD97}"/>
                </a:ext>
              </a:extLst>
            </p:cNvPr>
            <p:cNvSpPr txBox="1"/>
            <p:nvPr/>
          </p:nvSpPr>
          <p:spPr>
            <a:xfrm>
              <a:off x="4523223" y="3549301"/>
              <a:ext cx="1793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Nodal expansion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857A5D4-C8AC-4A30-80F4-EB4BEA63FDB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51606" y="2458831"/>
            <a:ext cx="3665538" cy="577851"/>
            <a:chOff x="2540000" y="2540000"/>
            <a:chExt cx="3665538" cy="57785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D42B25A-935E-4670-B828-7F48AF83EC89}"/>
                </a:ext>
              </a:extLst>
            </p:cNvPr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2540000" y="2540000"/>
              <a:ext cx="219075" cy="565151"/>
            </a:xfrm>
            <a:custGeom>
              <a:avLst/>
              <a:gdLst>
                <a:gd name="T0" fmla="*/ 24 w 443"/>
                <a:gd name="T1" fmla="*/ 1086 h 1109"/>
                <a:gd name="T2" fmla="*/ 49 w 443"/>
                <a:gd name="T3" fmla="*/ 1062 h 1109"/>
                <a:gd name="T4" fmla="*/ 25 w 443"/>
                <a:gd name="T5" fmla="*/ 1037 h 1109"/>
                <a:gd name="T6" fmla="*/ 0 w 443"/>
                <a:gd name="T7" fmla="*/ 1062 h 1109"/>
                <a:gd name="T8" fmla="*/ 56 w 443"/>
                <a:gd name="T9" fmla="*/ 1109 h 1109"/>
                <a:gd name="T10" fmla="*/ 195 w 443"/>
                <a:gd name="T11" fmla="*/ 847 h 1109"/>
                <a:gd name="T12" fmla="*/ 293 w 443"/>
                <a:gd name="T13" fmla="*/ 370 h 1109"/>
                <a:gd name="T14" fmla="*/ 347 w 443"/>
                <a:gd name="T15" fmla="*/ 100 h 1109"/>
                <a:gd name="T16" fmla="*/ 389 w 443"/>
                <a:gd name="T17" fmla="*/ 11 h 1109"/>
                <a:gd name="T18" fmla="*/ 419 w 443"/>
                <a:gd name="T19" fmla="*/ 22 h 1109"/>
                <a:gd name="T20" fmla="*/ 394 w 443"/>
                <a:gd name="T21" fmla="*/ 47 h 1109"/>
                <a:gd name="T22" fmla="*/ 418 w 443"/>
                <a:gd name="T23" fmla="*/ 71 h 1109"/>
                <a:gd name="T24" fmla="*/ 443 w 443"/>
                <a:gd name="T25" fmla="*/ 46 h 1109"/>
                <a:gd name="T26" fmla="*/ 388 w 443"/>
                <a:gd name="T27" fmla="*/ 0 h 1109"/>
                <a:gd name="T28" fmla="*/ 295 w 443"/>
                <a:gd name="T29" fmla="*/ 156 h 1109"/>
                <a:gd name="T30" fmla="*/ 171 w 443"/>
                <a:gd name="T31" fmla="*/ 739 h 1109"/>
                <a:gd name="T32" fmla="*/ 127 w 443"/>
                <a:gd name="T33" fmla="*/ 968 h 1109"/>
                <a:gd name="T34" fmla="*/ 55 w 443"/>
                <a:gd name="T35" fmla="*/ 1098 h 1109"/>
                <a:gd name="T36" fmla="*/ 24 w 443"/>
                <a:gd name="T37" fmla="*/ 108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" h="1109">
                  <a:moveTo>
                    <a:pt x="24" y="1086"/>
                  </a:moveTo>
                  <a:cubicBezTo>
                    <a:pt x="40" y="1085"/>
                    <a:pt x="49" y="1074"/>
                    <a:pt x="49" y="1062"/>
                  </a:cubicBezTo>
                  <a:cubicBezTo>
                    <a:pt x="49" y="1045"/>
                    <a:pt x="36" y="1037"/>
                    <a:pt x="25" y="1037"/>
                  </a:cubicBezTo>
                  <a:cubicBezTo>
                    <a:pt x="13" y="1037"/>
                    <a:pt x="0" y="1045"/>
                    <a:pt x="0" y="1062"/>
                  </a:cubicBezTo>
                  <a:cubicBezTo>
                    <a:pt x="0" y="1088"/>
                    <a:pt x="25" y="1109"/>
                    <a:pt x="56" y="1109"/>
                  </a:cubicBezTo>
                  <a:cubicBezTo>
                    <a:pt x="131" y="1109"/>
                    <a:pt x="160" y="992"/>
                    <a:pt x="195" y="847"/>
                  </a:cubicBezTo>
                  <a:cubicBezTo>
                    <a:pt x="234" y="690"/>
                    <a:pt x="266" y="530"/>
                    <a:pt x="293" y="370"/>
                  </a:cubicBezTo>
                  <a:cubicBezTo>
                    <a:pt x="311" y="264"/>
                    <a:pt x="330" y="164"/>
                    <a:pt x="347" y="100"/>
                  </a:cubicBezTo>
                  <a:cubicBezTo>
                    <a:pt x="353" y="75"/>
                    <a:pt x="370" y="11"/>
                    <a:pt x="389" y="11"/>
                  </a:cubicBezTo>
                  <a:cubicBezTo>
                    <a:pt x="405" y="11"/>
                    <a:pt x="417" y="20"/>
                    <a:pt x="419" y="22"/>
                  </a:cubicBezTo>
                  <a:cubicBezTo>
                    <a:pt x="403" y="23"/>
                    <a:pt x="394" y="34"/>
                    <a:pt x="394" y="47"/>
                  </a:cubicBezTo>
                  <a:cubicBezTo>
                    <a:pt x="394" y="63"/>
                    <a:pt x="407" y="71"/>
                    <a:pt x="418" y="71"/>
                  </a:cubicBezTo>
                  <a:cubicBezTo>
                    <a:pt x="430" y="71"/>
                    <a:pt x="443" y="64"/>
                    <a:pt x="443" y="46"/>
                  </a:cubicBezTo>
                  <a:cubicBezTo>
                    <a:pt x="443" y="19"/>
                    <a:pt x="416" y="0"/>
                    <a:pt x="388" y="0"/>
                  </a:cubicBezTo>
                  <a:cubicBezTo>
                    <a:pt x="350" y="0"/>
                    <a:pt x="322" y="54"/>
                    <a:pt x="295" y="156"/>
                  </a:cubicBezTo>
                  <a:cubicBezTo>
                    <a:pt x="293" y="162"/>
                    <a:pt x="226" y="412"/>
                    <a:pt x="171" y="739"/>
                  </a:cubicBezTo>
                  <a:cubicBezTo>
                    <a:pt x="158" y="815"/>
                    <a:pt x="143" y="898"/>
                    <a:pt x="127" y="968"/>
                  </a:cubicBezTo>
                  <a:cubicBezTo>
                    <a:pt x="118" y="1004"/>
                    <a:pt x="95" y="1098"/>
                    <a:pt x="55" y="1098"/>
                  </a:cubicBezTo>
                  <a:cubicBezTo>
                    <a:pt x="37" y="1098"/>
                    <a:pt x="25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67F511-DDF9-4C75-AA94-A108E55CE4BE}"/>
                </a:ext>
              </a:extLst>
            </p:cNvPr>
            <p:cNvSpPr>
              <a:spLocks noEditPoints="1"/>
            </p:cNvSpPr>
            <p:nvPr>
              <p:custDataLst>
                <p:tags r:id="rId99"/>
              </p:custDataLst>
            </p:nvPr>
          </p:nvSpPr>
          <p:spPr bwMode="auto">
            <a:xfrm>
              <a:off x="2676525" y="2995613"/>
              <a:ext cx="141288" cy="122238"/>
            </a:xfrm>
            <a:custGeom>
              <a:avLst/>
              <a:gdLst>
                <a:gd name="T0" fmla="*/ 41 w 286"/>
                <a:gd name="T1" fmla="*/ 212 h 239"/>
                <a:gd name="T2" fmla="*/ 10 w 286"/>
                <a:gd name="T3" fmla="*/ 226 h 239"/>
                <a:gd name="T4" fmla="*/ 0 w 286"/>
                <a:gd name="T5" fmla="*/ 234 h 239"/>
                <a:gd name="T6" fmla="*/ 10 w 286"/>
                <a:gd name="T7" fmla="*/ 239 h 239"/>
                <a:gd name="T8" fmla="*/ 135 w 286"/>
                <a:gd name="T9" fmla="*/ 239 h 239"/>
                <a:gd name="T10" fmla="*/ 286 w 286"/>
                <a:gd name="T11" fmla="*/ 92 h 239"/>
                <a:gd name="T12" fmla="*/ 194 w 286"/>
                <a:gd name="T13" fmla="*/ 0 h 239"/>
                <a:gd name="T14" fmla="*/ 68 w 286"/>
                <a:gd name="T15" fmla="*/ 0 h 239"/>
                <a:gd name="T16" fmla="*/ 56 w 286"/>
                <a:gd name="T17" fmla="*/ 8 h 239"/>
                <a:gd name="T18" fmla="*/ 68 w 286"/>
                <a:gd name="T19" fmla="*/ 13 h 239"/>
                <a:gd name="T20" fmla="*/ 81 w 286"/>
                <a:gd name="T21" fmla="*/ 14 h 239"/>
                <a:gd name="T22" fmla="*/ 89 w 286"/>
                <a:gd name="T23" fmla="*/ 19 h 239"/>
                <a:gd name="T24" fmla="*/ 87 w 286"/>
                <a:gd name="T25" fmla="*/ 26 h 239"/>
                <a:gd name="T26" fmla="*/ 41 w 286"/>
                <a:gd name="T27" fmla="*/ 212 h 239"/>
                <a:gd name="T28" fmla="*/ 119 w 286"/>
                <a:gd name="T29" fmla="*/ 25 h 239"/>
                <a:gd name="T30" fmla="*/ 137 w 286"/>
                <a:gd name="T31" fmla="*/ 13 h 239"/>
                <a:gd name="T32" fmla="*/ 182 w 286"/>
                <a:gd name="T33" fmla="*/ 13 h 239"/>
                <a:gd name="T34" fmla="*/ 253 w 286"/>
                <a:gd name="T35" fmla="*/ 80 h 239"/>
                <a:gd name="T36" fmla="*/ 215 w 286"/>
                <a:gd name="T37" fmla="*/ 188 h 239"/>
                <a:gd name="T38" fmla="*/ 129 w 286"/>
                <a:gd name="T39" fmla="*/ 226 h 239"/>
                <a:gd name="T40" fmla="*/ 81 w 286"/>
                <a:gd name="T41" fmla="*/ 226 h 239"/>
                <a:gd name="T42" fmla="*/ 70 w 286"/>
                <a:gd name="T43" fmla="*/ 223 h 239"/>
                <a:gd name="T44" fmla="*/ 71 w 286"/>
                <a:gd name="T45" fmla="*/ 215 h 239"/>
                <a:gd name="T46" fmla="*/ 119 w 286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6" h="239">
                  <a:moveTo>
                    <a:pt x="41" y="212"/>
                  </a:moveTo>
                  <a:cubicBezTo>
                    <a:pt x="38" y="223"/>
                    <a:pt x="38" y="226"/>
                    <a:pt x="10" y="226"/>
                  </a:cubicBezTo>
                  <a:cubicBezTo>
                    <a:pt x="4" y="226"/>
                    <a:pt x="0" y="226"/>
                    <a:pt x="0" y="234"/>
                  </a:cubicBezTo>
                  <a:cubicBezTo>
                    <a:pt x="0" y="239"/>
                    <a:pt x="4" y="239"/>
                    <a:pt x="10" y="239"/>
                  </a:cubicBezTo>
                  <a:lnTo>
                    <a:pt x="135" y="239"/>
                  </a:lnTo>
                  <a:cubicBezTo>
                    <a:pt x="212" y="239"/>
                    <a:pt x="286" y="168"/>
                    <a:pt x="286" y="92"/>
                  </a:cubicBezTo>
                  <a:cubicBezTo>
                    <a:pt x="286" y="41"/>
                    <a:pt x="251" y="0"/>
                    <a:pt x="194" y="0"/>
                  </a:cubicBezTo>
                  <a:lnTo>
                    <a:pt x="68" y="0"/>
                  </a:lnTo>
                  <a:cubicBezTo>
                    <a:pt x="61" y="0"/>
                    <a:pt x="56" y="0"/>
                    <a:pt x="56" y="8"/>
                  </a:cubicBezTo>
                  <a:cubicBezTo>
                    <a:pt x="56" y="13"/>
                    <a:pt x="60" y="13"/>
                    <a:pt x="68" y="13"/>
                  </a:cubicBezTo>
                  <a:cubicBezTo>
                    <a:pt x="73" y="13"/>
                    <a:pt x="75" y="13"/>
                    <a:pt x="81" y="14"/>
                  </a:cubicBezTo>
                  <a:cubicBezTo>
                    <a:pt x="88" y="14"/>
                    <a:pt x="89" y="15"/>
                    <a:pt x="89" y="19"/>
                  </a:cubicBezTo>
                  <a:cubicBezTo>
                    <a:pt x="89" y="19"/>
                    <a:pt x="89" y="21"/>
                    <a:pt x="87" y="26"/>
                  </a:cubicBezTo>
                  <a:lnTo>
                    <a:pt x="41" y="212"/>
                  </a:lnTo>
                  <a:close/>
                  <a:moveTo>
                    <a:pt x="119" y="25"/>
                  </a:moveTo>
                  <a:cubicBezTo>
                    <a:pt x="122" y="14"/>
                    <a:pt x="122" y="13"/>
                    <a:pt x="137" y="13"/>
                  </a:cubicBezTo>
                  <a:lnTo>
                    <a:pt x="182" y="13"/>
                  </a:lnTo>
                  <a:cubicBezTo>
                    <a:pt x="221" y="13"/>
                    <a:pt x="253" y="33"/>
                    <a:pt x="253" y="80"/>
                  </a:cubicBezTo>
                  <a:cubicBezTo>
                    <a:pt x="253" y="88"/>
                    <a:pt x="250" y="148"/>
                    <a:pt x="215" y="188"/>
                  </a:cubicBezTo>
                  <a:cubicBezTo>
                    <a:pt x="201" y="204"/>
                    <a:pt x="171" y="226"/>
                    <a:pt x="129" y="226"/>
                  </a:cubicBezTo>
                  <a:lnTo>
                    <a:pt x="81" y="226"/>
                  </a:lnTo>
                  <a:cubicBezTo>
                    <a:pt x="70" y="226"/>
                    <a:pt x="70" y="226"/>
                    <a:pt x="70" y="223"/>
                  </a:cubicBezTo>
                  <a:cubicBezTo>
                    <a:pt x="70" y="222"/>
                    <a:pt x="70" y="221"/>
                    <a:pt x="71" y="215"/>
                  </a:cubicBezTo>
                  <a:lnTo>
                    <a:pt x="119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79FBFF-5F46-4A0B-9A3D-4629DE5EFEE2}"/>
                </a:ext>
              </a:extLst>
            </p:cNvPr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2846388" y="2979738"/>
              <a:ext cx="66675" cy="88900"/>
            </a:xfrm>
            <a:custGeom>
              <a:avLst/>
              <a:gdLst>
                <a:gd name="T0" fmla="*/ 61 w 135"/>
                <a:gd name="T1" fmla="*/ 9 h 175"/>
                <a:gd name="T2" fmla="*/ 62 w 135"/>
                <a:gd name="T3" fmla="*/ 4 h 175"/>
                <a:gd name="T4" fmla="*/ 54 w 135"/>
                <a:gd name="T5" fmla="*/ 0 h 175"/>
                <a:gd name="T6" fmla="*/ 24 w 135"/>
                <a:gd name="T7" fmla="*/ 2 h 175"/>
                <a:gd name="T8" fmla="*/ 18 w 135"/>
                <a:gd name="T9" fmla="*/ 4 h 175"/>
                <a:gd name="T10" fmla="*/ 16 w 135"/>
                <a:gd name="T11" fmla="*/ 9 h 175"/>
                <a:gd name="T12" fmla="*/ 23 w 135"/>
                <a:gd name="T13" fmla="*/ 14 h 175"/>
                <a:gd name="T14" fmla="*/ 32 w 135"/>
                <a:gd name="T15" fmla="*/ 14 h 175"/>
                <a:gd name="T16" fmla="*/ 37 w 135"/>
                <a:gd name="T17" fmla="*/ 17 h 175"/>
                <a:gd name="T18" fmla="*/ 36 w 135"/>
                <a:gd name="T19" fmla="*/ 23 h 175"/>
                <a:gd name="T20" fmla="*/ 1 w 135"/>
                <a:gd name="T21" fmla="*/ 160 h 175"/>
                <a:gd name="T22" fmla="*/ 0 w 135"/>
                <a:gd name="T23" fmla="*/ 166 h 175"/>
                <a:gd name="T24" fmla="*/ 10 w 135"/>
                <a:gd name="T25" fmla="*/ 175 h 175"/>
                <a:gd name="T26" fmla="*/ 23 w 135"/>
                <a:gd name="T27" fmla="*/ 162 h 175"/>
                <a:gd name="T28" fmla="*/ 34 w 135"/>
                <a:gd name="T29" fmla="*/ 116 h 175"/>
                <a:gd name="T30" fmla="*/ 71 w 135"/>
                <a:gd name="T31" fmla="*/ 136 h 175"/>
                <a:gd name="T32" fmla="*/ 71 w 135"/>
                <a:gd name="T33" fmla="*/ 142 h 175"/>
                <a:gd name="T34" fmla="*/ 70 w 135"/>
                <a:gd name="T35" fmla="*/ 148 h 175"/>
                <a:gd name="T36" fmla="*/ 100 w 135"/>
                <a:gd name="T37" fmla="*/ 175 h 175"/>
                <a:gd name="T38" fmla="*/ 135 w 135"/>
                <a:gd name="T39" fmla="*/ 136 h 175"/>
                <a:gd name="T40" fmla="*/ 130 w 135"/>
                <a:gd name="T41" fmla="*/ 133 h 175"/>
                <a:gd name="T42" fmla="*/ 124 w 135"/>
                <a:gd name="T43" fmla="*/ 139 h 175"/>
                <a:gd name="T44" fmla="*/ 101 w 135"/>
                <a:gd name="T45" fmla="*/ 166 h 175"/>
                <a:gd name="T46" fmla="*/ 91 w 135"/>
                <a:gd name="T47" fmla="*/ 152 h 175"/>
                <a:gd name="T48" fmla="*/ 92 w 135"/>
                <a:gd name="T49" fmla="*/ 144 h 175"/>
                <a:gd name="T50" fmla="*/ 93 w 135"/>
                <a:gd name="T51" fmla="*/ 135 h 175"/>
                <a:gd name="T52" fmla="*/ 49 w 135"/>
                <a:gd name="T53" fmla="*/ 108 h 175"/>
                <a:gd name="T54" fmla="*/ 71 w 135"/>
                <a:gd name="T55" fmla="*/ 93 h 175"/>
                <a:gd name="T56" fmla="*/ 113 w 135"/>
                <a:gd name="T57" fmla="*/ 71 h 175"/>
                <a:gd name="T58" fmla="*/ 121 w 135"/>
                <a:gd name="T59" fmla="*/ 74 h 175"/>
                <a:gd name="T60" fmla="*/ 119 w 135"/>
                <a:gd name="T61" fmla="*/ 74 h 175"/>
                <a:gd name="T62" fmla="*/ 108 w 135"/>
                <a:gd name="T63" fmla="*/ 89 h 175"/>
                <a:gd name="T64" fmla="*/ 119 w 135"/>
                <a:gd name="T65" fmla="*/ 100 h 175"/>
                <a:gd name="T66" fmla="*/ 134 w 135"/>
                <a:gd name="T67" fmla="*/ 82 h 175"/>
                <a:gd name="T68" fmla="*/ 113 w 135"/>
                <a:gd name="T69" fmla="*/ 62 h 175"/>
                <a:gd name="T70" fmla="*/ 64 w 135"/>
                <a:gd name="T71" fmla="*/ 88 h 175"/>
                <a:gd name="T72" fmla="*/ 37 w 135"/>
                <a:gd name="T73" fmla="*/ 105 h 175"/>
                <a:gd name="T74" fmla="*/ 61 w 135"/>
                <a:gd name="T75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75">
                  <a:moveTo>
                    <a:pt x="61" y="9"/>
                  </a:moveTo>
                  <a:cubicBezTo>
                    <a:pt x="62" y="6"/>
                    <a:pt x="62" y="5"/>
                    <a:pt x="62" y="4"/>
                  </a:cubicBezTo>
                  <a:cubicBezTo>
                    <a:pt x="62" y="0"/>
                    <a:pt x="58" y="0"/>
                    <a:pt x="54" y="0"/>
                  </a:cubicBezTo>
                  <a:lnTo>
                    <a:pt x="24" y="2"/>
                  </a:lnTo>
                  <a:cubicBezTo>
                    <a:pt x="19" y="2"/>
                    <a:pt x="19" y="3"/>
                    <a:pt x="18" y="4"/>
                  </a:cubicBezTo>
                  <a:cubicBezTo>
                    <a:pt x="17" y="5"/>
                    <a:pt x="16" y="8"/>
                    <a:pt x="16" y="9"/>
                  </a:cubicBezTo>
                  <a:cubicBezTo>
                    <a:pt x="16" y="14"/>
                    <a:pt x="20" y="14"/>
                    <a:pt x="23" y="14"/>
                  </a:cubicBezTo>
                  <a:cubicBezTo>
                    <a:pt x="24" y="14"/>
                    <a:pt x="28" y="14"/>
                    <a:pt x="32" y="14"/>
                  </a:cubicBezTo>
                  <a:cubicBezTo>
                    <a:pt x="37" y="15"/>
                    <a:pt x="37" y="15"/>
                    <a:pt x="37" y="17"/>
                  </a:cubicBezTo>
                  <a:cubicBezTo>
                    <a:pt x="37" y="18"/>
                    <a:pt x="37" y="18"/>
                    <a:pt x="36" y="23"/>
                  </a:cubicBezTo>
                  <a:lnTo>
                    <a:pt x="1" y="160"/>
                  </a:lnTo>
                  <a:cubicBezTo>
                    <a:pt x="0" y="164"/>
                    <a:pt x="0" y="164"/>
                    <a:pt x="0" y="166"/>
                  </a:cubicBezTo>
                  <a:cubicBezTo>
                    <a:pt x="0" y="172"/>
                    <a:pt x="5" y="175"/>
                    <a:pt x="10" y="175"/>
                  </a:cubicBezTo>
                  <a:cubicBezTo>
                    <a:pt x="19" y="175"/>
                    <a:pt x="22" y="166"/>
                    <a:pt x="23" y="162"/>
                  </a:cubicBezTo>
                  <a:lnTo>
                    <a:pt x="34" y="116"/>
                  </a:lnTo>
                  <a:cubicBezTo>
                    <a:pt x="40" y="117"/>
                    <a:pt x="71" y="118"/>
                    <a:pt x="71" y="136"/>
                  </a:cubicBezTo>
                  <a:cubicBezTo>
                    <a:pt x="71" y="138"/>
                    <a:pt x="71" y="139"/>
                    <a:pt x="71" y="142"/>
                  </a:cubicBezTo>
                  <a:cubicBezTo>
                    <a:pt x="70" y="145"/>
                    <a:pt x="70" y="147"/>
                    <a:pt x="70" y="148"/>
                  </a:cubicBezTo>
                  <a:cubicBezTo>
                    <a:pt x="70" y="166"/>
                    <a:pt x="86" y="175"/>
                    <a:pt x="100" y="175"/>
                  </a:cubicBezTo>
                  <a:cubicBezTo>
                    <a:pt x="125" y="175"/>
                    <a:pt x="135" y="139"/>
                    <a:pt x="135" y="136"/>
                  </a:cubicBezTo>
                  <a:cubicBezTo>
                    <a:pt x="135" y="133"/>
                    <a:pt x="131" y="133"/>
                    <a:pt x="130" y="133"/>
                  </a:cubicBezTo>
                  <a:cubicBezTo>
                    <a:pt x="126" y="133"/>
                    <a:pt x="125" y="134"/>
                    <a:pt x="124" y="139"/>
                  </a:cubicBezTo>
                  <a:cubicBezTo>
                    <a:pt x="122" y="147"/>
                    <a:pt x="115" y="166"/>
                    <a:pt x="101" y="166"/>
                  </a:cubicBezTo>
                  <a:cubicBezTo>
                    <a:pt x="92" y="166"/>
                    <a:pt x="91" y="157"/>
                    <a:pt x="91" y="152"/>
                  </a:cubicBezTo>
                  <a:cubicBezTo>
                    <a:pt x="91" y="151"/>
                    <a:pt x="91" y="148"/>
                    <a:pt x="92" y="144"/>
                  </a:cubicBezTo>
                  <a:cubicBezTo>
                    <a:pt x="93" y="140"/>
                    <a:pt x="93" y="137"/>
                    <a:pt x="93" y="135"/>
                  </a:cubicBezTo>
                  <a:cubicBezTo>
                    <a:pt x="93" y="113"/>
                    <a:pt x="66" y="110"/>
                    <a:pt x="49" y="108"/>
                  </a:cubicBezTo>
                  <a:cubicBezTo>
                    <a:pt x="56" y="104"/>
                    <a:pt x="67" y="96"/>
                    <a:pt x="71" y="93"/>
                  </a:cubicBezTo>
                  <a:cubicBezTo>
                    <a:pt x="85" y="81"/>
                    <a:pt x="98" y="71"/>
                    <a:pt x="113" y="71"/>
                  </a:cubicBezTo>
                  <a:cubicBezTo>
                    <a:pt x="118" y="71"/>
                    <a:pt x="120" y="72"/>
                    <a:pt x="121" y="74"/>
                  </a:cubicBezTo>
                  <a:cubicBezTo>
                    <a:pt x="121" y="74"/>
                    <a:pt x="120" y="74"/>
                    <a:pt x="119" y="74"/>
                  </a:cubicBezTo>
                  <a:cubicBezTo>
                    <a:pt x="108" y="78"/>
                    <a:pt x="108" y="89"/>
                    <a:pt x="108" y="89"/>
                  </a:cubicBezTo>
                  <a:cubicBezTo>
                    <a:pt x="108" y="94"/>
                    <a:pt x="111" y="100"/>
                    <a:pt x="119" y="100"/>
                  </a:cubicBezTo>
                  <a:cubicBezTo>
                    <a:pt x="124" y="100"/>
                    <a:pt x="134" y="96"/>
                    <a:pt x="134" y="82"/>
                  </a:cubicBezTo>
                  <a:cubicBezTo>
                    <a:pt x="134" y="70"/>
                    <a:pt x="125" y="62"/>
                    <a:pt x="113" y="62"/>
                  </a:cubicBezTo>
                  <a:cubicBezTo>
                    <a:pt x="96" y="62"/>
                    <a:pt x="82" y="74"/>
                    <a:pt x="64" y="88"/>
                  </a:cubicBezTo>
                  <a:cubicBezTo>
                    <a:pt x="55" y="95"/>
                    <a:pt x="47" y="101"/>
                    <a:pt x="37" y="105"/>
                  </a:cubicBezTo>
                  <a:lnTo>
                    <a:pt x="61" y="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2995213E-C801-4C76-8780-67CBDAAAD497}"/>
                </a:ext>
              </a:extLst>
            </p:cNvPr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3078163" y="2593975"/>
              <a:ext cx="93663" cy="457201"/>
            </a:xfrm>
            <a:custGeom>
              <a:avLst/>
              <a:gdLst>
                <a:gd name="T0" fmla="*/ 167 w 190"/>
                <a:gd name="T1" fmla="*/ 892 h 898"/>
                <a:gd name="T2" fmla="*/ 173 w 190"/>
                <a:gd name="T3" fmla="*/ 898 h 898"/>
                <a:gd name="T4" fmla="*/ 184 w 190"/>
                <a:gd name="T5" fmla="*/ 898 h 898"/>
                <a:gd name="T6" fmla="*/ 190 w 190"/>
                <a:gd name="T7" fmla="*/ 893 h 898"/>
                <a:gd name="T8" fmla="*/ 188 w 190"/>
                <a:gd name="T9" fmla="*/ 888 h 898"/>
                <a:gd name="T10" fmla="*/ 112 w 190"/>
                <a:gd name="T11" fmla="*/ 788 h 898"/>
                <a:gd name="T12" fmla="*/ 38 w 190"/>
                <a:gd name="T13" fmla="*/ 449 h 898"/>
                <a:gd name="T14" fmla="*/ 188 w 190"/>
                <a:gd name="T15" fmla="*/ 9 h 898"/>
                <a:gd name="T16" fmla="*/ 190 w 190"/>
                <a:gd name="T17" fmla="*/ 5 h 898"/>
                <a:gd name="T18" fmla="*/ 180 w 190"/>
                <a:gd name="T19" fmla="*/ 0 h 898"/>
                <a:gd name="T20" fmla="*/ 168 w 190"/>
                <a:gd name="T21" fmla="*/ 4 h 898"/>
                <a:gd name="T22" fmla="*/ 33 w 190"/>
                <a:gd name="T23" fmla="*/ 220 h 898"/>
                <a:gd name="T24" fmla="*/ 0 w 190"/>
                <a:gd name="T25" fmla="*/ 449 h 898"/>
                <a:gd name="T26" fmla="*/ 100 w 190"/>
                <a:gd name="T27" fmla="*/ 817 h 898"/>
                <a:gd name="T28" fmla="*/ 132 w 190"/>
                <a:gd name="T29" fmla="*/ 857 h 898"/>
                <a:gd name="T30" fmla="*/ 148 w 190"/>
                <a:gd name="T31" fmla="*/ 874 h 898"/>
                <a:gd name="T32" fmla="*/ 167 w 190"/>
                <a:gd name="T33" fmla="*/ 892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0" h="898">
                  <a:moveTo>
                    <a:pt x="167" y="892"/>
                  </a:moveTo>
                  <a:cubicBezTo>
                    <a:pt x="168" y="893"/>
                    <a:pt x="173" y="898"/>
                    <a:pt x="173" y="898"/>
                  </a:cubicBezTo>
                  <a:lnTo>
                    <a:pt x="184" y="898"/>
                  </a:lnTo>
                  <a:cubicBezTo>
                    <a:pt x="186" y="898"/>
                    <a:pt x="190" y="897"/>
                    <a:pt x="190" y="893"/>
                  </a:cubicBezTo>
                  <a:cubicBezTo>
                    <a:pt x="190" y="891"/>
                    <a:pt x="189" y="890"/>
                    <a:pt x="188" y="888"/>
                  </a:cubicBezTo>
                  <a:cubicBezTo>
                    <a:pt x="170" y="870"/>
                    <a:pt x="143" y="843"/>
                    <a:pt x="112" y="788"/>
                  </a:cubicBezTo>
                  <a:cubicBezTo>
                    <a:pt x="58" y="692"/>
                    <a:pt x="38" y="569"/>
                    <a:pt x="38" y="449"/>
                  </a:cubicBezTo>
                  <a:cubicBezTo>
                    <a:pt x="38" y="228"/>
                    <a:pt x="101" y="97"/>
                    <a:pt x="188" y="9"/>
                  </a:cubicBezTo>
                  <a:cubicBezTo>
                    <a:pt x="190" y="8"/>
                    <a:pt x="190" y="6"/>
                    <a:pt x="190" y="5"/>
                  </a:cubicBezTo>
                  <a:cubicBezTo>
                    <a:pt x="190" y="0"/>
                    <a:pt x="186" y="0"/>
                    <a:pt x="180" y="0"/>
                  </a:cubicBezTo>
                  <a:cubicBezTo>
                    <a:pt x="174" y="0"/>
                    <a:pt x="173" y="0"/>
                    <a:pt x="168" y="4"/>
                  </a:cubicBezTo>
                  <a:cubicBezTo>
                    <a:pt x="121" y="45"/>
                    <a:pt x="67" y="114"/>
                    <a:pt x="33" y="220"/>
                  </a:cubicBezTo>
                  <a:cubicBezTo>
                    <a:pt x="12" y="286"/>
                    <a:pt x="0" y="366"/>
                    <a:pt x="0" y="449"/>
                  </a:cubicBezTo>
                  <a:cubicBezTo>
                    <a:pt x="0" y="567"/>
                    <a:pt x="22" y="701"/>
                    <a:pt x="100" y="817"/>
                  </a:cubicBezTo>
                  <a:cubicBezTo>
                    <a:pt x="113" y="836"/>
                    <a:pt x="132" y="856"/>
                    <a:pt x="132" y="857"/>
                  </a:cubicBezTo>
                  <a:cubicBezTo>
                    <a:pt x="137" y="863"/>
                    <a:pt x="144" y="871"/>
                    <a:pt x="148" y="874"/>
                  </a:cubicBezTo>
                  <a:lnTo>
                    <a:pt x="167" y="89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F55AC19D-10C9-4126-82B9-714536D4614F}"/>
                </a:ext>
              </a:extLst>
            </p:cNvPr>
            <p:cNvSpPr>
              <a:spLocks noEditPoints="1"/>
            </p:cNvSpPr>
            <p:nvPr>
              <p:custDataLst>
                <p:tags r:id="rId102"/>
              </p:custDataLst>
            </p:nvPr>
          </p:nvSpPr>
          <p:spPr bwMode="auto">
            <a:xfrm>
              <a:off x="3190875" y="2703513"/>
              <a:ext cx="130175" cy="187325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6 h 368"/>
                <a:gd name="T18" fmla="*/ 105 w 262"/>
                <a:gd name="T19" fmla="*/ 70 h 368"/>
                <a:gd name="T20" fmla="*/ 82 w 262"/>
                <a:gd name="T21" fmla="*/ 53 h 368"/>
                <a:gd name="T22" fmla="*/ 153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6"/>
                    <a:pt x="78" y="96"/>
                  </a:cubicBezTo>
                  <a:cubicBezTo>
                    <a:pt x="95" y="96"/>
                    <a:pt x="105" y="81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3" y="16"/>
                    <a:pt x="139" y="13"/>
                    <a:pt x="153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79F9764F-956F-4208-B636-A9D6C948C3D1}"/>
                </a:ext>
              </a:extLst>
            </p:cNvPr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3319463" y="2813050"/>
              <a:ext cx="58738" cy="112713"/>
            </a:xfrm>
            <a:custGeom>
              <a:avLst/>
              <a:gdLst>
                <a:gd name="T0" fmla="*/ 71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7 w 118"/>
                <a:gd name="T7" fmla="*/ 68 h 222"/>
                <a:gd name="T8" fmla="*/ 74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6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0 w 118"/>
                <a:gd name="T25" fmla="*/ 81 h 222"/>
                <a:gd name="T26" fmla="*/ 43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7" y="81"/>
                  </a:lnTo>
                  <a:cubicBezTo>
                    <a:pt x="113" y="81"/>
                    <a:pt x="118" y="81"/>
                    <a:pt x="118" y="73"/>
                  </a:cubicBezTo>
                  <a:cubicBezTo>
                    <a:pt x="118" y="68"/>
                    <a:pt x="113" y="68"/>
                    <a:pt x="107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7" y="15"/>
                    <a:pt x="88" y="13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8" y="0"/>
                    <a:pt x="62" y="6"/>
                    <a:pt x="60" y="15"/>
                  </a:cubicBezTo>
                  <a:cubicBezTo>
                    <a:pt x="57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4" y="68"/>
                    <a:pt x="0" y="68"/>
                    <a:pt x="0" y="76"/>
                  </a:cubicBezTo>
                  <a:cubicBezTo>
                    <a:pt x="0" y="81"/>
                    <a:pt x="4" y="81"/>
                    <a:pt x="10" y="81"/>
                  </a:cubicBezTo>
                  <a:lnTo>
                    <a:pt x="43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3"/>
                    <a:pt x="75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1"/>
                    <a:pt x="45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F6172D24-5971-46FF-8375-103DC17901FE}"/>
                </a:ext>
              </a:extLst>
            </p:cNvPr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3406775" y="2773363"/>
              <a:ext cx="127000" cy="115888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5 h 226"/>
                <a:gd name="T26" fmla="*/ 197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4" y="226"/>
                  </a:cubicBezTo>
                  <a:cubicBezTo>
                    <a:pt x="222" y="226"/>
                    <a:pt x="233" y="214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6" y="215"/>
                    <a:pt x="191" y="208"/>
                    <a:pt x="191" y="192"/>
                  </a:cubicBezTo>
                  <a:cubicBezTo>
                    <a:pt x="191" y="181"/>
                    <a:pt x="197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5"/>
                    <a:pt x="216" y="5"/>
                  </a:cubicBezTo>
                  <a:cubicBezTo>
                    <a:pt x="213" y="5"/>
                    <a:pt x="200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3"/>
                    <a:pt x="74" y="226"/>
                    <a:pt x="101" y="226"/>
                  </a:cubicBezTo>
                  <a:cubicBezTo>
                    <a:pt x="134" y="226"/>
                    <a:pt x="152" y="203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B599449-C34E-4B1F-AD94-72869BD83779}"/>
                </a:ext>
              </a:extLst>
            </p:cNvPr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3554413" y="2657475"/>
              <a:ext cx="84138" cy="125413"/>
            </a:xfrm>
            <a:custGeom>
              <a:avLst/>
              <a:gdLst>
                <a:gd name="T0" fmla="*/ 83 w 172"/>
                <a:gd name="T1" fmla="*/ 10 h 245"/>
                <a:gd name="T2" fmla="*/ 84 w 172"/>
                <a:gd name="T3" fmla="*/ 4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1 h 245"/>
                <a:gd name="T28" fmla="*/ 89 w 172"/>
                <a:gd name="T29" fmla="*/ 198 h 245"/>
                <a:gd name="T30" fmla="*/ 88 w 172"/>
                <a:gd name="T31" fmla="*/ 209 h 245"/>
                <a:gd name="T32" fmla="*/ 124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5 h 245"/>
                <a:gd name="T42" fmla="*/ 113 w 172"/>
                <a:gd name="T43" fmla="*/ 217 h 245"/>
                <a:gd name="T44" fmla="*/ 115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4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8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1"/>
                  </a:cubicBezTo>
                  <a:cubicBezTo>
                    <a:pt x="90" y="193"/>
                    <a:pt x="90" y="195"/>
                    <a:pt x="89" y="198"/>
                  </a:cubicBezTo>
                  <a:cubicBezTo>
                    <a:pt x="88" y="204"/>
                    <a:pt x="88" y="205"/>
                    <a:pt x="88" y="209"/>
                  </a:cubicBezTo>
                  <a:cubicBezTo>
                    <a:pt x="88" y="234"/>
                    <a:pt x="108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7"/>
                    <a:pt x="84" y="136"/>
                    <a:pt x="90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6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2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9F6DBDA-5C6E-4D4A-9C77-4D911010A0E3}"/>
                </a:ext>
              </a:extLst>
            </p:cNvPr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3554413" y="2825750"/>
              <a:ext cx="93663" cy="125413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4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2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2" y="244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4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5C175F3-519D-487D-A749-B56855045974}"/>
                </a:ext>
              </a:extLst>
            </p:cNvPr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3738563" y="2738438"/>
              <a:ext cx="163513" cy="168275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2C6DB3C-AA0B-4D8A-956C-7F3847DADAA8}"/>
                </a:ext>
              </a:extLst>
            </p:cNvPr>
            <p:cNvSpPr>
              <a:spLocks noEditPoints="1"/>
            </p:cNvSpPr>
            <p:nvPr>
              <p:custDataLst>
                <p:tags r:id="rId108"/>
              </p:custDataLst>
            </p:nvPr>
          </p:nvSpPr>
          <p:spPr bwMode="auto">
            <a:xfrm>
              <a:off x="3981450" y="2703513"/>
              <a:ext cx="130175" cy="187325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6 h 368"/>
                <a:gd name="T18" fmla="*/ 105 w 262"/>
                <a:gd name="T19" fmla="*/ 70 h 368"/>
                <a:gd name="T20" fmla="*/ 82 w 262"/>
                <a:gd name="T21" fmla="*/ 53 h 368"/>
                <a:gd name="T22" fmla="*/ 153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6"/>
                    <a:pt x="78" y="96"/>
                  </a:cubicBezTo>
                  <a:cubicBezTo>
                    <a:pt x="95" y="96"/>
                    <a:pt x="105" y="81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3" y="16"/>
                    <a:pt x="139" y="13"/>
                    <a:pt x="153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E514F7E-E546-4D8F-BDF4-1960B7B79D9B}"/>
                </a:ext>
              </a:extLst>
            </p:cNvPr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4110038" y="2844801"/>
              <a:ext cx="93663" cy="80963"/>
            </a:xfrm>
            <a:custGeom>
              <a:avLst/>
              <a:gdLst>
                <a:gd name="T0" fmla="*/ 70 w 186"/>
                <a:gd name="T1" fmla="*/ 117 h 158"/>
                <a:gd name="T2" fmla="*/ 37 w 186"/>
                <a:gd name="T3" fmla="*/ 148 h 158"/>
                <a:gd name="T4" fmla="*/ 18 w 186"/>
                <a:gd name="T5" fmla="*/ 143 h 158"/>
                <a:gd name="T6" fmla="*/ 34 w 186"/>
                <a:gd name="T7" fmla="*/ 124 h 158"/>
                <a:gd name="T8" fmla="*/ 20 w 186"/>
                <a:gd name="T9" fmla="*/ 111 h 158"/>
                <a:gd name="T10" fmla="*/ 0 w 186"/>
                <a:gd name="T11" fmla="*/ 132 h 158"/>
                <a:gd name="T12" fmla="*/ 37 w 186"/>
                <a:gd name="T13" fmla="*/ 158 h 158"/>
                <a:gd name="T14" fmla="*/ 76 w 186"/>
                <a:gd name="T15" fmla="*/ 133 h 158"/>
                <a:gd name="T16" fmla="*/ 117 w 186"/>
                <a:gd name="T17" fmla="*/ 158 h 158"/>
                <a:gd name="T18" fmla="*/ 178 w 186"/>
                <a:gd name="T19" fmla="*/ 104 h 158"/>
                <a:gd name="T20" fmla="*/ 173 w 186"/>
                <a:gd name="T21" fmla="*/ 100 h 158"/>
                <a:gd name="T22" fmla="*/ 166 w 186"/>
                <a:gd name="T23" fmla="*/ 106 h 158"/>
                <a:gd name="T24" fmla="*/ 119 w 186"/>
                <a:gd name="T25" fmla="*/ 148 h 158"/>
                <a:gd name="T26" fmla="*/ 97 w 186"/>
                <a:gd name="T27" fmla="*/ 125 h 158"/>
                <a:gd name="T28" fmla="*/ 115 w 186"/>
                <a:gd name="T29" fmla="*/ 46 h 158"/>
                <a:gd name="T30" fmla="*/ 150 w 186"/>
                <a:gd name="T31" fmla="*/ 10 h 158"/>
                <a:gd name="T32" fmla="*/ 168 w 186"/>
                <a:gd name="T33" fmla="*/ 15 h 158"/>
                <a:gd name="T34" fmla="*/ 153 w 186"/>
                <a:gd name="T35" fmla="*/ 34 h 158"/>
                <a:gd name="T36" fmla="*/ 167 w 186"/>
                <a:gd name="T37" fmla="*/ 47 h 158"/>
                <a:gd name="T38" fmla="*/ 186 w 186"/>
                <a:gd name="T39" fmla="*/ 26 h 158"/>
                <a:gd name="T40" fmla="*/ 150 w 186"/>
                <a:gd name="T41" fmla="*/ 0 h 158"/>
                <a:gd name="T42" fmla="*/ 111 w 186"/>
                <a:gd name="T43" fmla="*/ 25 h 158"/>
                <a:gd name="T44" fmla="*/ 69 w 186"/>
                <a:gd name="T45" fmla="*/ 0 h 158"/>
                <a:gd name="T46" fmla="*/ 8 w 186"/>
                <a:gd name="T47" fmla="*/ 54 h 158"/>
                <a:gd name="T48" fmla="*/ 14 w 186"/>
                <a:gd name="T49" fmla="*/ 58 h 158"/>
                <a:gd name="T50" fmla="*/ 21 w 186"/>
                <a:gd name="T51" fmla="*/ 52 h 158"/>
                <a:gd name="T52" fmla="*/ 68 w 186"/>
                <a:gd name="T53" fmla="*/ 10 h 158"/>
                <a:gd name="T54" fmla="*/ 89 w 186"/>
                <a:gd name="T55" fmla="*/ 33 h 158"/>
                <a:gd name="T56" fmla="*/ 82 w 186"/>
                <a:gd name="T57" fmla="*/ 70 h 158"/>
                <a:gd name="T58" fmla="*/ 70 w 186"/>
                <a:gd name="T59" fmla="*/ 11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6" h="158">
                  <a:moveTo>
                    <a:pt x="70" y="117"/>
                  </a:moveTo>
                  <a:cubicBezTo>
                    <a:pt x="67" y="129"/>
                    <a:pt x="55" y="148"/>
                    <a:pt x="37" y="148"/>
                  </a:cubicBezTo>
                  <a:cubicBezTo>
                    <a:pt x="36" y="148"/>
                    <a:pt x="26" y="148"/>
                    <a:pt x="18" y="143"/>
                  </a:cubicBezTo>
                  <a:cubicBezTo>
                    <a:pt x="33" y="139"/>
                    <a:pt x="34" y="126"/>
                    <a:pt x="34" y="124"/>
                  </a:cubicBezTo>
                  <a:cubicBezTo>
                    <a:pt x="34" y="116"/>
                    <a:pt x="28" y="111"/>
                    <a:pt x="20" y="111"/>
                  </a:cubicBezTo>
                  <a:cubicBezTo>
                    <a:pt x="10" y="111"/>
                    <a:pt x="0" y="119"/>
                    <a:pt x="0" y="132"/>
                  </a:cubicBezTo>
                  <a:cubicBezTo>
                    <a:pt x="0" y="150"/>
                    <a:pt x="19" y="158"/>
                    <a:pt x="37" y="158"/>
                  </a:cubicBezTo>
                  <a:cubicBezTo>
                    <a:pt x="53" y="158"/>
                    <a:pt x="67" y="148"/>
                    <a:pt x="76" y="133"/>
                  </a:cubicBezTo>
                  <a:cubicBezTo>
                    <a:pt x="84" y="152"/>
                    <a:pt x="103" y="158"/>
                    <a:pt x="117" y="158"/>
                  </a:cubicBezTo>
                  <a:cubicBezTo>
                    <a:pt x="157" y="158"/>
                    <a:pt x="178" y="114"/>
                    <a:pt x="178" y="104"/>
                  </a:cubicBezTo>
                  <a:cubicBezTo>
                    <a:pt x="178" y="100"/>
                    <a:pt x="174" y="100"/>
                    <a:pt x="173" y="100"/>
                  </a:cubicBezTo>
                  <a:cubicBezTo>
                    <a:pt x="168" y="100"/>
                    <a:pt x="168" y="102"/>
                    <a:pt x="166" y="106"/>
                  </a:cubicBezTo>
                  <a:cubicBezTo>
                    <a:pt x="159" y="130"/>
                    <a:pt x="138" y="148"/>
                    <a:pt x="119" y="148"/>
                  </a:cubicBezTo>
                  <a:cubicBezTo>
                    <a:pt x="105" y="148"/>
                    <a:pt x="97" y="139"/>
                    <a:pt x="97" y="125"/>
                  </a:cubicBezTo>
                  <a:cubicBezTo>
                    <a:pt x="97" y="116"/>
                    <a:pt x="106" y="85"/>
                    <a:pt x="115" y="46"/>
                  </a:cubicBezTo>
                  <a:cubicBezTo>
                    <a:pt x="122" y="19"/>
                    <a:pt x="138" y="10"/>
                    <a:pt x="150" y="10"/>
                  </a:cubicBezTo>
                  <a:cubicBezTo>
                    <a:pt x="150" y="10"/>
                    <a:pt x="161" y="10"/>
                    <a:pt x="168" y="15"/>
                  </a:cubicBezTo>
                  <a:cubicBezTo>
                    <a:pt x="157" y="18"/>
                    <a:pt x="153" y="28"/>
                    <a:pt x="153" y="34"/>
                  </a:cubicBezTo>
                  <a:cubicBezTo>
                    <a:pt x="153" y="42"/>
                    <a:pt x="159" y="47"/>
                    <a:pt x="167" y="47"/>
                  </a:cubicBezTo>
                  <a:cubicBezTo>
                    <a:pt x="175" y="47"/>
                    <a:pt x="186" y="41"/>
                    <a:pt x="186" y="26"/>
                  </a:cubicBezTo>
                  <a:cubicBezTo>
                    <a:pt x="186" y="6"/>
                    <a:pt x="164" y="0"/>
                    <a:pt x="150" y="0"/>
                  </a:cubicBezTo>
                  <a:cubicBezTo>
                    <a:pt x="133" y="0"/>
                    <a:pt x="119" y="12"/>
                    <a:pt x="111" y="25"/>
                  </a:cubicBezTo>
                  <a:cubicBezTo>
                    <a:pt x="105" y="11"/>
                    <a:pt x="89" y="0"/>
                    <a:pt x="69" y="0"/>
                  </a:cubicBezTo>
                  <a:cubicBezTo>
                    <a:pt x="30" y="0"/>
                    <a:pt x="8" y="43"/>
                    <a:pt x="8" y="54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8" y="58"/>
                    <a:pt x="19" y="57"/>
                    <a:pt x="21" y="52"/>
                  </a:cubicBezTo>
                  <a:cubicBezTo>
                    <a:pt x="29" y="25"/>
                    <a:pt x="51" y="10"/>
                    <a:pt x="68" y="10"/>
                  </a:cubicBezTo>
                  <a:cubicBezTo>
                    <a:pt x="80" y="10"/>
                    <a:pt x="89" y="17"/>
                    <a:pt x="89" y="33"/>
                  </a:cubicBezTo>
                  <a:cubicBezTo>
                    <a:pt x="89" y="40"/>
                    <a:pt x="85" y="58"/>
                    <a:pt x="82" y="70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4E8526B8-4A87-455B-8F42-2D030BD7B620}"/>
                </a:ext>
              </a:extLst>
            </p:cNvPr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4240213" y="2706688"/>
              <a:ext cx="123825" cy="231775"/>
            </a:xfrm>
            <a:custGeom>
              <a:avLst/>
              <a:gdLst>
                <a:gd name="T0" fmla="*/ 156 w 248"/>
                <a:gd name="T1" fmla="*/ 152 h 454"/>
                <a:gd name="T2" fmla="*/ 199 w 248"/>
                <a:gd name="T3" fmla="*/ 152 h 454"/>
                <a:gd name="T4" fmla="*/ 214 w 248"/>
                <a:gd name="T5" fmla="*/ 142 h 454"/>
                <a:gd name="T6" fmla="*/ 201 w 248"/>
                <a:gd name="T7" fmla="*/ 136 h 454"/>
                <a:gd name="T8" fmla="*/ 159 w 248"/>
                <a:gd name="T9" fmla="*/ 136 h 454"/>
                <a:gd name="T10" fmla="*/ 170 w 248"/>
                <a:gd name="T11" fmla="*/ 79 h 454"/>
                <a:gd name="T12" fmla="*/ 182 w 248"/>
                <a:gd name="T13" fmla="*/ 28 h 454"/>
                <a:gd name="T14" fmla="*/ 205 w 248"/>
                <a:gd name="T15" fmla="*/ 11 h 454"/>
                <a:gd name="T16" fmla="*/ 229 w 248"/>
                <a:gd name="T17" fmla="*/ 20 h 454"/>
                <a:gd name="T18" fmla="*/ 203 w 248"/>
                <a:gd name="T19" fmla="*/ 47 h 454"/>
                <a:gd name="T20" fmla="*/ 221 w 248"/>
                <a:gd name="T21" fmla="*/ 64 h 454"/>
                <a:gd name="T22" fmla="*/ 248 w 248"/>
                <a:gd name="T23" fmla="*/ 34 h 454"/>
                <a:gd name="T24" fmla="*/ 205 w 248"/>
                <a:gd name="T25" fmla="*/ 0 h 454"/>
                <a:gd name="T26" fmla="*/ 142 w 248"/>
                <a:gd name="T27" fmla="*/ 58 h 454"/>
                <a:gd name="T28" fmla="*/ 125 w 248"/>
                <a:gd name="T29" fmla="*/ 136 h 454"/>
                <a:gd name="T30" fmla="*/ 91 w 248"/>
                <a:gd name="T31" fmla="*/ 136 h 454"/>
                <a:gd name="T32" fmla="*/ 76 w 248"/>
                <a:gd name="T33" fmla="*/ 146 h 454"/>
                <a:gd name="T34" fmla="*/ 90 w 248"/>
                <a:gd name="T35" fmla="*/ 152 h 454"/>
                <a:gd name="T36" fmla="*/ 123 w 248"/>
                <a:gd name="T37" fmla="*/ 152 h 454"/>
                <a:gd name="T38" fmla="*/ 85 w 248"/>
                <a:gd name="T39" fmla="*/ 349 h 454"/>
                <a:gd name="T40" fmla="*/ 42 w 248"/>
                <a:gd name="T41" fmla="*/ 443 h 454"/>
                <a:gd name="T42" fmla="*/ 18 w 248"/>
                <a:gd name="T43" fmla="*/ 434 h 454"/>
                <a:gd name="T44" fmla="*/ 45 w 248"/>
                <a:gd name="T45" fmla="*/ 407 h 454"/>
                <a:gd name="T46" fmla="*/ 27 w 248"/>
                <a:gd name="T47" fmla="*/ 389 h 454"/>
                <a:gd name="T48" fmla="*/ 0 w 248"/>
                <a:gd name="T49" fmla="*/ 419 h 454"/>
                <a:gd name="T50" fmla="*/ 42 w 248"/>
                <a:gd name="T51" fmla="*/ 454 h 454"/>
                <a:gd name="T52" fmla="*/ 98 w 248"/>
                <a:gd name="T53" fmla="*/ 405 h 454"/>
                <a:gd name="T54" fmla="*/ 126 w 248"/>
                <a:gd name="T55" fmla="*/ 310 h 454"/>
                <a:gd name="T56" fmla="*/ 156 w 248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8" h="454">
                  <a:moveTo>
                    <a:pt x="156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6"/>
                    <a:pt x="209" y="136"/>
                    <a:pt x="201" y="136"/>
                  </a:cubicBezTo>
                  <a:lnTo>
                    <a:pt x="159" y="136"/>
                  </a:lnTo>
                  <a:lnTo>
                    <a:pt x="170" y="79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6" y="18"/>
                    <a:pt x="195" y="11"/>
                    <a:pt x="205" y="11"/>
                  </a:cubicBezTo>
                  <a:cubicBezTo>
                    <a:pt x="207" y="11"/>
                    <a:pt x="220" y="11"/>
                    <a:pt x="229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1" y="64"/>
                    <a:pt x="221" y="64"/>
                  </a:cubicBezTo>
                  <a:cubicBezTo>
                    <a:pt x="234" y="64"/>
                    <a:pt x="248" y="53"/>
                    <a:pt x="248" y="34"/>
                  </a:cubicBezTo>
                  <a:cubicBezTo>
                    <a:pt x="248" y="11"/>
                    <a:pt x="225" y="0"/>
                    <a:pt x="205" y="0"/>
                  </a:cubicBezTo>
                  <a:cubicBezTo>
                    <a:pt x="188" y="0"/>
                    <a:pt x="157" y="9"/>
                    <a:pt x="142" y="58"/>
                  </a:cubicBezTo>
                  <a:cubicBezTo>
                    <a:pt x="139" y="69"/>
                    <a:pt x="137" y="73"/>
                    <a:pt x="125" y="136"/>
                  </a:cubicBezTo>
                  <a:lnTo>
                    <a:pt x="91" y="136"/>
                  </a:lnTo>
                  <a:cubicBezTo>
                    <a:pt x="81" y="136"/>
                    <a:pt x="76" y="136"/>
                    <a:pt x="76" y="146"/>
                  </a:cubicBezTo>
                  <a:cubicBezTo>
                    <a:pt x="76" y="152"/>
                    <a:pt x="80" y="152"/>
                    <a:pt x="90" y="152"/>
                  </a:cubicBezTo>
                  <a:lnTo>
                    <a:pt x="123" y="152"/>
                  </a:lnTo>
                  <a:lnTo>
                    <a:pt x="85" y="349"/>
                  </a:lnTo>
                  <a:cubicBezTo>
                    <a:pt x="76" y="397"/>
                    <a:pt x="68" y="443"/>
                    <a:pt x="42" y="443"/>
                  </a:cubicBezTo>
                  <a:cubicBezTo>
                    <a:pt x="40" y="443"/>
                    <a:pt x="27" y="443"/>
                    <a:pt x="18" y="434"/>
                  </a:cubicBezTo>
                  <a:cubicBezTo>
                    <a:pt x="41" y="432"/>
                    <a:pt x="45" y="414"/>
                    <a:pt x="45" y="407"/>
                  </a:cubicBezTo>
                  <a:cubicBezTo>
                    <a:pt x="45" y="395"/>
                    <a:pt x="36" y="389"/>
                    <a:pt x="27" y="389"/>
                  </a:cubicBezTo>
                  <a:cubicBezTo>
                    <a:pt x="14" y="389"/>
                    <a:pt x="0" y="400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69" y="454"/>
                    <a:pt x="89" y="424"/>
                    <a:pt x="98" y="405"/>
                  </a:cubicBezTo>
                  <a:cubicBezTo>
                    <a:pt x="114" y="374"/>
                    <a:pt x="126" y="314"/>
                    <a:pt x="126" y="310"/>
                  </a:cubicBezTo>
                  <a:lnTo>
                    <a:pt x="156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1823A511-A636-410F-980E-B3EBEA80DEB2}"/>
                </a:ext>
              </a:extLst>
            </p:cNvPr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4387850" y="2657475"/>
              <a:ext cx="84138" cy="125413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4 h 245"/>
                <a:gd name="T4" fmla="*/ 79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2 w 171"/>
                <a:gd name="T17" fmla="*/ 226 h 245"/>
                <a:gd name="T18" fmla="*/ 0 w 171"/>
                <a:gd name="T19" fmla="*/ 234 h 245"/>
                <a:gd name="T20" fmla="*/ 12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1 h 245"/>
                <a:gd name="T28" fmla="*/ 89 w 171"/>
                <a:gd name="T29" fmla="*/ 198 h 245"/>
                <a:gd name="T30" fmla="*/ 87 w 171"/>
                <a:gd name="T31" fmla="*/ 209 h 245"/>
                <a:gd name="T32" fmla="*/ 124 w 171"/>
                <a:gd name="T33" fmla="*/ 245 h 245"/>
                <a:gd name="T34" fmla="*/ 169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5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6 w 171"/>
                <a:gd name="T55" fmla="*/ 102 h 245"/>
                <a:gd name="T56" fmla="*/ 138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70" y="165"/>
                    <a:pt x="89" y="173"/>
                    <a:pt x="89" y="191"/>
                  </a:cubicBezTo>
                  <a:cubicBezTo>
                    <a:pt x="89" y="193"/>
                    <a:pt x="89" y="195"/>
                    <a:pt x="89" y="198"/>
                  </a:cubicBezTo>
                  <a:cubicBezTo>
                    <a:pt x="87" y="204"/>
                    <a:pt x="87" y="205"/>
                    <a:pt x="87" y="209"/>
                  </a:cubicBezTo>
                  <a:cubicBezTo>
                    <a:pt x="87" y="234"/>
                    <a:pt x="108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5"/>
                    <a:pt x="125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1" y="147"/>
                    <a:pt x="83" y="136"/>
                    <a:pt x="89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8" y="116"/>
                    <a:pt x="138" y="122"/>
                  </a:cubicBezTo>
                  <a:cubicBezTo>
                    <a:pt x="138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5" y="88"/>
                    <a:pt x="106" y="102"/>
                    <a:pt x="89" y="119"/>
                  </a:cubicBezTo>
                  <a:cubicBezTo>
                    <a:pt x="74" y="132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1EF54947-2B1B-40A3-9EA5-D582076EE19E}"/>
                </a:ext>
              </a:extLst>
            </p:cNvPr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4360863" y="2825750"/>
              <a:ext cx="93663" cy="125413"/>
            </a:xfrm>
            <a:custGeom>
              <a:avLst/>
              <a:gdLst>
                <a:gd name="T0" fmla="*/ 83 w 190"/>
                <a:gd name="T1" fmla="*/ 10 h 245"/>
                <a:gd name="T2" fmla="*/ 85 w 190"/>
                <a:gd name="T3" fmla="*/ 4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4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4" y="9"/>
                    <a:pt x="85" y="5"/>
                    <a:pt x="85" y="4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3" y="244"/>
                    <a:pt x="26" y="236"/>
                  </a:cubicBezTo>
                  <a:cubicBezTo>
                    <a:pt x="27" y="234"/>
                    <a:pt x="31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5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4" y="88"/>
                  </a:cubicBezTo>
                  <a:cubicBezTo>
                    <a:pt x="88" y="88"/>
                    <a:pt x="70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F5ED2C3-66E7-4BD5-85A5-2A9DE80CC522}"/>
                </a:ext>
              </a:extLst>
            </p:cNvPr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4521200" y="2695575"/>
              <a:ext cx="57150" cy="254000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86ACCC4A-AD19-43DA-92F1-6DCA8C433866}"/>
                </a:ext>
              </a:extLst>
            </p:cNvPr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4598988" y="2773363"/>
              <a:ext cx="127000" cy="115888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5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4" y="226"/>
                  </a:cubicBezTo>
                  <a:cubicBezTo>
                    <a:pt x="222" y="226"/>
                    <a:pt x="233" y="214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8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5"/>
                    <a:pt x="216" y="5"/>
                  </a:cubicBezTo>
                  <a:cubicBezTo>
                    <a:pt x="213" y="5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3"/>
                    <a:pt x="74" y="226"/>
                    <a:pt x="101" y="226"/>
                  </a:cubicBezTo>
                  <a:cubicBezTo>
                    <a:pt x="134" y="226"/>
                    <a:pt x="152" y="203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91A3EDC-057D-4AB2-A887-C4FE97D72790}"/>
                </a:ext>
              </a:extLst>
            </p:cNvPr>
            <p:cNvSpPr>
              <a:spLocks/>
            </p:cNvSpPr>
            <p:nvPr>
              <p:custDataLst>
                <p:tags r:id="rId115"/>
              </p:custDataLst>
            </p:nvPr>
          </p:nvSpPr>
          <p:spPr bwMode="auto">
            <a:xfrm>
              <a:off x="4746625" y="2657475"/>
              <a:ext cx="85725" cy="125413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4 h 245"/>
                <a:gd name="T4" fmla="*/ 79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2 w 171"/>
                <a:gd name="T17" fmla="*/ 226 h 245"/>
                <a:gd name="T18" fmla="*/ 0 w 171"/>
                <a:gd name="T19" fmla="*/ 234 h 245"/>
                <a:gd name="T20" fmla="*/ 12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1 h 245"/>
                <a:gd name="T28" fmla="*/ 89 w 171"/>
                <a:gd name="T29" fmla="*/ 198 h 245"/>
                <a:gd name="T30" fmla="*/ 87 w 171"/>
                <a:gd name="T31" fmla="*/ 209 h 245"/>
                <a:gd name="T32" fmla="*/ 124 w 171"/>
                <a:gd name="T33" fmla="*/ 245 h 245"/>
                <a:gd name="T34" fmla="*/ 169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5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6 w 171"/>
                <a:gd name="T55" fmla="*/ 102 h 245"/>
                <a:gd name="T56" fmla="*/ 137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70" y="165"/>
                    <a:pt x="89" y="173"/>
                    <a:pt x="89" y="191"/>
                  </a:cubicBezTo>
                  <a:cubicBezTo>
                    <a:pt x="89" y="193"/>
                    <a:pt x="89" y="195"/>
                    <a:pt x="89" y="198"/>
                  </a:cubicBezTo>
                  <a:cubicBezTo>
                    <a:pt x="87" y="204"/>
                    <a:pt x="87" y="205"/>
                    <a:pt x="87" y="209"/>
                  </a:cubicBezTo>
                  <a:cubicBezTo>
                    <a:pt x="87" y="234"/>
                    <a:pt x="108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5"/>
                    <a:pt x="125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1" y="147"/>
                    <a:pt x="83" y="136"/>
                    <a:pt x="89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7" y="116"/>
                    <a:pt x="137" y="122"/>
                  </a:cubicBezTo>
                  <a:cubicBezTo>
                    <a:pt x="137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5" y="88"/>
                    <a:pt x="106" y="102"/>
                    <a:pt x="89" y="119"/>
                  </a:cubicBezTo>
                  <a:cubicBezTo>
                    <a:pt x="74" y="132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1F93D2F2-3BE9-4366-8B3A-F55E6F5BB754}"/>
                </a:ext>
              </a:extLst>
            </p:cNvPr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4746625" y="2825750"/>
              <a:ext cx="95250" cy="125413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4 h 245"/>
                <a:gd name="T4" fmla="*/ 79 w 190"/>
                <a:gd name="T5" fmla="*/ 0 h 245"/>
                <a:gd name="T6" fmla="*/ 34 w 190"/>
                <a:gd name="T7" fmla="*/ 3 h 245"/>
                <a:gd name="T8" fmla="*/ 26 w 190"/>
                <a:gd name="T9" fmla="*/ 11 h 245"/>
                <a:gd name="T10" fmla="*/ 35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5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2 w 190"/>
                <a:gd name="T35" fmla="*/ 122 h 245"/>
                <a:gd name="T36" fmla="*/ 112 w 190"/>
                <a:gd name="T37" fmla="*/ 196 h 245"/>
                <a:gd name="T38" fmla="*/ 106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8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5" y="245"/>
                    <a:pt x="22" y="244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4" y="165"/>
                    <a:pt x="45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4" y="98"/>
                    <a:pt x="112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2" y="196"/>
                  </a:cubicBezTo>
                  <a:cubicBezTo>
                    <a:pt x="108" y="206"/>
                    <a:pt x="106" y="209"/>
                    <a:pt x="106" y="215"/>
                  </a:cubicBezTo>
                  <a:cubicBezTo>
                    <a:pt x="106" y="234"/>
                    <a:pt x="122" y="245"/>
                    <a:pt x="140" y="245"/>
                  </a:cubicBezTo>
                  <a:cubicBezTo>
                    <a:pt x="174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79" y="187"/>
                    <a:pt x="179" y="189"/>
                    <a:pt x="178" y="193"/>
                  </a:cubicBezTo>
                  <a:cubicBezTo>
                    <a:pt x="170" y="221"/>
                    <a:pt x="154" y="235"/>
                    <a:pt x="141" y="235"/>
                  </a:cubicBezTo>
                  <a:cubicBezTo>
                    <a:pt x="133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8" y="147"/>
                    <a:pt x="158" y="128"/>
                  </a:cubicBezTo>
                  <a:cubicBezTo>
                    <a:pt x="158" y="122"/>
                    <a:pt x="158" y="107"/>
                    <a:pt x="146" y="97"/>
                  </a:cubicBezTo>
                  <a:cubicBezTo>
                    <a:pt x="140" y="93"/>
                    <a:pt x="129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26">
              <a:extLst>
                <a:ext uri="{FF2B5EF4-FFF2-40B4-BE49-F238E27FC236}">
                  <a16:creationId xmlns:a16="http://schemas.microsoft.com/office/drawing/2014/main" id="{A679428F-9D27-4804-B586-5B697A0E2C0B}"/>
                </a:ext>
              </a:extLst>
            </p:cNvPr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4876800" y="2695575"/>
              <a:ext cx="57150" cy="254000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C976CD49-510C-47C9-9B28-39D9F985CEA4}"/>
                </a:ext>
              </a:extLst>
            </p:cNvPr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4967288" y="2593975"/>
              <a:ext cx="93663" cy="457201"/>
            </a:xfrm>
            <a:custGeom>
              <a:avLst/>
              <a:gdLst>
                <a:gd name="T0" fmla="*/ 190 w 190"/>
                <a:gd name="T1" fmla="*/ 449 h 898"/>
                <a:gd name="T2" fmla="*/ 58 w 190"/>
                <a:gd name="T3" fmla="*/ 41 h 898"/>
                <a:gd name="T4" fmla="*/ 21 w 190"/>
                <a:gd name="T5" fmla="*/ 3 h 898"/>
                <a:gd name="T6" fmla="*/ 10 w 190"/>
                <a:gd name="T7" fmla="*/ 0 h 898"/>
                <a:gd name="T8" fmla="*/ 0 w 190"/>
                <a:gd name="T9" fmla="*/ 5 h 898"/>
                <a:gd name="T10" fmla="*/ 3 w 190"/>
                <a:gd name="T11" fmla="*/ 10 h 898"/>
                <a:gd name="T12" fmla="*/ 78 w 190"/>
                <a:gd name="T13" fmla="*/ 110 h 898"/>
                <a:gd name="T14" fmla="*/ 152 w 190"/>
                <a:gd name="T15" fmla="*/ 449 h 898"/>
                <a:gd name="T16" fmla="*/ 2 w 190"/>
                <a:gd name="T17" fmla="*/ 889 h 898"/>
                <a:gd name="T18" fmla="*/ 0 w 190"/>
                <a:gd name="T19" fmla="*/ 893 h 898"/>
                <a:gd name="T20" fmla="*/ 10 w 190"/>
                <a:gd name="T21" fmla="*/ 898 h 898"/>
                <a:gd name="T22" fmla="*/ 22 w 190"/>
                <a:gd name="T23" fmla="*/ 894 h 898"/>
                <a:gd name="T24" fmla="*/ 157 w 190"/>
                <a:gd name="T25" fmla="*/ 678 h 898"/>
                <a:gd name="T26" fmla="*/ 190 w 190"/>
                <a:gd name="T27" fmla="*/ 449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898">
                  <a:moveTo>
                    <a:pt x="190" y="449"/>
                  </a:moveTo>
                  <a:cubicBezTo>
                    <a:pt x="190" y="306"/>
                    <a:pt x="156" y="153"/>
                    <a:pt x="58" y="41"/>
                  </a:cubicBezTo>
                  <a:cubicBezTo>
                    <a:pt x="51" y="33"/>
                    <a:pt x="33" y="14"/>
                    <a:pt x="21" y="3"/>
                  </a:cubicBezTo>
                  <a:cubicBezTo>
                    <a:pt x="17" y="0"/>
                    <a:pt x="16" y="0"/>
                    <a:pt x="10" y="0"/>
                  </a:cubicBezTo>
                  <a:cubicBezTo>
                    <a:pt x="5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8"/>
                    <a:pt x="47" y="55"/>
                    <a:pt x="78" y="110"/>
                  </a:cubicBezTo>
                  <a:cubicBezTo>
                    <a:pt x="132" y="206"/>
                    <a:pt x="152" y="329"/>
                    <a:pt x="152" y="449"/>
                  </a:cubicBezTo>
                  <a:cubicBezTo>
                    <a:pt x="152" y="665"/>
                    <a:pt x="92" y="798"/>
                    <a:pt x="2" y="889"/>
                  </a:cubicBezTo>
                  <a:cubicBezTo>
                    <a:pt x="1" y="890"/>
                    <a:pt x="0" y="891"/>
                    <a:pt x="0" y="893"/>
                  </a:cubicBezTo>
                  <a:cubicBezTo>
                    <a:pt x="0" y="898"/>
                    <a:pt x="5" y="898"/>
                    <a:pt x="10" y="898"/>
                  </a:cubicBezTo>
                  <a:cubicBezTo>
                    <a:pt x="16" y="898"/>
                    <a:pt x="17" y="898"/>
                    <a:pt x="22" y="894"/>
                  </a:cubicBezTo>
                  <a:cubicBezTo>
                    <a:pt x="69" y="853"/>
                    <a:pt x="123" y="784"/>
                    <a:pt x="157" y="678"/>
                  </a:cubicBezTo>
                  <a:cubicBezTo>
                    <a:pt x="179" y="610"/>
                    <a:pt x="190" y="529"/>
                    <a:pt x="190" y="4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28">
              <a:extLst>
                <a:ext uri="{FF2B5EF4-FFF2-40B4-BE49-F238E27FC236}">
                  <a16:creationId xmlns:a16="http://schemas.microsoft.com/office/drawing/2014/main" id="{76A13396-A040-4CCD-AA60-77B5947BCE2C}"/>
                </a:ext>
              </a:extLst>
            </p:cNvPr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5113338" y="2709863"/>
              <a:ext cx="149225" cy="228600"/>
            </a:xfrm>
            <a:custGeom>
              <a:avLst/>
              <a:gdLst>
                <a:gd name="T0" fmla="*/ 225 w 302"/>
                <a:gd name="T1" fmla="*/ 13 h 449"/>
                <a:gd name="T2" fmla="*/ 227 w 302"/>
                <a:gd name="T3" fmla="*/ 6 h 449"/>
                <a:gd name="T4" fmla="*/ 221 w 302"/>
                <a:gd name="T5" fmla="*/ 0 h 449"/>
                <a:gd name="T6" fmla="*/ 214 w 302"/>
                <a:gd name="T7" fmla="*/ 10 h 449"/>
                <a:gd name="T8" fmla="*/ 131 w 302"/>
                <a:gd name="T9" fmla="*/ 340 h 449"/>
                <a:gd name="T10" fmla="*/ 74 w 302"/>
                <a:gd name="T11" fmla="*/ 284 h 449"/>
                <a:gd name="T12" fmla="*/ 101 w 302"/>
                <a:gd name="T13" fmla="*/ 191 h 449"/>
                <a:gd name="T14" fmla="*/ 106 w 302"/>
                <a:gd name="T15" fmla="*/ 167 h 449"/>
                <a:gd name="T16" fmla="*/ 65 w 302"/>
                <a:gd name="T17" fmla="*/ 126 h 449"/>
                <a:gd name="T18" fmla="*/ 0 w 302"/>
                <a:gd name="T19" fmla="*/ 203 h 449"/>
                <a:gd name="T20" fmla="*/ 6 w 302"/>
                <a:gd name="T21" fmla="*/ 208 h 449"/>
                <a:gd name="T22" fmla="*/ 14 w 302"/>
                <a:gd name="T23" fmla="*/ 199 h 449"/>
                <a:gd name="T24" fmla="*/ 64 w 302"/>
                <a:gd name="T25" fmla="*/ 137 h 449"/>
                <a:gd name="T26" fmla="*/ 76 w 302"/>
                <a:gd name="T27" fmla="*/ 153 h 449"/>
                <a:gd name="T28" fmla="*/ 65 w 302"/>
                <a:gd name="T29" fmla="*/ 196 h 449"/>
                <a:gd name="T30" fmla="*/ 41 w 302"/>
                <a:gd name="T31" fmla="*/ 280 h 449"/>
                <a:gd name="T32" fmla="*/ 128 w 302"/>
                <a:gd name="T33" fmla="*/ 351 h 449"/>
                <a:gd name="T34" fmla="*/ 117 w 302"/>
                <a:gd name="T35" fmla="*/ 396 h 449"/>
                <a:gd name="T36" fmla="*/ 105 w 302"/>
                <a:gd name="T37" fmla="*/ 444 h 449"/>
                <a:gd name="T38" fmla="*/ 111 w 302"/>
                <a:gd name="T39" fmla="*/ 449 h 449"/>
                <a:gd name="T40" fmla="*/ 116 w 302"/>
                <a:gd name="T41" fmla="*/ 447 h 449"/>
                <a:gd name="T42" fmla="*/ 122 w 302"/>
                <a:gd name="T43" fmla="*/ 426 h 449"/>
                <a:gd name="T44" fmla="*/ 141 w 302"/>
                <a:gd name="T45" fmla="*/ 352 h 449"/>
                <a:gd name="T46" fmla="*/ 250 w 302"/>
                <a:gd name="T47" fmla="*/ 299 h 449"/>
                <a:gd name="T48" fmla="*/ 286 w 302"/>
                <a:gd name="T49" fmla="*/ 239 h 449"/>
                <a:gd name="T50" fmla="*/ 302 w 302"/>
                <a:gd name="T51" fmla="*/ 161 h 449"/>
                <a:gd name="T52" fmla="*/ 280 w 302"/>
                <a:gd name="T53" fmla="*/ 126 h 449"/>
                <a:gd name="T54" fmla="*/ 255 w 302"/>
                <a:gd name="T55" fmla="*/ 150 h 449"/>
                <a:gd name="T56" fmla="*/ 262 w 302"/>
                <a:gd name="T57" fmla="*/ 163 h 449"/>
                <a:gd name="T58" fmla="*/ 280 w 302"/>
                <a:gd name="T59" fmla="*/ 206 h 449"/>
                <a:gd name="T60" fmla="*/ 237 w 302"/>
                <a:gd name="T61" fmla="*/ 297 h 449"/>
                <a:gd name="T62" fmla="*/ 143 w 302"/>
                <a:gd name="T63" fmla="*/ 341 h 449"/>
                <a:gd name="T64" fmla="*/ 225 w 302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9">
                  <a:moveTo>
                    <a:pt x="225" y="13"/>
                  </a:moveTo>
                  <a:cubicBezTo>
                    <a:pt x="226" y="11"/>
                    <a:pt x="227" y="8"/>
                    <a:pt x="227" y="6"/>
                  </a:cubicBezTo>
                  <a:cubicBezTo>
                    <a:pt x="227" y="1"/>
                    <a:pt x="223" y="0"/>
                    <a:pt x="221" y="0"/>
                  </a:cubicBezTo>
                  <a:cubicBezTo>
                    <a:pt x="216" y="0"/>
                    <a:pt x="216" y="1"/>
                    <a:pt x="214" y="10"/>
                  </a:cubicBezTo>
                  <a:lnTo>
                    <a:pt x="131" y="340"/>
                  </a:lnTo>
                  <a:cubicBezTo>
                    <a:pt x="93" y="335"/>
                    <a:pt x="74" y="317"/>
                    <a:pt x="74" y="284"/>
                  </a:cubicBezTo>
                  <a:cubicBezTo>
                    <a:pt x="74" y="274"/>
                    <a:pt x="74" y="261"/>
                    <a:pt x="101" y="191"/>
                  </a:cubicBezTo>
                  <a:cubicBezTo>
                    <a:pt x="103" y="185"/>
                    <a:pt x="106" y="177"/>
                    <a:pt x="106" y="167"/>
                  </a:cubicBezTo>
                  <a:cubicBezTo>
                    <a:pt x="106" y="144"/>
                    <a:pt x="90" y="126"/>
                    <a:pt x="65" y="126"/>
                  </a:cubicBezTo>
                  <a:cubicBezTo>
                    <a:pt x="18" y="126"/>
                    <a:pt x="0" y="198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1" y="207"/>
                    <a:pt x="14" y="199"/>
                  </a:cubicBezTo>
                  <a:cubicBezTo>
                    <a:pt x="27" y="151"/>
                    <a:pt x="47" y="137"/>
                    <a:pt x="64" y="137"/>
                  </a:cubicBezTo>
                  <a:cubicBezTo>
                    <a:pt x="68" y="137"/>
                    <a:pt x="76" y="137"/>
                    <a:pt x="76" y="153"/>
                  </a:cubicBezTo>
                  <a:cubicBezTo>
                    <a:pt x="76" y="166"/>
                    <a:pt x="71" y="178"/>
                    <a:pt x="65" y="196"/>
                  </a:cubicBezTo>
                  <a:cubicBezTo>
                    <a:pt x="41" y="259"/>
                    <a:pt x="41" y="272"/>
                    <a:pt x="41" y="280"/>
                  </a:cubicBezTo>
                  <a:cubicBezTo>
                    <a:pt x="41" y="327"/>
                    <a:pt x="80" y="348"/>
                    <a:pt x="128" y="351"/>
                  </a:cubicBezTo>
                  <a:cubicBezTo>
                    <a:pt x="124" y="369"/>
                    <a:pt x="124" y="370"/>
                    <a:pt x="117" y="396"/>
                  </a:cubicBezTo>
                  <a:cubicBezTo>
                    <a:pt x="115" y="402"/>
                    <a:pt x="105" y="442"/>
                    <a:pt x="105" y="444"/>
                  </a:cubicBezTo>
                  <a:cubicBezTo>
                    <a:pt x="105" y="444"/>
                    <a:pt x="105" y="449"/>
                    <a:pt x="111" y="449"/>
                  </a:cubicBezTo>
                  <a:cubicBezTo>
                    <a:pt x="112" y="449"/>
                    <a:pt x="115" y="449"/>
                    <a:pt x="116" y="447"/>
                  </a:cubicBezTo>
                  <a:cubicBezTo>
                    <a:pt x="117" y="446"/>
                    <a:pt x="120" y="433"/>
                    <a:pt x="122" y="426"/>
                  </a:cubicBezTo>
                  <a:lnTo>
                    <a:pt x="141" y="352"/>
                  </a:lnTo>
                  <a:cubicBezTo>
                    <a:pt x="159" y="352"/>
                    <a:pt x="203" y="352"/>
                    <a:pt x="250" y="299"/>
                  </a:cubicBezTo>
                  <a:cubicBezTo>
                    <a:pt x="270" y="276"/>
                    <a:pt x="281" y="254"/>
                    <a:pt x="286" y="239"/>
                  </a:cubicBezTo>
                  <a:cubicBezTo>
                    <a:pt x="291" y="226"/>
                    <a:pt x="302" y="183"/>
                    <a:pt x="302" y="161"/>
                  </a:cubicBezTo>
                  <a:cubicBezTo>
                    <a:pt x="302" y="133"/>
                    <a:pt x="288" y="126"/>
                    <a:pt x="280" y="126"/>
                  </a:cubicBezTo>
                  <a:cubicBezTo>
                    <a:pt x="267" y="126"/>
                    <a:pt x="255" y="139"/>
                    <a:pt x="255" y="150"/>
                  </a:cubicBezTo>
                  <a:cubicBezTo>
                    <a:pt x="255" y="156"/>
                    <a:pt x="258" y="159"/>
                    <a:pt x="262" y="163"/>
                  </a:cubicBezTo>
                  <a:cubicBezTo>
                    <a:pt x="268" y="169"/>
                    <a:pt x="280" y="182"/>
                    <a:pt x="280" y="206"/>
                  </a:cubicBezTo>
                  <a:cubicBezTo>
                    <a:pt x="280" y="238"/>
                    <a:pt x="254" y="279"/>
                    <a:pt x="237" y="297"/>
                  </a:cubicBezTo>
                  <a:cubicBezTo>
                    <a:pt x="193" y="341"/>
                    <a:pt x="161" y="341"/>
                    <a:pt x="143" y="341"/>
                  </a:cubicBezTo>
                  <a:lnTo>
                    <a:pt x="225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29">
              <a:extLst>
                <a:ext uri="{FF2B5EF4-FFF2-40B4-BE49-F238E27FC236}">
                  <a16:creationId xmlns:a16="http://schemas.microsoft.com/office/drawing/2014/main" id="{F1E15D42-7A94-4A1B-A0D8-006D85EF92D1}"/>
                </a:ext>
              </a:extLst>
            </p:cNvPr>
            <p:cNvSpPr>
              <a:spLocks/>
            </p:cNvSpPr>
            <p:nvPr>
              <p:custDataLst>
                <p:tags r:id="rId120"/>
              </p:custDataLst>
            </p:nvPr>
          </p:nvSpPr>
          <p:spPr bwMode="auto">
            <a:xfrm>
              <a:off x="5275263" y="2844801"/>
              <a:ext cx="104775" cy="80963"/>
            </a:xfrm>
            <a:custGeom>
              <a:avLst/>
              <a:gdLst>
                <a:gd name="T0" fmla="*/ 26 w 213"/>
                <a:gd name="T1" fmla="*/ 132 h 158"/>
                <a:gd name="T2" fmla="*/ 23 w 213"/>
                <a:gd name="T3" fmla="*/ 147 h 158"/>
                <a:gd name="T4" fmla="*/ 35 w 213"/>
                <a:gd name="T5" fmla="*/ 158 h 158"/>
                <a:gd name="T6" fmla="*/ 48 w 213"/>
                <a:gd name="T7" fmla="*/ 150 h 158"/>
                <a:gd name="T8" fmla="*/ 54 w 213"/>
                <a:gd name="T9" fmla="*/ 129 h 158"/>
                <a:gd name="T10" fmla="*/ 62 w 213"/>
                <a:gd name="T11" fmla="*/ 97 h 158"/>
                <a:gd name="T12" fmla="*/ 68 w 213"/>
                <a:gd name="T13" fmla="*/ 74 h 158"/>
                <a:gd name="T14" fmla="*/ 83 w 213"/>
                <a:gd name="T15" fmla="*/ 42 h 158"/>
                <a:gd name="T16" fmla="*/ 135 w 213"/>
                <a:gd name="T17" fmla="*/ 10 h 158"/>
                <a:gd name="T18" fmla="*/ 155 w 213"/>
                <a:gd name="T19" fmla="*/ 35 h 158"/>
                <a:gd name="T20" fmla="*/ 135 w 213"/>
                <a:gd name="T21" fmla="*/ 109 h 158"/>
                <a:gd name="T22" fmla="*/ 130 w 213"/>
                <a:gd name="T23" fmla="*/ 128 h 158"/>
                <a:gd name="T24" fmla="*/ 163 w 213"/>
                <a:gd name="T25" fmla="*/ 158 h 158"/>
                <a:gd name="T26" fmla="*/ 213 w 213"/>
                <a:gd name="T27" fmla="*/ 104 h 158"/>
                <a:gd name="T28" fmla="*/ 207 w 213"/>
                <a:gd name="T29" fmla="*/ 100 h 158"/>
                <a:gd name="T30" fmla="*/ 201 w 213"/>
                <a:gd name="T31" fmla="*/ 106 h 158"/>
                <a:gd name="T32" fmla="*/ 164 w 213"/>
                <a:gd name="T33" fmla="*/ 148 h 158"/>
                <a:gd name="T34" fmla="*/ 155 w 213"/>
                <a:gd name="T35" fmla="*/ 136 h 158"/>
                <a:gd name="T36" fmla="*/ 163 w 213"/>
                <a:gd name="T37" fmla="*/ 108 h 158"/>
                <a:gd name="T38" fmla="*/ 182 w 213"/>
                <a:gd name="T39" fmla="*/ 40 h 158"/>
                <a:gd name="T40" fmla="*/ 136 w 213"/>
                <a:gd name="T41" fmla="*/ 0 h 158"/>
                <a:gd name="T42" fmla="*/ 77 w 213"/>
                <a:gd name="T43" fmla="*/ 32 h 158"/>
                <a:gd name="T44" fmla="*/ 40 w 213"/>
                <a:gd name="T45" fmla="*/ 0 h 158"/>
                <a:gd name="T46" fmla="*/ 13 w 213"/>
                <a:gd name="T47" fmla="*/ 19 h 158"/>
                <a:gd name="T48" fmla="*/ 0 w 213"/>
                <a:gd name="T49" fmla="*/ 54 h 158"/>
                <a:gd name="T50" fmla="*/ 6 w 213"/>
                <a:gd name="T51" fmla="*/ 58 h 158"/>
                <a:gd name="T52" fmla="*/ 14 w 213"/>
                <a:gd name="T53" fmla="*/ 48 h 158"/>
                <a:gd name="T54" fmla="*/ 39 w 213"/>
                <a:gd name="T55" fmla="*/ 10 h 158"/>
                <a:gd name="T56" fmla="*/ 51 w 213"/>
                <a:gd name="T57" fmla="*/ 27 h 158"/>
                <a:gd name="T58" fmla="*/ 45 w 213"/>
                <a:gd name="T59" fmla="*/ 56 h 158"/>
                <a:gd name="T60" fmla="*/ 37 w 213"/>
                <a:gd name="T61" fmla="*/ 88 h 158"/>
                <a:gd name="T62" fmla="*/ 26 w 213"/>
                <a:gd name="T63" fmla="*/ 1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8">
                  <a:moveTo>
                    <a:pt x="26" y="132"/>
                  </a:moveTo>
                  <a:cubicBezTo>
                    <a:pt x="25" y="137"/>
                    <a:pt x="23" y="146"/>
                    <a:pt x="23" y="147"/>
                  </a:cubicBezTo>
                  <a:cubicBezTo>
                    <a:pt x="23" y="154"/>
                    <a:pt x="29" y="158"/>
                    <a:pt x="35" y="158"/>
                  </a:cubicBezTo>
                  <a:cubicBezTo>
                    <a:pt x="41" y="158"/>
                    <a:pt x="46" y="153"/>
                    <a:pt x="48" y="150"/>
                  </a:cubicBezTo>
                  <a:cubicBezTo>
                    <a:pt x="50" y="147"/>
                    <a:pt x="53" y="136"/>
                    <a:pt x="54" y="129"/>
                  </a:cubicBezTo>
                  <a:cubicBezTo>
                    <a:pt x="56" y="122"/>
                    <a:pt x="60" y="106"/>
                    <a:pt x="62" y="97"/>
                  </a:cubicBezTo>
                  <a:cubicBezTo>
                    <a:pt x="64" y="89"/>
                    <a:pt x="66" y="82"/>
                    <a:pt x="68" y="74"/>
                  </a:cubicBezTo>
                  <a:cubicBezTo>
                    <a:pt x="72" y="59"/>
                    <a:pt x="73" y="57"/>
                    <a:pt x="83" y="42"/>
                  </a:cubicBezTo>
                  <a:cubicBezTo>
                    <a:pt x="92" y="28"/>
                    <a:pt x="109" y="10"/>
                    <a:pt x="135" y="10"/>
                  </a:cubicBezTo>
                  <a:cubicBezTo>
                    <a:pt x="155" y="10"/>
                    <a:pt x="155" y="28"/>
                    <a:pt x="155" y="35"/>
                  </a:cubicBezTo>
                  <a:cubicBezTo>
                    <a:pt x="155" y="56"/>
                    <a:pt x="141" y="94"/>
                    <a:pt x="135" y="109"/>
                  </a:cubicBezTo>
                  <a:cubicBezTo>
                    <a:pt x="131" y="119"/>
                    <a:pt x="130" y="122"/>
                    <a:pt x="130" y="128"/>
                  </a:cubicBezTo>
                  <a:cubicBezTo>
                    <a:pt x="130" y="146"/>
                    <a:pt x="145" y="158"/>
                    <a:pt x="163" y="158"/>
                  </a:cubicBezTo>
                  <a:cubicBezTo>
                    <a:pt x="198" y="158"/>
                    <a:pt x="213" y="110"/>
                    <a:pt x="213" y="104"/>
                  </a:cubicBezTo>
                  <a:cubicBezTo>
                    <a:pt x="213" y="100"/>
                    <a:pt x="208" y="100"/>
                    <a:pt x="207" y="100"/>
                  </a:cubicBezTo>
                  <a:cubicBezTo>
                    <a:pt x="203" y="100"/>
                    <a:pt x="202" y="102"/>
                    <a:pt x="201" y="106"/>
                  </a:cubicBezTo>
                  <a:cubicBezTo>
                    <a:pt x="193" y="134"/>
                    <a:pt x="178" y="148"/>
                    <a:pt x="164" y="148"/>
                  </a:cubicBezTo>
                  <a:cubicBezTo>
                    <a:pt x="157" y="148"/>
                    <a:pt x="155" y="143"/>
                    <a:pt x="155" y="136"/>
                  </a:cubicBezTo>
                  <a:cubicBezTo>
                    <a:pt x="155" y="128"/>
                    <a:pt x="157" y="123"/>
                    <a:pt x="163" y="108"/>
                  </a:cubicBezTo>
                  <a:cubicBezTo>
                    <a:pt x="167" y="97"/>
                    <a:pt x="182" y="60"/>
                    <a:pt x="182" y="40"/>
                  </a:cubicBezTo>
                  <a:cubicBezTo>
                    <a:pt x="182" y="6"/>
                    <a:pt x="155" y="0"/>
                    <a:pt x="136" y="0"/>
                  </a:cubicBezTo>
                  <a:cubicBezTo>
                    <a:pt x="107" y="0"/>
                    <a:pt x="88" y="18"/>
                    <a:pt x="77" y="32"/>
                  </a:cubicBezTo>
                  <a:cubicBezTo>
                    <a:pt x="75" y="8"/>
                    <a:pt x="54" y="0"/>
                    <a:pt x="40" y="0"/>
                  </a:cubicBezTo>
                  <a:cubicBezTo>
                    <a:pt x="25" y="0"/>
                    <a:pt x="17" y="11"/>
                    <a:pt x="13" y="19"/>
                  </a:cubicBezTo>
                  <a:cubicBezTo>
                    <a:pt x="5" y="32"/>
                    <a:pt x="0" y="52"/>
                    <a:pt x="0" y="54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1" y="57"/>
                    <a:pt x="14" y="48"/>
                  </a:cubicBezTo>
                  <a:cubicBezTo>
                    <a:pt x="19" y="27"/>
                    <a:pt x="25" y="10"/>
                    <a:pt x="39" y="10"/>
                  </a:cubicBezTo>
                  <a:cubicBezTo>
                    <a:pt x="48" y="10"/>
                    <a:pt x="51" y="18"/>
                    <a:pt x="51" y="27"/>
                  </a:cubicBezTo>
                  <a:cubicBezTo>
                    <a:pt x="51" y="34"/>
                    <a:pt x="47" y="47"/>
                    <a:pt x="45" y="56"/>
                  </a:cubicBezTo>
                  <a:cubicBezTo>
                    <a:pt x="43" y="66"/>
                    <a:pt x="39" y="80"/>
                    <a:pt x="37" y="88"/>
                  </a:cubicBezTo>
                  <a:lnTo>
                    <a:pt x="26" y="13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7505E00D-3546-49F5-95C3-F1D3048CDEEC}"/>
                </a:ext>
              </a:extLst>
            </p:cNvPr>
            <p:cNvSpPr>
              <a:spLocks noEditPoints="1"/>
            </p:cNvSpPr>
            <p:nvPr>
              <p:custDataLst>
                <p:tags r:id="rId121"/>
              </p:custDataLst>
            </p:nvPr>
          </p:nvSpPr>
          <p:spPr bwMode="auto">
            <a:xfrm>
              <a:off x="5492750" y="2709863"/>
              <a:ext cx="122238" cy="179388"/>
            </a:xfrm>
            <a:custGeom>
              <a:avLst/>
              <a:gdLst>
                <a:gd name="T0" fmla="*/ 172 w 246"/>
                <a:gd name="T1" fmla="*/ 319 h 352"/>
                <a:gd name="T2" fmla="*/ 172 w 246"/>
                <a:gd name="T3" fmla="*/ 352 h 352"/>
                <a:gd name="T4" fmla="*/ 246 w 246"/>
                <a:gd name="T5" fmla="*/ 346 h 352"/>
                <a:gd name="T6" fmla="*/ 246 w 246"/>
                <a:gd name="T7" fmla="*/ 331 h 352"/>
                <a:gd name="T8" fmla="*/ 207 w 246"/>
                <a:gd name="T9" fmla="*/ 303 h 352"/>
                <a:gd name="T10" fmla="*/ 207 w 246"/>
                <a:gd name="T11" fmla="*/ 0 h 352"/>
                <a:gd name="T12" fmla="*/ 135 w 246"/>
                <a:gd name="T13" fmla="*/ 6 h 352"/>
                <a:gd name="T14" fmla="*/ 135 w 246"/>
                <a:gd name="T15" fmla="*/ 21 h 352"/>
                <a:gd name="T16" fmla="*/ 174 w 246"/>
                <a:gd name="T17" fmla="*/ 49 h 352"/>
                <a:gd name="T18" fmla="*/ 174 w 246"/>
                <a:gd name="T19" fmla="*/ 157 h 352"/>
                <a:gd name="T20" fmla="*/ 111 w 246"/>
                <a:gd name="T21" fmla="*/ 126 h 352"/>
                <a:gd name="T22" fmla="*/ 0 w 246"/>
                <a:gd name="T23" fmla="*/ 239 h 352"/>
                <a:gd name="T24" fmla="*/ 106 w 246"/>
                <a:gd name="T25" fmla="*/ 352 h 352"/>
                <a:gd name="T26" fmla="*/ 172 w 246"/>
                <a:gd name="T27" fmla="*/ 319 h 352"/>
                <a:gd name="T28" fmla="*/ 172 w 246"/>
                <a:gd name="T29" fmla="*/ 185 h 352"/>
                <a:gd name="T30" fmla="*/ 172 w 246"/>
                <a:gd name="T31" fmla="*/ 288 h 352"/>
                <a:gd name="T32" fmla="*/ 167 w 246"/>
                <a:gd name="T33" fmla="*/ 306 h 352"/>
                <a:gd name="T34" fmla="*/ 108 w 246"/>
                <a:gd name="T35" fmla="*/ 341 h 352"/>
                <a:gd name="T36" fmla="*/ 56 w 246"/>
                <a:gd name="T37" fmla="*/ 309 h 352"/>
                <a:gd name="T38" fmla="*/ 41 w 246"/>
                <a:gd name="T39" fmla="*/ 240 h 352"/>
                <a:gd name="T40" fmla="*/ 57 w 246"/>
                <a:gd name="T41" fmla="*/ 169 h 352"/>
                <a:gd name="T42" fmla="*/ 113 w 246"/>
                <a:gd name="T43" fmla="*/ 137 h 352"/>
                <a:gd name="T44" fmla="*/ 167 w 246"/>
                <a:gd name="T45" fmla="*/ 167 h 352"/>
                <a:gd name="T46" fmla="*/ 172 w 246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52">
                  <a:moveTo>
                    <a:pt x="172" y="319"/>
                  </a:moveTo>
                  <a:lnTo>
                    <a:pt x="172" y="352"/>
                  </a:lnTo>
                  <a:lnTo>
                    <a:pt x="246" y="346"/>
                  </a:lnTo>
                  <a:lnTo>
                    <a:pt x="246" y="331"/>
                  </a:lnTo>
                  <a:cubicBezTo>
                    <a:pt x="211" y="331"/>
                    <a:pt x="207" y="327"/>
                    <a:pt x="207" y="303"/>
                  </a:cubicBezTo>
                  <a:lnTo>
                    <a:pt x="207" y="0"/>
                  </a:lnTo>
                  <a:lnTo>
                    <a:pt x="135" y="6"/>
                  </a:lnTo>
                  <a:lnTo>
                    <a:pt x="135" y="21"/>
                  </a:lnTo>
                  <a:cubicBezTo>
                    <a:pt x="170" y="21"/>
                    <a:pt x="174" y="25"/>
                    <a:pt x="174" y="49"/>
                  </a:cubicBezTo>
                  <a:lnTo>
                    <a:pt x="174" y="157"/>
                  </a:lnTo>
                  <a:cubicBezTo>
                    <a:pt x="159" y="139"/>
                    <a:pt x="138" y="126"/>
                    <a:pt x="111" y="126"/>
                  </a:cubicBezTo>
                  <a:cubicBezTo>
                    <a:pt x="52" y="126"/>
                    <a:pt x="0" y="175"/>
                    <a:pt x="0" y="239"/>
                  </a:cubicBezTo>
                  <a:cubicBezTo>
                    <a:pt x="0" y="303"/>
                    <a:pt x="49" y="352"/>
                    <a:pt x="106" y="352"/>
                  </a:cubicBezTo>
                  <a:cubicBezTo>
                    <a:pt x="137" y="352"/>
                    <a:pt x="160" y="335"/>
                    <a:pt x="172" y="319"/>
                  </a:cubicBezTo>
                  <a:close/>
                  <a:moveTo>
                    <a:pt x="172" y="185"/>
                  </a:moveTo>
                  <a:lnTo>
                    <a:pt x="172" y="288"/>
                  </a:lnTo>
                  <a:cubicBezTo>
                    <a:pt x="172" y="297"/>
                    <a:pt x="172" y="298"/>
                    <a:pt x="167" y="306"/>
                  </a:cubicBezTo>
                  <a:cubicBezTo>
                    <a:pt x="152" y="330"/>
                    <a:pt x="129" y="341"/>
                    <a:pt x="108" y="341"/>
                  </a:cubicBezTo>
                  <a:cubicBezTo>
                    <a:pt x="86" y="341"/>
                    <a:pt x="68" y="328"/>
                    <a:pt x="56" y="309"/>
                  </a:cubicBezTo>
                  <a:cubicBezTo>
                    <a:pt x="43" y="289"/>
                    <a:pt x="41" y="260"/>
                    <a:pt x="41" y="240"/>
                  </a:cubicBezTo>
                  <a:cubicBezTo>
                    <a:pt x="41" y="221"/>
                    <a:pt x="42" y="191"/>
                    <a:pt x="57" y="169"/>
                  </a:cubicBezTo>
                  <a:cubicBezTo>
                    <a:pt x="67" y="153"/>
                    <a:pt x="86" y="137"/>
                    <a:pt x="113" y="137"/>
                  </a:cubicBezTo>
                  <a:cubicBezTo>
                    <a:pt x="130" y="137"/>
                    <a:pt x="151" y="144"/>
                    <a:pt x="167" y="167"/>
                  </a:cubicBezTo>
                  <a:cubicBezTo>
                    <a:pt x="172" y="175"/>
                    <a:pt x="172" y="176"/>
                    <a:pt x="172" y="18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C4CA5B99-73AF-4557-BB32-AD36E0A70CDE}"/>
                </a:ext>
              </a:extLst>
            </p:cNvPr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5627688" y="2773363"/>
              <a:ext cx="123825" cy="1158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50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5 w 248"/>
                <a:gd name="T25" fmla="*/ 11 h 226"/>
                <a:gd name="T26" fmla="*/ 122 w 248"/>
                <a:gd name="T27" fmla="*/ 44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6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7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7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2" y="15"/>
                    <a:pt x="122" y="44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6E3C2932-C953-482A-99B5-01DF8A8117E2}"/>
                </a:ext>
              </a:extLst>
            </p:cNvPr>
            <p:cNvSpPr>
              <a:spLocks noEditPoints="1"/>
            </p:cNvSpPr>
            <p:nvPr>
              <p:custDataLst>
                <p:tags r:id="rId123"/>
              </p:custDataLst>
            </p:nvPr>
          </p:nvSpPr>
          <p:spPr bwMode="auto">
            <a:xfrm>
              <a:off x="5845175" y="2792413"/>
              <a:ext cx="165100" cy="6032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6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6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6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6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5FA0D709-E316-4CED-AD99-42E6CA1C57CD}"/>
                </a:ext>
              </a:extLst>
            </p:cNvPr>
            <p:cNvSpPr>
              <a:spLocks noEditPoints="1"/>
            </p:cNvSpPr>
            <p:nvPr>
              <p:custDataLst>
                <p:tags r:id="rId124"/>
              </p:custDataLst>
            </p:nvPr>
          </p:nvSpPr>
          <p:spPr bwMode="auto">
            <a:xfrm>
              <a:off x="6102350" y="2716213"/>
              <a:ext cx="103188" cy="174625"/>
            </a:xfrm>
            <a:custGeom>
              <a:avLst/>
              <a:gdLst>
                <a:gd name="T0" fmla="*/ 210 w 210"/>
                <a:gd name="T1" fmla="*/ 173 h 343"/>
                <a:gd name="T2" fmla="*/ 190 w 210"/>
                <a:gd name="T3" fmla="*/ 56 h 343"/>
                <a:gd name="T4" fmla="*/ 105 w 210"/>
                <a:gd name="T5" fmla="*/ 0 h 343"/>
                <a:gd name="T6" fmla="*/ 19 w 210"/>
                <a:gd name="T7" fmla="*/ 59 h 343"/>
                <a:gd name="T8" fmla="*/ 0 w 210"/>
                <a:gd name="T9" fmla="*/ 173 h 343"/>
                <a:gd name="T10" fmla="*/ 23 w 210"/>
                <a:gd name="T11" fmla="*/ 293 h 343"/>
                <a:gd name="T12" fmla="*/ 105 w 210"/>
                <a:gd name="T13" fmla="*/ 343 h 343"/>
                <a:gd name="T14" fmla="*/ 192 w 210"/>
                <a:gd name="T15" fmla="*/ 286 h 343"/>
                <a:gd name="T16" fmla="*/ 210 w 210"/>
                <a:gd name="T17" fmla="*/ 173 h 343"/>
                <a:gd name="T18" fmla="*/ 105 w 210"/>
                <a:gd name="T19" fmla="*/ 332 h 343"/>
                <a:gd name="T20" fmla="*/ 47 w 210"/>
                <a:gd name="T21" fmla="*/ 272 h 343"/>
                <a:gd name="T22" fmla="*/ 41 w 210"/>
                <a:gd name="T23" fmla="*/ 167 h 343"/>
                <a:gd name="T24" fmla="*/ 45 w 210"/>
                <a:gd name="T25" fmla="*/ 75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7 h 343"/>
                <a:gd name="T32" fmla="*/ 163 w 210"/>
                <a:gd name="T33" fmla="*/ 270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3"/>
                  </a:moveTo>
                  <a:cubicBezTo>
                    <a:pt x="210" y="133"/>
                    <a:pt x="208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9" y="59"/>
                  </a:cubicBezTo>
                  <a:cubicBezTo>
                    <a:pt x="3" y="94"/>
                    <a:pt x="0" y="133"/>
                    <a:pt x="0" y="173"/>
                  </a:cubicBezTo>
                  <a:cubicBezTo>
                    <a:pt x="0" y="210"/>
                    <a:pt x="2" y="255"/>
                    <a:pt x="23" y="293"/>
                  </a:cubicBezTo>
                  <a:cubicBezTo>
                    <a:pt x="44" y="333"/>
                    <a:pt x="80" y="343"/>
                    <a:pt x="105" y="343"/>
                  </a:cubicBezTo>
                  <a:cubicBezTo>
                    <a:pt x="132" y="343"/>
                    <a:pt x="170" y="333"/>
                    <a:pt x="192" y="286"/>
                  </a:cubicBezTo>
                  <a:cubicBezTo>
                    <a:pt x="208" y="251"/>
                    <a:pt x="210" y="212"/>
                    <a:pt x="210" y="173"/>
                  </a:cubicBezTo>
                  <a:close/>
                  <a:moveTo>
                    <a:pt x="105" y="332"/>
                  </a:moveTo>
                  <a:cubicBezTo>
                    <a:pt x="85" y="332"/>
                    <a:pt x="56" y="320"/>
                    <a:pt x="47" y="272"/>
                  </a:cubicBezTo>
                  <a:cubicBezTo>
                    <a:pt x="41" y="242"/>
                    <a:pt x="41" y="196"/>
                    <a:pt x="41" y="167"/>
                  </a:cubicBezTo>
                  <a:cubicBezTo>
                    <a:pt x="41" y="135"/>
                    <a:pt x="41" y="102"/>
                    <a:pt x="45" y="75"/>
                  </a:cubicBezTo>
                  <a:cubicBezTo>
                    <a:pt x="55" y="16"/>
                    <a:pt x="92" y="11"/>
                    <a:pt x="105" y="11"/>
                  </a:cubicBezTo>
                  <a:cubicBezTo>
                    <a:pt x="121" y="11"/>
                    <a:pt x="154" y="20"/>
                    <a:pt x="164" y="69"/>
                  </a:cubicBezTo>
                  <a:cubicBezTo>
                    <a:pt x="169" y="97"/>
                    <a:pt x="169" y="135"/>
                    <a:pt x="169" y="167"/>
                  </a:cubicBezTo>
                  <a:cubicBezTo>
                    <a:pt x="169" y="204"/>
                    <a:pt x="169" y="238"/>
                    <a:pt x="163" y="270"/>
                  </a:cubicBezTo>
                  <a:cubicBezTo>
                    <a:pt x="156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6296887D-6AF7-4B15-84D7-E84399866C29}"/>
              </a:ext>
            </a:extLst>
          </p:cNvPr>
          <p:cNvSpPr txBox="1"/>
          <p:nvPr/>
        </p:nvSpPr>
        <p:spPr>
          <a:xfrm>
            <a:off x="5001470" y="2408715"/>
            <a:ext cx="4140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Discontinuous elements:</a:t>
            </a:r>
            <a:br>
              <a:rPr lang="en-GB" dirty="0"/>
            </a:br>
            <a:r>
              <a:rPr lang="en-GB" dirty="0"/>
              <a:t>More degrees of freedom than equations!</a:t>
            </a:r>
          </a:p>
        </p:txBody>
      </p:sp>
      <p:sp>
        <p:nvSpPr>
          <p:cNvPr id="176" name="Arrow: Right 175">
            <a:extLst>
              <a:ext uri="{FF2B5EF4-FFF2-40B4-BE49-F238E27FC236}">
                <a16:creationId xmlns:a16="http://schemas.microsoft.com/office/drawing/2014/main" id="{3C9D070D-D6BF-41B6-9232-DBEEF7AA5FFA}"/>
              </a:ext>
            </a:extLst>
          </p:cNvPr>
          <p:cNvSpPr/>
          <p:nvPr/>
        </p:nvSpPr>
        <p:spPr>
          <a:xfrm>
            <a:off x="4569744" y="2617845"/>
            <a:ext cx="379394" cy="201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Arrow: Right 176">
            <a:extLst>
              <a:ext uri="{FF2B5EF4-FFF2-40B4-BE49-F238E27FC236}">
                <a16:creationId xmlns:a16="http://schemas.microsoft.com/office/drawing/2014/main" id="{09840325-133E-41F6-BEF3-7915EF3C7EAE}"/>
              </a:ext>
            </a:extLst>
          </p:cNvPr>
          <p:cNvSpPr/>
          <p:nvPr/>
        </p:nvSpPr>
        <p:spPr>
          <a:xfrm rot="5400000">
            <a:off x="1249850" y="3271379"/>
            <a:ext cx="462447" cy="201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678E127-3F13-4D95-A0D9-0A89187F4FEE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51606" y="3710706"/>
            <a:ext cx="6011863" cy="585788"/>
            <a:chOff x="2540000" y="2540000"/>
            <a:chExt cx="6011863" cy="585788"/>
          </a:xfrm>
        </p:grpSpPr>
        <p:sp>
          <p:nvSpPr>
            <p:cNvPr id="89" name="Freeform 40">
              <a:extLst>
                <a:ext uri="{FF2B5EF4-FFF2-40B4-BE49-F238E27FC236}">
                  <a16:creationId xmlns:a16="http://schemas.microsoft.com/office/drawing/2014/main" id="{EB351EB1-FAC3-4960-A956-FF3AEADC6D16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2540000" y="2540000"/>
              <a:ext cx="219075" cy="568325"/>
            </a:xfrm>
            <a:custGeom>
              <a:avLst/>
              <a:gdLst>
                <a:gd name="T0" fmla="*/ 24 w 442"/>
                <a:gd name="T1" fmla="*/ 1086 h 1108"/>
                <a:gd name="T2" fmla="*/ 48 w 442"/>
                <a:gd name="T3" fmla="*/ 1062 h 1108"/>
                <a:gd name="T4" fmla="*/ 24 w 442"/>
                <a:gd name="T5" fmla="*/ 1037 h 1108"/>
                <a:gd name="T6" fmla="*/ 0 w 442"/>
                <a:gd name="T7" fmla="*/ 1062 h 1108"/>
                <a:gd name="T8" fmla="*/ 55 w 442"/>
                <a:gd name="T9" fmla="*/ 1108 h 1108"/>
                <a:gd name="T10" fmla="*/ 195 w 442"/>
                <a:gd name="T11" fmla="*/ 847 h 1108"/>
                <a:gd name="T12" fmla="*/ 293 w 442"/>
                <a:gd name="T13" fmla="*/ 370 h 1108"/>
                <a:gd name="T14" fmla="*/ 347 w 442"/>
                <a:gd name="T15" fmla="*/ 100 h 1108"/>
                <a:gd name="T16" fmla="*/ 389 w 442"/>
                <a:gd name="T17" fmla="*/ 11 h 1108"/>
                <a:gd name="T18" fmla="*/ 419 w 442"/>
                <a:gd name="T19" fmla="*/ 23 h 1108"/>
                <a:gd name="T20" fmla="*/ 394 w 442"/>
                <a:gd name="T21" fmla="*/ 47 h 1108"/>
                <a:gd name="T22" fmla="*/ 418 w 442"/>
                <a:gd name="T23" fmla="*/ 71 h 1108"/>
                <a:gd name="T24" fmla="*/ 442 w 442"/>
                <a:gd name="T25" fmla="*/ 46 h 1108"/>
                <a:gd name="T26" fmla="*/ 388 w 442"/>
                <a:gd name="T27" fmla="*/ 0 h 1108"/>
                <a:gd name="T28" fmla="*/ 295 w 442"/>
                <a:gd name="T29" fmla="*/ 156 h 1108"/>
                <a:gd name="T30" fmla="*/ 171 w 442"/>
                <a:gd name="T31" fmla="*/ 738 h 1108"/>
                <a:gd name="T32" fmla="*/ 127 w 442"/>
                <a:gd name="T33" fmla="*/ 967 h 1108"/>
                <a:gd name="T34" fmla="*/ 54 w 442"/>
                <a:gd name="T35" fmla="*/ 1098 h 1108"/>
                <a:gd name="T36" fmla="*/ 24 w 442"/>
                <a:gd name="T37" fmla="*/ 1086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2" h="1108">
                  <a:moveTo>
                    <a:pt x="24" y="1086"/>
                  </a:moveTo>
                  <a:cubicBezTo>
                    <a:pt x="40" y="1085"/>
                    <a:pt x="48" y="1074"/>
                    <a:pt x="48" y="1062"/>
                  </a:cubicBezTo>
                  <a:cubicBezTo>
                    <a:pt x="48" y="1045"/>
                    <a:pt x="36" y="1037"/>
                    <a:pt x="24" y="1037"/>
                  </a:cubicBezTo>
                  <a:cubicBezTo>
                    <a:pt x="13" y="1037"/>
                    <a:pt x="0" y="1045"/>
                    <a:pt x="0" y="1062"/>
                  </a:cubicBezTo>
                  <a:cubicBezTo>
                    <a:pt x="0" y="1088"/>
                    <a:pt x="25" y="1108"/>
                    <a:pt x="55" y="1108"/>
                  </a:cubicBezTo>
                  <a:cubicBezTo>
                    <a:pt x="131" y="1108"/>
                    <a:pt x="160" y="992"/>
                    <a:pt x="195" y="847"/>
                  </a:cubicBezTo>
                  <a:cubicBezTo>
                    <a:pt x="233" y="689"/>
                    <a:pt x="266" y="530"/>
                    <a:pt x="293" y="370"/>
                  </a:cubicBezTo>
                  <a:cubicBezTo>
                    <a:pt x="311" y="264"/>
                    <a:pt x="330" y="164"/>
                    <a:pt x="347" y="100"/>
                  </a:cubicBezTo>
                  <a:cubicBezTo>
                    <a:pt x="353" y="75"/>
                    <a:pt x="370" y="11"/>
                    <a:pt x="389" y="11"/>
                  </a:cubicBezTo>
                  <a:cubicBezTo>
                    <a:pt x="404" y="11"/>
                    <a:pt x="417" y="21"/>
                    <a:pt x="419" y="23"/>
                  </a:cubicBezTo>
                  <a:cubicBezTo>
                    <a:pt x="402" y="24"/>
                    <a:pt x="394" y="35"/>
                    <a:pt x="394" y="47"/>
                  </a:cubicBezTo>
                  <a:cubicBezTo>
                    <a:pt x="394" y="63"/>
                    <a:pt x="406" y="71"/>
                    <a:pt x="418" y="71"/>
                  </a:cubicBezTo>
                  <a:cubicBezTo>
                    <a:pt x="430" y="71"/>
                    <a:pt x="442" y="64"/>
                    <a:pt x="442" y="46"/>
                  </a:cubicBezTo>
                  <a:cubicBezTo>
                    <a:pt x="442" y="20"/>
                    <a:pt x="415" y="0"/>
                    <a:pt x="388" y="0"/>
                  </a:cubicBezTo>
                  <a:cubicBezTo>
                    <a:pt x="350" y="0"/>
                    <a:pt x="322" y="54"/>
                    <a:pt x="295" y="156"/>
                  </a:cubicBezTo>
                  <a:cubicBezTo>
                    <a:pt x="293" y="162"/>
                    <a:pt x="225" y="412"/>
                    <a:pt x="171" y="738"/>
                  </a:cubicBezTo>
                  <a:cubicBezTo>
                    <a:pt x="158" y="815"/>
                    <a:pt x="143" y="898"/>
                    <a:pt x="127" y="967"/>
                  </a:cubicBezTo>
                  <a:cubicBezTo>
                    <a:pt x="118" y="1004"/>
                    <a:pt x="95" y="1098"/>
                    <a:pt x="54" y="1098"/>
                  </a:cubicBezTo>
                  <a:cubicBezTo>
                    <a:pt x="36" y="1098"/>
                    <a:pt x="24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41">
              <a:extLst>
                <a:ext uri="{FF2B5EF4-FFF2-40B4-BE49-F238E27FC236}">
                  <a16:creationId xmlns:a16="http://schemas.microsoft.com/office/drawing/2014/main" id="{0C4F3005-CE1F-48DE-B1D3-2FF7A78B1C54}"/>
                </a:ext>
              </a:extLst>
            </p:cNvPr>
            <p:cNvSpPr>
              <a:spLocks noEditPoints="1"/>
            </p:cNvSpPr>
            <p:nvPr>
              <p:custDataLst>
                <p:tags r:id="rId55"/>
              </p:custDataLst>
            </p:nvPr>
          </p:nvSpPr>
          <p:spPr bwMode="auto">
            <a:xfrm>
              <a:off x="2676525" y="2998788"/>
              <a:ext cx="141288" cy="122238"/>
            </a:xfrm>
            <a:custGeom>
              <a:avLst/>
              <a:gdLst>
                <a:gd name="T0" fmla="*/ 41 w 286"/>
                <a:gd name="T1" fmla="*/ 211 h 239"/>
                <a:gd name="T2" fmla="*/ 10 w 286"/>
                <a:gd name="T3" fmla="*/ 226 h 239"/>
                <a:gd name="T4" fmla="*/ 0 w 286"/>
                <a:gd name="T5" fmla="*/ 234 h 239"/>
                <a:gd name="T6" fmla="*/ 10 w 286"/>
                <a:gd name="T7" fmla="*/ 239 h 239"/>
                <a:gd name="T8" fmla="*/ 135 w 286"/>
                <a:gd name="T9" fmla="*/ 239 h 239"/>
                <a:gd name="T10" fmla="*/ 286 w 286"/>
                <a:gd name="T11" fmla="*/ 91 h 239"/>
                <a:gd name="T12" fmla="*/ 194 w 286"/>
                <a:gd name="T13" fmla="*/ 0 h 239"/>
                <a:gd name="T14" fmla="*/ 67 w 286"/>
                <a:gd name="T15" fmla="*/ 0 h 239"/>
                <a:gd name="T16" fmla="*/ 56 w 286"/>
                <a:gd name="T17" fmla="*/ 8 h 239"/>
                <a:gd name="T18" fmla="*/ 68 w 286"/>
                <a:gd name="T19" fmla="*/ 13 h 239"/>
                <a:gd name="T20" fmla="*/ 81 w 286"/>
                <a:gd name="T21" fmla="*/ 14 h 239"/>
                <a:gd name="T22" fmla="*/ 89 w 286"/>
                <a:gd name="T23" fmla="*/ 19 h 239"/>
                <a:gd name="T24" fmla="*/ 87 w 286"/>
                <a:gd name="T25" fmla="*/ 26 h 239"/>
                <a:gd name="T26" fmla="*/ 41 w 286"/>
                <a:gd name="T27" fmla="*/ 211 h 239"/>
                <a:gd name="T28" fmla="*/ 119 w 286"/>
                <a:gd name="T29" fmla="*/ 25 h 239"/>
                <a:gd name="T30" fmla="*/ 137 w 286"/>
                <a:gd name="T31" fmla="*/ 13 h 239"/>
                <a:gd name="T32" fmla="*/ 181 w 286"/>
                <a:gd name="T33" fmla="*/ 13 h 239"/>
                <a:gd name="T34" fmla="*/ 253 w 286"/>
                <a:gd name="T35" fmla="*/ 80 h 239"/>
                <a:gd name="T36" fmla="*/ 215 w 286"/>
                <a:gd name="T37" fmla="*/ 188 h 239"/>
                <a:gd name="T38" fmla="*/ 128 w 286"/>
                <a:gd name="T39" fmla="*/ 226 h 239"/>
                <a:gd name="T40" fmla="*/ 81 w 286"/>
                <a:gd name="T41" fmla="*/ 226 h 239"/>
                <a:gd name="T42" fmla="*/ 70 w 286"/>
                <a:gd name="T43" fmla="*/ 223 h 239"/>
                <a:gd name="T44" fmla="*/ 71 w 286"/>
                <a:gd name="T45" fmla="*/ 215 h 239"/>
                <a:gd name="T46" fmla="*/ 119 w 286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6" h="239">
                  <a:moveTo>
                    <a:pt x="41" y="211"/>
                  </a:moveTo>
                  <a:cubicBezTo>
                    <a:pt x="38" y="223"/>
                    <a:pt x="37" y="226"/>
                    <a:pt x="10" y="226"/>
                  </a:cubicBezTo>
                  <a:cubicBezTo>
                    <a:pt x="4" y="226"/>
                    <a:pt x="0" y="226"/>
                    <a:pt x="0" y="234"/>
                  </a:cubicBezTo>
                  <a:cubicBezTo>
                    <a:pt x="0" y="239"/>
                    <a:pt x="4" y="239"/>
                    <a:pt x="10" y="239"/>
                  </a:cubicBezTo>
                  <a:lnTo>
                    <a:pt x="135" y="239"/>
                  </a:lnTo>
                  <a:cubicBezTo>
                    <a:pt x="212" y="239"/>
                    <a:pt x="286" y="167"/>
                    <a:pt x="286" y="91"/>
                  </a:cubicBezTo>
                  <a:cubicBezTo>
                    <a:pt x="286" y="40"/>
                    <a:pt x="251" y="0"/>
                    <a:pt x="194" y="0"/>
                  </a:cubicBezTo>
                  <a:lnTo>
                    <a:pt x="67" y="0"/>
                  </a:lnTo>
                  <a:cubicBezTo>
                    <a:pt x="60" y="0"/>
                    <a:pt x="56" y="0"/>
                    <a:pt x="56" y="8"/>
                  </a:cubicBezTo>
                  <a:cubicBezTo>
                    <a:pt x="56" y="13"/>
                    <a:pt x="60" y="13"/>
                    <a:pt x="68" y="13"/>
                  </a:cubicBezTo>
                  <a:cubicBezTo>
                    <a:pt x="73" y="13"/>
                    <a:pt x="75" y="13"/>
                    <a:pt x="81" y="14"/>
                  </a:cubicBezTo>
                  <a:cubicBezTo>
                    <a:pt x="88" y="14"/>
                    <a:pt x="89" y="15"/>
                    <a:pt x="89" y="19"/>
                  </a:cubicBezTo>
                  <a:cubicBezTo>
                    <a:pt x="89" y="19"/>
                    <a:pt x="89" y="21"/>
                    <a:pt x="87" y="26"/>
                  </a:cubicBezTo>
                  <a:lnTo>
                    <a:pt x="41" y="211"/>
                  </a:lnTo>
                  <a:close/>
                  <a:moveTo>
                    <a:pt x="119" y="25"/>
                  </a:moveTo>
                  <a:cubicBezTo>
                    <a:pt x="122" y="14"/>
                    <a:pt x="122" y="13"/>
                    <a:pt x="137" y="13"/>
                  </a:cubicBezTo>
                  <a:lnTo>
                    <a:pt x="181" y="13"/>
                  </a:lnTo>
                  <a:cubicBezTo>
                    <a:pt x="220" y="13"/>
                    <a:pt x="253" y="32"/>
                    <a:pt x="253" y="80"/>
                  </a:cubicBezTo>
                  <a:cubicBezTo>
                    <a:pt x="253" y="88"/>
                    <a:pt x="250" y="148"/>
                    <a:pt x="215" y="188"/>
                  </a:cubicBezTo>
                  <a:cubicBezTo>
                    <a:pt x="201" y="204"/>
                    <a:pt x="171" y="226"/>
                    <a:pt x="128" y="226"/>
                  </a:cubicBezTo>
                  <a:lnTo>
                    <a:pt x="81" y="226"/>
                  </a:lnTo>
                  <a:cubicBezTo>
                    <a:pt x="70" y="226"/>
                    <a:pt x="70" y="226"/>
                    <a:pt x="70" y="223"/>
                  </a:cubicBezTo>
                  <a:cubicBezTo>
                    <a:pt x="70" y="222"/>
                    <a:pt x="70" y="220"/>
                    <a:pt x="71" y="215"/>
                  </a:cubicBezTo>
                  <a:lnTo>
                    <a:pt x="119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42">
              <a:extLst>
                <a:ext uri="{FF2B5EF4-FFF2-40B4-BE49-F238E27FC236}">
                  <a16:creationId xmlns:a16="http://schemas.microsoft.com/office/drawing/2014/main" id="{A11E191F-215C-4024-BDB2-DA748930B5EE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2846388" y="2981325"/>
              <a:ext cx="66675" cy="90488"/>
            </a:xfrm>
            <a:custGeom>
              <a:avLst/>
              <a:gdLst>
                <a:gd name="T0" fmla="*/ 61 w 135"/>
                <a:gd name="T1" fmla="*/ 9 h 175"/>
                <a:gd name="T2" fmla="*/ 62 w 135"/>
                <a:gd name="T3" fmla="*/ 4 h 175"/>
                <a:gd name="T4" fmla="*/ 54 w 135"/>
                <a:gd name="T5" fmla="*/ 0 h 175"/>
                <a:gd name="T6" fmla="*/ 24 w 135"/>
                <a:gd name="T7" fmla="*/ 2 h 175"/>
                <a:gd name="T8" fmla="*/ 18 w 135"/>
                <a:gd name="T9" fmla="*/ 3 h 175"/>
                <a:gd name="T10" fmla="*/ 16 w 135"/>
                <a:gd name="T11" fmla="*/ 9 h 175"/>
                <a:gd name="T12" fmla="*/ 23 w 135"/>
                <a:gd name="T13" fmla="*/ 13 h 175"/>
                <a:gd name="T14" fmla="*/ 32 w 135"/>
                <a:gd name="T15" fmla="*/ 14 h 175"/>
                <a:gd name="T16" fmla="*/ 37 w 135"/>
                <a:gd name="T17" fmla="*/ 17 h 175"/>
                <a:gd name="T18" fmla="*/ 36 w 135"/>
                <a:gd name="T19" fmla="*/ 23 h 175"/>
                <a:gd name="T20" fmla="*/ 1 w 135"/>
                <a:gd name="T21" fmla="*/ 160 h 175"/>
                <a:gd name="T22" fmla="*/ 0 w 135"/>
                <a:gd name="T23" fmla="*/ 166 h 175"/>
                <a:gd name="T24" fmla="*/ 10 w 135"/>
                <a:gd name="T25" fmla="*/ 175 h 175"/>
                <a:gd name="T26" fmla="*/ 23 w 135"/>
                <a:gd name="T27" fmla="*/ 162 h 175"/>
                <a:gd name="T28" fmla="*/ 34 w 135"/>
                <a:gd name="T29" fmla="*/ 116 h 175"/>
                <a:gd name="T30" fmla="*/ 71 w 135"/>
                <a:gd name="T31" fmla="*/ 136 h 175"/>
                <a:gd name="T32" fmla="*/ 71 w 135"/>
                <a:gd name="T33" fmla="*/ 142 h 175"/>
                <a:gd name="T34" fmla="*/ 70 w 135"/>
                <a:gd name="T35" fmla="*/ 148 h 175"/>
                <a:gd name="T36" fmla="*/ 100 w 135"/>
                <a:gd name="T37" fmla="*/ 175 h 175"/>
                <a:gd name="T38" fmla="*/ 135 w 135"/>
                <a:gd name="T39" fmla="*/ 136 h 175"/>
                <a:gd name="T40" fmla="*/ 130 w 135"/>
                <a:gd name="T41" fmla="*/ 133 h 175"/>
                <a:gd name="T42" fmla="*/ 124 w 135"/>
                <a:gd name="T43" fmla="*/ 138 h 175"/>
                <a:gd name="T44" fmla="*/ 101 w 135"/>
                <a:gd name="T45" fmla="*/ 166 h 175"/>
                <a:gd name="T46" fmla="*/ 91 w 135"/>
                <a:gd name="T47" fmla="*/ 152 h 175"/>
                <a:gd name="T48" fmla="*/ 92 w 135"/>
                <a:gd name="T49" fmla="*/ 144 h 175"/>
                <a:gd name="T50" fmla="*/ 93 w 135"/>
                <a:gd name="T51" fmla="*/ 135 h 175"/>
                <a:gd name="T52" fmla="*/ 49 w 135"/>
                <a:gd name="T53" fmla="*/ 108 h 175"/>
                <a:gd name="T54" fmla="*/ 71 w 135"/>
                <a:gd name="T55" fmla="*/ 92 h 175"/>
                <a:gd name="T56" fmla="*/ 113 w 135"/>
                <a:gd name="T57" fmla="*/ 71 h 175"/>
                <a:gd name="T58" fmla="*/ 121 w 135"/>
                <a:gd name="T59" fmla="*/ 74 h 175"/>
                <a:gd name="T60" fmla="*/ 119 w 135"/>
                <a:gd name="T61" fmla="*/ 74 h 175"/>
                <a:gd name="T62" fmla="*/ 108 w 135"/>
                <a:gd name="T63" fmla="*/ 89 h 175"/>
                <a:gd name="T64" fmla="*/ 119 w 135"/>
                <a:gd name="T65" fmla="*/ 99 h 175"/>
                <a:gd name="T66" fmla="*/ 134 w 135"/>
                <a:gd name="T67" fmla="*/ 82 h 175"/>
                <a:gd name="T68" fmla="*/ 113 w 135"/>
                <a:gd name="T69" fmla="*/ 62 h 175"/>
                <a:gd name="T70" fmla="*/ 64 w 135"/>
                <a:gd name="T71" fmla="*/ 88 h 175"/>
                <a:gd name="T72" fmla="*/ 37 w 135"/>
                <a:gd name="T73" fmla="*/ 105 h 175"/>
                <a:gd name="T74" fmla="*/ 61 w 135"/>
                <a:gd name="T75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75">
                  <a:moveTo>
                    <a:pt x="61" y="9"/>
                  </a:moveTo>
                  <a:cubicBezTo>
                    <a:pt x="62" y="5"/>
                    <a:pt x="62" y="5"/>
                    <a:pt x="62" y="4"/>
                  </a:cubicBezTo>
                  <a:cubicBezTo>
                    <a:pt x="62" y="0"/>
                    <a:pt x="58" y="0"/>
                    <a:pt x="54" y="0"/>
                  </a:cubicBezTo>
                  <a:lnTo>
                    <a:pt x="24" y="2"/>
                  </a:lnTo>
                  <a:cubicBezTo>
                    <a:pt x="19" y="2"/>
                    <a:pt x="19" y="2"/>
                    <a:pt x="18" y="3"/>
                  </a:cubicBezTo>
                  <a:cubicBezTo>
                    <a:pt x="17" y="5"/>
                    <a:pt x="16" y="8"/>
                    <a:pt x="16" y="9"/>
                  </a:cubicBezTo>
                  <a:cubicBezTo>
                    <a:pt x="16" y="13"/>
                    <a:pt x="20" y="13"/>
                    <a:pt x="23" y="13"/>
                  </a:cubicBezTo>
                  <a:cubicBezTo>
                    <a:pt x="24" y="13"/>
                    <a:pt x="28" y="13"/>
                    <a:pt x="32" y="14"/>
                  </a:cubicBezTo>
                  <a:cubicBezTo>
                    <a:pt x="37" y="14"/>
                    <a:pt x="37" y="15"/>
                    <a:pt x="37" y="17"/>
                  </a:cubicBezTo>
                  <a:cubicBezTo>
                    <a:pt x="37" y="18"/>
                    <a:pt x="37" y="18"/>
                    <a:pt x="36" y="23"/>
                  </a:cubicBezTo>
                  <a:lnTo>
                    <a:pt x="1" y="160"/>
                  </a:lnTo>
                  <a:cubicBezTo>
                    <a:pt x="0" y="164"/>
                    <a:pt x="0" y="164"/>
                    <a:pt x="0" y="166"/>
                  </a:cubicBezTo>
                  <a:cubicBezTo>
                    <a:pt x="0" y="171"/>
                    <a:pt x="5" y="175"/>
                    <a:pt x="10" y="175"/>
                  </a:cubicBezTo>
                  <a:cubicBezTo>
                    <a:pt x="19" y="175"/>
                    <a:pt x="22" y="165"/>
                    <a:pt x="23" y="162"/>
                  </a:cubicBezTo>
                  <a:lnTo>
                    <a:pt x="34" y="116"/>
                  </a:lnTo>
                  <a:cubicBezTo>
                    <a:pt x="40" y="117"/>
                    <a:pt x="71" y="118"/>
                    <a:pt x="71" y="136"/>
                  </a:cubicBezTo>
                  <a:cubicBezTo>
                    <a:pt x="71" y="138"/>
                    <a:pt x="71" y="139"/>
                    <a:pt x="71" y="142"/>
                  </a:cubicBezTo>
                  <a:cubicBezTo>
                    <a:pt x="70" y="145"/>
                    <a:pt x="70" y="147"/>
                    <a:pt x="70" y="148"/>
                  </a:cubicBezTo>
                  <a:cubicBezTo>
                    <a:pt x="70" y="166"/>
                    <a:pt x="86" y="175"/>
                    <a:pt x="100" y="175"/>
                  </a:cubicBezTo>
                  <a:cubicBezTo>
                    <a:pt x="125" y="175"/>
                    <a:pt x="135" y="139"/>
                    <a:pt x="135" y="136"/>
                  </a:cubicBezTo>
                  <a:cubicBezTo>
                    <a:pt x="135" y="133"/>
                    <a:pt x="131" y="133"/>
                    <a:pt x="130" y="133"/>
                  </a:cubicBezTo>
                  <a:cubicBezTo>
                    <a:pt x="126" y="133"/>
                    <a:pt x="125" y="134"/>
                    <a:pt x="124" y="138"/>
                  </a:cubicBezTo>
                  <a:cubicBezTo>
                    <a:pt x="122" y="147"/>
                    <a:pt x="115" y="166"/>
                    <a:pt x="101" y="166"/>
                  </a:cubicBezTo>
                  <a:cubicBezTo>
                    <a:pt x="92" y="166"/>
                    <a:pt x="91" y="157"/>
                    <a:pt x="91" y="152"/>
                  </a:cubicBezTo>
                  <a:cubicBezTo>
                    <a:pt x="91" y="151"/>
                    <a:pt x="91" y="148"/>
                    <a:pt x="92" y="144"/>
                  </a:cubicBezTo>
                  <a:cubicBezTo>
                    <a:pt x="93" y="140"/>
                    <a:pt x="93" y="137"/>
                    <a:pt x="93" y="135"/>
                  </a:cubicBezTo>
                  <a:cubicBezTo>
                    <a:pt x="93" y="113"/>
                    <a:pt x="66" y="110"/>
                    <a:pt x="49" y="108"/>
                  </a:cubicBezTo>
                  <a:cubicBezTo>
                    <a:pt x="56" y="104"/>
                    <a:pt x="67" y="96"/>
                    <a:pt x="71" y="92"/>
                  </a:cubicBezTo>
                  <a:cubicBezTo>
                    <a:pt x="85" y="81"/>
                    <a:pt x="98" y="71"/>
                    <a:pt x="113" y="71"/>
                  </a:cubicBezTo>
                  <a:cubicBezTo>
                    <a:pt x="118" y="71"/>
                    <a:pt x="120" y="72"/>
                    <a:pt x="121" y="74"/>
                  </a:cubicBezTo>
                  <a:cubicBezTo>
                    <a:pt x="121" y="74"/>
                    <a:pt x="120" y="74"/>
                    <a:pt x="119" y="74"/>
                  </a:cubicBezTo>
                  <a:cubicBezTo>
                    <a:pt x="108" y="78"/>
                    <a:pt x="108" y="88"/>
                    <a:pt x="108" y="89"/>
                  </a:cubicBezTo>
                  <a:cubicBezTo>
                    <a:pt x="108" y="93"/>
                    <a:pt x="111" y="99"/>
                    <a:pt x="119" y="99"/>
                  </a:cubicBezTo>
                  <a:cubicBezTo>
                    <a:pt x="124" y="99"/>
                    <a:pt x="134" y="95"/>
                    <a:pt x="134" y="82"/>
                  </a:cubicBezTo>
                  <a:cubicBezTo>
                    <a:pt x="134" y="70"/>
                    <a:pt x="125" y="62"/>
                    <a:pt x="113" y="62"/>
                  </a:cubicBezTo>
                  <a:cubicBezTo>
                    <a:pt x="96" y="62"/>
                    <a:pt x="82" y="74"/>
                    <a:pt x="64" y="88"/>
                  </a:cubicBezTo>
                  <a:cubicBezTo>
                    <a:pt x="55" y="95"/>
                    <a:pt x="47" y="101"/>
                    <a:pt x="37" y="105"/>
                  </a:cubicBezTo>
                  <a:lnTo>
                    <a:pt x="61" y="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43">
              <a:extLst>
                <a:ext uri="{FF2B5EF4-FFF2-40B4-BE49-F238E27FC236}">
                  <a16:creationId xmlns:a16="http://schemas.microsoft.com/office/drawing/2014/main" id="{57D30822-924A-4E7B-935F-E7361037EEA3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3078163" y="2593975"/>
              <a:ext cx="93663" cy="460375"/>
            </a:xfrm>
            <a:custGeom>
              <a:avLst/>
              <a:gdLst>
                <a:gd name="T0" fmla="*/ 167 w 189"/>
                <a:gd name="T1" fmla="*/ 892 h 898"/>
                <a:gd name="T2" fmla="*/ 173 w 189"/>
                <a:gd name="T3" fmla="*/ 898 h 898"/>
                <a:gd name="T4" fmla="*/ 184 w 189"/>
                <a:gd name="T5" fmla="*/ 898 h 898"/>
                <a:gd name="T6" fmla="*/ 189 w 189"/>
                <a:gd name="T7" fmla="*/ 893 h 898"/>
                <a:gd name="T8" fmla="*/ 187 w 189"/>
                <a:gd name="T9" fmla="*/ 888 h 898"/>
                <a:gd name="T10" fmla="*/ 112 w 189"/>
                <a:gd name="T11" fmla="*/ 788 h 898"/>
                <a:gd name="T12" fmla="*/ 38 w 189"/>
                <a:gd name="T13" fmla="*/ 449 h 898"/>
                <a:gd name="T14" fmla="*/ 188 w 189"/>
                <a:gd name="T15" fmla="*/ 9 h 898"/>
                <a:gd name="T16" fmla="*/ 189 w 189"/>
                <a:gd name="T17" fmla="*/ 5 h 898"/>
                <a:gd name="T18" fmla="*/ 180 w 189"/>
                <a:gd name="T19" fmla="*/ 0 h 898"/>
                <a:gd name="T20" fmla="*/ 168 w 189"/>
                <a:gd name="T21" fmla="*/ 4 h 898"/>
                <a:gd name="T22" fmla="*/ 33 w 189"/>
                <a:gd name="T23" fmla="*/ 220 h 898"/>
                <a:gd name="T24" fmla="*/ 0 w 189"/>
                <a:gd name="T25" fmla="*/ 449 h 898"/>
                <a:gd name="T26" fmla="*/ 100 w 189"/>
                <a:gd name="T27" fmla="*/ 816 h 898"/>
                <a:gd name="T28" fmla="*/ 132 w 189"/>
                <a:gd name="T29" fmla="*/ 857 h 898"/>
                <a:gd name="T30" fmla="*/ 147 w 189"/>
                <a:gd name="T31" fmla="*/ 874 h 898"/>
                <a:gd name="T32" fmla="*/ 167 w 189"/>
                <a:gd name="T33" fmla="*/ 892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898">
                  <a:moveTo>
                    <a:pt x="167" y="892"/>
                  </a:moveTo>
                  <a:cubicBezTo>
                    <a:pt x="168" y="893"/>
                    <a:pt x="172" y="898"/>
                    <a:pt x="173" y="898"/>
                  </a:cubicBezTo>
                  <a:lnTo>
                    <a:pt x="184" y="898"/>
                  </a:lnTo>
                  <a:cubicBezTo>
                    <a:pt x="185" y="898"/>
                    <a:pt x="189" y="897"/>
                    <a:pt x="189" y="893"/>
                  </a:cubicBezTo>
                  <a:cubicBezTo>
                    <a:pt x="189" y="891"/>
                    <a:pt x="188" y="890"/>
                    <a:pt x="187" y="888"/>
                  </a:cubicBezTo>
                  <a:cubicBezTo>
                    <a:pt x="169" y="870"/>
                    <a:pt x="142" y="843"/>
                    <a:pt x="112" y="788"/>
                  </a:cubicBezTo>
                  <a:cubicBezTo>
                    <a:pt x="58" y="692"/>
                    <a:pt x="38" y="569"/>
                    <a:pt x="38" y="449"/>
                  </a:cubicBezTo>
                  <a:cubicBezTo>
                    <a:pt x="38" y="228"/>
                    <a:pt x="101" y="98"/>
                    <a:pt x="188" y="9"/>
                  </a:cubicBezTo>
                  <a:cubicBezTo>
                    <a:pt x="189" y="8"/>
                    <a:pt x="189" y="6"/>
                    <a:pt x="189" y="5"/>
                  </a:cubicBezTo>
                  <a:cubicBezTo>
                    <a:pt x="189" y="0"/>
                    <a:pt x="186" y="0"/>
                    <a:pt x="180" y="0"/>
                  </a:cubicBezTo>
                  <a:cubicBezTo>
                    <a:pt x="173" y="0"/>
                    <a:pt x="172" y="0"/>
                    <a:pt x="168" y="4"/>
                  </a:cubicBezTo>
                  <a:cubicBezTo>
                    <a:pt x="121" y="45"/>
                    <a:pt x="67" y="115"/>
                    <a:pt x="33" y="220"/>
                  </a:cubicBezTo>
                  <a:cubicBezTo>
                    <a:pt x="11" y="286"/>
                    <a:pt x="0" y="366"/>
                    <a:pt x="0" y="449"/>
                  </a:cubicBezTo>
                  <a:cubicBezTo>
                    <a:pt x="0" y="567"/>
                    <a:pt x="21" y="701"/>
                    <a:pt x="100" y="816"/>
                  </a:cubicBezTo>
                  <a:cubicBezTo>
                    <a:pt x="113" y="836"/>
                    <a:pt x="132" y="856"/>
                    <a:pt x="132" y="857"/>
                  </a:cubicBezTo>
                  <a:cubicBezTo>
                    <a:pt x="136" y="863"/>
                    <a:pt x="143" y="871"/>
                    <a:pt x="147" y="874"/>
                  </a:cubicBezTo>
                  <a:lnTo>
                    <a:pt x="167" y="89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44">
              <a:extLst>
                <a:ext uri="{FF2B5EF4-FFF2-40B4-BE49-F238E27FC236}">
                  <a16:creationId xmlns:a16="http://schemas.microsoft.com/office/drawing/2014/main" id="{6D112526-D1E7-46A8-973C-2A0C9E3D56F7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3259138" y="2670175"/>
              <a:ext cx="65088" cy="307975"/>
            </a:xfrm>
            <a:custGeom>
              <a:avLst/>
              <a:gdLst>
                <a:gd name="T0" fmla="*/ 131 w 131"/>
                <a:gd name="T1" fmla="*/ 593 h 598"/>
                <a:gd name="T2" fmla="*/ 129 w 131"/>
                <a:gd name="T3" fmla="*/ 589 h 598"/>
                <a:gd name="T4" fmla="*/ 51 w 131"/>
                <a:gd name="T5" fmla="*/ 442 h 598"/>
                <a:gd name="T6" fmla="*/ 35 w 131"/>
                <a:gd name="T7" fmla="*/ 299 h 598"/>
                <a:gd name="T8" fmla="*/ 126 w 131"/>
                <a:gd name="T9" fmla="*/ 11 h 598"/>
                <a:gd name="T10" fmla="*/ 131 w 131"/>
                <a:gd name="T11" fmla="*/ 5 h 598"/>
                <a:gd name="T12" fmla="*/ 125 w 131"/>
                <a:gd name="T13" fmla="*/ 0 h 598"/>
                <a:gd name="T14" fmla="*/ 84 w 131"/>
                <a:gd name="T15" fmla="*/ 37 h 598"/>
                <a:gd name="T16" fmla="*/ 0 w 131"/>
                <a:gd name="T17" fmla="*/ 299 h 598"/>
                <a:gd name="T18" fmla="*/ 78 w 131"/>
                <a:gd name="T19" fmla="*/ 554 h 598"/>
                <a:gd name="T20" fmla="*/ 125 w 131"/>
                <a:gd name="T21" fmla="*/ 598 h 598"/>
                <a:gd name="T22" fmla="*/ 131 w 131"/>
                <a:gd name="T23" fmla="*/ 593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598">
                  <a:moveTo>
                    <a:pt x="131" y="593"/>
                  </a:moveTo>
                  <a:cubicBezTo>
                    <a:pt x="131" y="591"/>
                    <a:pt x="130" y="590"/>
                    <a:pt x="129" y="589"/>
                  </a:cubicBezTo>
                  <a:cubicBezTo>
                    <a:pt x="106" y="564"/>
                    <a:pt x="72" y="524"/>
                    <a:pt x="51" y="442"/>
                  </a:cubicBezTo>
                  <a:cubicBezTo>
                    <a:pt x="39" y="397"/>
                    <a:pt x="35" y="346"/>
                    <a:pt x="35" y="299"/>
                  </a:cubicBezTo>
                  <a:cubicBezTo>
                    <a:pt x="35" y="168"/>
                    <a:pt x="66" y="76"/>
                    <a:pt x="126" y="11"/>
                  </a:cubicBezTo>
                  <a:cubicBezTo>
                    <a:pt x="131" y="7"/>
                    <a:pt x="131" y="6"/>
                    <a:pt x="131" y="5"/>
                  </a:cubicBezTo>
                  <a:cubicBezTo>
                    <a:pt x="131" y="0"/>
                    <a:pt x="127" y="0"/>
                    <a:pt x="125" y="0"/>
                  </a:cubicBezTo>
                  <a:cubicBezTo>
                    <a:pt x="117" y="0"/>
                    <a:pt x="90" y="30"/>
                    <a:pt x="84" y="37"/>
                  </a:cubicBezTo>
                  <a:cubicBezTo>
                    <a:pt x="33" y="98"/>
                    <a:pt x="0" y="187"/>
                    <a:pt x="0" y="299"/>
                  </a:cubicBezTo>
                  <a:cubicBezTo>
                    <a:pt x="0" y="370"/>
                    <a:pt x="13" y="470"/>
                    <a:pt x="78" y="554"/>
                  </a:cubicBezTo>
                  <a:cubicBezTo>
                    <a:pt x="83" y="560"/>
                    <a:pt x="116" y="598"/>
                    <a:pt x="125" y="598"/>
                  </a:cubicBezTo>
                  <a:cubicBezTo>
                    <a:pt x="127" y="598"/>
                    <a:pt x="131" y="598"/>
                    <a:pt x="131" y="5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45">
              <a:extLst>
                <a:ext uri="{FF2B5EF4-FFF2-40B4-BE49-F238E27FC236}">
                  <a16:creationId xmlns:a16="http://schemas.microsoft.com/office/drawing/2014/main" id="{09432EBD-53D8-4AF5-8F43-86BF20EED2DD}"/>
                </a:ext>
              </a:extLst>
            </p:cNvPr>
            <p:cNvSpPr>
              <a:spLocks noEditPoints="1"/>
            </p:cNvSpPr>
            <p:nvPr>
              <p:custDataLst>
                <p:tags r:id="rId59"/>
              </p:custDataLst>
            </p:nvPr>
          </p:nvSpPr>
          <p:spPr bwMode="auto">
            <a:xfrm>
              <a:off x="3346450" y="2705100"/>
              <a:ext cx="128588" cy="188913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7 h 368"/>
                <a:gd name="T18" fmla="*/ 105 w 262"/>
                <a:gd name="T19" fmla="*/ 70 h 368"/>
                <a:gd name="T20" fmla="*/ 82 w 262"/>
                <a:gd name="T21" fmla="*/ 53 h 368"/>
                <a:gd name="T22" fmla="*/ 153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3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6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46">
              <a:extLst>
                <a:ext uri="{FF2B5EF4-FFF2-40B4-BE49-F238E27FC236}">
                  <a16:creationId xmlns:a16="http://schemas.microsoft.com/office/drawing/2014/main" id="{2CD757AA-DE0E-4E97-B53A-60EB42AF6CAC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3475038" y="2814638"/>
              <a:ext cx="57150" cy="114300"/>
            </a:xfrm>
            <a:custGeom>
              <a:avLst/>
              <a:gdLst>
                <a:gd name="T0" fmla="*/ 71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8 w 118"/>
                <a:gd name="T7" fmla="*/ 68 h 222"/>
                <a:gd name="T8" fmla="*/ 74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1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7" y="81"/>
                  </a:lnTo>
                  <a:cubicBezTo>
                    <a:pt x="113" y="81"/>
                    <a:pt x="118" y="81"/>
                    <a:pt x="118" y="73"/>
                  </a:cubicBezTo>
                  <a:cubicBezTo>
                    <a:pt x="118" y="68"/>
                    <a:pt x="113" y="68"/>
                    <a:pt x="108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8" y="15"/>
                    <a:pt x="88" y="13"/>
                    <a:pt x="88" y="11"/>
                  </a:cubicBezTo>
                  <a:cubicBezTo>
                    <a:pt x="88" y="5"/>
                    <a:pt x="83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4" y="81"/>
                    <a:pt x="11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3"/>
                    <a:pt x="75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1"/>
                    <a:pt x="45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47">
              <a:extLst>
                <a:ext uri="{FF2B5EF4-FFF2-40B4-BE49-F238E27FC236}">
                  <a16:creationId xmlns:a16="http://schemas.microsoft.com/office/drawing/2014/main" id="{5527CC5B-721E-4101-A9B2-B829A88EC723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3560763" y="2774950"/>
              <a:ext cx="128588" cy="115888"/>
            </a:xfrm>
            <a:custGeom>
              <a:avLst/>
              <a:gdLst>
                <a:gd name="T0" fmla="*/ 160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6 h 226"/>
                <a:gd name="T20" fmla="*/ 223 w 257"/>
                <a:gd name="T21" fmla="*/ 52 h 226"/>
                <a:gd name="T22" fmla="*/ 231 w 257"/>
                <a:gd name="T23" fmla="*/ 19 h 226"/>
                <a:gd name="T24" fmla="*/ 216 w 257"/>
                <a:gd name="T25" fmla="*/ 5 h 226"/>
                <a:gd name="T26" fmla="*/ 197 w 257"/>
                <a:gd name="T27" fmla="*/ 23 h 226"/>
                <a:gd name="T28" fmla="*/ 159 w 257"/>
                <a:gd name="T29" fmla="*/ 173 h 226"/>
                <a:gd name="T30" fmla="*/ 103 w 257"/>
                <a:gd name="T31" fmla="*/ 215 h 226"/>
                <a:gd name="T32" fmla="*/ 72 w 257"/>
                <a:gd name="T33" fmla="*/ 174 h 226"/>
                <a:gd name="T34" fmla="*/ 99 w 257"/>
                <a:gd name="T35" fmla="*/ 72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7 h 226"/>
                <a:gd name="T50" fmla="*/ 69 w 257"/>
                <a:gd name="T51" fmla="*/ 61 h 226"/>
                <a:gd name="T52" fmla="*/ 40 w 257"/>
                <a:gd name="T53" fmla="*/ 166 h 226"/>
                <a:gd name="T54" fmla="*/ 101 w 257"/>
                <a:gd name="T55" fmla="*/ 226 h 226"/>
                <a:gd name="T56" fmla="*/ 160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4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8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5"/>
                    <a:pt x="216" y="5"/>
                  </a:cubicBezTo>
                  <a:cubicBezTo>
                    <a:pt x="214" y="5"/>
                    <a:pt x="201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3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6" y="107"/>
                    <a:pt x="99" y="72"/>
                  </a:cubicBezTo>
                  <a:cubicBezTo>
                    <a:pt x="105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29"/>
                    <a:pt x="46" y="11"/>
                    <a:pt x="65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2" y="54"/>
                    <a:pt x="69" y="61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3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48">
              <a:extLst>
                <a:ext uri="{FF2B5EF4-FFF2-40B4-BE49-F238E27FC236}">
                  <a16:creationId xmlns:a16="http://schemas.microsoft.com/office/drawing/2014/main" id="{7398B0D1-9C49-436D-997E-7E34A587166D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3708400" y="2659063"/>
              <a:ext cx="85725" cy="125413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9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6 h 245"/>
                <a:gd name="T42" fmla="*/ 113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4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3" y="10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8" y="204"/>
                    <a:pt x="88" y="206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3" y="236"/>
                    <a:pt x="126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8" y="114"/>
                    <a:pt x="125" y="98"/>
                    <a:pt x="144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3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49">
              <a:extLst>
                <a:ext uri="{FF2B5EF4-FFF2-40B4-BE49-F238E27FC236}">
                  <a16:creationId xmlns:a16="http://schemas.microsoft.com/office/drawing/2014/main" id="{BEB01EF2-E6B7-4445-A690-B6231ECF6ADC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3708400" y="2827338"/>
              <a:ext cx="95250" cy="125413"/>
            </a:xfrm>
            <a:custGeom>
              <a:avLst/>
              <a:gdLst>
                <a:gd name="T0" fmla="*/ 83 w 190"/>
                <a:gd name="T1" fmla="*/ 10 h 245"/>
                <a:gd name="T2" fmla="*/ 85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2" y="243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3" y="88"/>
                  </a:cubicBezTo>
                  <a:cubicBezTo>
                    <a:pt x="88" y="88"/>
                    <a:pt x="70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50">
              <a:extLst>
                <a:ext uri="{FF2B5EF4-FFF2-40B4-BE49-F238E27FC236}">
                  <a16:creationId xmlns:a16="http://schemas.microsoft.com/office/drawing/2014/main" id="{0248020F-594F-49D2-8B5C-1AE73463C40A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3835400" y="2670175"/>
              <a:ext cx="63500" cy="307975"/>
            </a:xfrm>
            <a:custGeom>
              <a:avLst/>
              <a:gdLst>
                <a:gd name="T0" fmla="*/ 130 w 130"/>
                <a:gd name="T1" fmla="*/ 299 h 598"/>
                <a:gd name="T2" fmla="*/ 52 w 130"/>
                <a:gd name="T3" fmla="*/ 44 h 598"/>
                <a:gd name="T4" fmla="*/ 6 w 130"/>
                <a:gd name="T5" fmla="*/ 0 h 598"/>
                <a:gd name="T6" fmla="*/ 0 w 130"/>
                <a:gd name="T7" fmla="*/ 5 h 598"/>
                <a:gd name="T8" fmla="*/ 3 w 130"/>
                <a:gd name="T9" fmla="*/ 10 h 598"/>
                <a:gd name="T10" fmla="*/ 80 w 130"/>
                <a:gd name="T11" fmla="*/ 156 h 598"/>
                <a:gd name="T12" fmla="*/ 96 w 130"/>
                <a:gd name="T13" fmla="*/ 299 h 598"/>
                <a:gd name="T14" fmla="*/ 78 w 130"/>
                <a:gd name="T15" fmla="*/ 449 h 598"/>
                <a:gd name="T16" fmla="*/ 4 w 130"/>
                <a:gd name="T17" fmla="*/ 587 h 598"/>
                <a:gd name="T18" fmla="*/ 0 w 130"/>
                <a:gd name="T19" fmla="*/ 593 h 598"/>
                <a:gd name="T20" fmla="*/ 6 w 130"/>
                <a:gd name="T21" fmla="*/ 598 h 598"/>
                <a:gd name="T22" fmla="*/ 47 w 130"/>
                <a:gd name="T23" fmla="*/ 561 h 598"/>
                <a:gd name="T24" fmla="*/ 130 w 130"/>
                <a:gd name="T25" fmla="*/ 29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598">
                  <a:moveTo>
                    <a:pt x="130" y="299"/>
                  </a:moveTo>
                  <a:cubicBezTo>
                    <a:pt x="130" y="228"/>
                    <a:pt x="118" y="128"/>
                    <a:pt x="52" y="44"/>
                  </a:cubicBezTo>
                  <a:cubicBezTo>
                    <a:pt x="47" y="38"/>
                    <a:pt x="15" y="0"/>
                    <a:pt x="6" y="0"/>
                  </a:cubicBezTo>
                  <a:cubicBezTo>
                    <a:pt x="4" y="0"/>
                    <a:pt x="0" y="1"/>
                    <a:pt x="0" y="5"/>
                  </a:cubicBezTo>
                  <a:cubicBezTo>
                    <a:pt x="0" y="7"/>
                    <a:pt x="1" y="8"/>
                    <a:pt x="3" y="10"/>
                  </a:cubicBezTo>
                  <a:cubicBezTo>
                    <a:pt x="27" y="36"/>
                    <a:pt x="59" y="76"/>
                    <a:pt x="80" y="156"/>
                  </a:cubicBezTo>
                  <a:cubicBezTo>
                    <a:pt x="91" y="201"/>
                    <a:pt x="96" y="252"/>
                    <a:pt x="96" y="299"/>
                  </a:cubicBezTo>
                  <a:cubicBezTo>
                    <a:pt x="96" y="349"/>
                    <a:pt x="91" y="400"/>
                    <a:pt x="78" y="449"/>
                  </a:cubicBezTo>
                  <a:cubicBezTo>
                    <a:pt x="59" y="519"/>
                    <a:pt x="30" y="559"/>
                    <a:pt x="4" y="587"/>
                  </a:cubicBezTo>
                  <a:cubicBezTo>
                    <a:pt x="0" y="591"/>
                    <a:pt x="0" y="592"/>
                    <a:pt x="0" y="593"/>
                  </a:cubicBezTo>
                  <a:cubicBezTo>
                    <a:pt x="0" y="597"/>
                    <a:pt x="4" y="598"/>
                    <a:pt x="6" y="598"/>
                  </a:cubicBezTo>
                  <a:cubicBezTo>
                    <a:pt x="13" y="598"/>
                    <a:pt x="41" y="568"/>
                    <a:pt x="47" y="561"/>
                  </a:cubicBezTo>
                  <a:cubicBezTo>
                    <a:pt x="98" y="500"/>
                    <a:pt x="130" y="410"/>
                    <a:pt x="130" y="29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51">
              <a:extLst>
                <a:ext uri="{FF2B5EF4-FFF2-40B4-BE49-F238E27FC236}">
                  <a16:creationId xmlns:a16="http://schemas.microsoft.com/office/drawing/2014/main" id="{E6F15257-A626-4B0F-B395-C867E6E4286B}"/>
                </a:ext>
              </a:extLst>
            </p:cNvPr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3986213" y="2709863"/>
              <a:ext cx="149225" cy="231775"/>
            </a:xfrm>
            <a:custGeom>
              <a:avLst/>
              <a:gdLst>
                <a:gd name="T0" fmla="*/ 226 w 302"/>
                <a:gd name="T1" fmla="*/ 13 h 449"/>
                <a:gd name="T2" fmla="*/ 227 w 302"/>
                <a:gd name="T3" fmla="*/ 6 h 449"/>
                <a:gd name="T4" fmla="*/ 221 w 302"/>
                <a:gd name="T5" fmla="*/ 0 h 449"/>
                <a:gd name="T6" fmla="*/ 214 w 302"/>
                <a:gd name="T7" fmla="*/ 10 h 449"/>
                <a:gd name="T8" fmla="*/ 131 w 302"/>
                <a:gd name="T9" fmla="*/ 340 h 449"/>
                <a:gd name="T10" fmla="*/ 74 w 302"/>
                <a:gd name="T11" fmla="*/ 284 h 449"/>
                <a:gd name="T12" fmla="*/ 101 w 302"/>
                <a:gd name="T13" fmla="*/ 191 h 449"/>
                <a:gd name="T14" fmla="*/ 107 w 302"/>
                <a:gd name="T15" fmla="*/ 167 h 449"/>
                <a:gd name="T16" fmla="*/ 66 w 302"/>
                <a:gd name="T17" fmla="*/ 126 h 449"/>
                <a:gd name="T18" fmla="*/ 0 w 302"/>
                <a:gd name="T19" fmla="*/ 203 h 449"/>
                <a:gd name="T20" fmla="*/ 6 w 302"/>
                <a:gd name="T21" fmla="*/ 208 h 449"/>
                <a:gd name="T22" fmla="*/ 14 w 302"/>
                <a:gd name="T23" fmla="*/ 199 h 449"/>
                <a:gd name="T24" fmla="*/ 64 w 302"/>
                <a:gd name="T25" fmla="*/ 137 h 449"/>
                <a:gd name="T26" fmla="*/ 77 w 302"/>
                <a:gd name="T27" fmla="*/ 153 h 449"/>
                <a:gd name="T28" fmla="*/ 65 w 302"/>
                <a:gd name="T29" fmla="*/ 196 h 449"/>
                <a:gd name="T30" fmla="*/ 41 w 302"/>
                <a:gd name="T31" fmla="*/ 280 h 449"/>
                <a:gd name="T32" fmla="*/ 128 w 302"/>
                <a:gd name="T33" fmla="*/ 351 h 449"/>
                <a:gd name="T34" fmla="*/ 117 w 302"/>
                <a:gd name="T35" fmla="*/ 396 h 449"/>
                <a:gd name="T36" fmla="*/ 106 w 302"/>
                <a:gd name="T37" fmla="*/ 444 h 449"/>
                <a:gd name="T38" fmla="*/ 112 w 302"/>
                <a:gd name="T39" fmla="*/ 449 h 449"/>
                <a:gd name="T40" fmla="*/ 116 w 302"/>
                <a:gd name="T41" fmla="*/ 447 h 449"/>
                <a:gd name="T42" fmla="*/ 122 w 302"/>
                <a:gd name="T43" fmla="*/ 426 h 449"/>
                <a:gd name="T44" fmla="*/ 141 w 302"/>
                <a:gd name="T45" fmla="*/ 352 h 449"/>
                <a:gd name="T46" fmla="*/ 250 w 302"/>
                <a:gd name="T47" fmla="*/ 299 h 449"/>
                <a:gd name="T48" fmla="*/ 287 w 302"/>
                <a:gd name="T49" fmla="*/ 239 h 449"/>
                <a:gd name="T50" fmla="*/ 302 w 302"/>
                <a:gd name="T51" fmla="*/ 161 h 449"/>
                <a:gd name="T52" fmla="*/ 280 w 302"/>
                <a:gd name="T53" fmla="*/ 126 h 449"/>
                <a:gd name="T54" fmla="*/ 255 w 302"/>
                <a:gd name="T55" fmla="*/ 150 h 449"/>
                <a:gd name="T56" fmla="*/ 263 w 302"/>
                <a:gd name="T57" fmla="*/ 163 h 449"/>
                <a:gd name="T58" fmla="*/ 281 w 302"/>
                <a:gd name="T59" fmla="*/ 206 h 449"/>
                <a:gd name="T60" fmla="*/ 237 w 302"/>
                <a:gd name="T61" fmla="*/ 297 h 449"/>
                <a:gd name="T62" fmla="*/ 144 w 302"/>
                <a:gd name="T63" fmla="*/ 341 h 449"/>
                <a:gd name="T64" fmla="*/ 226 w 302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9">
                  <a:moveTo>
                    <a:pt x="226" y="13"/>
                  </a:moveTo>
                  <a:cubicBezTo>
                    <a:pt x="226" y="11"/>
                    <a:pt x="227" y="8"/>
                    <a:pt x="227" y="6"/>
                  </a:cubicBezTo>
                  <a:cubicBezTo>
                    <a:pt x="227" y="1"/>
                    <a:pt x="224" y="0"/>
                    <a:pt x="221" y="0"/>
                  </a:cubicBezTo>
                  <a:cubicBezTo>
                    <a:pt x="216" y="0"/>
                    <a:pt x="216" y="1"/>
                    <a:pt x="214" y="10"/>
                  </a:cubicBezTo>
                  <a:lnTo>
                    <a:pt x="131" y="340"/>
                  </a:lnTo>
                  <a:cubicBezTo>
                    <a:pt x="93" y="335"/>
                    <a:pt x="74" y="317"/>
                    <a:pt x="74" y="284"/>
                  </a:cubicBezTo>
                  <a:cubicBezTo>
                    <a:pt x="74" y="274"/>
                    <a:pt x="74" y="261"/>
                    <a:pt x="101" y="191"/>
                  </a:cubicBezTo>
                  <a:cubicBezTo>
                    <a:pt x="103" y="185"/>
                    <a:pt x="107" y="177"/>
                    <a:pt x="107" y="167"/>
                  </a:cubicBezTo>
                  <a:cubicBezTo>
                    <a:pt x="107" y="144"/>
                    <a:pt x="91" y="126"/>
                    <a:pt x="66" y="126"/>
                  </a:cubicBezTo>
                  <a:cubicBezTo>
                    <a:pt x="19" y="126"/>
                    <a:pt x="0" y="198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2" y="207"/>
                    <a:pt x="14" y="199"/>
                  </a:cubicBezTo>
                  <a:cubicBezTo>
                    <a:pt x="27" y="151"/>
                    <a:pt x="47" y="137"/>
                    <a:pt x="64" y="137"/>
                  </a:cubicBezTo>
                  <a:cubicBezTo>
                    <a:pt x="68" y="137"/>
                    <a:pt x="77" y="137"/>
                    <a:pt x="77" y="153"/>
                  </a:cubicBezTo>
                  <a:cubicBezTo>
                    <a:pt x="77" y="166"/>
                    <a:pt x="72" y="178"/>
                    <a:pt x="65" y="196"/>
                  </a:cubicBezTo>
                  <a:cubicBezTo>
                    <a:pt x="41" y="259"/>
                    <a:pt x="41" y="272"/>
                    <a:pt x="41" y="280"/>
                  </a:cubicBezTo>
                  <a:cubicBezTo>
                    <a:pt x="41" y="328"/>
                    <a:pt x="80" y="348"/>
                    <a:pt x="128" y="351"/>
                  </a:cubicBezTo>
                  <a:cubicBezTo>
                    <a:pt x="124" y="369"/>
                    <a:pt x="124" y="370"/>
                    <a:pt x="117" y="396"/>
                  </a:cubicBezTo>
                  <a:cubicBezTo>
                    <a:pt x="116" y="402"/>
                    <a:pt x="106" y="442"/>
                    <a:pt x="106" y="444"/>
                  </a:cubicBezTo>
                  <a:cubicBezTo>
                    <a:pt x="106" y="444"/>
                    <a:pt x="106" y="449"/>
                    <a:pt x="112" y="449"/>
                  </a:cubicBezTo>
                  <a:cubicBezTo>
                    <a:pt x="113" y="449"/>
                    <a:pt x="115" y="449"/>
                    <a:pt x="116" y="447"/>
                  </a:cubicBezTo>
                  <a:cubicBezTo>
                    <a:pt x="118" y="446"/>
                    <a:pt x="121" y="433"/>
                    <a:pt x="122" y="426"/>
                  </a:cubicBezTo>
                  <a:lnTo>
                    <a:pt x="141" y="352"/>
                  </a:lnTo>
                  <a:cubicBezTo>
                    <a:pt x="160" y="352"/>
                    <a:pt x="203" y="352"/>
                    <a:pt x="250" y="299"/>
                  </a:cubicBezTo>
                  <a:cubicBezTo>
                    <a:pt x="271" y="276"/>
                    <a:pt x="281" y="254"/>
                    <a:pt x="287" y="239"/>
                  </a:cubicBezTo>
                  <a:cubicBezTo>
                    <a:pt x="291" y="226"/>
                    <a:pt x="302" y="183"/>
                    <a:pt x="302" y="161"/>
                  </a:cubicBezTo>
                  <a:cubicBezTo>
                    <a:pt x="302" y="133"/>
                    <a:pt x="289" y="126"/>
                    <a:pt x="280" y="126"/>
                  </a:cubicBezTo>
                  <a:cubicBezTo>
                    <a:pt x="268" y="126"/>
                    <a:pt x="255" y="139"/>
                    <a:pt x="255" y="150"/>
                  </a:cubicBezTo>
                  <a:cubicBezTo>
                    <a:pt x="255" y="156"/>
                    <a:pt x="258" y="159"/>
                    <a:pt x="263" y="163"/>
                  </a:cubicBezTo>
                  <a:cubicBezTo>
                    <a:pt x="268" y="169"/>
                    <a:pt x="281" y="182"/>
                    <a:pt x="281" y="206"/>
                  </a:cubicBezTo>
                  <a:cubicBezTo>
                    <a:pt x="281" y="238"/>
                    <a:pt x="255" y="279"/>
                    <a:pt x="237" y="297"/>
                  </a:cubicBezTo>
                  <a:cubicBezTo>
                    <a:pt x="194" y="341"/>
                    <a:pt x="162" y="341"/>
                    <a:pt x="144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52">
              <a:extLst>
                <a:ext uri="{FF2B5EF4-FFF2-40B4-BE49-F238E27FC236}">
                  <a16:creationId xmlns:a16="http://schemas.microsoft.com/office/drawing/2014/main" id="{38F7CE25-B0BD-4A34-BCC8-AA4A8DF696EB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4148138" y="2847975"/>
              <a:ext cx="104775" cy="80963"/>
            </a:xfrm>
            <a:custGeom>
              <a:avLst/>
              <a:gdLst>
                <a:gd name="T0" fmla="*/ 26 w 213"/>
                <a:gd name="T1" fmla="*/ 131 h 157"/>
                <a:gd name="T2" fmla="*/ 23 w 213"/>
                <a:gd name="T3" fmla="*/ 146 h 157"/>
                <a:gd name="T4" fmla="*/ 35 w 213"/>
                <a:gd name="T5" fmla="*/ 157 h 157"/>
                <a:gd name="T6" fmla="*/ 48 w 213"/>
                <a:gd name="T7" fmla="*/ 149 h 157"/>
                <a:gd name="T8" fmla="*/ 55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3 w 213"/>
                <a:gd name="T15" fmla="*/ 41 h 157"/>
                <a:gd name="T16" fmla="*/ 135 w 213"/>
                <a:gd name="T17" fmla="*/ 9 h 157"/>
                <a:gd name="T18" fmla="*/ 156 w 213"/>
                <a:gd name="T19" fmla="*/ 34 h 157"/>
                <a:gd name="T20" fmla="*/ 135 w 213"/>
                <a:gd name="T21" fmla="*/ 108 h 157"/>
                <a:gd name="T22" fmla="*/ 130 w 213"/>
                <a:gd name="T23" fmla="*/ 127 h 157"/>
                <a:gd name="T24" fmla="*/ 163 w 213"/>
                <a:gd name="T25" fmla="*/ 157 h 157"/>
                <a:gd name="T26" fmla="*/ 213 w 213"/>
                <a:gd name="T27" fmla="*/ 103 h 157"/>
                <a:gd name="T28" fmla="*/ 208 w 213"/>
                <a:gd name="T29" fmla="*/ 99 h 157"/>
                <a:gd name="T30" fmla="*/ 201 w 213"/>
                <a:gd name="T31" fmla="*/ 105 h 157"/>
                <a:gd name="T32" fmla="*/ 164 w 213"/>
                <a:gd name="T33" fmla="*/ 147 h 157"/>
                <a:gd name="T34" fmla="*/ 155 w 213"/>
                <a:gd name="T35" fmla="*/ 135 h 157"/>
                <a:gd name="T36" fmla="*/ 163 w 213"/>
                <a:gd name="T37" fmla="*/ 107 h 157"/>
                <a:gd name="T38" fmla="*/ 182 w 213"/>
                <a:gd name="T39" fmla="*/ 39 h 157"/>
                <a:gd name="T40" fmla="*/ 137 w 213"/>
                <a:gd name="T41" fmla="*/ 0 h 157"/>
                <a:gd name="T42" fmla="*/ 78 w 213"/>
                <a:gd name="T43" fmla="*/ 31 h 157"/>
                <a:gd name="T44" fmla="*/ 40 w 213"/>
                <a:gd name="T45" fmla="*/ 0 h 157"/>
                <a:gd name="T46" fmla="*/ 13 w 213"/>
                <a:gd name="T47" fmla="*/ 18 h 157"/>
                <a:gd name="T48" fmla="*/ 0 w 213"/>
                <a:gd name="T49" fmla="*/ 53 h 157"/>
                <a:gd name="T50" fmla="*/ 6 w 213"/>
                <a:gd name="T51" fmla="*/ 57 h 157"/>
                <a:gd name="T52" fmla="*/ 14 w 213"/>
                <a:gd name="T53" fmla="*/ 47 h 157"/>
                <a:gd name="T54" fmla="*/ 39 w 213"/>
                <a:gd name="T55" fmla="*/ 9 h 157"/>
                <a:gd name="T56" fmla="*/ 51 w 213"/>
                <a:gd name="T57" fmla="*/ 26 h 157"/>
                <a:gd name="T58" fmla="*/ 45 w 213"/>
                <a:gd name="T59" fmla="*/ 55 h 157"/>
                <a:gd name="T60" fmla="*/ 38 w 213"/>
                <a:gd name="T61" fmla="*/ 87 h 157"/>
                <a:gd name="T62" fmla="*/ 26 w 213"/>
                <a:gd name="T63" fmla="*/ 1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1"/>
                  </a:moveTo>
                  <a:cubicBezTo>
                    <a:pt x="25" y="136"/>
                    <a:pt x="23" y="145"/>
                    <a:pt x="23" y="146"/>
                  </a:cubicBezTo>
                  <a:cubicBezTo>
                    <a:pt x="23" y="153"/>
                    <a:pt x="29" y="157"/>
                    <a:pt x="35" y="157"/>
                  </a:cubicBezTo>
                  <a:cubicBezTo>
                    <a:pt x="41" y="157"/>
                    <a:pt x="47" y="152"/>
                    <a:pt x="48" y="149"/>
                  </a:cubicBezTo>
                  <a:cubicBezTo>
                    <a:pt x="50" y="146"/>
                    <a:pt x="53" y="135"/>
                    <a:pt x="55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8"/>
                    <a:pt x="67" y="81"/>
                    <a:pt x="68" y="73"/>
                  </a:cubicBezTo>
                  <a:cubicBezTo>
                    <a:pt x="72" y="58"/>
                    <a:pt x="73" y="56"/>
                    <a:pt x="83" y="41"/>
                  </a:cubicBezTo>
                  <a:cubicBezTo>
                    <a:pt x="93" y="27"/>
                    <a:pt x="109" y="9"/>
                    <a:pt x="135" y="9"/>
                  </a:cubicBezTo>
                  <a:cubicBezTo>
                    <a:pt x="155" y="9"/>
                    <a:pt x="156" y="27"/>
                    <a:pt x="156" y="34"/>
                  </a:cubicBezTo>
                  <a:cubicBezTo>
                    <a:pt x="156" y="55"/>
                    <a:pt x="141" y="93"/>
                    <a:pt x="135" y="108"/>
                  </a:cubicBezTo>
                  <a:cubicBezTo>
                    <a:pt x="131" y="118"/>
                    <a:pt x="130" y="121"/>
                    <a:pt x="130" y="127"/>
                  </a:cubicBezTo>
                  <a:cubicBezTo>
                    <a:pt x="130" y="145"/>
                    <a:pt x="145" y="157"/>
                    <a:pt x="163" y="157"/>
                  </a:cubicBezTo>
                  <a:cubicBezTo>
                    <a:pt x="198" y="157"/>
                    <a:pt x="213" y="109"/>
                    <a:pt x="213" y="103"/>
                  </a:cubicBezTo>
                  <a:cubicBezTo>
                    <a:pt x="213" y="99"/>
                    <a:pt x="209" y="99"/>
                    <a:pt x="208" y="99"/>
                  </a:cubicBezTo>
                  <a:cubicBezTo>
                    <a:pt x="203" y="99"/>
                    <a:pt x="202" y="101"/>
                    <a:pt x="201" y="105"/>
                  </a:cubicBezTo>
                  <a:cubicBezTo>
                    <a:pt x="193" y="133"/>
                    <a:pt x="178" y="147"/>
                    <a:pt x="164" y="147"/>
                  </a:cubicBezTo>
                  <a:cubicBezTo>
                    <a:pt x="157" y="147"/>
                    <a:pt x="155" y="142"/>
                    <a:pt x="155" y="135"/>
                  </a:cubicBezTo>
                  <a:cubicBezTo>
                    <a:pt x="155" y="127"/>
                    <a:pt x="157" y="122"/>
                    <a:pt x="163" y="107"/>
                  </a:cubicBezTo>
                  <a:cubicBezTo>
                    <a:pt x="168" y="96"/>
                    <a:pt x="182" y="59"/>
                    <a:pt x="182" y="39"/>
                  </a:cubicBezTo>
                  <a:cubicBezTo>
                    <a:pt x="182" y="5"/>
                    <a:pt x="155" y="0"/>
                    <a:pt x="137" y="0"/>
                  </a:cubicBezTo>
                  <a:cubicBezTo>
                    <a:pt x="108" y="0"/>
                    <a:pt x="88" y="17"/>
                    <a:pt x="78" y="31"/>
                  </a:cubicBezTo>
                  <a:cubicBezTo>
                    <a:pt x="75" y="7"/>
                    <a:pt x="55" y="0"/>
                    <a:pt x="40" y="0"/>
                  </a:cubicBezTo>
                  <a:cubicBezTo>
                    <a:pt x="25" y="0"/>
                    <a:pt x="17" y="10"/>
                    <a:pt x="13" y="18"/>
                  </a:cubicBezTo>
                  <a:cubicBezTo>
                    <a:pt x="5" y="31"/>
                    <a:pt x="0" y="51"/>
                    <a:pt x="0" y="53"/>
                  </a:cubicBezTo>
                  <a:cubicBezTo>
                    <a:pt x="0" y="57"/>
                    <a:pt x="5" y="57"/>
                    <a:pt x="6" y="57"/>
                  </a:cubicBezTo>
                  <a:cubicBezTo>
                    <a:pt x="11" y="57"/>
                    <a:pt x="11" y="56"/>
                    <a:pt x="14" y="47"/>
                  </a:cubicBezTo>
                  <a:cubicBezTo>
                    <a:pt x="19" y="26"/>
                    <a:pt x="26" y="9"/>
                    <a:pt x="39" y="9"/>
                  </a:cubicBezTo>
                  <a:cubicBezTo>
                    <a:pt x="48" y="9"/>
                    <a:pt x="51" y="17"/>
                    <a:pt x="51" y="26"/>
                  </a:cubicBezTo>
                  <a:cubicBezTo>
                    <a:pt x="51" y="33"/>
                    <a:pt x="48" y="46"/>
                    <a:pt x="45" y="55"/>
                  </a:cubicBezTo>
                  <a:cubicBezTo>
                    <a:pt x="43" y="65"/>
                    <a:pt x="39" y="79"/>
                    <a:pt x="38" y="87"/>
                  </a:cubicBezTo>
                  <a:lnTo>
                    <a:pt x="26" y="1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53">
              <a:extLst>
                <a:ext uri="{FF2B5EF4-FFF2-40B4-BE49-F238E27FC236}">
                  <a16:creationId xmlns:a16="http://schemas.microsoft.com/office/drawing/2014/main" id="{A97A7972-4EE6-4379-8CF7-9627086C9682}"/>
                </a:ext>
              </a:extLst>
            </p:cNvPr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4349750" y="2819400"/>
              <a:ext cx="150813" cy="9525"/>
            </a:xfrm>
            <a:custGeom>
              <a:avLst/>
              <a:gdLst>
                <a:gd name="T0" fmla="*/ 288 w 305"/>
                <a:gd name="T1" fmla="*/ 20 h 20"/>
                <a:gd name="T2" fmla="*/ 305 w 305"/>
                <a:gd name="T3" fmla="*/ 10 h 20"/>
                <a:gd name="T4" fmla="*/ 288 w 305"/>
                <a:gd name="T5" fmla="*/ 0 h 20"/>
                <a:gd name="T6" fmla="*/ 18 w 305"/>
                <a:gd name="T7" fmla="*/ 0 h 20"/>
                <a:gd name="T8" fmla="*/ 0 w 305"/>
                <a:gd name="T9" fmla="*/ 10 h 20"/>
                <a:gd name="T10" fmla="*/ 18 w 305"/>
                <a:gd name="T11" fmla="*/ 20 h 20"/>
                <a:gd name="T12" fmla="*/ 288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8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8" y="0"/>
                  </a:cubicBezTo>
                  <a:lnTo>
                    <a:pt x="18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8" y="20"/>
                  </a:cubicBezTo>
                  <a:lnTo>
                    <a:pt x="288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54">
              <a:extLst>
                <a:ext uri="{FF2B5EF4-FFF2-40B4-BE49-F238E27FC236}">
                  <a16:creationId xmlns:a16="http://schemas.microsoft.com/office/drawing/2014/main" id="{9C2A2955-A4AF-4125-9F0C-8A49C9932AA9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4589463" y="2708275"/>
              <a:ext cx="123825" cy="233363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6 h 454"/>
                <a:gd name="T8" fmla="*/ 160 w 249"/>
                <a:gd name="T9" fmla="*/ 136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2 w 249"/>
                <a:gd name="T27" fmla="*/ 58 h 454"/>
                <a:gd name="T28" fmla="*/ 126 w 249"/>
                <a:gd name="T29" fmla="*/ 136 h 454"/>
                <a:gd name="T30" fmla="*/ 92 w 249"/>
                <a:gd name="T31" fmla="*/ 136 h 454"/>
                <a:gd name="T32" fmla="*/ 77 w 249"/>
                <a:gd name="T33" fmla="*/ 146 h 454"/>
                <a:gd name="T34" fmla="*/ 91 w 249"/>
                <a:gd name="T35" fmla="*/ 152 h 454"/>
                <a:gd name="T36" fmla="*/ 124 w 249"/>
                <a:gd name="T37" fmla="*/ 152 h 454"/>
                <a:gd name="T38" fmla="*/ 86 w 249"/>
                <a:gd name="T39" fmla="*/ 349 h 454"/>
                <a:gd name="T40" fmla="*/ 43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89 h 454"/>
                <a:gd name="T48" fmla="*/ 0 w 249"/>
                <a:gd name="T49" fmla="*/ 419 h 454"/>
                <a:gd name="T50" fmla="*/ 43 w 249"/>
                <a:gd name="T51" fmla="*/ 454 h 454"/>
                <a:gd name="T52" fmla="*/ 99 w 249"/>
                <a:gd name="T53" fmla="*/ 405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6"/>
                    <a:pt x="210" y="136"/>
                    <a:pt x="201" y="136"/>
                  </a:cubicBezTo>
                  <a:lnTo>
                    <a:pt x="160" y="136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2" y="64"/>
                  </a:cubicBezTo>
                  <a:cubicBezTo>
                    <a:pt x="235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2" y="58"/>
                  </a:cubicBezTo>
                  <a:cubicBezTo>
                    <a:pt x="140" y="69"/>
                    <a:pt x="138" y="74"/>
                    <a:pt x="126" y="136"/>
                  </a:cubicBezTo>
                  <a:lnTo>
                    <a:pt x="92" y="136"/>
                  </a:lnTo>
                  <a:cubicBezTo>
                    <a:pt x="82" y="136"/>
                    <a:pt x="77" y="136"/>
                    <a:pt x="77" y="146"/>
                  </a:cubicBezTo>
                  <a:cubicBezTo>
                    <a:pt x="77" y="152"/>
                    <a:pt x="81" y="152"/>
                    <a:pt x="91" y="152"/>
                  </a:cubicBezTo>
                  <a:lnTo>
                    <a:pt x="124" y="152"/>
                  </a:lnTo>
                  <a:lnTo>
                    <a:pt x="86" y="349"/>
                  </a:lnTo>
                  <a:cubicBezTo>
                    <a:pt x="77" y="397"/>
                    <a:pt x="69" y="443"/>
                    <a:pt x="43" y="443"/>
                  </a:cubicBezTo>
                  <a:cubicBezTo>
                    <a:pt x="41" y="443"/>
                    <a:pt x="28" y="443"/>
                    <a:pt x="19" y="434"/>
                  </a:cubicBezTo>
                  <a:cubicBezTo>
                    <a:pt x="42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8" y="389"/>
                  </a:cubicBezTo>
                  <a:cubicBezTo>
                    <a:pt x="15" y="389"/>
                    <a:pt x="0" y="400"/>
                    <a:pt x="0" y="419"/>
                  </a:cubicBezTo>
                  <a:cubicBezTo>
                    <a:pt x="0" y="442"/>
                    <a:pt x="22" y="454"/>
                    <a:pt x="43" y="454"/>
                  </a:cubicBezTo>
                  <a:cubicBezTo>
                    <a:pt x="70" y="454"/>
                    <a:pt x="90" y="424"/>
                    <a:pt x="99" y="405"/>
                  </a:cubicBezTo>
                  <a:cubicBezTo>
                    <a:pt x="115" y="374"/>
                    <a:pt x="127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55">
              <a:extLst>
                <a:ext uri="{FF2B5EF4-FFF2-40B4-BE49-F238E27FC236}">
                  <a16:creationId xmlns:a16="http://schemas.microsoft.com/office/drawing/2014/main" id="{7CCEB089-AD6A-4E13-9AF2-3A55751E8FE1}"/>
                </a:ext>
              </a:extLst>
            </p:cNvPr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4737100" y="2659063"/>
              <a:ext cx="85725" cy="125413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5 h 245"/>
                <a:gd name="T4" fmla="*/ 78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1 w 171"/>
                <a:gd name="T17" fmla="*/ 226 h 245"/>
                <a:gd name="T18" fmla="*/ 0 w 171"/>
                <a:gd name="T19" fmla="*/ 234 h 245"/>
                <a:gd name="T20" fmla="*/ 11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2 h 245"/>
                <a:gd name="T28" fmla="*/ 89 w 171"/>
                <a:gd name="T29" fmla="*/ 199 h 245"/>
                <a:gd name="T30" fmla="*/ 87 w 171"/>
                <a:gd name="T31" fmla="*/ 209 h 245"/>
                <a:gd name="T32" fmla="*/ 124 w 171"/>
                <a:gd name="T33" fmla="*/ 245 h 245"/>
                <a:gd name="T34" fmla="*/ 168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6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5 w 171"/>
                <a:gd name="T55" fmla="*/ 102 h 245"/>
                <a:gd name="T56" fmla="*/ 137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8" y="0"/>
                  </a:cubicBezTo>
                  <a:cubicBezTo>
                    <a:pt x="71" y="0"/>
                    <a:pt x="42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1" y="245"/>
                  </a:cubicBezTo>
                  <a:cubicBezTo>
                    <a:pt x="21" y="245"/>
                    <a:pt x="25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69" y="165"/>
                    <a:pt x="89" y="173"/>
                    <a:pt x="89" y="192"/>
                  </a:cubicBezTo>
                  <a:cubicBezTo>
                    <a:pt x="89" y="193"/>
                    <a:pt x="89" y="195"/>
                    <a:pt x="89" y="199"/>
                  </a:cubicBezTo>
                  <a:cubicBezTo>
                    <a:pt x="87" y="204"/>
                    <a:pt x="87" y="206"/>
                    <a:pt x="87" y="209"/>
                  </a:cubicBezTo>
                  <a:cubicBezTo>
                    <a:pt x="87" y="234"/>
                    <a:pt x="107" y="245"/>
                    <a:pt x="124" y="245"/>
                  </a:cubicBezTo>
                  <a:cubicBezTo>
                    <a:pt x="158" y="245"/>
                    <a:pt x="168" y="192"/>
                    <a:pt x="168" y="192"/>
                  </a:cubicBezTo>
                  <a:cubicBezTo>
                    <a:pt x="168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6"/>
                    <a:pt x="125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5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0" y="148"/>
                    <a:pt x="83" y="136"/>
                    <a:pt x="89" y="131"/>
                  </a:cubicBezTo>
                  <a:cubicBezTo>
                    <a:pt x="107" y="114"/>
                    <a:pt x="124" y="98"/>
                    <a:pt x="144" y="98"/>
                  </a:cubicBezTo>
                  <a:cubicBezTo>
                    <a:pt x="148" y="98"/>
                    <a:pt x="153" y="99"/>
                    <a:pt x="155" y="102"/>
                  </a:cubicBezTo>
                  <a:cubicBezTo>
                    <a:pt x="140" y="105"/>
                    <a:pt x="137" y="117"/>
                    <a:pt x="137" y="122"/>
                  </a:cubicBezTo>
                  <a:cubicBezTo>
                    <a:pt x="137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4" y="88"/>
                    <a:pt x="106" y="102"/>
                    <a:pt x="89" y="119"/>
                  </a:cubicBezTo>
                  <a:cubicBezTo>
                    <a:pt x="74" y="133"/>
                    <a:pt x="62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56">
              <a:extLst>
                <a:ext uri="{FF2B5EF4-FFF2-40B4-BE49-F238E27FC236}">
                  <a16:creationId xmlns:a16="http://schemas.microsoft.com/office/drawing/2014/main" id="{BB4838C8-6BB1-4F4C-9070-48C362BC93B4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4710113" y="2827338"/>
              <a:ext cx="95250" cy="125413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2" y="243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1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4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57">
              <a:extLst>
                <a:ext uri="{FF2B5EF4-FFF2-40B4-BE49-F238E27FC236}">
                  <a16:creationId xmlns:a16="http://schemas.microsoft.com/office/drawing/2014/main" id="{5DC5EE46-6F51-4703-AD3F-40CE72EDB25B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4870450" y="2695575"/>
              <a:ext cx="57150" cy="257175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1" y="98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58">
              <a:extLst>
                <a:ext uri="{FF2B5EF4-FFF2-40B4-BE49-F238E27FC236}">
                  <a16:creationId xmlns:a16="http://schemas.microsoft.com/office/drawing/2014/main" id="{D49E5B81-431C-4CF7-9927-BCD536CC7308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4949825" y="2774950"/>
              <a:ext cx="127000" cy="115888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5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6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4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8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5"/>
                    <a:pt x="216" y="5"/>
                  </a:cubicBezTo>
                  <a:cubicBezTo>
                    <a:pt x="213" y="5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6" y="50"/>
                    <a:pt x="106" y="41"/>
                  </a:cubicBezTo>
                  <a:cubicBezTo>
                    <a:pt x="106" y="18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3"/>
                    <a:pt x="74" y="226"/>
                    <a:pt x="101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59">
              <a:extLst>
                <a:ext uri="{FF2B5EF4-FFF2-40B4-BE49-F238E27FC236}">
                  <a16:creationId xmlns:a16="http://schemas.microsoft.com/office/drawing/2014/main" id="{8D67513F-F6EB-44C8-A0E5-5132FABC56C1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5095875" y="2659063"/>
              <a:ext cx="85725" cy="125413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5 h 245"/>
                <a:gd name="T4" fmla="*/ 79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1 w 171"/>
                <a:gd name="T17" fmla="*/ 226 h 245"/>
                <a:gd name="T18" fmla="*/ 0 w 171"/>
                <a:gd name="T19" fmla="*/ 234 h 245"/>
                <a:gd name="T20" fmla="*/ 12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2 h 245"/>
                <a:gd name="T28" fmla="*/ 89 w 171"/>
                <a:gd name="T29" fmla="*/ 199 h 245"/>
                <a:gd name="T30" fmla="*/ 87 w 171"/>
                <a:gd name="T31" fmla="*/ 209 h 245"/>
                <a:gd name="T32" fmla="*/ 124 w 171"/>
                <a:gd name="T33" fmla="*/ 245 h 245"/>
                <a:gd name="T34" fmla="*/ 168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6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6 w 171"/>
                <a:gd name="T55" fmla="*/ 102 h 245"/>
                <a:gd name="T56" fmla="*/ 137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69" y="165"/>
                    <a:pt x="89" y="173"/>
                    <a:pt x="89" y="192"/>
                  </a:cubicBezTo>
                  <a:cubicBezTo>
                    <a:pt x="89" y="193"/>
                    <a:pt x="89" y="195"/>
                    <a:pt x="89" y="199"/>
                  </a:cubicBezTo>
                  <a:cubicBezTo>
                    <a:pt x="87" y="204"/>
                    <a:pt x="87" y="206"/>
                    <a:pt x="87" y="209"/>
                  </a:cubicBezTo>
                  <a:cubicBezTo>
                    <a:pt x="87" y="234"/>
                    <a:pt x="107" y="245"/>
                    <a:pt x="124" y="245"/>
                  </a:cubicBezTo>
                  <a:cubicBezTo>
                    <a:pt x="158" y="245"/>
                    <a:pt x="168" y="192"/>
                    <a:pt x="168" y="192"/>
                  </a:cubicBezTo>
                  <a:cubicBezTo>
                    <a:pt x="168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6"/>
                    <a:pt x="125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5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1" y="148"/>
                    <a:pt x="83" y="136"/>
                    <a:pt x="89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7" y="117"/>
                    <a:pt x="137" y="122"/>
                  </a:cubicBezTo>
                  <a:cubicBezTo>
                    <a:pt x="137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5" y="88"/>
                    <a:pt x="106" y="102"/>
                    <a:pt x="89" y="119"/>
                  </a:cubicBezTo>
                  <a:cubicBezTo>
                    <a:pt x="74" y="133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60">
              <a:extLst>
                <a:ext uri="{FF2B5EF4-FFF2-40B4-BE49-F238E27FC236}">
                  <a16:creationId xmlns:a16="http://schemas.microsoft.com/office/drawing/2014/main" id="{BD5A43B0-9745-459B-81A6-B024ECF87105}"/>
                </a:ext>
              </a:extLst>
            </p:cNvPr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5095875" y="2827338"/>
              <a:ext cx="95250" cy="125413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6 w 190"/>
                <a:gd name="T9" fmla="*/ 11 h 245"/>
                <a:gd name="T10" fmla="*/ 35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1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5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2 w 190"/>
                <a:gd name="T35" fmla="*/ 122 h 245"/>
                <a:gd name="T36" fmla="*/ 112 w 190"/>
                <a:gd name="T37" fmla="*/ 196 h 245"/>
                <a:gd name="T38" fmla="*/ 106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8 w 190"/>
                <a:gd name="T55" fmla="*/ 128 h 245"/>
                <a:gd name="T56" fmla="*/ 145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5" y="245"/>
                    <a:pt x="22" y="243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4" y="165"/>
                    <a:pt x="45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4" y="98"/>
                    <a:pt x="112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2" y="196"/>
                  </a:cubicBezTo>
                  <a:cubicBezTo>
                    <a:pt x="108" y="206"/>
                    <a:pt x="106" y="209"/>
                    <a:pt x="106" y="215"/>
                  </a:cubicBezTo>
                  <a:cubicBezTo>
                    <a:pt x="106" y="234"/>
                    <a:pt x="122" y="245"/>
                    <a:pt x="140" y="245"/>
                  </a:cubicBezTo>
                  <a:cubicBezTo>
                    <a:pt x="174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79" y="187"/>
                    <a:pt x="179" y="189"/>
                    <a:pt x="178" y="193"/>
                  </a:cubicBezTo>
                  <a:cubicBezTo>
                    <a:pt x="170" y="221"/>
                    <a:pt x="154" y="235"/>
                    <a:pt x="141" y="235"/>
                  </a:cubicBezTo>
                  <a:cubicBezTo>
                    <a:pt x="133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8" y="147"/>
                    <a:pt x="158" y="128"/>
                  </a:cubicBezTo>
                  <a:cubicBezTo>
                    <a:pt x="158" y="122"/>
                    <a:pt x="158" y="107"/>
                    <a:pt x="145" y="97"/>
                  </a:cubicBezTo>
                  <a:cubicBezTo>
                    <a:pt x="140" y="93"/>
                    <a:pt x="129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61">
              <a:extLst>
                <a:ext uri="{FF2B5EF4-FFF2-40B4-BE49-F238E27FC236}">
                  <a16:creationId xmlns:a16="http://schemas.microsoft.com/office/drawing/2014/main" id="{089419EB-0214-4CC7-A9D3-4576F490146A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5226050" y="2695575"/>
              <a:ext cx="57150" cy="257175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8" y="66"/>
                    <a:pt x="87" y="146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62">
              <a:extLst>
                <a:ext uri="{FF2B5EF4-FFF2-40B4-BE49-F238E27FC236}">
                  <a16:creationId xmlns:a16="http://schemas.microsoft.com/office/drawing/2014/main" id="{C24733CD-48E5-4AB0-85E3-EA0E181BB476}"/>
                </a:ext>
              </a:extLst>
            </p:cNvPr>
            <p:cNvSpPr>
              <a:spLocks noEditPoints="1"/>
            </p:cNvSpPr>
            <p:nvPr>
              <p:custDataLst>
                <p:tags r:id="rId76"/>
              </p:custDataLst>
            </p:nvPr>
          </p:nvSpPr>
          <p:spPr bwMode="auto">
            <a:xfrm>
              <a:off x="5318125" y="2705100"/>
              <a:ext cx="130175" cy="188913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80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9 h 368"/>
                <a:gd name="T16" fmla="*/ 79 w 263"/>
                <a:gd name="T17" fmla="*/ 97 h 368"/>
                <a:gd name="T18" fmla="*/ 106 w 263"/>
                <a:gd name="T19" fmla="*/ 70 h 368"/>
                <a:gd name="T20" fmla="*/ 82 w 263"/>
                <a:gd name="T21" fmla="*/ 53 h 368"/>
                <a:gd name="T22" fmla="*/ 154 w 263"/>
                <a:gd name="T23" fmla="*/ 13 h 368"/>
                <a:gd name="T24" fmla="*/ 225 w 263"/>
                <a:gd name="T25" fmla="*/ 103 h 368"/>
                <a:gd name="T26" fmla="*/ 212 w 263"/>
                <a:gd name="T27" fmla="*/ 188 h 368"/>
                <a:gd name="T28" fmla="*/ 211 w 263"/>
                <a:gd name="T29" fmla="*/ 188 h 368"/>
                <a:gd name="T30" fmla="*/ 94 w 263"/>
                <a:gd name="T31" fmla="*/ 354 h 368"/>
                <a:gd name="T32" fmla="*/ 39 w 263"/>
                <a:gd name="T33" fmla="*/ 298 h 368"/>
                <a:gd name="T34" fmla="*/ 72 w 263"/>
                <a:gd name="T35" fmla="*/ 185 h 368"/>
                <a:gd name="T36" fmla="*/ 147 w 263"/>
                <a:gd name="T37" fmla="*/ 140 h 368"/>
                <a:gd name="T38" fmla="*/ 202 w 263"/>
                <a:gd name="T39" fmla="*/ 206 h 368"/>
                <a:gd name="T40" fmla="*/ 94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7" y="129"/>
                    <a:pt x="84" y="137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1" y="368"/>
                    <a:pt x="263" y="201"/>
                    <a:pt x="263" y="129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6" y="82"/>
                    <a:pt x="106" y="70"/>
                  </a:cubicBezTo>
                  <a:cubicBezTo>
                    <a:pt x="106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4"/>
                  </a:moveTo>
                  <a:cubicBezTo>
                    <a:pt x="39" y="354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4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63">
              <a:extLst>
                <a:ext uri="{FF2B5EF4-FFF2-40B4-BE49-F238E27FC236}">
                  <a16:creationId xmlns:a16="http://schemas.microsoft.com/office/drawing/2014/main" id="{F7FBF91E-9A98-4603-9A6B-6EA84E5825DC}"/>
                </a:ext>
              </a:extLst>
            </p:cNvPr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5448300" y="2847975"/>
              <a:ext cx="92075" cy="80963"/>
            </a:xfrm>
            <a:custGeom>
              <a:avLst/>
              <a:gdLst>
                <a:gd name="T0" fmla="*/ 70 w 186"/>
                <a:gd name="T1" fmla="*/ 116 h 157"/>
                <a:gd name="T2" fmla="*/ 37 w 186"/>
                <a:gd name="T3" fmla="*/ 147 h 157"/>
                <a:gd name="T4" fmla="*/ 18 w 186"/>
                <a:gd name="T5" fmla="*/ 142 h 157"/>
                <a:gd name="T6" fmla="*/ 33 w 186"/>
                <a:gd name="T7" fmla="*/ 123 h 157"/>
                <a:gd name="T8" fmla="*/ 19 w 186"/>
                <a:gd name="T9" fmla="*/ 110 h 157"/>
                <a:gd name="T10" fmla="*/ 0 w 186"/>
                <a:gd name="T11" fmla="*/ 131 h 157"/>
                <a:gd name="T12" fmla="*/ 36 w 186"/>
                <a:gd name="T13" fmla="*/ 157 h 157"/>
                <a:gd name="T14" fmla="*/ 75 w 186"/>
                <a:gd name="T15" fmla="*/ 132 h 157"/>
                <a:gd name="T16" fmla="*/ 117 w 186"/>
                <a:gd name="T17" fmla="*/ 157 h 157"/>
                <a:gd name="T18" fmla="*/ 178 w 186"/>
                <a:gd name="T19" fmla="*/ 103 h 157"/>
                <a:gd name="T20" fmla="*/ 172 w 186"/>
                <a:gd name="T21" fmla="*/ 99 h 157"/>
                <a:gd name="T22" fmla="*/ 166 w 186"/>
                <a:gd name="T23" fmla="*/ 105 h 157"/>
                <a:gd name="T24" fmla="*/ 118 w 186"/>
                <a:gd name="T25" fmla="*/ 147 h 157"/>
                <a:gd name="T26" fmla="*/ 97 w 186"/>
                <a:gd name="T27" fmla="*/ 124 h 157"/>
                <a:gd name="T28" fmla="*/ 115 w 186"/>
                <a:gd name="T29" fmla="*/ 45 h 157"/>
                <a:gd name="T30" fmla="*/ 149 w 186"/>
                <a:gd name="T31" fmla="*/ 9 h 157"/>
                <a:gd name="T32" fmla="*/ 168 w 186"/>
                <a:gd name="T33" fmla="*/ 14 h 157"/>
                <a:gd name="T34" fmla="*/ 153 w 186"/>
                <a:gd name="T35" fmla="*/ 33 h 157"/>
                <a:gd name="T36" fmla="*/ 167 w 186"/>
                <a:gd name="T37" fmla="*/ 46 h 157"/>
                <a:gd name="T38" fmla="*/ 186 w 186"/>
                <a:gd name="T39" fmla="*/ 25 h 157"/>
                <a:gd name="T40" fmla="*/ 150 w 186"/>
                <a:gd name="T41" fmla="*/ 0 h 157"/>
                <a:gd name="T42" fmla="*/ 111 w 186"/>
                <a:gd name="T43" fmla="*/ 24 h 157"/>
                <a:gd name="T44" fmla="*/ 69 w 186"/>
                <a:gd name="T45" fmla="*/ 0 h 157"/>
                <a:gd name="T46" fmla="*/ 8 w 186"/>
                <a:gd name="T47" fmla="*/ 53 h 157"/>
                <a:gd name="T48" fmla="*/ 13 w 186"/>
                <a:gd name="T49" fmla="*/ 57 h 157"/>
                <a:gd name="T50" fmla="*/ 20 w 186"/>
                <a:gd name="T51" fmla="*/ 51 h 157"/>
                <a:gd name="T52" fmla="*/ 68 w 186"/>
                <a:gd name="T53" fmla="*/ 9 h 157"/>
                <a:gd name="T54" fmla="*/ 89 w 186"/>
                <a:gd name="T55" fmla="*/ 32 h 157"/>
                <a:gd name="T56" fmla="*/ 81 w 186"/>
                <a:gd name="T57" fmla="*/ 69 h 157"/>
                <a:gd name="T58" fmla="*/ 70 w 186"/>
                <a:gd name="T59" fmla="*/ 11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6" h="157">
                  <a:moveTo>
                    <a:pt x="70" y="116"/>
                  </a:moveTo>
                  <a:cubicBezTo>
                    <a:pt x="66" y="128"/>
                    <a:pt x="55" y="147"/>
                    <a:pt x="37" y="147"/>
                  </a:cubicBezTo>
                  <a:cubicBezTo>
                    <a:pt x="36" y="147"/>
                    <a:pt x="25" y="147"/>
                    <a:pt x="18" y="142"/>
                  </a:cubicBezTo>
                  <a:cubicBezTo>
                    <a:pt x="32" y="138"/>
                    <a:pt x="33" y="125"/>
                    <a:pt x="33" y="123"/>
                  </a:cubicBezTo>
                  <a:cubicBezTo>
                    <a:pt x="33" y="115"/>
                    <a:pt x="27" y="110"/>
                    <a:pt x="19" y="110"/>
                  </a:cubicBezTo>
                  <a:cubicBezTo>
                    <a:pt x="10" y="110"/>
                    <a:pt x="0" y="118"/>
                    <a:pt x="0" y="131"/>
                  </a:cubicBezTo>
                  <a:cubicBezTo>
                    <a:pt x="0" y="149"/>
                    <a:pt x="19" y="157"/>
                    <a:pt x="36" y="157"/>
                  </a:cubicBezTo>
                  <a:cubicBezTo>
                    <a:pt x="52" y="157"/>
                    <a:pt x="66" y="147"/>
                    <a:pt x="75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8" y="113"/>
                    <a:pt x="178" y="103"/>
                  </a:cubicBezTo>
                  <a:cubicBezTo>
                    <a:pt x="178" y="99"/>
                    <a:pt x="173" y="99"/>
                    <a:pt x="172" y="99"/>
                  </a:cubicBezTo>
                  <a:cubicBezTo>
                    <a:pt x="168" y="99"/>
                    <a:pt x="167" y="101"/>
                    <a:pt x="166" y="105"/>
                  </a:cubicBezTo>
                  <a:cubicBezTo>
                    <a:pt x="159" y="129"/>
                    <a:pt x="138" y="147"/>
                    <a:pt x="118" y="147"/>
                  </a:cubicBezTo>
                  <a:cubicBezTo>
                    <a:pt x="104" y="147"/>
                    <a:pt x="97" y="138"/>
                    <a:pt x="97" y="124"/>
                  </a:cubicBezTo>
                  <a:cubicBezTo>
                    <a:pt x="97" y="115"/>
                    <a:pt x="105" y="84"/>
                    <a:pt x="115" y="45"/>
                  </a:cubicBezTo>
                  <a:cubicBezTo>
                    <a:pt x="122" y="18"/>
                    <a:pt x="138" y="9"/>
                    <a:pt x="149" y="9"/>
                  </a:cubicBezTo>
                  <a:cubicBezTo>
                    <a:pt x="150" y="9"/>
                    <a:pt x="161" y="9"/>
                    <a:pt x="168" y="14"/>
                  </a:cubicBezTo>
                  <a:cubicBezTo>
                    <a:pt x="157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6" y="40"/>
                    <a:pt x="186" y="25"/>
                  </a:cubicBezTo>
                  <a:cubicBezTo>
                    <a:pt x="186" y="5"/>
                    <a:pt x="164" y="0"/>
                    <a:pt x="150" y="0"/>
                  </a:cubicBezTo>
                  <a:cubicBezTo>
                    <a:pt x="132" y="0"/>
                    <a:pt x="118" y="11"/>
                    <a:pt x="111" y="24"/>
                  </a:cubicBezTo>
                  <a:cubicBezTo>
                    <a:pt x="104" y="10"/>
                    <a:pt x="88" y="0"/>
                    <a:pt x="69" y="0"/>
                  </a:cubicBezTo>
                  <a:cubicBezTo>
                    <a:pt x="30" y="0"/>
                    <a:pt x="8" y="42"/>
                    <a:pt x="8" y="53"/>
                  </a:cubicBezTo>
                  <a:cubicBezTo>
                    <a:pt x="8" y="57"/>
                    <a:pt x="12" y="57"/>
                    <a:pt x="13" y="57"/>
                  </a:cubicBezTo>
                  <a:cubicBezTo>
                    <a:pt x="18" y="57"/>
                    <a:pt x="18" y="56"/>
                    <a:pt x="20" y="51"/>
                  </a:cubicBezTo>
                  <a:cubicBezTo>
                    <a:pt x="29" y="24"/>
                    <a:pt x="51" y="9"/>
                    <a:pt x="68" y="9"/>
                  </a:cubicBezTo>
                  <a:cubicBezTo>
                    <a:pt x="79" y="9"/>
                    <a:pt x="89" y="16"/>
                    <a:pt x="89" y="32"/>
                  </a:cubicBezTo>
                  <a:cubicBezTo>
                    <a:pt x="89" y="39"/>
                    <a:pt x="85" y="57"/>
                    <a:pt x="81" y="69"/>
                  </a:cubicBezTo>
                  <a:lnTo>
                    <a:pt x="70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64">
              <a:extLst>
                <a:ext uri="{FF2B5EF4-FFF2-40B4-BE49-F238E27FC236}">
                  <a16:creationId xmlns:a16="http://schemas.microsoft.com/office/drawing/2014/main" id="{5B5597BC-52FA-49F5-8C7C-06C49FCD6B86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5570538" y="2709863"/>
              <a:ext cx="150813" cy="231775"/>
            </a:xfrm>
            <a:custGeom>
              <a:avLst/>
              <a:gdLst>
                <a:gd name="T0" fmla="*/ 226 w 302"/>
                <a:gd name="T1" fmla="*/ 13 h 449"/>
                <a:gd name="T2" fmla="*/ 228 w 302"/>
                <a:gd name="T3" fmla="*/ 6 h 449"/>
                <a:gd name="T4" fmla="*/ 222 w 302"/>
                <a:gd name="T5" fmla="*/ 0 h 449"/>
                <a:gd name="T6" fmla="*/ 214 w 302"/>
                <a:gd name="T7" fmla="*/ 10 h 449"/>
                <a:gd name="T8" fmla="*/ 131 w 302"/>
                <a:gd name="T9" fmla="*/ 340 h 449"/>
                <a:gd name="T10" fmla="*/ 74 w 302"/>
                <a:gd name="T11" fmla="*/ 284 h 449"/>
                <a:gd name="T12" fmla="*/ 101 w 302"/>
                <a:gd name="T13" fmla="*/ 191 h 449"/>
                <a:gd name="T14" fmla="*/ 107 w 302"/>
                <a:gd name="T15" fmla="*/ 167 h 449"/>
                <a:gd name="T16" fmla="*/ 66 w 302"/>
                <a:gd name="T17" fmla="*/ 126 h 449"/>
                <a:gd name="T18" fmla="*/ 0 w 302"/>
                <a:gd name="T19" fmla="*/ 203 h 449"/>
                <a:gd name="T20" fmla="*/ 6 w 302"/>
                <a:gd name="T21" fmla="*/ 208 h 449"/>
                <a:gd name="T22" fmla="*/ 14 w 302"/>
                <a:gd name="T23" fmla="*/ 199 h 449"/>
                <a:gd name="T24" fmla="*/ 65 w 302"/>
                <a:gd name="T25" fmla="*/ 137 h 449"/>
                <a:gd name="T26" fmla="*/ 77 w 302"/>
                <a:gd name="T27" fmla="*/ 153 h 449"/>
                <a:gd name="T28" fmla="*/ 66 w 302"/>
                <a:gd name="T29" fmla="*/ 196 h 449"/>
                <a:gd name="T30" fmla="*/ 42 w 302"/>
                <a:gd name="T31" fmla="*/ 280 h 449"/>
                <a:gd name="T32" fmla="*/ 128 w 302"/>
                <a:gd name="T33" fmla="*/ 351 h 449"/>
                <a:gd name="T34" fmla="*/ 117 w 302"/>
                <a:gd name="T35" fmla="*/ 396 h 449"/>
                <a:gd name="T36" fmla="*/ 106 w 302"/>
                <a:gd name="T37" fmla="*/ 444 h 449"/>
                <a:gd name="T38" fmla="*/ 112 w 302"/>
                <a:gd name="T39" fmla="*/ 449 h 449"/>
                <a:gd name="T40" fmla="*/ 116 w 302"/>
                <a:gd name="T41" fmla="*/ 447 h 449"/>
                <a:gd name="T42" fmla="*/ 122 w 302"/>
                <a:gd name="T43" fmla="*/ 426 h 449"/>
                <a:gd name="T44" fmla="*/ 141 w 302"/>
                <a:gd name="T45" fmla="*/ 352 h 449"/>
                <a:gd name="T46" fmla="*/ 250 w 302"/>
                <a:gd name="T47" fmla="*/ 299 h 449"/>
                <a:gd name="T48" fmla="*/ 287 w 302"/>
                <a:gd name="T49" fmla="*/ 239 h 449"/>
                <a:gd name="T50" fmla="*/ 302 w 302"/>
                <a:gd name="T51" fmla="*/ 161 h 449"/>
                <a:gd name="T52" fmla="*/ 280 w 302"/>
                <a:gd name="T53" fmla="*/ 126 h 449"/>
                <a:gd name="T54" fmla="*/ 255 w 302"/>
                <a:gd name="T55" fmla="*/ 150 h 449"/>
                <a:gd name="T56" fmla="*/ 263 w 302"/>
                <a:gd name="T57" fmla="*/ 163 h 449"/>
                <a:gd name="T58" fmla="*/ 281 w 302"/>
                <a:gd name="T59" fmla="*/ 206 h 449"/>
                <a:gd name="T60" fmla="*/ 238 w 302"/>
                <a:gd name="T61" fmla="*/ 297 h 449"/>
                <a:gd name="T62" fmla="*/ 144 w 302"/>
                <a:gd name="T63" fmla="*/ 341 h 449"/>
                <a:gd name="T64" fmla="*/ 226 w 302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9">
                  <a:moveTo>
                    <a:pt x="226" y="13"/>
                  </a:moveTo>
                  <a:cubicBezTo>
                    <a:pt x="227" y="11"/>
                    <a:pt x="228" y="8"/>
                    <a:pt x="228" y="6"/>
                  </a:cubicBezTo>
                  <a:cubicBezTo>
                    <a:pt x="228" y="1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1" y="340"/>
                  </a:lnTo>
                  <a:cubicBezTo>
                    <a:pt x="93" y="335"/>
                    <a:pt x="74" y="317"/>
                    <a:pt x="74" y="284"/>
                  </a:cubicBezTo>
                  <a:cubicBezTo>
                    <a:pt x="74" y="274"/>
                    <a:pt x="74" y="261"/>
                    <a:pt x="101" y="191"/>
                  </a:cubicBezTo>
                  <a:cubicBezTo>
                    <a:pt x="103" y="185"/>
                    <a:pt x="107" y="177"/>
                    <a:pt x="107" y="167"/>
                  </a:cubicBezTo>
                  <a:cubicBezTo>
                    <a:pt x="107" y="144"/>
                    <a:pt x="91" y="126"/>
                    <a:pt x="66" y="126"/>
                  </a:cubicBezTo>
                  <a:cubicBezTo>
                    <a:pt x="19" y="126"/>
                    <a:pt x="0" y="198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2" y="207"/>
                    <a:pt x="14" y="199"/>
                  </a:cubicBezTo>
                  <a:cubicBezTo>
                    <a:pt x="28" y="151"/>
                    <a:pt x="48" y="137"/>
                    <a:pt x="65" y="137"/>
                  </a:cubicBezTo>
                  <a:cubicBezTo>
                    <a:pt x="69" y="137"/>
                    <a:pt x="77" y="137"/>
                    <a:pt x="77" y="153"/>
                  </a:cubicBezTo>
                  <a:cubicBezTo>
                    <a:pt x="77" y="166"/>
                    <a:pt x="72" y="178"/>
                    <a:pt x="66" y="196"/>
                  </a:cubicBezTo>
                  <a:cubicBezTo>
                    <a:pt x="42" y="259"/>
                    <a:pt x="42" y="272"/>
                    <a:pt x="42" y="280"/>
                  </a:cubicBezTo>
                  <a:cubicBezTo>
                    <a:pt x="42" y="328"/>
                    <a:pt x="80" y="348"/>
                    <a:pt x="128" y="351"/>
                  </a:cubicBezTo>
                  <a:cubicBezTo>
                    <a:pt x="124" y="369"/>
                    <a:pt x="124" y="370"/>
                    <a:pt x="117" y="396"/>
                  </a:cubicBezTo>
                  <a:cubicBezTo>
                    <a:pt x="116" y="402"/>
                    <a:pt x="106" y="442"/>
                    <a:pt x="106" y="444"/>
                  </a:cubicBezTo>
                  <a:cubicBezTo>
                    <a:pt x="106" y="444"/>
                    <a:pt x="106" y="449"/>
                    <a:pt x="112" y="449"/>
                  </a:cubicBezTo>
                  <a:cubicBezTo>
                    <a:pt x="113" y="449"/>
                    <a:pt x="115" y="449"/>
                    <a:pt x="116" y="447"/>
                  </a:cubicBezTo>
                  <a:cubicBezTo>
                    <a:pt x="118" y="446"/>
                    <a:pt x="121" y="433"/>
                    <a:pt x="122" y="426"/>
                  </a:cubicBezTo>
                  <a:lnTo>
                    <a:pt x="141" y="352"/>
                  </a:lnTo>
                  <a:cubicBezTo>
                    <a:pt x="160" y="352"/>
                    <a:pt x="204" y="352"/>
                    <a:pt x="250" y="299"/>
                  </a:cubicBezTo>
                  <a:cubicBezTo>
                    <a:pt x="271" y="276"/>
                    <a:pt x="281" y="254"/>
                    <a:pt x="287" y="239"/>
                  </a:cubicBezTo>
                  <a:cubicBezTo>
                    <a:pt x="291" y="226"/>
                    <a:pt x="302" y="183"/>
                    <a:pt x="302" y="161"/>
                  </a:cubicBezTo>
                  <a:cubicBezTo>
                    <a:pt x="302" y="133"/>
                    <a:pt x="289" y="126"/>
                    <a:pt x="280" y="126"/>
                  </a:cubicBezTo>
                  <a:cubicBezTo>
                    <a:pt x="268" y="126"/>
                    <a:pt x="255" y="139"/>
                    <a:pt x="255" y="150"/>
                  </a:cubicBezTo>
                  <a:cubicBezTo>
                    <a:pt x="255" y="156"/>
                    <a:pt x="258" y="159"/>
                    <a:pt x="263" y="163"/>
                  </a:cubicBezTo>
                  <a:cubicBezTo>
                    <a:pt x="268" y="169"/>
                    <a:pt x="281" y="182"/>
                    <a:pt x="281" y="206"/>
                  </a:cubicBezTo>
                  <a:cubicBezTo>
                    <a:pt x="281" y="238"/>
                    <a:pt x="255" y="279"/>
                    <a:pt x="238" y="297"/>
                  </a:cubicBezTo>
                  <a:cubicBezTo>
                    <a:pt x="194" y="341"/>
                    <a:pt x="162" y="341"/>
                    <a:pt x="144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65">
              <a:extLst>
                <a:ext uri="{FF2B5EF4-FFF2-40B4-BE49-F238E27FC236}">
                  <a16:creationId xmlns:a16="http://schemas.microsoft.com/office/drawing/2014/main" id="{ED887A6F-EE88-48FD-9FCE-0F481EB4AEB3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5732463" y="2847975"/>
              <a:ext cx="106363" cy="80963"/>
            </a:xfrm>
            <a:custGeom>
              <a:avLst/>
              <a:gdLst>
                <a:gd name="T0" fmla="*/ 26 w 213"/>
                <a:gd name="T1" fmla="*/ 131 h 157"/>
                <a:gd name="T2" fmla="*/ 22 w 213"/>
                <a:gd name="T3" fmla="*/ 146 h 157"/>
                <a:gd name="T4" fmla="*/ 34 w 213"/>
                <a:gd name="T5" fmla="*/ 157 h 157"/>
                <a:gd name="T6" fmla="*/ 48 w 213"/>
                <a:gd name="T7" fmla="*/ 149 h 157"/>
                <a:gd name="T8" fmla="*/ 54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2 w 213"/>
                <a:gd name="T15" fmla="*/ 41 h 157"/>
                <a:gd name="T16" fmla="*/ 135 w 213"/>
                <a:gd name="T17" fmla="*/ 9 h 157"/>
                <a:gd name="T18" fmla="*/ 155 w 213"/>
                <a:gd name="T19" fmla="*/ 34 h 157"/>
                <a:gd name="T20" fmla="*/ 135 w 213"/>
                <a:gd name="T21" fmla="*/ 108 h 157"/>
                <a:gd name="T22" fmla="*/ 129 w 213"/>
                <a:gd name="T23" fmla="*/ 127 h 157"/>
                <a:gd name="T24" fmla="*/ 162 w 213"/>
                <a:gd name="T25" fmla="*/ 157 h 157"/>
                <a:gd name="T26" fmla="*/ 213 w 213"/>
                <a:gd name="T27" fmla="*/ 103 h 157"/>
                <a:gd name="T28" fmla="*/ 207 w 213"/>
                <a:gd name="T29" fmla="*/ 99 h 157"/>
                <a:gd name="T30" fmla="*/ 200 w 213"/>
                <a:gd name="T31" fmla="*/ 105 h 157"/>
                <a:gd name="T32" fmla="*/ 163 w 213"/>
                <a:gd name="T33" fmla="*/ 147 h 157"/>
                <a:gd name="T34" fmla="*/ 155 w 213"/>
                <a:gd name="T35" fmla="*/ 135 h 157"/>
                <a:gd name="T36" fmla="*/ 163 w 213"/>
                <a:gd name="T37" fmla="*/ 107 h 157"/>
                <a:gd name="T38" fmla="*/ 181 w 213"/>
                <a:gd name="T39" fmla="*/ 39 h 157"/>
                <a:gd name="T40" fmla="*/ 136 w 213"/>
                <a:gd name="T41" fmla="*/ 0 h 157"/>
                <a:gd name="T42" fmla="*/ 77 w 213"/>
                <a:gd name="T43" fmla="*/ 31 h 157"/>
                <a:gd name="T44" fmla="*/ 40 w 213"/>
                <a:gd name="T45" fmla="*/ 0 h 157"/>
                <a:gd name="T46" fmla="*/ 12 w 213"/>
                <a:gd name="T47" fmla="*/ 18 h 157"/>
                <a:gd name="T48" fmla="*/ 0 w 213"/>
                <a:gd name="T49" fmla="*/ 53 h 157"/>
                <a:gd name="T50" fmla="*/ 6 w 213"/>
                <a:gd name="T51" fmla="*/ 57 h 157"/>
                <a:gd name="T52" fmla="*/ 13 w 213"/>
                <a:gd name="T53" fmla="*/ 47 h 157"/>
                <a:gd name="T54" fmla="*/ 39 w 213"/>
                <a:gd name="T55" fmla="*/ 9 h 157"/>
                <a:gd name="T56" fmla="*/ 50 w 213"/>
                <a:gd name="T57" fmla="*/ 26 h 157"/>
                <a:gd name="T58" fmla="*/ 45 w 213"/>
                <a:gd name="T59" fmla="*/ 55 h 157"/>
                <a:gd name="T60" fmla="*/ 37 w 213"/>
                <a:gd name="T61" fmla="*/ 87 h 157"/>
                <a:gd name="T62" fmla="*/ 26 w 213"/>
                <a:gd name="T63" fmla="*/ 1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1"/>
                  </a:moveTo>
                  <a:cubicBezTo>
                    <a:pt x="24" y="136"/>
                    <a:pt x="22" y="145"/>
                    <a:pt x="22" y="146"/>
                  </a:cubicBezTo>
                  <a:cubicBezTo>
                    <a:pt x="22" y="153"/>
                    <a:pt x="29" y="157"/>
                    <a:pt x="34" y="157"/>
                  </a:cubicBezTo>
                  <a:cubicBezTo>
                    <a:pt x="40" y="157"/>
                    <a:pt x="46" y="152"/>
                    <a:pt x="48" y="149"/>
                  </a:cubicBezTo>
                  <a:cubicBezTo>
                    <a:pt x="49" y="146"/>
                    <a:pt x="52" y="135"/>
                    <a:pt x="54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8"/>
                    <a:pt x="66" y="81"/>
                    <a:pt x="68" y="73"/>
                  </a:cubicBezTo>
                  <a:cubicBezTo>
                    <a:pt x="71" y="58"/>
                    <a:pt x="72" y="56"/>
                    <a:pt x="82" y="41"/>
                  </a:cubicBezTo>
                  <a:cubicBezTo>
                    <a:pt x="92" y="27"/>
                    <a:pt x="108" y="9"/>
                    <a:pt x="135" y="9"/>
                  </a:cubicBezTo>
                  <a:cubicBezTo>
                    <a:pt x="155" y="9"/>
                    <a:pt x="155" y="27"/>
                    <a:pt x="155" y="34"/>
                  </a:cubicBezTo>
                  <a:cubicBezTo>
                    <a:pt x="155" y="55"/>
                    <a:pt x="140" y="93"/>
                    <a:pt x="135" y="108"/>
                  </a:cubicBezTo>
                  <a:cubicBezTo>
                    <a:pt x="131" y="118"/>
                    <a:pt x="129" y="121"/>
                    <a:pt x="129" y="127"/>
                  </a:cubicBezTo>
                  <a:cubicBezTo>
                    <a:pt x="129" y="145"/>
                    <a:pt x="145" y="157"/>
                    <a:pt x="162" y="157"/>
                  </a:cubicBezTo>
                  <a:cubicBezTo>
                    <a:pt x="197" y="157"/>
                    <a:pt x="213" y="109"/>
                    <a:pt x="213" y="103"/>
                  </a:cubicBezTo>
                  <a:cubicBezTo>
                    <a:pt x="213" y="99"/>
                    <a:pt x="208" y="99"/>
                    <a:pt x="207" y="99"/>
                  </a:cubicBezTo>
                  <a:cubicBezTo>
                    <a:pt x="202" y="99"/>
                    <a:pt x="202" y="101"/>
                    <a:pt x="200" y="105"/>
                  </a:cubicBezTo>
                  <a:cubicBezTo>
                    <a:pt x="192" y="133"/>
                    <a:pt x="177" y="147"/>
                    <a:pt x="163" y="147"/>
                  </a:cubicBezTo>
                  <a:cubicBezTo>
                    <a:pt x="156" y="147"/>
                    <a:pt x="155" y="142"/>
                    <a:pt x="155" y="135"/>
                  </a:cubicBezTo>
                  <a:cubicBezTo>
                    <a:pt x="155" y="127"/>
                    <a:pt x="156" y="122"/>
                    <a:pt x="163" y="107"/>
                  </a:cubicBezTo>
                  <a:cubicBezTo>
                    <a:pt x="167" y="96"/>
                    <a:pt x="181" y="59"/>
                    <a:pt x="181" y="39"/>
                  </a:cubicBezTo>
                  <a:cubicBezTo>
                    <a:pt x="181" y="5"/>
                    <a:pt x="154" y="0"/>
                    <a:pt x="136" y="0"/>
                  </a:cubicBezTo>
                  <a:cubicBezTo>
                    <a:pt x="107" y="0"/>
                    <a:pt x="87" y="17"/>
                    <a:pt x="77" y="31"/>
                  </a:cubicBezTo>
                  <a:cubicBezTo>
                    <a:pt x="75" y="7"/>
                    <a:pt x="54" y="0"/>
                    <a:pt x="40" y="0"/>
                  </a:cubicBezTo>
                  <a:cubicBezTo>
                    <a:pt x="25" y="0"/>
                    <a:pt x="17" y="10"/>
                    <a:pt x="12" y="18"/>
                  </a:cubicBezTo>
                  <a:cubicBezTo>
                    <a:pt x="4" y="31"/>
                    <a:pt x="0" y="51"/>
                    <a:pt x="0" y="53"/>
                  </a:cubicBezTo>
                  <a:cubicBezTo>
                    <a:pt x="0" y="57"/>
                    <a:pt x="4" y="57"/>
                    <a:pt x="6" y="57"/>
                  </a:cubicBezTo>
                  <a:cubicBezTo>
                    <a:pt x="10" y="57"/>
                    <a:pt x="11" y="56"/>
                    <a:pt x="13" y="47"/>
                  </a:cubicBezTo>
                  <a:cubicBezTo>
                    <a:pt x="18" y="26"/>
                    <a:pt x="25" y="9"/>
                    <a:pt x="39" y="9"/>
                  </a:cubicBezTo>
                  <a:cubicBezTo>
                    <a:pt x="48" y="9"/>
                    <a:pt x="50" y="17"/>
                    <a:pt x="50" y="26"/>
                  </a:cubicBezTo>
                  <a:cubicBezTo>
                    <a:pt x="50" y="33"/>
                    <a:pt x="47" y="46"/>
                    <a:pt x="45" y="55"/>
                  </a:cubicBezTo>
                  <a:cubicBezTo>
                    <a:pt x="42" y="65"/>
                    <a:pt x="39" y="79"/>
                    <a:pt x="37" y="87"/>
                  </a:cubicBezTo>
                  <a:lnTo>
                    <a:pt x="26" y="1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66">
              <a:extLst>
                <a:ext uri="{FF2B5EF4-FFF2-40B4-BE49-F238E27FC236}">
                  <a16:creationId xmlns:a16="http://schemas.microsoft.com/office/drawing/2014/main" id="{3CF80CAD-EC89-41D6-880E-C06868587845}"/>
                </a:ext>
              </a:extLst>
            </p:cNvPr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5867400" y="2593975"/>
              <a:ext cx="95250" cy="460375"/>
            </a:xfrm>
            <a:custGeom>
              <a:avLst/>
              <a:gdLst>
                <a:gd name="T0" fmla="*/ 190 w 190"/>
                <a:gd name="T1" fmla="*/ 449 h 898"/>
                <a:gd name="T2" fmla="*/ 58 w 190"/>
                <a:gd name="T3" fmla="*/ 41 h 898"/>
                <a:gd name="T4" fmla="*/ 21 w 190"/>
                <a:gd name="T5" fmla="*/ 3 h 898"/>
                <a:gd name="T6" fmla="*/ 10 w 190"/>
                <a:gd name="T7" fmla="*/ 0 h 898"/>
                <a:gd name="T8" fmla="*/ 0 w 190"/>
                <a:gd name="T9" fmla="*/ 5 h 898"/>
                <a:gd name="T10" fmla="*/ 3 w 190"/>
                <a:gd name="T11" fmla="*/ 10 h 898"/>
                <a:gd name="T12" fmla="*/ 78 w 190"/>
                <a:gd name="T13" fmla="*/ 110 h 898"/>
                <a:gd name="T14" fmla="*/ 152 w 190"/>
                <a:gd name="T15" fmla="*/ 449 h 898"/>
                <a:gd name="T16" fmla="*/ 2 w 190"/>
                <a:gd name="T17" fmla="*/ 889 h 898"/>
                <a:gd name="T18" fmla="*/ 0 w 190"/>
                <a:gd name="T19" fmla="*/ 893 h 898"/>
                <a:gd name="T20" fmla="*/ 10 w 190"/>
                <a:gd name="T21" fmla="*/ 898 h 898"/>
                <a:gd name="T22" fmla="*/ 22 w 190"/>
                <a:gd name="T23" fmla="*/ 894 h 898"/>
                <a:gd name="T24" fmla="*/ 157 w 190"/>
                <a:gd name="T25" fmla="*/ 678 h 898"/>
                <a:gd name="T26" fmla="*/ 190 w 190"/>
                <a:gd name="T27" fmla="*/ 449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898">
                  <a:moveTo>
                    <a:pt x="190" y="449"/>
                  </a:moveTo>
                  <a:cubicBezTo>
                    <a:pt x="190" y="306"/>
                    <a:pt x="156" y="154"/>
                    <a:pt x="58" y="41"/>
                  </a:cubicBezTo>
                  <a:cubicBezTo>
                    <a:pt x="51" y="33"/>
                    <a:pt x="33" y="14"/>
                    <a:pt x="21" y="3"/>
                  </a:cubicBezTo>
                  <a:cubicBezTo>
                    <a:pt x="17" y="0"/>
                    <a:pt x="16" y="0"/>
                    <a:pt x="10" y="0"/>
                  </a:cubicBezTo>
                  <a:cubicBezTo>
                    <a:pt x="5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8"/>
                    <a:pt x="47" y="55"/>
                    <a:pt x="78" y="110"/>
                  </a:cubicBezTo>
                  <a:cubicBezTo>
                    <a:pt x="132" y="206"/>
                    <a:pt x="152" y="329"/>
                    <a:pt x="152" y="449"/>
                  </a:cubicBezTo>
                  <a:cubicBezTo>
                    <a:pt x="152" y="665"/>
                    <a:pt x="92" y="798"/>
                    <a:pt x="2" y="889"/>
                  </a:cubicBezTo>
                  <a:cubicBezTo>
                    <a:pt x="1" y="890"/>
                    <a:pt x="0" y="891"/>
                    <a:pt x="0" y="893"/>
                  </a:cubicBezTo>
                  <a:cubicBezTo>
                    <a:pt x="0" y="898"/>
                    <a:pt x="5" y="898"/>
                    <a:pt x="10" y="898"/>
                  </a:cubicBezTo>
                  <a:cubicBezTo>
                    <a:pt x="16" y="898"/>
                    <a:pt x="17" y="898"/>
                    <a:pt x="22" y="894"/>
                  </a:cubicBezTo>
                  <a:cubicBezTo>
                    <a:pt x="69" y="853"/>
                    <a:pt x="122" y="784"/>
                    <a:pt x="157" y="678"/>
                  </a:cubicBezTo>
                  <a:cubicBezTo>
                    <a:pt x="179" y="610"/>
                    <a:pt x="190" y="529"/>
                    <a:pt x="190" y="4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Freeform 67">
              <a:extLst>
                <a:ext uri="{FF2B5EF4-FFF2-40B4-BE49-F238E27FC236}">
                  <a16:creationId xmlns:a16="http://schemas.microsoft.com/office/drawing/2014/main" id="{24806501-70C8-4909-A6AE-683EFC13F5F6}"/>
                </a:ext>
              </a:extLst>
            </p:cNvPr>
            <p:cNvSpPr>
              <a:spLocks noEditPoints="1"/>
            </p:cNvSpPr>
            <p:nvPr>
              <p:custDataLst>
                <p:tags r:id="rId81"/>
              </p:custDataLst>
            </p:nvPr>
          </p:nvSpPr>
          <p:spPr bwMode="auto">
            <a:xfrm>
              <a:off x="6015038" y="2709863"/>
              <a:ext cx="122238" cy="180975"/>
            </a:xfrm>
            <a:custGeom>
              <a:avLst/>
              <a:gdLst>
                <a:gd name="T0" fmla="*/ 172 w 245"/>
                <a:gd name="T1" fmla="*/ 319 h 352"/>
                <a:gd name="T2" fmla="*/ 172 w 245"/>
                <a:gd name="T3" fmla="*/ 352 h 352"/>
                <a:gd name="T4" fmla="*/ 245 w 245"/>
                <a:gd name="T5" fmla="*/ 346 h 352"/>
                <a:gd name="T6" fmla="*/ 245 w 245"/>
                <a:gd name="T7" fmla="*/ 331 h 352"/>
                <a:gd name="T8" fmla="*/ 207 w 245"/>
                <a:gd name="T9" fmla="*/ 303 h 352"/>
                <a:gd name="T10" fmla="*/ 207 w 245"/>
                <a:gd name="T11" fmla="*/ 0 h 352"/>
                <a:gd name="T12" fmla="*/ 135 w 245"/>
                <a:gd name="T13" fmla="*/ 6 h 352"/>
                <a:gd name="T14" fmla="*/ 135 w 245"/>
                <a:gd name="T15" fmla="*/ 21 h 352"/>
                <a:gd name="T16" fmla="*/ 174 w 245"/>
                <a:gd name="T17" fmla="*/ 49 h 352"/>
                <a:gd name="T18" fmla="*/ 174 w 245"/>
                <a:gd name="T19" fmla="*/ 157 h 352"/>
                <a:gd name="T20" fmla="*/ 111 w 245"/>
                <a:gd name="T21" fmla="*/ 126 h 352"/>
                <a:gd name="T22" fmla="*/ 0 w 245"/>
                <a:gd name="T23" fmla="*/ 239 h 352"/>
                <a:gd name="T24" fmla="*/ 105 w 245"/>
                <a:gd name="T25" fmla="*/ 352 h 352"/>
                <a:gd name="T26" fmla="*/ 172 w 245"/>
                <a:gd name="T27" fmla="*/ 319 h 352"/>
                <a:gd name="T28" fmla="*/ 172 w 245"/>
                <a:gd name="T29" fmla="*/ 185 h 352"/>
                <a:gd name="T30" fmla="*/ 172 w 245"/>
                <a:gd name="T31" fmla="*/ 288 h 352"/>
                <a:gd name="T32" fmla="*/ 167 w 245"/>
                <a:gd name="T33" fmla="*/ 306 h 352"/>
                <a:gd name="T34" fmla="*/ 108 w 245"/>
                <a:gd name="T35" fmla="*/ 341 h 352"/>
                <a:gd name="T36" fmla="*/ 56 w 245"/>
                <a:gd name="T37" fmla="*/ 309 h 352"/>
                <a:gd name="T38" fmla="*/ 41 w 245"/>
                <a:gd name="T39" fmla="*/ 240 h 352"/>
                <a:gd name="T40" fmla="*/ 57 w 245"/>
                <a:gd name="T41" fmla="*/ 169 h 352"/>
                <a:gd name="T42" fmla="*/ 113 w 245"/>
                <a:gd name="T43" fmla="*/ 137 h 352"/>
                <a:gd name="T44" fmla="*/ 167 w 245"/>
                <a:gd name="T45" fmla="*/ 167 h 352"/>
                <a:gd name="T46" fmla="*/ 172 w 245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5" h="352">
                  <a:moveTo>
                    <a:pt x="172" y="319"/>
                  </a:moveTo>
                  <a:lnTo>
                    <a:pt x="172" y="352"/>
                  </a:lnTo>
                  <a:lnTo>
                    <a:pt x="245" y="346"/>
                  </a:lnTo>
                  <a:lnTo>
                    <a:pt x="245" y="331"/>
                  </a:lnTo>
                  <a:cubicBezTo>
                    <a:pt x="211" y="331"/>
                    <a:pt x="207" y="328"/>
                    <a:pt x="207" y="303"/>
                  </a:cubicBezTo>
                  <a:lnTo>
                    <a:pt x="207" y="0"/>
                  </a:lnTo>
                  <a:lnTo>
                    <a:pt x="135" y="6"/>
                  </a:lnTo>
                  <a:lnTo>
                    <a:pt x="135" y="21"/>
                  </a:lnTo>
                  <a:cubicBezTo>
                    <a:pt x="170" y="21"/>
                    <a:pt x="174" y="25"/>
                    <a:pt x="174" y="49"/>
                  </a:cubicBezTo>
                  <a:lnTo>
                    <a:pt x="174" y="157"/>
                  </a:lnTo>
                  <a:cubicBezTo>
                    <a:pt x="159" y="139"/>
                    <a:pt x="138" y="126"/>
                    <a:pt x="111" y="126"/>
                  </a:cubicBezTo>
                  <a:cubicBezTo>
                    <a:pt x="52" y="126"/>
                    <a:pt x="0" y="175"/>
                    <a:pt x="0" y="239"/>
                  </a:cubicBezTo>
                  <a:cubicBezTo>
                    <a:pt x="0" y="303"/>
                    <a:pt x="49" y="352"/>
                    <a:pt x="105" y="352"/>
                  </a:cubicBezTo>
                  <a:cubicBezTo>
                    <a:pt x="137" y="352"/>
                    <a:pt x="160" y="335"/>
                    <a:pt x="172" y="319"/>
                  </a:cubicBezTo>
                  <a:close/>
                  <a:moveTo>
                    <a:pt x="172" y="185"/>
                  </a:moveTo>
                  <a:lnTo>
                    <a:pt x="172" y="288"/>
                  </a:lnTo>
                  <a:cubicBezTo>
                    <a:pt x="172" y="297"/>
                    <a:pt x="172" y="298"/>
                    <a:pt x="167" y="306"/>
                  </a:cubicBezTo>
                  <a:cubicBezTo>
                    <a:pt x="152" y="330"/>
                    <a:pt x="129" y="341"/>
                    <a:pt x="108" y="341"/>
                  </a:cubicBezTo>
                  <a:cubicBezTo>
                    <a:pt x="85" y="341"/>
                    <a:pt x="67" y="328"/>
                    <a:pt x="56" y="309"/>
                  </a:cubicBezTo>
                  <a:cubicBezTo>
                    <a:pt x="43" y="289"/>
                    <a:pt x="41" y="260"/>
                    <a:pt x="41" y="240"/>
                  </a:cubicBezTo>
                  <a:cubicBezTo>
                    <a:pt x="41" y="221"/>
                    <a:pt x="42" y="191"/>
                    <a:pt x="57" y="169"/>
                  </a:cubicBezTo>
                  <a:cubicBezTo>
                    <a:pt x="67" y="153"/>
                    <a:pt x="86" y="137"/>
                    <a:pt x="113" y="137"/>
                  </a:cubicBezTo>
                  <a:cubicBezTo>
                    <a:pt x="130" y="137"/>
                    <a:pt x="151" y="144"/>
                    <a:pt x="167" y="167"/>
                  </a:cubicBezTo>
                  <a:cubicBezTo>
                    <a:pt x="172" y="175"/>
                    <a:pt x="172" y="176"/>
                    <a:pt x="172" y="18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Freeform 68">
              <a:extLst>
                <a:ext uri="{FF2B5EF4-FFF2-40B4-BE49-F238E27FC236}">
                  <a16:creationId xmlns:a16="http://schemas.microsoft.com/office/drawing/2014/main" id="{935002B7-9EF6-42E5-97A2-3FFD20B8BA21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6151563" y="2774950"/>
              <a:ext cx="123825" cy="1158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50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5 w 248"/>
                <a:gd name="T25" fmla="*/ 11 h 226"/>
                <a:gd name="T26" fmla="*/ 122 w 248"/>
                <a:gd name="T27" fmla="*/ 44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6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7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7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2" y="15"/>
                    <a:pt x="122" y="44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Freeform 69">
              <a:extLst>
                <a:ext uri="{FF2B5EF4-FFF2-40B4-BE49-F238E27FC236}">
                  <a16:creationId xmlns:a16="http://schemas.microsoft.com/office/drawing/2014/main" id="{FD7A0DA6-FB6A-49CA-941A-8B62F82E09C3}"/>
                </a:ext>
              </a:extLst>
            </p:cNvPr>
            <p:cNvSpPr>
              <a:spLocks noEditPoints="1"/>
            </p:cNvSpPr>
            <p:nvPr>
              <p:custDataLst>
                <p:tags r:id="rId83"/>
              </p:custDataLst>
            </p:nvPr>
          </p:nvSpPr>
          <p:spPr bwMode="auto">
            <a:xfrm>
              <a:off x="6369050" y="2794000"/>
              <a:ext cx="163513" cy="6032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6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6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6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6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Freeform 70">
              <a:extLst>
                <a:ext uri="{FF2B5EF4-FFF2-40B4-BE49-F238E27FC236}">
                  <a16:creationId xmlns:a16="http://schemas.microsoft.com/office/drawing/2014/main" id="{B3555EF0-51D3-4920-B20E-02F2B11F9E3C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6635750" y="2819400"/>
              <a:ext cx="152400" cy="9525"/>
            </a:xfrm>
            <a:custGeom>
              <a:avLst/>
              <a:gdLst>
                <a:gd name="T0" fmla="*/ 287 w 305"/>
                <a:gd name="T1" fmla="*/ 20 h 20"/>
                <a:gd name="T2" fmla="*/ 305 w 305"/>
                <a:gd name="T3" fmla="*/ 10 h 20"/>
                <a:gd name="T4" fmla="*/ 287 w 305"/>
                <a:gd name="T5" fmla="*/ 0 h 20"/>
                <a:gd name="T6" fmla="*/ 17 w 305"/>
                <a:gd name="T7" fmla="*/ 0 h 20"/>
                <a:gd name="T8" fmla="*/ 0 w 305"/>
                <a:gd name="T9" fmla="*/ 10 h 20"/>
                <a:gd name="T10" fmla="*/ 17 w 305"/>
                <a:gd name="T11" fmla="*/ 20 h 20"/>
                <a:gd name="T12" fmla="*/ 287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7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7" y="0"/>
                  </a:cubicBezTo>
                  <a:lnTo>
                    <a:pt x="17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Freeform 71">
              <a:extLst>
                <a:ext uri="{FF2B5EF4-FFF2-40B4-BE49-F238E27FC236}">
                  <a16:creationId xmlns:a16="http://schemas.microsoft.com/office/drawing/2014/main" id="{909482E1-5199-4E18-B261-65E9F3338A1C}"/>
                </a:ext>
              </a:extLst>
            </p:cNvPr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6862763" y="2540000"/>
              <a:ext cx="219075" cy="568325"/>
            </a:xfrm>
            <a:custGeom>
              <a:avLst/>
              <a:gdLst>
                <a:gd name="T0" fmla="*/ 24 w 442"/>
                <a:gd name="T1" fmla="*/ 1086 h 1108"/>
                <a:gd name="T2" fmla="*/ 48 w 442"/>
                <a:gd name="T3" fmla="*/ 1062 h 1108"/>
                <a:gd name="T4" fmla="*/ 24 w 442"/>
                <a:gd name="T5" fmla="*/ 1037 h 1108"/>
                <a:gd name="T6" fmla="*/ 0 w 442"/>
                <a:gd name="T7" fmla="*/ 1062 h 1108"/>
                <a:gd name="T8" fmla="*/ 55 w 442"/>
                <a:gd name="T9" fmla="*/ 1108 h 1108"/>
                <a:gd name="T10" fmla="*/ 195 w 442"/>
                <a:gd name="T11" fmla="*/ 847 h 1108"/>
                <a:gd name="T12" fmla="*/ 293 w 442"/>
                <a:gd name="T13" fmla="*/ 370 h 1108"/>
                <a:gd name="T14" fmla="*/ 346 w 442"/>
                <a:gd name="T15" fmla="*/ 100 h 1108"/>
                <a:gd name="T16" fmla="*/ 389 w 442"/>
                <a:gd name="T17" fmla="*/ 11 h 1108"/>
                <a:gd name="T18" fmla="*/ 419 w 442"/>
                <a:gd name="T19" fmla="*/ 23 h 1108"/>
                <a:gd name="T20" fmla="*/ 394 w 442"/>
                <a:gd name="T21" fmla="*/ 47 h 1108"/>
                <a:gd name="T22" fmla="*/ 418 w 442"/>
                <a:gd name="T23" fmla="*/ 71 h 1108"/>
                <a:gd name="T24" fmla="*/ 442 w 442"/>
                <a:gd name="T25" fmla="*/ 46 h 1108"/>
                <a:gd name="T26" fmla="*/ 388 w 442"/>
                <a:gd name="T27" fmla="*/ 0 h 1108"/>
                <a:gd name="T28" fmla="*/ 295 w 442"/>
                <a:gd name="T29" fmla="*/ 156 h 1108"/>
                <a:gd name="T30" fmla="*/ 170 w 442"/>
                <a:gd name="T31" fmla="*/ 738 h 1108"/>
                <a:gd name="T32" fmla="*/ 127 w 442"/>
                <a:gd name="T33" fmla="*/ 967 h 1108"/>
                <a:gd name="T34" fmla="*/ 54 w 442"/>
                <a:gd name="T35" fmla="*/ 1098 h 1108"/>
                <a:gd name="T36" fmla="*/ 24 w 442"/>
                <a:gd name="T37" fmla="*/ 1086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2" h="1108">
                  <a:moveTo>
                    <a:pt x="24" y="1086"/>
                  </a:moveTo>
                  <a:cubicBezTo>
                    <a:pt x="40" y="1085"/>
                    <a:pt x="48" y="1074"/>
                    <a:pt x="48" y="1062"/>
                  </a:cubicBezTo>
                  <a:cubicBezTo>
                    <a:pt x="48" y="1045"/>
                    <a:pt x="36" y="1037"/>
                    <a:pt x="24" y="1037"/>
                  </a:cubicBezTo>
                  <a:cubicBezTo>
                    <a:pt x="12" y="1037"/>
                    <a:pt x="0" y="1045"/>
                    <a:pt x="0" y="1062"/>
                  </a:cubicBezTo>
                  <a:cubicBezTo>
                    <a:pt x="0" y="1088"/>
                    <a:pt x="25" y="1108"/>
                    <a:pt x="55" y="1108"/>
                  </a:cubicBezTo>
                  <a:cubicBezTo>
                    <a:pt x="131" y="1108"/>
                    <a:pt x="160" y="992"/>
                    <a:pt x="195" y="847"/>
                  </a:cubicBezTo>
                  <a:cubicBezTo>
                    <a:pt x="233" y="689"/>
                    <a:pt x="266" y="530"/>
                    <a:pt x="293" y="370"/>
                  </a:cubicBezTo>
                  <a:cubicBezTo>
                    <a:pt x="311" y="264"/>
                    <a:pt x="330" y="164"/>
                    <a:pt x="346" y="100"/>
                  </a:cubicBezTo>
                  <a:cubicBezTo>
                    <a:pt x="352" y="75"/>
                    <a:pt x="369" y="11"/>
                    <a:pt x="389" y="11"/>
                  </a:cubicBezTo>
                  <a:cubicBezTo>
                    <a:pt x="404" y="11"/>
                    <a:pt x="417" y="21"/>
                    <a:pt x="419" y="23"/>
                  </a:cubicBezTo>
                  <a:cubicBezTo>
                    <a:pt x="402" y="24"/>
                    <a:pt x="394" y="35"/>
                    <a:pt x="394" y="47"/>
                  </a:cubicBezTo>
                  <a:cubicBezTo>
                    <a:pt x="394" y="63"/>
                    <a:pt x="406" y="71"/>
                    <a:pt x="418" y="71"/>
                  </a:cubicBezTo>
                  <a:cubicBezTo>
                    <a:pt x="430" y="71"/>
                    <a:pt x="442" y="64"/>
                    <a:pt x="442" y="46"/>
                  </a:cubicBezTo>
                  <a:cubicBezTo>
                    <a:pt x="442" y="20"/>
                    <a:pt x="415" y="0"/>
                    <a:pt x="388" y="0"/>
                  </a:cubicBezTo>
                  <a:cubicBezTo>
                    <a:pt x="350" y="0"/>
                    <a:pt x="322" y="54"/>
                    <a:pt x="295" y="156"/>
                  </a:cubicBezTo>
                  <a:cubicBezTo>
                    <a:pt x="293" y="162"/>
                    <a:pt x="225" y="412"/>
                    <a:pt x="170" y="738"/>
                  </a:cubicBezTo>
                  <a:cubicBezTo>
                    <a:pt x="158" y="815"/>
                    <a:pt x="143" y="898"/>
                    <a:pt x="127" y="967"/>
                  </a:cubicBezTo>
                  <a:cubicBezTo>
                    <a:pt x="118" y="1004"/>
                    <a:pt x="95" y="1098"/>
                    <a:pt x="54" y="1098"/>
                  </a:cubicBezTo>
                  <a:cubicBezTo>
                    <a:pt x="36" y="1098"/>
                    <a:pt x="24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Freeform 72">
              <a:extLst>
                <a:ext uri="{FF2B5EF4-FFF2-40B4-BE49-F238E27FC236}">
                  <a16:creationId xmlns:a16="http://schemas.microsoft.com/office/drawing/2014/main" id="{AED34D69-594A-4612-A360-3DC41CD61FE4}"/>
                </a:ext>
              </a:extLst>
            </p:cNvPr>
            <p:cNvSpPr>
              <a:spLocks noEditPoints="1"/>
            </p:cNvSpPr>
            <p:nvPr>
              <p:custDataLst>
                <p:tags r:id="rId86"/>
              </p:custDataLst>
            </p:nvPr>
          </p:nvSpPr>
          <p:spPr bwMode="auto">
            <a:xfrm>
              <a:off x="6996113" y="2994025"/>
              <a:ext cx="100013" cy="131763"/>
            </a:xfrm>
            <a:custGeom>
              <a:avLst/>
              <a:gdLst>
                <a:gd name="T0" fmla="*/ 162 w 200"/>
                <a:gd name="T1" fmla="*/ 131 h 256"/>
                <a:gd name="T2" fmla="*/ 108 w 200"/>
                <a:gd name="T3" fmla="*/ 90 h 256"/>
                <a:gd name="T4" fmla="*/ 7 w 200"/>
                <a:gd name="T5" fmla="*/ 158 h 256"/>
                <a:gd name="T6" fmla="*/ 0 w 200"/>
                <a:gd name="T7" fmla="*/ 192 h 256"/>
                <a:gd name="T8" fmla="*/ 73 w 200"/>
                <a:gd name="T9" fmla="*/ 256 h 256"/>
                <a:gd name="T10" fmla="*/ 200 w 200"/>
                <a:gd name="T11" fmla="*/ 93 h 256"/>
                <a:gd name="T12" fmla="*/ 114 w 200"/>
                <a:gd name="T13" fmla="*/ 0 h 256"/>
                <a:gd name="T14" fmla="*/ 41 w 200"/>
                <a:gd name="T15" fmla="*/ 56 h 256"/>
                <a:gd name="T16" fmla="*/ 55 w 200"/>
                <a:gd name="T17" fmla="*/ 68 h 256"/>
                <a:gd name="T18" fmla="*/ 75 w 200"/>
                <a:gd name="T19" fmla="*/ 49 h 256"/>
                <a:gd name="T20" fmla="*/ 61 w 200"/>
                <a:gd name="T21" fmla="*/ 36 h 256"/>
                <a:gd name="T22" fmla="*/ 113 w 200"/>
                <a:gd name="T23" fmla="*/ 10 h 256"/>
                <a:gd name="T24" fmla="*/ 170 w 200"/>
                <a:gd name="T25" fmla="*/ 76 h 256"/>
                <a:gd name="T26" fmla="*/ 162 w 200"/>
                <a:gd name="T27" fmla="*/ 131 h 256"/>
                <a:gd name="T28" fmla="*/ 162 w 200"/>
                <a:gd name="T29" fmla="*/ 131 h 256"/>
                <a:gd name="T30" fmla="*/ 74 w 200"/>
                <a:gd name="T31" fmla="*/ 244 h 256"/>
                <a:gd name="T32" fmla="*/ 30 w 200"/>
                <a:gd name="T33" fmla="*/ 204 h 256"/>
                <a:gd name="T34" fmla="*/ 42 w 200"/>
                <a:gd name="T35" fmla="*/ 147 h 256"/>
                <a:gd name="T36" fmla="*/ 110 w 200"/>
                <a:gd name="T37" fmla="*/ 99 h 256"/>
                <a:gd name="T38" fmla="*/ 155 w 200"/>
                <a:gd name="T39" fmla="*/ 147 h 256"/>
                <a:gd name="T40" fmla="*/ 74 w 200"/>
                <a:gd name="T41" fmla="*/ 24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" h="256">
                  <a:moveTo>
                    <a:pt x="162" y="131"/>
                  </a:moveTo>
                  <a:cubicBezTo>
                    <a:pt x="157" y="111"/>
                    <a:pt x="141" y="90"/>
                    <a:pt x="108" y="90"/>
                  </a:cubicBezTo>
                  <a:cubicBezTo>
                    <a:pt x="60" y="90"/>
                    <a:pt x="19" y="126"/>
                    <a:pt x="7" y="158"/>
                  </a:cubicBezTo>
                  <a:cubicBezTo>
                    <a:pt x="4" y="164"/>
                    <a:pt x="0" y="178"/>
                    <a:pt x="0" y="192"/>
                  </a:cubicBezTo>
                  <a:cubicBezTo>
                    <a:pt x="0" y="216"/>
                    <a:pt x="18" y="256"/>
                    <a:pt x="73" y="256"/>
                  </a:cubicBezTo>
                  <a:cubicBezTo>
                    <a:pt x="163" y="256"/>
                    <a:pt x="200" y="143"/>
                    <a:pt x="200" y="93"/>
                  </a:cubicBezTo>
                  <a:cubicBezTo>
                    <a:pt x="200" y="34"/>
                    <a:pt x="161" y="0"/>
                    <a:pt x="114" y="0"/>
                  </a:cubicBezTo>
                  <a:cubicBezTo>
                    <a:pt x="57" y="0"/>
                    <a:pt x="41" y="45"/>
                    <a:pt x="41" y="56"/>
                  </a:cubicBezTo>
                  <a:cubicBezTo>
                    <a:pt x="41" y="59"/>
                    <a:pt x="43" y="68"/>
                    <a:pt x="55" y="68"/>
                  </a:cubicBezTo>
                  <a:cubicBezTo>
                    <a:pt x="68" y="68"/>
                    <a:pt x="75" y="57"/>
                    <a:pt x="75" y="49"/>
                  </a:cubicBezTo>
                  <a:cubicBezTo>
                    <a:pt x="75" y="40"/>
                    <a:pt x="68" y="37"/>
                    <a:pt x="61" y="36"/>
                  </a:cubicBezTo>
                  <a:cubicBezTo>
                    <a:pt x="79" y="10"/>
                    <a:pt x="107" y="10"/>
                    <a:pt x="113" y="10"/>
                  </a:cubicBezTo>
                  <a:cubicBezTo>
                    <a:pt x="139" y="10"/>
                    <a:pt x="170" y="26"/>
                    <a:pt x="170" y="76"/>
                  </a:cubicBezTo>
                  <a:cubicBezTo>
                    <a:pt x="170" y="91"/>
                    <a:pt x="169" y="103"/>
                    <a:pt x="162" y="131"/>
                  </a:cubicBezTo>
                  <a:lnTo>
                    <a:pt x="162" y="131"/>
                  </a:lnTo>
                  <a:close/>
                  <a:moveTo>
                    <a:pt x="74" y="244"/>
                  </a:moveTo>
                  <a:cubicBezTo>
                    <a:pt x="34" y="244"/>
                    <a:pt x="30" y="215"/>
                    <a:pt x="30" y="204"/>
                  </a:cubicBezTo>
                  <a:cubicBezTo>
                    <a:pt x="30" y="190"/>
                    <a:pt x="39" y="156"/>
                    <a:pt x="42" y="147"/>
                  </a:cubicBezTo>
                  <a:cubicBezTo>
                    <a:pt x="49" y="131"/>
                    <a:pt x="70" y="99"/>
                    <a:pt x="110" y="99"/>
                  </a:cubicBezTo>
                  <a:cubicBezTo>
                    <a:pt x="144" y="99"/>
                    <a:pt x="155" y="126"/>
                    <a:pt x="155" y="147"/>
                  </a:cubicBezTo>
                  <a:cubicBezTo>
                    <a:pt x="155" y="170"/>
                    <a:pt x="132" y="244"/>
                    <a:pt x="74" y="24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Freeform 73">
              <a:extLst>
                <a:ext uri="{FF2B5EF4-FFF2-40B4-BE49-F238E27FC236}">
                  <a16:creationId xmlns:a16="http://schemas.microsoft.com/office/drawing/2014/main" id="{F73C2F7A-1B12-4C75-AD9F-B995A84801E2}"/>
                </a:ext>
              </a:extLst>
            </p:cNvPr>
            <p:cNvSpPr>
              <a:spLocks noEditPoints="1"/>
            </p:cNvSpPr>
            <p:nvPr>
              <p:custDataLst>
                <p:tags r:id="rId87"/>
              </p:custDataLst>
            </p:nvPr>
          </p:nvSpPr>
          <p:spPr bwMode="auto">
            <a:xfrm>
              <a:off x="7115175" y="2998788"/>
              <a:ext cx="141288" cy="122238"/>
            </a:xfrm>
            <a:custGeom>
              <a:avLst/>
              <a:gdLst>
                <a:gd name="T0" fmla="*/ 41 w 286"/>
                <a:gd name="T1" fmla="*/ 211 h 239"/>
                <a:gd name="T2" fmla="*/ 10 w 286"/>
                <a:gd name="T3" fmla="*/ 226 h 239"/>
                <a:gd name="T4" fmla="*/ 0 w 286"/>
                <a:gd name="T5" fmla="*/ 234 h 239"/>
                <a:gd name="T6" fmla="*/ 10 w 286"/>
                <a:gd name="T7" fmla="*/ 239 h 239"/>
                <a:gd name="T8" fmla="*/ 135 w 286"/>
                <a:gd name="T9" fmla="*/ 239 h 239"/>
                <a:gd name="T10" fmla="*/ 286 w 286"/>
                <a:gd name="T11" fmla="*/ 91 h 239"/>
                <a:gd name="T12" fmla="*/ 194 w 286"/>
                <a:gd name="T13" fmla="*/ 0 h 239"/>
                <a:gd name="T14" fmla="*/ 67 w 286"/>
                <a:gd name="T15" fmla="*/ 0 h 239"/>
                <a:gd name="T16" fmla="*/ 56 w 286"/>
                <a:gd name="T17" fmla="*/ 8 h 239"/>
                <a:gd name="T18" fmla="*/ 68 w 286"/>
                <a:gd name="T19" fmla="*/ 13 h 239"/>
                <a:gd name="T20" fmla="*/ 81 w 286"/>
                <a:gd name="T21" fmla="*/ 14 h 239"/>
                <a:gd name="T22" fmla="*/ 89 w 286"/>
                <a:gd name="T23" fmla="*/ 19 h 239"/>
                <a:gd name="T24" fmla="*/ 87 w 286"/>
                <a:gd name="T25" fmla="*/ 26 h 239"/>
                <a:gd name="T26" fmla="*/ 41 w 286"/>
                <a:gd name="T27" fmla="*/ 211 h 239"/>
                <a:gd name="T28" fmla="*/ 119 w 286"/>
                <a:gd name="T29" fmla="*/ 25 h 239"/>
                <a:gd name="T30" fmla="*/ 137 w 286"/>
                <a:gd name="T31" fmla="*/ 13 h 239"/>
                <a:gd name="T32" fmla="*/ 181 w 286"/>
                <a:gd name="T33" fmla="*/ 13 h 239"/>
                <a:gd name="T34" fmla="*/ 253 w 286"/>
                <a:gd name="T35" fmla="*/ 80 h 239"/>
                <a:gd name="T36" fmla="*/ 215 w 286"/>
                <a:gd name="T37" fmla="*/ 188 h 239"/>
                <a:gd name="T38" fmla="*/ 128 w 286"/>
                <a:gd name="T39" fmla="*/ 226 h 239"/>
                <a:gd name="T40" fmla="*/ 81 w 286"/>
                <a:gd name="T41" fmla="*/ 226 h 239"/>
                <a:gd name="T42" fmla="*/ 70 w 286"/>
                <a:gd name="T43" fmla="*/ 223 h 239"/>
                <a:gd name="T44" fmla="*/ 71 w 286"/>
                <a:gd name="T45" fmla="*/ 215 h 239"/>
                <a:gd name="T46" fmla="*/ 119 w 286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6" h="239">
                  <a:moveTo>
                    <a:pt x="41" y="211"/>
                  </a:moveTo>
                  <a:cubicBezTo>
                    <a:pt x="38" y="223"/>
                    <a:pt x="37" y="226"/>
                    <a:pt x="10" y="226"/>
                  </a:cubicBezTo>
                  <a:cubicBezTo>
                    <a:pt x="4" y="226"/>
                    <a:pt x="0" y="226"/>
                    <a:pt x="0" y="234"/>
                  </a:cubicBezTo>
                  <a:cubicBezTo>
                    <a:pt x="0" y="239"/>
                    <a:pt x="4" y="239"/>
                    <a:pt x="10" y="239"/>
                  </a:cubicBezTo>
                  <a:lnTo>
                    <a:pt x="135" y="239"/>
                  </a:lnTo>
                  <a:cubicBezTo>
                    <a:pt x="212" y="239"/>
                    <a:pt x="286" y="167"/>
                    <a:pt x="286" y="91"/>
                  </a:cubicBezTo>
                  <a:cubicBezTo>
                    <a:pt x="286" y="40"/>
                    <a:pt x="251" y="0"/>
                    <a:pt x="194" y="0"/>
                  </a:cubicBezTo>
                  <a:lnTo>
                    <a:pt x="67" y="0"/>
                  </a:lnTo>
                  <a:cubicBezTo>
                    <a:pt x="60" y="0"/>
                    <a:pt x="56" y="0"/>
                    <a:pt x="56" y="8"/>
                  </a:cubicBezTo>
                  <a:cubicBezTo>
                    <a:pt x="56" y="13"/>
                    <a:pt x="60" y="13"/>
                    <a:pt x="68" y="13"/>
                  </a:cubicBezTo>
                  <a:cubicBezTo>
                    <a:pt x="73" y="13"/>
                    <a:pt x="75" y="13"/>
                    <a:pt x="81" y="14"/>
                  </a:cubicBezTo>
                  <a:cubicBezTo>
                    <a:pt x="88" y="14"/>
                    <a:pt x="89" y="15"/>
                    <a:pt x="89" y="19"/>
                  </a:cubicBezTo>
                  <a:cubicBezTo>
                    <a:pt x="89" y="19"/>
                    <a:pt x="89" y="21"/>
                    <a:pt x="87" y="26"/>
                  </a:cubicBezTo>
                  <a:lnTo>
                    <a:pt x="41" y="211"/>
                  </a:lnTo>
                  <a:close/>
                  <a:moveTo>
                    <a:pt x="119" y="25"/>
                  </a:moveTo>
                  <a:cubicBezTo>
                    <a:pt x="122" y="14"/>
                    <a:pt x="122" y="13"/>
                    <a:pt x="137" y="13"/>
                  </a:cubicBezTo>
                  <a:lnTo>
                    <a:pt x="181" y="13"/>
                  </a:lnTo>
                  <a:cubicBezTo>
                    <a:pt x="220" y="13"/>
                    <a:pt x="253" y="32"/>
                    <a:pt x="253" y="80"/>
                  </a:cubicBezTo>
                  <a:cubicBezTo>
                    <a:pt x="253" y="88"/>
                    <a:pt x="250" y="148"/>
                    <a:pt x="215" y="188"/>
                  </a:cubicBezTo>
                  <a:cubicBezTo>
                    <a:pt x="201" y="204"/>
                    <a:pt x="171" y="226"/>
                    <a:pt x="128" y="226"/>
                  </a:cubicBezTo>
                  <a:lnTo>
                    <a:pt x="81" y="226"/>
                  </a:lnTo>
                  <a:cubicBezTo>
                    <a:pt x="70" y="226"/>
                    <a:pt x="70" y="226"/>
                    <a:pt x="70" y="223"/>
                  </a:cubicBezTo>
                  <a:cubicBezTo>
                    <a:pt x="70" y="222"/>
                    <a:pt x="70" y="220"/>
                    <a:pt x="71" y="215"/>
                  </a:cubicBezTo>
                  <a:lnTo>
                    <a:pt x="119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Freeform 74">
              <a:extLst>
                <a:ext uri="{FF2B5EF4-FFF2-40B4-BE49-F238E27FC236}">
                  <a16:creationId xmlns:a16="http://schemas.microsoft.com/office/drawing/2014/main" id="{43D13619-2668-4AA5-8882-B218CBC40670}"/>
                </a:ext>
              </a:extLst>
            </p:cNvPr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7285038" y="2981325"/>
              <a:ext cx="66675" cy="90488"/>
            </a:xfrm>
            <a:custGeom>
              <a:avLst/>
              <a:gdLst>
                <a:gd name="T0" fmla="*/ 61 w 135"/>
                <a:gd name="T1" fmla="*/ 9 h 175"/>
                <a:gd name="T2" fmla="*/ 62 w 135"/>
                <a:gd name="T3" fmla="*/ 4 h 175"/>
                <a:gd name="T4" fmla="*/ 54 w 135"/>
                <a:gd name="T5" fmla="*/ 0 h 175"/>
                <a:gd name="T6" fmla="*/ 23 w 135"/>
                <a:gd name="T7" fmla="*/ 2 h 175"/>
                <a:gd name="T8" fmla="*/ 18 w 135"/>
                <a:gd name="T9" fmla="*/ 3 h 175"/>
                <a:gd name="T10" fmla="*/ 16 w 135"/>
                <a:gd name="T11" fmla="*/ 9 h 175"/>
                <a:gd name="T12" fmla="*/ 23 w 135"/>
                <a:gd name="T13" fmla="*/ 13 h 175"/>
                <a:gd name="T14" fmla="*/ 32 w 135"/>
                <a:gd name="T15" fmla="*/ 14 h 175"/>
                <a:gd name="T16" fmla="*/ 37 w 135"/>
                <a:gd name="T17" fmla="*/ 17 h 175"/>
                <a:gd name="T18" fmla="*/ 35 w 135"/>
                <a:gd name="T19" fmla="*/ 23 h 175"/>
                <a:gd name="T20" fmla="*/ 1 w 135"/>
                <a:gd name="T21" fmla="*/ 160 h 175"/>
                <a:gd name="T22" fmla="*/ 0 w 135"/>
                <a:gd name="T23" fmla="*/ 166 h 175"/>
                <a:gd name="T24" fmla="*/ 10 w 135"/>
                <a:gd name="T25" fmla="*/ 175 h 175"/>
                <a:gd name="T26" fmla="*/ 22 w 135"/>
                <a:gd name="T27" fmla="*/ 162 h 175"/>
                <a:gd name="T28" fmla="*/ 34 w 135"/>
                <a:gd name="T29" fmla="*/ 116 h 175"/>
                <a:gd name="T30" fmla="*/ 71 w 135"/>
                <a:gd name="T31" fmla="*/ 136 h 175"/>
                <a:gd name="T32" fmla="*/ 70 w 135"/>
                <a:gd name="T33" fmla="*/ 142 h 175"/>
                <a:gd name="T34" fmla="*/ 70 w 135"/>
                <a:gd name="T35" fmla="*/ 148 h 175"/>
                <a:gd name="T36" fmla="*/ 100 w 135"/>
                <a:gd name="T37" fmla="*/ 175 h 175"/>
                <a:gd name="T38" fmla="*/ 135 w 135"/>
                <a:gd name="T39" fmla="*/ 136 h 175"/>
                <a:gd name="T40" fmla="*/ 130 w 135"/>
                <a:gd name="T41" fmla="*/ 133 h 175"/>
                <a:gd name="T42" fmla="*/ 124 w 135"/>
                <a:gd name="T43" fmla="*/ 138 h 175"/>
                <a:gd name="T44" fmla="*/ 101 w 135"/>
                <a:gd name="T45" fmla="*/ 166 h 175"/>
                <a:gd name="T46" fmla="*/ 91 w 135"/>
                <a:gd name="T47" fmla="*/ 152 h 175"/>
                <a:gd name="T48" fmla="*/ 92 w 135"/>
                <a:gd name="T49" fmla="*/ 144 h 175"/>
                <a:gd name="T50" fmla="*/ 93 w 135"/>
                <a:gd name="T51" fmla="*/ 135 h 175"/>
                <a:gd name="T52" fmla="*/ 49 w 135"/>
                <a:gd name="T53" fmla="*/ 108 h 175"/>
                <a:gd name="T54" fmla="*/ 70 w 135"/>
                <a:gd name="T55" fmla="*/ 92 h 175"/>
                <a:gd name="T56" fmla="*/ 112 w 135"/>
                <a:gd name="T57" fmla="*/ 71 h 175"/>
                <a:gd name="T58" fmla="*/ 121 w 135"/>
                <a:gd name="T59" fmla="*/ 74 h 175"/>
                <a:gd name="T60" fmla="*/ 119 w 135"/>
                <a:gd name="T61" fmla="*/ 74 h 175"/>
                <a:gd name="T62" fmla="*/ 108 w 135"/>
                <a:gd name="T63" fmla="*/ 89 h 175"/>
                <a:gd name="T64" fmla="*/ 119 w 135"/>
                <a:gd name="T65" fmla="*/ 99 h 175"/>
                <a:gd name="T66" fmla="*/ 134 w 135"/>
                <a:gd name="T67" fmla="*/ 82 h 175"/>
                <a:gd name="T68" fmla="*/ 113 w 135"/>
                <a:gd name="T69" fmla="*/ 62 h 175"/>
                <a:gd name="T70" fmla="*/ 63 w 135"/>
                <a:gd name="T71" fmla="*/ 88 h 175"/>
                <a:gd name="T72" fmla="*/ 37 w 135"/>
                <a:gd name="T73" fmla="*/ 105 h 175"/>
                <a:gd name="T74" fmla="*/ 61 w 135"/>
                <a:gd name="T75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75">
                  <a:moveTo>
                    <a:pt x="61" y="9"/>
                  </a:moveTo>
                  <a:cubicBezTo>
                    <a:pt x="62" y="5"/>
                    <a:pt x="62" y="5"/>
                    <a:pt x="62" y="4"/>
                  </a:cubicBezTo>
                  <a:cubicBezTo>
                    <a:pt x="62" y="0"/>
                    <a:pt x="58" y="0"/>
                    <a:pt x="54" y="0"/>
                  </a:cubicBezTo>
                  <a:lnTo>
                    <a:pt x="23" y="2"/>
                  </a:lnTo>
                  <a:cubicBezTo>
                    <a:pt x="19" y="2"/>
                    <a:pt x="19" y="2"/>
                    <a:pt x="18" y="3"/>
                  </a:cubicBezTo>
                  <a:cubicBezTo>
                    <a:pt x="17" y="5"/>
                    <a:pt x="16" y="8"/>
                    <a:pt x="16" y="9"/>
                  </a:cubicBezTo>
                  <a:cubicBezTo>
                    <a:pt x="16" y="13"/>
                    <a:pt x="20" y="13"/>
                    <a:pt x="23" y="13"/>
                  </a:cubicBezTo>
                  <a:cubicBezTo>
                    <a:pt x="23" y="13"/>
                    <a:pt x="28" y="13"/>
                    <a:pt x="32" y="14"/>
                  </a:cubicBezTo>
                  <a:cubicBezTo>
                    <a:pt x="36" y="14"/>
                    <a:pt x="37" y="15"/>
                    <a:pt x="37" y="17"/>
                  </a:cubicBezTo>
                  <a:cubicBezTo>
                    <a:pt x="37" y="18"/>
                    <a:pt x="37" y="18"/>
                    <a:pt x="35" y="23"/>
                  </a:cubicBezTo>
                  <a:lnTo>
                    <a:pt x="1" y="160"/>
                  </a:lnTo>
                  <a:cubicBezTo>
                    <a:pt x="0" y="164"/>
                    <a:pt x="0" y="164"/>
                    <a:pt x="0" y="166"/>
                  </a:cubicBezTo>
                  <a:cubicBezTo>
                    <a:pt x="0" y="171"/>
                    <a:pt x="5" y="175"/>
                    <a:pt x="10" y="175"/>
                  </a:cubicBezTo>
                  <a:cubicBezTo>
                    <a:pt x="19" y="175"/>
                    <a:pt x="22" y="165"/>
                    <a:pt x="22" y="162"/>
                  </a:cubicBezTo>
                  <a:lnTo>
                    <a:pt x="34" y="116"/>
                  </a:lnTo>
                  <a:cubicBezTo>
                    <a:pt x="40" y="117"/>
                    <a:pt x="71" y="118"/>
                    <a:pt x="71" y="136"/>
                  </a:cubicBezTo>
                  <a:cubicBezTo>
                    <a:pt x="71" y="138"/>
                    <a:pt x="71" y="139"/>
                    <a:pt x="70" y="142"/>
                  </a:cubicBezTo>
                  <a:cubicBezTo>
                    <a:pt x="70" y="145"/>
                    <a:pt x="70" y="147"/>
                    <a:pt x="70" y="148"/>
                  </a:cubicBezTo>
                  <a:cubicBezTo>
                    <a:pt x="70" y="166"/>
                    <a:pt x="86" y="175"/>
                    <a:pt x="100" y="175"/>
                  </a:cubicBezTo>
                  <a:cubicBezTo>
                    <a:pt x="125" y="175"/>
                    <a:pt x="135" y="139"/>
                    <a:pt x="135" y="136"/>
                  </a:cubicBezTo>
                  <a:cubicBezTo>
                    <a:pt x="135" y="133"/>
                    <a:pt x="131" y="133"/>
                    <a:pt x="130" y="133"/>
                  </a:cubicBezTo>
                  <a:cubicBezTo>
                    <a:pt x="126" y="133"/>
                    <a:pt x="125" y="134"/>
                    <a:pt x="124" y="138"/>
                  </a:cubicBezTo>
                  <a:cubicBezTo>
                    <a:pt x="122" y="147"/>
                    <a:pt x="114" y="166"/>
                    <a:pt x="101" y="166"/>
                  </a:cubicBezTo>
                  <a:cubicBezTo>
                    <a:pt x="92" y="166"/>
                    <a:pt x="91" y="157"/>
                    <a:pt x="91" y="152"/>
                  </a:cubicBezTo>
                  <a:cubicBezTo>
                    <a:pt x="91" y="151"/>
                    <a:pt x="91" y="148"/>
                    <a:pt x="92" y="144"/>
                  </a:cubicBezTo>
                  <a:cubicBezTo>
                    <a:pt x="93" y="140"/>
                    <a:pt x="93" y="137"/>
                    <a:pt x="93" y="135"/>
                  </a:cubicBezTo>
                  <a:cubicBezTo>
                    <a:pt x="93" y="113"/>
                    <a:pt x="65" y="110"/>
                    <a:pt x="49" y="108"/>
                  </a:cubicBezTo>
                  <a:cubicBezTo>
                    <a:pt x="56" y="104"/>
                    <a:pt x="66" y="96"/>
                    <a:pt x="70" y="92"/>
                  </a:cubicBezTo>
                  <a:cubicBezTo>
                    <a:pt x="85" y="81"/>
                    <a:pt x="98" y="71"/>
                    <a:pt x="112" y="71"/>
                  </a:cubicBezTo>
                  <a:cubicBezTo>
                    <a:pt x="118" y="71"/>
                    <a:pt x="120" y="72"/>
                    <a:pt x="121" y="74"/>
                  </a:cubicBezTo>
                  <a:cubicBezTo>
                    <a:pt x="121" y="74"/>
                    <a:pt x="120" y="74"/>
                    <a:pt x="119" y="74"/>
                  </a:cubicBezTo>
                  <a:cubicBezTo>
                    <a:pt x="108" y="78"/>
                    <a:pt x="108" y="88"/>
                    <a:pt x="108" y="89"/>
                  </a:cubicBezTo>
                  <a:cubicBezTo>
                    <a:pt x="108" y="93"/>
                    <a:pt x="111" y="99"/>
                    <a:pt x="119" y="99"/>
                  </a:cubicBezTo>
                  <a:cubicBezTo>
                    <a:pt x="124" y="99"/>
                    <a:pt x="134" y="95"/>
                    <a:pt x="134" y="82"/>
                  </a:cubicBezTo>
                  <a:cubicBezTo>
                    <a:pt x="134" y="70"/>
                    <a:pt x="125" y="62"/>
                    <a:pt x="113" y="62"/>
                  </a:cubicBezTo>
                  <a:cubicBezTo>
                    <a:pt x="96" y="62"/>
                    <a:pt x="82" y="74"/>
                    <a:pt x="63" y="88"/>
                  </a:cubicBezTo>
                  <a:cubicBezTo>
                    <a:pt x="55" y="95"/>
                    <a:pt x="47" y="101"/>
                    <a:pt x="37" y="105"/>
                  </a:cubicBezTo>
                  <a:lnTo>
                    <a:pt x="61" y="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Freeform 75">
              <a:extLst>
                <a:ext uri="{FF2B5EF4-FFF2-40B4-BE49-F238E27FC236}">
                  <a16:creationId xmlns:a16="http://schemas.microsoft.com/office/drawing/2014/main" id="{CD4AA958-BE5F-4872-BC5F-622604D918E0}"/>
                </a:ext>
              </a:extLst>
            </p:cNvPr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7394575" y="2706688"/>
              <a:ext cx="66675" cy="39688"/>
            </a:xfrm>
            <a:custGeom>
              <a:avLst/>
              <a:gdLst>
                <a:gd name="T0" fmla="*/ 67 w 134"/>
                <a:gd name="T1" fmla="*/ 0 h 77"/>
                <a:gd name="T2" fmla="*/ 0 w 134"/>
                <a:gd name="T3" fmla="*/ 68 h 77"/>
                <a:gd name="T4" fmla="*/ 9 w 134"/>
                <a:gd name="T5" fmla="*/ 77 h 77"/>
                <a:gd name="T6" fmla="*/ 67 w 134"/>
                <a:gd name="T7" fmla="*/ 26 h 77"/>
                <a:gd name="T8" fmla="*/ 125 w 134"/>
                <a:gd name="T9" fmla="*/ 77 h 77"/>
                <a:gd name="T10" fmla="*/ 134 w 134"/>
                <a:gd name="T11" fmla="*/ 68 h 77"/>
                <a:gd name="T12" fmla="*/ 67 w 134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77">
                  <a:moveTo>
                    <a:pt x="67" y="0"/>
                  </a:moveTo>
                  <a:lnTo>
                    <a:pt x="0" y="68"/>
                  </a:lnTo>
                  <a:lnTo>
                    <a:pt x="9" y="77"/>
                  </a:lnTo>
                  <a:lnTo>
                    <a:pt x="67" y="26"/>
                  </a:lnTo>
                  <a:lnTo>
                    <a:pt x="125" y="77"/>
                  </a:lnTo>
                  <a:lnTo>
                    <a:pt x="134" y="68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Freeform 76">
              <a:extLst>
                <a:ext uri="{FF2B5EF4-FFF2-40B4-BE49-F238E27FC236}">
                  <a16:creationId xmlns:a16="http://schemas.microsoft.com/office/drawing/2014/main" id="{41CCC276-0540-4F02-93CA-B3B066585F37}"/>
                </a:ext>
              </a:extLst>
            </p:cNvPr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7359650" y="2773363"/>
              <a:ext cx="141288" cy="114300"/>
            </a:xfrm>
            <a:custGeom>
              <a:avLst/>
              <a:gdLst>
                <a:gd name="T0" fmla="*/ 35 w 285"/>
                <a:gd name="T1" fmla="*/ 47 h 224"/>
                <a:gd name="T2" fmla="*/ 35 w 285"/>
                <a:gd name="T3" fmla="*/ 201 h 224"/>
                <a:gd name="T4" fmla="*/ 0 w 285"/>
                <a:gd name="T5" fmla="*/ 201 h 224"/>
                <a:gd name="T6" fmla="*/ 0 w 285"/>
                <a:gd name="T7" fmla="*/ 224 h 224"/>
                <a:gd name="T8" fmla="*/ 63 w 285"/>
                <a:gd name="T9" fmla="*/ 223 h 224"/>
                <a:gd name="T10" fmla="*/ 126 w 285"/>
                <a:gd name="T11" fmla="*/ 224 h 224"/>
                <a:gd name="T12" fmla="*/ 126 w 285"/>
                <a:gd name="T13" fmla="*/ 201 h 224"/>
                <a:gd name="T14" fmla="*/ 92 w 285"/>
                <a:gd name="T15" fmla="*/ 201 h 224"/>
                <a:gd name="T16" fmla="*/ 92 w 285"/>
                <a:gd name="T17" fmla="*/ 97 h 224"/>
                <a:gd name="T18" fmla="*/ 166 w 285"/>
                <a:gd name="T19" fmla="*/ 18 h 224"/>
                <a:gd name="T20" fmla="*/ 193 w 285"/>
                <a:gd name="T21" fmla="*/ 66 h 224"/>
                <a:gd name="T22" fmla="*/ 193 w 285"/>
                <a:gd name="T23" fmla="*/ 201 h 224"/>
                <a:gd name="T24" fmla="*/ 159 w 285"/>
                <a:gd name="T25" fmla="*/ 201 h 224"/>
                <a:gd name="T26" fmla="*/ 159 w 285"/>
                <a:gd name="T27" fmla="*/ 224 h 224"/>
                <a:gd name="T28" fmla="*/ 222 w 285"/>
                <a:gd name="T29" fmla="*/ 223 h 224"/>
                <a:gd name="T30" fmla="*/ 285 w 285"/>
                <a:gd name="T31" fmla="*/ 224 h 224"/>
                <a:gd name="T32" fmla="*/ 285 w 285"/>
                <a:gd name="T33" fmla="*/ 201 h 224"/>
                <a:gd name="T34" fmla="*/ 250 w 285"/>
                <a:gd name="T35" fmla="*/ 201 h 224"/>
                <a:gd name="T36" fmla="*/ 250 w 285"/>
                <a:gd name="T37" fmla="*/ 72 h 224"/>
                <a:gd name="T38" fmla="*/ 173 w 285"/>
                <a:gd name="T39" fmla="*/ 0 h 224"/>
                <a:gd name="T40" fmla="*/ 86 w 285"/>
                <a:gd name="T41" fmla="*/ 54 h 224"/>
                <a:gd name="T42" fmla="*/ 86 w 285"/>
                <a:gd name="T43" fmla="*/ 0 h 224"/>
                <a:gd name="T44" fmla="*/ 0 w 285"/>
                <a:gd name="T45" fmla="*/ 4 h 224"/>
                <a:gd name="T46" fmla="*/ 0 w 285"/>
                <a:gd name="T47" fmla="*/ 27 h 224"/>
                <a:gd name="T48" fmla="*/ 35 w 285"/>
                <a:gd name="T49" fmla="*/ 4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5" h="224">
                  <a:moveTo>
                    <a:pt x="35" y="47"/>
                  </a:moveTo>
                  <a:lnTo>
                    <a:pt x="35" y="201"/>
                  </a:lnTo>
                  <a:lnTo>
                    <a:pt x="0" y="201"/>
                  </a:lnTo>
                  <a:lnTo>
                    <a:pt x="0" y="224"/>
                  </a:lnTo>
                  <a:cubicBezTo>
                    <a:pt x="14" y="224"/>
                    <a:pt x="44" y="223"/>
                    <a:pt x="63" y="223"/>
                  </a:cubicBezTo>
                  <a:cubicBezTo>
                    <a:pt x="83" y="223"/>
                    <a:pt x="112" y="224"/>
                    <a:pt x="126" y="224"/>
                  </a:cubicBezTo>
                  <a:lnTo>
                    <a:pt x="126" y="201"/>
                  </a:lnTo>
                  <a:lnTo>
                    <a:pt x="92" y="201"/>
                  </a:lnTo>
                  <a:lnTo>
                    <a:pt x="92" y="97"/>
                  </a:lnTo>
                  <a:cubicBezTo>
                    <a:pt x="92" y="42"/>
                    <a:pt x="134" y="18"/>
                    <a:pt x="166" y="18"/>
                  </a:cubicBezTo>
                  <a:cubicBezTo>
                    <a:pt x="183" y="18"/>
                    <a:pt x="193" y="28"/>
                    <a:pt x="193" y="66"/>
                  </a:cubicBezTo>
                  <a:lnTo>
                    <a:pt x="193" y="201"/>
                  </a:lnTo>
                  <a:lnTo>
                    <a:pt x="159" y="201"/>
                  </a:lnTo>
                  <a:lnTo>
                    <a:pt x="159" y="224"/>
                  </a:lnTo>
                  <a:cubicBezTo>
                    <a:pt x="173" y="224"/>
                    <a:pt x="203" y="223"/>
                    <a:pt x="222" y="223"/>
                  </a:cubicBezTo>
                  <a:cubicBezTo>
                    <a:pt x="241" y="223"/>
                    <a:pt x="271" y="224"/>
                    <a:pt x="285" y="224"/>
                  </a:cubicBezTo>
                  <a:lnTo>
                    <a:pt x="285" y="201"/>
                  </a:lnTo>
                  <a:lnTo>
                    <a:pt x="250" y="201"/>
                  </a:lnTo>
                  <a:lnTo>
                    <a:pt x="250" y="72"/>
                  </a:lnTo>
                  <a:cubicBezTo>
                    <a:pt x="250" y="19"/>
                    <a:pt x="223" y="0"/>
                    <a:pt x="173" y="0"/>
                  </a:cubicBezTo>
                  <a:cubicBezTo>
                    <a:pt x="126" y="0"/>
                    <a:pt x="99" y="28"/>
                    <a:pt x="86" y="54"/>
                  </a:cubicBezTo>
                  <a:lnTo>
                    <a:pt x="86" y="0"/>
                  </a:lnTo>
                  <a:lnTo>
                    <a:pt x="0" y="4"/>
                  </a:lnTo>
                  <a:lnTo>
                    <a:pt x="0" y="27"/>
                  </a:lnTo>
                  <a:cubicBezTo>
                    <a:pt x="31" y="27"/>
                    <a:pt x="35" y="27"/>
                    <a:pt x="35" y="4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Oval 77">
              <a:extLst>
                <a:ext uri="{FF2B5EF4-FFF2-40B4-BE49-F238E27FC236}">
                  <a16:creationId xmlns:a16="http://schemas.microsoft.com/office/drawing/2014/main" id="{231E040D-6756-4C14-8902-EAD6D8576E96}"/>
                </a:ext>
              </a:extLst>
            </p:cNvPr>
            <p:cNvSpPr>
              <a:spLocks noChangeArrowheads="1"/>
            </p:cNvSpPr>
            <p:nvPr>
              <p:custDataLst>
                <p:tags r:id="rId91"/>
              </p:custDataLst>
            </p:nvPr>
          </p:nvSpPr>
          <p:spPr bwMode="auto">
            <a:xfrm>
              <a:off x="7583488" y="2809875"/>
              <a:ext cx="25400" cy="28575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Freeform 78">
              <a:extLst>
                <a:ext uri="{FF2B5EF4-FFF2-40B4-BE49-F238E27FC236}">
                  <a16:creationId xmlns:a16="http://schemas.microsoft.com/office/drawing/2014/main" id="{5FD43EF1-F7BA-4EFD-8B03-506A9B61B620}"/>
                </a:ext>
              </a:extLst>
            </p:cNvPr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7697788" y="2708275"/>
              <a:ext cx="123825" cy="233363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6 h 454"/>
                <a:gd name="T8" fmla="*/ 160 w 249"/>
                <a:gd name="T9" fmla="*/ 136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3 w 249"/>
                <a:gd name="T27" fmla="*/ 58 h 454"/>
                <a:gd name="T28" fmla="*/ 126 w 249"/>
                <a:gd name="T29" fmla="*/ 136 h 454"/>
                <a:gd name="T30" fmla="*/ 92 w 249"/>
                <a:gd name="T31" fmla="*/ 136 h 454"/>
                <a:gd name="T32" fmla="*/ 77 w 249"/>
                <a:gd name="T33" fmla="*/ 146 h 454"/>
                <a:gd name="T34" fmla="*/ 91 w 249"/>
                <a:gd name="T35" fmla="*/ 152 h 454"/>
                <a:gd name="T36" fmla="*/ 124 w 249"/>
                <a:gd name="T37" fmla="*/ 152 h 454"/>
                <a:gd name="T38" fmla="*/ 86 w 249"/>
                <a:gd name="T39" fmla="*/ 349 h 454"/>
                <a:gd name="T40" fmla="*/ 43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89 h 454"/>
                <a:gd name="T48" fmla="*/ 0 w 249"/>
                <a:gd name="T49" fmla="*/ 419 h 454"/>
                <a:gd name="T50" fmla="*/ 43 w 249"/>
                <a:gd name="T51" fmla="*/ 454 h 454"/>
                <a:gd name="T52" fmla="*/ 99 w 249"/>
                <a:gd name="T53" fmla="*/ 405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6"/>
                    <a:pt x="210" y="136"/>
                    <a:pt x="201" y="136"/>
                  </a:cubicBezTo>
                  <a:lnTo>
                    <a:pt x="160" y="136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2" y="64"/>
                  </a:cubicBezTo>
                  <a:cubicBezTo>
                    <a:pt x="235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3" y="58"/>
                  </a:cubicBezTo>
                  <a:cubicBezTo>
                    <a:pt x="140" y="69"/>
                    <a:pt x="138" y="74"/>
                    <a:pt x="126" y="136"/>
                  </a:cubicBezTo>
                  <a:lnTo>
                    <a:pt x="92" y="136"/>
                  </a:lnTo>
                  <a:cubicBezTo>
                    <a:pt x="82" y="136"/>
                    <a:pt x="77" y="136"/>
                    <a:pt x="77" y="146"/>
                  </a:cubicBezTo>
                  <a:cubicBezTo>
                    <a:pt x="77" y="152"/>
                    <a:pt x="81" y="152"/>
                    <a:pt x="91" y="152"/>
                  </a:cubicBezTo>
                  <a:lnTo>
                    <a:pt x="124" y="152"/>
                  </a:lnTo>
                  <a:lnTo>
                    <a:pt x="86" y="349"/>
                  </a:lnTo>
                  <a:cubicBezTo>
                    <a:pt x="77" y="397"/>
                    <a:pt x="69" y="443"/>
                    <a:pt x="43" y="443"/>
                  </a:cubicBezTo>
                  <a:cubicBezTo>
                    <a:pt x="41" y="443"/>
                    <a:pt x="28" y="443"/>
                    <a:pt x="19" y="434"/>
                  </a:cubicBezTo>
                  <a:cubicBezTo>
                    <a:pt x="42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8" y="389"/>
                  </a:cubicBezTo>
                  <a:cubicBezTo>
                    <a:pt x="15" y="389"/>
                    <a:pt x="0" y="400"/>
                    <a:pt x="0" y="419"/>
                  </a:cubicBezTo>
                  <a:cubicBezTo>
                    <a:pt x="0" y="442"/>
                    <a:pt x="22" y="454"/>
                    <a:pt x="43" y="454"/>
                  </a:cubicBezTo>
                  <a:cubicBezTo>
                    <a:pt x="70" y="454"/>
                    <a:pt x="90" y="424"/>
                    <a:pt x="99" y="405"/>
                  </a:cubicBezTo>
                  <a:cubicBezTo>
                    <a:pt x="115" y="374"/>
                    <a:pt x="127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Freeform 79">
              <a:extLst>
                <a:ext uri="{FF2B5EF4-FFF2-40B4-BE49-F238E27FC236}">
                  <a16:creationId xmlns:a16="http://schemas.microsoft.com/office/drawing/2014/main" id="{3496FADE-1784-47C8-B785-4BB2564C51C4}"/>
                </a:ext>
              </a:extLst>
            </p:cNvPr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7848600" y="2700338"/>
              <a:ext cx="69850" cy="76200"/>
            </a:xfrm>
            <a:custGeom>
              <a:avLst/>
              <a:gdLst>
                <a:gd name="T0" fmla="*/ 82 w 142"/>
                <a:gd name="T1" fmla="*/ 75 h 150"/>
                <a:gd name="T2" fmla="*/ 132 w 142"/>
                <a:gd name="T3" fmla="*/ 53 h 150"/>
                <a:gd name="T4" fmla="*/ 142 w 142"/>
                <a:gd name="T5" fmla="*/ 43 h 150"/>
                <a:gd name="T6" fmla="*/ 131 w 142"/>
                <a:gd name="T7" fmla="*/ 31 h 150"/>
                <a:gd name="T8" fmla="*/ 124 w 142"/>
                <a:gd name="T9" fmla="*/ 34 h 150"/>
                <a:gd name="T10" fmla="*/ 77 w 142"/>
                <a:gd name="T11" fmla="*/ 66 h 150"/>
                <a:gd name="T12" fmla="*/ 82 w 142"/>
                <a:gd name="T13" fmla="*/ 15 h 150"/>
                <a:gd name="T14" fmla="*/ 71 w 142"/>
                <a:gd name="T15" fmla="*/ 0 h 150"/>
                <a:gd name="T16" fmla="*/ 60 w 142"/>
                <a:gd name="T17" fmla="*/ 10 h 150"/>
                <a:gd name="T18" fmla="*/ 62 w 142"/>
                <a:gd name="T19" fmla="*/ 27 h 150"/>
                <a:gd name="T20" fmla="*/ 66 w 142"/>
                <a:gd name="T21" fmla="*/ 66 h 150"/>
                <a:gd name="T22" fmla="*/ 19 w 142"/>
                <a:gd name="T23" fmla="*/ 34 h 150"/>
                <a:gd name="T24" fmla="*/ 11 w 142"/>
                <a:gd name="T25" fmla="*/ 31 h 150"/>
                <a:gd name="T26" fmla="*/ 0 w 142"/>
                <a:gd name="T27" fmla="*/ 43 h 150"/>
                <a:gd name="T28" fmla="*/ 8 w 142"/>
                <a:gd name="T29" fmla="*/ 53 h 150"/>
                <a:gd name="T30" fmla="*/ 60 w 142"/>
                <a:gd name="T31" fmla="*/ 75 h 150"/>
                <a:gd name="T32" fmla="*/ 10 w 142"/>
                <a:gd name="T33" fmla="*/ 96 h 150"/>
                <a:gd name="T34" fmla="*/ 0 w 142"/>
                <a:gd name="T35" fmla="*/ 107 h 150"/>
                <a:gd name="T36" fmla="*/ 11 w 142"/>
                <a:gd name="T37" fmla="*/ 118 h 150"/>
                <a:gd name="T38" fmla="*/ 19 w 142"/>
                <a:gd name="T39" fmla="*/ 115 h 150"/>
                <a:gd name="T40" fmla="*/ 66 w 142"/>
                <a:gd name="T41" fmla="*/ 83 h 150"/>
                <a:gd name="T42" fmla="*/ 60 w 142"/>
                <a:gd name="T43" fmla="*/ 139 h 150"/>
                <a:gd name="T44" fmla="*/ 71 w 142"/>
                <a:gd name="T45" fmla="*/ 150 h 150"/>
                <a:gd name="T46" fmla="*/ 82 w 142"/>
                <a:gd name="T47" fmla="*/ 139 h 150"/>
                <a:gd name="T48" fmla="*/ 80 w 142"/>
                <a:gd name="T49" fmla="*/ 122 h 150"/>
                <a:gd name="T50" fmla="*/ 77 w 142"/>
                <a:gd name="T51" fmla="*/ 83 h 150"/>
                <a:gd name="T52" fmla="*/ 118 w 142"/>
                <a:gd name="T53" fmla="*/ 111 h 150"/>
                <a:gd name="T54" fmla="*/ 131 w 142"/>
                <a:gd name="T55" fmla="*/ 118 h 150"/>
                <a:gd name="T56" fmla="*/ 142 w 142"/>
                <a:gd name="T57" fmla="*/ 107 h 150"/>
                <a:gd name="T58" fmla="*/ 135 w 142"/>
                <a:gd name="T59" fmla="*/ 97 h 150"/>
                <a:gd name="T60" fmla="*/ 82 w 142"/>
                <a:gd name="T61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2" h="150">
                  <a:moveTo>
                    <a:pt x="82" y="75"/>
                  </a:moveTo>
                  <a:cubicBezTo>
                    <a:pt x="111" y="62"/>
                    <a:pt x="124" y="58"/>
                    <a:pt x="132" y="53"/>
                  </a:cubicBezTo>
                  <a:cubicBezTo>
                    <a:pt x="139" y="51"/>
                    <a:pt x="142" y="49"/>
                    <a:pt x="142" y="43"/>
                  </a:cubicBezTo>
                  <a:cubicBezTo>
                    <a:pt x="142" y="37"/>
                    <a:pt x="138" y="31"/>
                    <a:pt x="131" y="31"/>
                  </a:cubicBezTo>
                  <a:cubicBezTo>
                    <a:pt x="129" y="31"/>
                    <a:pt x="128" y="31"/>
                    <a:pt x="124" y="34"/>
                  </a:cubicBezTo>
                  <a:lnTo>
                    <a:pt x="77" y="66"/>
                  </a:lnTo>
                  <a:lnTo>
                    <a:pt x="82" y="15"/>
                  </a:lnTo>
                  <a:cubicBezTo>
                    <a:pt x="82" y="8"/>
                    <a:pt x="82" y="0"/>
                    <a:pt x="71" y="0"/>
                  </a:cubicBezTo>
                  <a:cubicBezTo>
                    <a:pt x="67" y="0"/>
                    <a:pt x="60" y="2"/>
                    <a:pt x="60" y="10"/>
                  </a:cubicBezTo>
                  <a:cubicBezTo>
                    <a:pt x="60" y="13"/>
                    <a:pt x="62" y="24"/>
                    <a:pt x="62" y="27"/>
                  </a:cubicBezTo>
                  <a:cubicBezTo>
                    <a:pt x="63" y="33"/>
                    <a:pt x="65" y="58"/>
                    <a:pt x="66" y="66"/>
                  </a:cubicBezTo>
                  <a:lnTo>
                    <a:pt x="19" y="34"/>
                  </a:lnTo>
                  <a:cubicBezTo>
                    <a:pt x="15" y="32"/>
                    <a:pt x="14" y="31"/>
                    <a:pt x="11" y="31"/>
                  </a:cubicBezTo>
                  <a:cubicBezTo>
                    <a:pt x="5" y="31"/>
                    <a:pt x="0" y="37"/>
                    <a:pt x="0" y="43"/>
                  </a:cubicBezTo>
                  <a:cubicBezTo>
                    <a:pt x="0" y="49"/>
                    <a:pt x="5" y="51"/>
                    <a:pt x="8" y="53"/>
                  </a:cubicBezTo>
                  <a:lnTo>
                    <a:pt x="60" y="75"/>
                  </a:lnTo>
                  <a:cubicBezTo>
                    <a:pt x="32" y="87"/>
                    <a:pt x="19" y="92"/>
                    <a:pt x="10" y="96"/>
                  </a:cubicBezTo>
                  <a:cubicBezTo>
                    <a:pt x="4" y="99"/>
                    <a:pt x="0" y="100"/>
                    <a:pt x="0" y="107"/>
                  </a:cubicBezTo>
                  <a:cubicBezTo>
                    <a:pt x="0" y="113"/>
                    <a:pt x="5" y="118"/>
                    <a:pt x="11" y="118"/>
                  </a:cubicBezTo>
                  <a:cubicBezTo>
                    <a:pt x="14" y="118"/>
                    <a:pt x="14" y="118"/>
                    <a:pt x="19" y="115"/>
                  </a:cubicBezTo>
                  <a:lnTo>
                    <a:pt x="66" y="83"/>
                  </a:lnTo>
                  <a:lnTo>
                    <a:pt x="60" y="139"/>
                  </a:lnTo>
                  <a:cubicBezTo>
                    <a:pt x="60" y="147"/>
                    <a:pt x="67" y="150"/>
                    <a:pt x="71" y="150"/>
                  </a:cubicBezTo>
                  <a:cubicBezTo>
                    <a:pt x="75" y="150"/>
                    <a:pt x="82" y="147"/>
                    <a:pt x="82" y="139"/>
                  </a:cubicBezTo>
                  <a:cubicBezTo>
                    <a:pt x="82" y="136"/>
                    <a:pt x="81" y="126"/>
                    <a:pt x="80" y="122"/>
                  </a:cubicBezTo>
                  <a:cubicBezTo>
                    <a:pt x="80" y="116"/>
                    <a:pt x="77" y="91"/>
                    <a:pt x="77" y="83"/>
                  </a:cubicBezTo>
                  <a:lnTo>
                    <a:pt x="118" y="111"/>
                  </a:lnTo>
                  <a:cubicBezTo>
                    <a:pt x="127" y="118"/>
                    <a:pt x="128" y="118"/>
                    <a:pt x="131" y="118"/>
                  </a:cubicBezTo>
                  <a:cubicBezTo>
                    <a:pt x="138" y="118"/>
                    <a:pt x="142" y="113"/>
                    <a:pt x="142" y="107"/>
                  </a:cubicBezTo>
                  <a:cubicBezTo>
                    <a:pt x="142" y="100"/>
                    <a:pt x="138" y="98"/>
                    <a:pt x="135" y="97"/>
                  </a:cubicBezTo>
                  <a:lnTo>
                    <a:pt x="82" y="7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Freeform 80">
              <a:extLst>
                <a:ext uri="{FF2B5EF4-FFF2-40B4-BE49-F238E27FC236}">
                  <a16:creationId xmlns:a16="http://schemas.microsoft.com/office/drawing/2014/main" id="{F2CB08CF-243D-45E0-98E6-F57D8A452064}"/>
                </a:ext>
              </a:extLst>
            </p:cNvPr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7953375" y="2709863"/>
              <a:ext cx="150813" cy="231775"/>
            </a:xfrm>
            <a:custGeom>
              <a:avLst/>
              <a:gdLst>
                <a:gd name="T0" fmla="*/ 226 w 302"/>
                <a:gd name="T1" fmla="*/ 13 h 449"/>
                <a:gd name="T2" fmla="*/ 227 w 302"/>
                <a:gd name="T3" fmla="*/ 6 h 449"/>
                <a:gd name="T4" fmla="*/ 221 w 302"/>
                <a:gd name="T5" fmla="*/ 0 h 449"/>
                <a:gd name="T6" fmla="*/ 214 w 302"/>
                <a:gd name="T7" fmla="*/ 10 h 449"/>
                <a:gd name="T8" fmla="*/ 131 w 302"/>
                <a:gd name="T9" fmla="*/ 340 h 449"/>
                <a:gd name="T10" fmla="*/ 74 w 302"/>
                <a:gd name="T11" fmla="*/ 284 h 449"/>
                <a:gd name="T12" fmla="*/ 101 w 302"/>
                <a:gd name="T13" fmla="*/ 191 h 449"/>
                <a:gd name="T14" fmla="*/ 107 w 302"/>
                <a:gd name="T15" fmla="*/ 167 h 449"/>
                <a:gd name="T16" fmla="*/ 66 w 302"/>
                <a:gd name="T17" fmla="*/ 126 h 449"/>
                <a:gd name="T18" fmla="*/ 0 w 302"/>
                <a:gd name="T19" fmla="*/ 203 h 449"/>
                <a:gd name="T20" fmla="*/ 6 w 302"/>
                <a:gd name="T21" fmla="*/ 208 h 449"/>
                <a:gd name="T22" fmla="*/ 14 w 302"/>
                <a:gd name="T23" fmla="*/ 199 h 449"/>
                <a:gd name="T24" fmla="*/ 64 w 302"/>
                <a:gd name="T25" fmla="*/ 137 h 449"/>
                <a:gd name="T26" fmla="*/ 77 w 302"/>
                <a:gd name="T27" fmla="*/ 153 h 449"/>
                <a:gd name="T28" fmla="*/ 65 w 302"/>
                <a:gd name="T29" fmla="*/ 196 h 449"/>
                <a:gd name="T30" fmla="*/ 41 w 302"/>
                <a:gd name="T31" fmla="*/ 280 h 449"/>
                <a:gd name="T32" fmla="*/ 128 w 302"/>
                <a:gd name="T33" fmla="*/ 351 h 449"/>
                <a:gd name="T34" fmla="*/ 117 w 302"/>
                <a:gd name="T35" fmla="*/ 396 h 449"/>
                <a:gd name="T36" fmla="*/ 106 w 302"/>
                <a:gd name="T37" fmla="*/ 444 h 449"/>
                <a:gd name="T38" fmla="*/ 112 w 302"/>
                <a:gd name="T39" fmla="*/ 449 h 449"/>
                <a:gd name="T40" fmla="*/ 116 w 302"/>
                <a:gd name="T41" fmla="*/ 447 h 449"/>
                <a:gd name="T42" fmla="*/ 122 w 302"/>
                <a:gd name="T43" fmla="*/ 426 h 449"/>
                <a:gd name="T44" fmla="*/ 141 w 302"/>
                <a:gd name="T45" fmla="*/ 352 h 449"/>
                <a:gd name="T46" fmla="*/ 250 w 302"/>
                <a:gd name="T47" fmla="*/ 299 h 449"/>
                <a:gd name="T48" fmla="*/ 287 w 302"/>
                <a:gd name="T49" fmla="*/ 239 h 449"/>
                <a:gd name="T50" fmla="*/ 302 w 302"/>
                <a:gd name="T51" fmla="*/ 161 h 449"/>
                <a:gd name="T52" fmla="*/ 280 w 302"/>
                <a:gd name="T53" fmla="*/ 126 h 449"/>
                <a:gd name="T54" fmla="*/ 255 w 302"/>
                <a:gd name="T55" fmla="*/ 150 h 449"/>
                <a:gd name="T56" fmla="*/ 263 w 302"/>
                <a:gd name="T57" fmla="*/ 163 h 449"/>
                <a:gd name="T58" fmla="*/ 281 w 302"/>
                <a:gd name="T59" fmla="*/ 206 h 449"/>
                <a:gd name="T60" fmla="*/ 237 w 302"/>
                <a:gd name="T61" fmla="*/ 297 h 449"/>
                <a:gd name="T62" fmla="*/ 144 w 302"/>
                <a:gd name="T63" fmla="*/ 341 h 449"/>
                <a:gd name="T64" fmla="*/ 226 w 302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9">
                  <a:moveTo>
                    <a:pt x="226" y="13"/>
                  </a:moveTo>
                  <a:cubicBezTo>
                    <a:pt x="226" y="11"/>
                    <a:pt x="227" y="8"/>
                    <a:pt x="227" y="6"/>
                  </a:cubicBezTo>
                  <a:cubicBezTo>
                    <a:pt x="227" y="1"/>
                    <a:pt x="224" y="0"/>
                    <a:pt x="221" y="0"/>
                  </a:cubicBezTo>
                  <a:cubicBezTo>
                    <a:pt x="216" y="0"/>
                    <a:pt x="216" y="1"/>
                    <a:pt x="214" y="10"/>
                  </a:cubicBezTo>
                  <a:lnTo>
                    <a:pt x="131" y="340"/>
                  </a:lnTo>
                  <a:cubicBezTo>
                    <a:pt x="93" y="335"/>
                    <a:pt x="74" y="317"/>
                    <a:pt x="74" y="284"/>
                  </a:cubicBezTo>
                  <a:cubicBezTo>
                    <a:pt x="74" y="274"/>
                    <a:pt x="74" y="261"/>
                    <a:pt x="101" y="191"/>
                  </a:cubicBezTo>
                  <a:cubicBezTo>
                    <a:pt x="103" y="185"/>
                    <a:pt x="107" y="177"/>
                    <a:pt x="107" y="167"/>
                  </a:cubicBezTo>
                  <a:cubicBezTo>
                    <a:pt x="107" y="144"/>
                    <a:pt x="91" y="126"/>
                    <a:pt x="66" y="126"/>
                  </a:cubicBezTo>
                  <a:cubicBezTo>
                    <a:pt x="18" y="126"/>
                    <a:pt x="0" y="198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1" y="207"/>
                    <a:pt x="14" y="199"/>
                  </a:cubicBezTo>
                  <a:cubicBezTo>
                    <a:pt x="27" y="151"/>
                    <a:pt x="47" y="137"/>
                    <a:pt x="64" y="137"/>
                  </a:cubicBezTo>
                  <a:cubicBezTo>
                    <a:pt x="68" y="137"/>
                    <a:pt x="77" y="137"/>
                    <a:pt x="77" y="153"/>
                  </a:cubicBezTo>
                  <a:cubicBezTo>
                    <a:pt x="77" y="166"/>
                    <a:pt x="72" y="178"/>
                    <a:pt x="65" y="196"/>
                  </a:cubicBezTo>
                  <a:cubicBezTo>
                    <a:pt x="41" y="259"/>
                    <a:pt x="41" y="272"/>
                    <a:pt x="41" y="280"/>
                  </a:cubicBezTo>
                  <a:cubicBezTo>
                    <a:pt x="41" y="328"/>
                    <a:pt x="80" y="348"/>
                    <a:pt x="128" y="351"/>
                  </a:cubicBezTo>
                  <a:cubicBezTo>
                    <a:pt x="124" y="369"/>
                    <a:pt x="124" y="370"/>
                    <a:pt x="117" y="396"/>
                  </a:cubicBezTo>
                  <a:cubicBezTo>
                    <a:pt x="116" y="402"/>
                    <a:pt x="106" y="442"/>
                    <a:pt x="106" y="444"/>
                  </a:cubicBezTo>
                  <a:cubicBezTo>
                    <a:pt x="106" y="444"/>
                    <a:pt x="106" y="449"/>
                    <a:pt x="112" y="449"/>
                  </a:cubicBezTo>
                  <a:cubicBezTo>
                    <a:pt x="113" y="449"/>
                    <a:pt x="115" y="449"/>
                    <a:pt x="116" y="447"/>
                  </a:cubicBezTo>
                  <a:cubicBezTo>
                    <a:pt x="118" y="446"/>
                    <a:pt x="121" y="433"/>
                    <a:pt x="122" y="426"/>
                  </a:cubicBezTo>
                  <a:lnTo>
                    <a:pt x="141" y="352"/>
                  </a:lnTo>
                  <a:cubicBezTo>
                    <a:pt x="159" y="352"/>
                    <a:pt x="203" y="352"/>
                    <a:pt x="250" y="299"/>
                  </a:cubicBezTo>
                  <a:cubicBezTo>
                    <a:pt x="271" y="276"/>
                    <a:pt x="281" y="254"/>
                    <a:pt x="287" y="239"/>
                  </a:cubicBezTo>
                  <a:cubicBezTo>
                    <a:pt x="291" y="226"/>
                    <a:pt x="302" y="183"/>
                    <a:pt x="302" y="161"/>
                  </a:cubicBezTo>
                  <a:cubicBezTo>
                    <a:pt x="302" y="133"/>
                    <a:pt x="289" y="126"/>
                    <a:pt x="280" y="126"/>
                  </a:cubicBezTo>
                  <a:cubicBezTo>
                    <a:pt x="268" y="126"/>
                    <a:pt x="255" y="139"/>
                    <a:pt x="255" y="150"/>
                  </a:cubicBezTo>
                  <a:cubicBezTo>
                    <a:pt x="255" y="156"/>
                    <a:pt x="258" y="159"/>
                    <a:pt x="263" y="163"/>
                  </a:cubicBezTo>
                  <a:cubicBezTo>
                    <a:pt x="268" y="169"/>
                    <a:pt x="281" y="182"/>
                    <a:pt x="281" y="206"/>
                  </a:cubicBezTo>
                  <a:cubicBezTo>
                    <a:pt x="281" y="238"/>
                    <a:pt x="255" y="279"/>
                    <a:pt x="237" y="297"/>
                  </a:cubicBezTo>
                  <a:cubicBezTo>
                    <a:pt x="193" y="341"/>
                    <a:pt x="161" y="341"/>
                    <a:pt x="144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Freeform 81">
              <a:extLst>
                <a:ext uri="{FF2B5EF4-FFF2-40B4-BE49-F238E27FC236}">
                  <a16:creationId xmlns:a16="http://schemas.microsoft.com/office/drawing/2014/main" id="{534FAF2A-7C62-4F72-9B49-2508CFC9D840}"/>
                </a:ext>
              </a:extLst>
            </p:cNvPr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8115300" y="2847975"/>
              <a:ext cx="106363" cy="80963"/>
            </a:xfrm>
            <a:custGeom>
              <a:avLst/>
              <a:gdLst>
                <a:gd name="T0" fmla="*/ 26 w 213"/>
                <a:gd name="T1" fmla="*/ 131 h 157"/>
                <a:gd name="T2" fmla="*/ 23 w 213"/>
                <a:gd name="T3" fmla="*/ 146 h 157"/>
                <a:gd name="T4" fmla="*/ 35 w 213"/>
                <a:gd name="T5" fmla="*/ 157 h 157"/>
                <a:gd name="T6" fmla="*/ 48 w 213"/>
                <a:gd name="T7" fmla="*/ 149 h 157"/>
                <a:gd name="T8" fmla="*/ 55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3 w 213"/>
                <a:gd name="T15" fmla="*/ 41 h 157"/>
                <a:gd name="T16" fmla="*/ 135 w 213"/>
                <a:gd name="T17" fmla="*/ 9 h 157"/>
                <a:gd name="T18" fmla="*/ 156 w 213"/>
                <a:gd name="T19" fmla="*/ 34 h 157"/>
                <a:gd name="T20" fmla="*/ 135 w 213"/>
                <a:gd name="T21" fmla="*/ 108 h 157"/>
                <a:gd name="T22" fmla="*/ 130 w 213"/>
                <a:gd name="T23" fmla="*/ 127 h 157"/>
                <a:gd name="T24" fmla="*/ 163 w 213"/>
                <a:gd name="T25" fmla="*/ 157 h 157"/>
                <a:gd name="T26" fmla="*/ 213 w 213"/>
                <a:gd name="T27" fmla="*/ 103 h 157"/>
                <a:gd name="T28" fmla="*/ 208 w 213"/>
                <a:gd name="T29" fmla="*/ 99 h 157"/>
                <a:gd name="T30" fmla="*/ 201 w 213"/>
                <a:gd name="T31" fmla="*/ 105 h 157"/>
                <a:gd name="T32" fmla="*/ 164 w 213"/>
                <a:gd name="T33" fmla="*/ 147 h 157"/>
                <a:gd name="T34" fmla="*/ 155 w 213"/>
                <a:gd name="T35" fmla="*/ 135 h 157"/>
                <a:gd name="T36" fmla="*/ 163 w 213"/>
                <a:gd name="T37" fmla="*/ 107 h 157"/>
                <a:gd name="T38" fmla="*/ 182 w 213"/>
                <a:gd name="T39" fmla="*/ 39 h 157"/>
                <a:gd name="T40" fmla="*/ 137 w 213"/>
                <a:gd name="T41" fmla="*/ 0 h 157"/>
                <a:gd name="T42" fmla="*/ 78 w 213"/>
                <a:gd name="T43" fmla="*/ 31 h 157"/>
                <a:gd name="T44" fmla="*/ 40 w 213"/>
                <a:gd name="T45" fmla="*/ 0 h 157"/>
                <a:gd name="T46" fmla="*/ 13 w 213"/>
                <a:gd name="T47" fmla="*/ 18 h 157"/>
                <a:gd name="T48" fmla="*/ 0 w 213"/>
                <a:gd name="T49" fmla="*/ 53 h 157"/>
                <a:gd name="T50" fmla="*/ 6 w 213"/>
                <a:gd name="T51" fmla="*/ 57 h 157"/>
                <a:gd name="T52" fmla="*/ 14 w 213"/>
                <a:gd name="T53" fmla="*/ 47 h 157"/>
                <a:gd name="T54" fmla="*/ 39 w 213"/>
                <a:gd name="T55" fmla="*/ 9 h 157"/>
                <a:gd name="T56" fmla="*/ 51 w 213"/>
                <a:gd name="T57" fmla="*/ 26 h 157"/>
                <a:gd name="T58" fmla="*/ 45 w 213"/>
                <a:gd name="T59" fmla="*/ 55 h 157"/>
                <a:gd name="T60" fmla="*/ 38 w 213"/>
                <a:gd name="T61" fmla="*/ 87 h 157"/>
                <a:gd name="T62" fmla="*/ 26 w 213"/>
                <a:gd name="T63" fmla="*/ 1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1"/>
                  </a:moveTo>
                  <a:cubicBezTo>
                    <a:pt x="25" y="136"/>
                    <a:pt x="23" y="145"/>
                    <a:pt x="23" y="146"/>
                  </a:cubicBezTo>
                  <a:cubicBezTo>
                    <a:pt x="23" y="153"/>
                    <a:pt x="29" y="157"/>
                    <a:pt x="35" y="157"/>
                  </a:cubicBezTo>
                  <a:cubicBezTo>
                    <a:pt x="41" y="157"/>
                    <a:pt x="47" y="152"/>
                    <a:pt x="48" y="149"/>
                  </a:cubicBezTo>
                  <a:cubicBezTo>
                    <a:pt x="50" y="146"/>
                    <a:pt x="53" y="135"/>
                    <a:pt x="55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8"/>
                    <a:pt x="67" y="81"/>
                    <a:pt x="68" y="73"/>
                  </a:cubicBezTo>
                  <a:cubicBezTo>
                    <a:pt x="72" y="58"/>
                    <a:pt x="73" y="56"/>
                    <a:pt x="83" y="41"/>
                  </a:cubicBezTo>
                  <a:cubicBezTo>
                    <a:pt x="93" y="27"/>
                    <a:pt x="109" y="9"/>
                    <a:pt x="135" y="9"/>
                  </a:cubicBezTo>
                  <a:cubicBezTo>
                    <a:pt x="155" y="9"/>
                    <a:pt x="156" y="27"/>
                    <a:pt x="156" y="34"/>
                  </a:cubicBezTo>
                  <a:cubicBezTo>
                    <a:pt x="156" y="55"/>
                    <a:pt x="141" y="93"/>
                    <a:pt x="135" y="108"/>
                  </a:cubicBezTo>
                  <a:cubicBezTo>
                    <a:pt x="131" y="118"/>
                    <a:pt x="130" y="121"/>
                    <a:pt x="130" y="127"/>
                  </a:cubicBezTo>
                  <a:cubicBezTo>
                    <a:pt x="130" y="145"/>
                    <a:pt x="145" y="157"/>
                    <a:pt x="163" y="157"/>
                  </a:cubicBezTo>
                  <a:cubicBezTo>
                    <a:pt x="198" y="157"/>
                    <a:pt x="213" y="109"/>
                    <a:pt x="213" y="103"/>
                  </a:cubicBezTo>
                  <a:cubicBezTo>
                    <a:pt x="213" y="99"/>
                    <a:pt x="209" y="99"/>
                    <a:pt x="208" y="99"/>
                  </a:cubicBezTo>
                  <a:cubicBezTo>
                    <a:pt x="203" y="99"/>
                    <a:pt x="203" y="101"/>
                    <a:pt x="201" y="105"/>
                  </a:cubicBezTo>
                  <a:cubicBezTo>
                    <a:pt x="193" y="133"/>
                    <a:pt x="178" y="147"/>
                    <a:pt x="164" y="147"/>
                  </a:cubicBezTo>
                  <a:cubicBezTo>
                    <a:pt x="157" y="147"/>
                    <a:pt x="155" y="142"/>
                    <a:pt x="155" y="135"/>
                  </a:cubicBezTo>
                  <a:cubicBezTo>
                    <a:pt x="155" y="127"/>
                    <a:pt x="157" y="122"/>
                    <a:pt x="163" y="107"/>
                  </a:cubicBezTo>
                  <a:cubicBezTo>
                    <a:pt x="168" y="96"/>
                    <a:pt x="182" y="59"/>
                    <a:pt x="182" y="39"/>
                  </a:cubicBezTo>
                  <a:cubicBezTo>
                    <a:pt x="182" y="5"/>
                    <a:pt x="155" y="0"/>
                    <a:pt x="137" y="0"/>
                  </a:cubicBezTo>
                  <a:cubicBezTo>
                    <a:pt x="108" y="0"/>
                    <a:pt x="88" y="17"/>
                    <a:pt x="78" y="31"/>
                  </a:cubicBezTo>
                  <a:cubicBezTo>
                    <a:pt x="75" y="7"/>
                    <a:pt x="55" y="0"/>
                    <a:pt x="40" y="0"/>
                  </a:cubicBezTo>
                  <a:cubicBezTo>
                    <a:pt x="25" y="0"/>
                    <a:pt x="17" y="10"/>
                    <a:pt x="13" y="18"/>
                  </a:cubicBezTo>
                  <a:cubicBezTo>
                    <a:pt x="5" y="31"/>
                    <a:pt x="0" y="51"/>
                    <a:pt x="0" y="53"/>
                  </a:cubicBezTo>
                  <a:cubicBezTo>
                    <a:pt x="0" y="57"/>
                    <a:pt x="5" y="57"/>
                    <a:pt x="6" y="57"/>
                  </a:cubicBezTo>
                  <a:cubicBezTo>
                    <a:pt x="11" y="57"/>
                    <a:pt x="11" y="56"/>
                    <a:pt x="14" y="47"/>
                  </a:cubicBezTo>
                  <a:cubicBezTo>
                    <a:pt x="19" y="26"/>
                    <a:pt x="26" y="9"/>
                    <a:pt x="39" y="9"/>
                  </a:cubicBezTo>
                  <a:cubicBezTo>
                    <a:pt x="48" y="9"/>
                    <a:pt x="51" y="17"/>
                    <a:pt x="51" y="26"/>
                  </a:cubicBezTo>
                  <a:cubicBezTo>
                    <a:pt x="51" y="33"/>
                    <a:pt x="48" y="46"/>
                    <a:pt x="45" y="55"/>
                  </a:cubicBezTo>
                  <a:cubicBezTo>
                    <a:pt x="43" y="65"/>
                    <a:pt x="39" y="79"/>
                    <a:pt x="38" y="87"/>
                  </a:cubicBezTo>
                  <a:lnTo>
                    <a:pt x="26" y="1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Freeform 82">
              <a:extLst>
                <a:ext uri="{FF2B5EF4-FFF2-40B4-BE49-F238E27FC236}">
                  <a16:creationId xmlns:a16="http://schemas.microsoft.com/office/drawing/2014/main" id="{76FC1828-F57B-45EE-919E-6F45116B0DBD}"/>
                </a:ext>
              </a:extLst>
            </p:cNvPr>
            <p:cNvSpPr>
              <a:spLocks noEditPoints="1"/>
            </p:cNvSpPr>
            <p:nvPr>
              <p:custDataLst>
                <p:tags r:id="rId96"/>
              </p:custDataLst>
            </p:nvPr>
          </p:nvSpPr>
          <p:spPr bwMode="auto">
            <a:xfrm>
              <a:off x="8291513" y="2709863"/>
              <a:ext cx="122238" cy="180975"/>
            </a:xfrm>
            <a:custGeom>
              <a:avLst/>
              <a:gdLst>
                <a:gd name="T0" fmla="*/ 173 w 246"/>
                <a:gd name="T1" fmla="*/ 319 h 352"/>
                <a:gd name="T2" fmla="*/ 173 w 246"/>
                <a:gd name="T3" fmla="*/ 352 h 352"/>
                <a:gd name="T4" fmla="*/ 246 w 246"/>
                <a:gd name="T5" fmla="*/ 346 h 352"/>
                <a:gd name="T6" fmla="*/ 246 w 246"/>
                <a:gd name="T7" fmla="*/ 331 h 352"/>
                <a:gd name="T8" fmla="*/ 207 w 246"/>
                <a:gd name="T9" fmla="*/ 303 h 352"/>
                <a:gd name="T10" fmla="*/ 207 w 246"/>
                <a:gd name="T11" fmla="*/ 0 h 352"/>
                <a:gd name="T12" fmla="*/ 135 w 246"/>
                <a:gd name="T13" fmla="*/ 6 h 352"/>
                <a:gd name="T14" fmla="*/ 135 w 246"/>
                <a:gd name="T15" fmla="*/ 21 h 352"/>
                <a:gd name="T16" fmla="*/ 174 w 246"/>
                <a:gd name="T17" fmla="*/ 49 h 352"/>
                <a:gd name="T18" fmla="*/ 174 w 246"/>
                <a:gd name="T19" fmla="*/ 157 h 352"/>
                <a:gd name="T20" fmla="*/ 111 w 246"/>
                <a:gd name="T21" fmla="*/ 126 h 352"/>
                <a:gd name="T22" fmla="*/ 0 w 246"/>
                <a:gd name="T23" fmla="*/ 239 h 352"/>
                <a:gd name="T24" fmla="*/ 106 w 246"/>
                <a:gd name="T25" fmla="*/ 352 h 352"/>
                <a:gd name="T26" fmla="*/ 173 w 246"/>
                <a:gd name="T27" fmla="*/ 319 h 352"/>
                <a:gd name="T28" fmla="*/ 173 w 246"/>
                <a:gd name="T29" fmla="*/ 185 h 352"/>
                <a:gd name="T30" fmla="*/ 173 w 246"/>
                <a:gd name="T31" fmla="*/ 288 h 352"/>
                <a:gd name="T32" fmla="*/ 167 w 246"/>
                <a:gd name="T33" fmla="*/ 306 h 352"/>
                <a:gd name="T34" fmla="*/ 108 w 246"/>
                <a:gd name="T35" fmla="*/ 341 h 352"/>
                <a:gd name="T36" fmla="*/ 56 w 246"/>
                <a:gd name="T37" fmla="*/ 309 h 352"/>
                <a:gd name="T38" fmla="*/ 42 w 246"/>
                <a:gd name="T39" fmla="*/ 240 h 352"/>
                <a:gd name="T40" fmla="*/ 57 w 246"/>
                <a:gd name="T41" fmla="*/ 169 h 352"/>
                <a:gd name="T42" fmla="*/ 113 w 246"/>
                <a:gd name="T43" fmla="*/ 137 h 352"/>
                <a:gd name="T44" fmla="*/ 167 w 246"/>
                <a:gd name="T45" fmla="*/ 167 h 352"/>
                <a:gd name="T46" fmla="*/ 173 w 246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52">
                  <a:moveTo>
                    <a:pt x="173" y="319"/>
                  </a:moveTo>
                  <a:lnTo>
                    <a:pt x="173" y="352"/>
                  </a:lnTo>
                  <a:lnTo>
                    <a:pt x="246" y="346"/>
                  </a:lnTo>
                  <a:lnTo>
                    <a:pt x="246" y="331"/>
                  </a:lnTo>
                  <a:cubicBezTo>
                    <a:pt x="211" y="331"/>
                    <a:pt x="207" y="328"/>
                    <a:pt x="207" y="303"/>
                  </a:cubicBezTo>
                  <a:lnTo>
                    <a:pt x="207" y="0"/>
                  </a:lnTo>
                  <a:lnTo>
                    <a:pt x="135" y="6"/>
                  </a:lnTo>
                  <a:lnTo>
                    <a:pt x="135" y="21"/>
                  </a:lnTo>
                  <a:cubicBezTo>
                    <a:pt x="170" y="21"/>
                    <a:pt x="174" y="25"/>
                    <a:pt x="174" y="49"/>
                  </a:cubicBezTo>
                  <a:lnTo>
                    <a:pt x="174" y="157"/>
                  </a:lnTo>
                  <a:cubicBezTo>
                    <a:pt x="160" y="139"/>
                    <a:pt x="138" y="126"/>
                    <a:pt x="111" y="126"/>
                  </a:cubicBezTo>
                  <a:cubicBezTo>
                    <a:pt x="53" y="126"/>
                    <a:pt x="0" y="175"/>
                    <a:pt x="0" y="239"/>
                  </a:cubicBezTo>
                  <a:cubicBezTo>
                    <a:pt x="0" y="303"/>
                    <a:pt x="49" y="352"/>
                    <a:pt x="106" y="352"/>
                  </a:cubicBezTo>
                  <a:cubicBezTo>
                    <a:pt x="138" y="352"/>
                    <a:pt x="160" y="335"/>
                    <a:pt x="173" y="319"/>
                  </a:cubicBezTo>
                  <a:close/>
                  <a:moveTo>
                    <a:pt x="173" y="185"/>
                  </a:moveTo>
                  <a:lnTo>
                    <a:pt x="173" y="288"/>
                  </a:lnTo>
                  <a:cubicBezTo>
                    <a:pt x="173" y="297"/>
                    <a:pt x="173" y="298"/>
                    <a:pt x="167" y="306"/>
                  </a:cubicBezTo>
                  <a:cubicBezTo>
                    <a:pt x="152" y="330"/>
                    <a:pt x="130" y="341"/>
                    <a:pt x="108" y="341"/>
                  </a:cubicBezTo>
                  <a:cubicBezTo>
                    <a:pt x="86" y="341"/>
                    <a:pt x="68" y="328"/>
                    <a:pt x="56" y="309"/>
                  </a:cubicBezTo>
                  <a:cubicBezTo>
                    <a:pt x="43" y="289"/>
                    <a:pt x="42" y="260"/>
                    <a:pt x="42" y="240"/>
                  </a:cubicBezTo>
                  <a:cubicBezTo>
                    <a:pt x="42" y="221"/>
                    <a:pt x="43" y="191"/>
                    <a:pt x="57" y="169"/>
                  </a:cubicBezTo>
                  <a:cubicBezTo>
                    <a:pt x="68" y="153"/>
                    <a:pt x="86" y="137"/>
                    <a:pt x="113" y="137"/>
                  </a:cubicBezTo>
                  <a:cubicBezTo>
                    <a:pt x="131" y="137"/>
                    <a:pt x="152" y="144"/>
                    <a:pt x="167" y="167"/>
                  </a:cubicBezTo>
                  <a:cubicBezTo>
                    <a:pt x="173" y="175"/>
                    <a:pt x="173" y="176"/>
                    <a:pt x="173" y="18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Freeform 83">
              <a:extLst>
                <a:ext uri="{FF2B5EF4-FFF2-40B4-BE49-F238E27FC236}">
                  <a16:creationId xmlns:a16="http://schemas.microsoft.com/office/drawing/2014/main" id="{0AC5E258-27A9-43EB-8E08-D3451DE9517C}"/>
                </a:ext>
              </a:extLst>
            </p:cNvPr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8428038" y="2774950"/>
              <a:ext cx="123825" cy="115888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7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8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5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7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1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5" y="11"/>
                    <a:pt x="122" y="15"/>
                    <a:pt x="122" y="44"/>
                  </a:cubicBezTo>
                  <a:cubicBezTo>
                    <a:pt x="122" y="60"/>
                    <a:pt x="114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6"/>
                    <a:pt x="123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06" name="Group 505">
            <a:extLst>
              <a:ext uri="{FF2B5EF4-FFF2-40B4-BE49-F238E27FC236}">
                <a16:creationId xmlns:a16="http://schemas.microsoft.com/office/drawing/2014/main" id="{D257CD0B-D985-4779-804D-153DD456F682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51606" y="5204275"/>
            <a:ext cx="6551612" cy="585787"/>
            <a:chOff x="150813" y="5494338"/>
            <a:chExt cx="6551612" cy="585787"/>
          </a:xfrm>
        </p:grpSpPr>
        <p:sp>
          <p:nvSpPr>
            <p:cNvPr id="389" name="Freeform 202">
              <a:extLst>
                <a:ext uri="{FF2B5EF4-FFF2-40B4-BE49-F238E27FC236}">
                  <a16:creationId xmlns:a16="http://schemas.microsoft.com/office/drawing/2014/main" id="{769D801D-A363-46CA-AF70-704980F063D9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150813" y="5494338"/>
              <a:ext cx="219075" cy="568325"/>
            </a:xfrm>
            <a:custGeom>
              <a:avLst/>
              <a:gdLst>
                <a:gd name="T0" fmla="*/ 24 w 442"/>
                <a:gd name="T1" fmla="*/ 1086 h 1108"/>
                <a:gd name="T2" fmla="*/ 48 w 442"/>
                <a:gd name="T3" fmla="*/ 1062 h 1108"/>
                <a:gd name="T4" fmla="*/ 24 w 442"/>
                <a:gd name="T5" fmla="*/ 1037 h 1108"/>
                <a:gd name="T6" fmla="*/ 0 w 442"/>
                <a:gd name="T7" fmla="*/ 1062 h 1108"/>
                <a:gd name="T8" fmla="*/ 55 w 442"/>
                <a:gd name="T9" fmla="*/ 1108 h 1108"/>
                <a:gd name="T10" fmla="*/ 195 w 442"/>
                <a:gd name="T11" fmla="*/ 847 h 1108"/>
                <a:gd name="T12" fmla="*/ 292 w 442"/>
                <a:gd name="T13" fmla="*/ 370 h 1108"/>
                <a:gd name="T14" fmla="*/ 346 w 442"/>
                <a:gd name="T15" fmla="*/ 100 h 1108"/>
                <a:gd name="T16" fmla="*/ 389 w 442"/>
                <a:gd name="T17" fmla="*/ 11 h 1108"/>
                <a:gd name="T18" fmla="*/ 419 w 442"/>
                <a:gd name="T19" fmla="*/ 23 h 1108"/>
                <a:gd name="T20" fmla="*/ 394 w 442"/>
                <a:gd name="T21" fmla="*/ 47 h 1108"/>
                <a:gd name="T22" fmla="*/ 418 w 442"/>
                <a:gd name="T23" fmla="*/ 71 h 1108"/>
                <a:gd name="T24" fmla="*/ 442 w 442"/>
                <a:gd name="T25" fmla="*/ 46 h 1108"/>
                <a:gd name="T26" fmla="*/ 388 w 442"/>
                <a:gd name="T27" fmla="*/ 0 h 1108"/>
                <a:gd name="T28" fmla="*/ 294 w 442"/>
                <a:gd name="T29" fmla="*/ 156 h 1108"/>
                <a:gd name="T30" fmla="*/ 170 w 442"/>
                <a:gd name="T31" fmla="*/ 738 h 1108"/>
                <a:gd name="T32" fmla="*/ 126 w 442"/>
                <a:gd name="T33" fmla="*/ 967 h 1108"/>
                <a:gd name="T34" fmla="*/ 54 w 442"/>
                <a:gd name="T35" fmla="*/ 1098 h 1108"/>
                <a:gd name="T36" fmla="*/ 24 w 442"/>
                <a:gd name="T37" fmla="*/ 1086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2" h="1108">
                  <a:moveTo>
                    <a:pt x="24" y="1086"/>
                  </a:moveTo>
                  <a:cubicBezTo>
                    <a:pt x="40" y="1085"/>
                    <a:pt x="48" y="1074"/>
                    <a:pt x="48" y="1062"/>
                  </a:cubicBezTo>
                  <a:cubicBezTo>
                    <a:pt x="48" y="1045"/>
                    <a:pt x="36" y="1037"/>
                    <a:pt x="24" y="1037"/>
                  </a:cubicBezTo>
                  <a:cubicBezTo>
                    <a:pt x="12" y="1037"/>
                    <a:pt x="0" y="1045"/>
                    <a:pt x="0" y="1062"/>
                  </a:cubicBezTo>
                  <a:cubicBezTo>
                    <a:pt x="0" y="1088"/>
                    <a:pt x="25" y="1108"/>
                    <a:pt x="55" y="1108"/>
                  </a:cubicBezTo>
                  <a:cubicBezTo>
                    <a:pt x="131" y="1108"/>
                    <a:pt x="159" y="992"/>
                    <a:pt x="195" y="847"/>
                  </a:cubicBezTo>
                  <a:cubicBezTo>
                    <a:pt x="233" y="689"/>
                    <a:pt x="265" y="530"/>
                    <a:pt x="292" y="370"/>
                  </a:cubicBezTo>
                  <a:cubicBezTo>
                    <a:pt x="311" y="264"/>
                    <a:pt x="329" y="164"/>
                    <a:pt x="346" y="100"/>
                  </a:cubicBezTo>
                  <a:cubicBezTo>
                    <a:pt x="352" y="75"/>
                    <a:pt x="369" y="11"/>
                    <a:pt x="389" y="11"/>
                  </a:cubicBezTo>
                  <a:cubicBezTo>
                    <a:pt x="404" y="11"/>
                    <a:pt x="417" y="21"/>
                    <a:pt x="419" y="23"/>
                  </a:cubicBezTo>
                  <a:cubicBezTo>
                    <a:pt x="402" y="24"/>
                    <a:pt x="394" y="35"/>
                    <a:pt x="394" y="47"/>
                  </a:cubicBezTo>
                  <a:cubicBezTo>
                    <a:pt x="394" y="63"/>
                    <a:pt x="406" y="71"/>
                    <a:pt x="418" y="71"/>
                  </a:cubicBezTo>
                  <a:cubicBezTo>
                    <a:pt x="429" y="71"/>
                    <a:pt x="442" y="64"/>
                    <a:pt x="442" y="46"/>
                  </a:cubicBezTo>
                  <a:cubicBezTo>
                    <a:pt x="442" y="20"/>
                    <a:pt x="415" y="0"/>
                    <a:pt x="388" y="0"/>
                  </a:cubicBezTo>
                  <a:cubicBezTo>
                    <a:pt x="350" y="0"/>
                    <a:pt x="322" y="54"/>
                    <a:pt x="294" y="156"/>
                  </a:cubicBezTo>
                  <a:cubicBezTo>
                    <a:pt x="293" y="162"/>
                    <a:pt x="225" y="412"/>
                    <a:pt x="170" y="738"/>
                  </a:cubicBezTo>
                  <a:cubicBezTo>
                    <a:pt x="157" y="815"/>
                    <a:pt x="143" y="898"/>
                    <a:pt x="126" y="967"/>
                  </a:cubicBezTo>
                  <a:cubicBezTo>
                    <a:pt x="117" y="1004"/>
                    <a:pt x="94" y="1098"/>
                    <a:pt x="54" y="1098"/>
                  </a:cubicBezTo>
                  <a:cubicBezTo>
                    <a:pt x="36" y="1098"/>
                    <a:pt x="24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1" name="Freeform 203">
              <a:extLst>
                <a:ext uri="{FF2B5EF4-FFF2-40B4-BE49-F238E27FC236}">
                  <a16:creationId xmlns:a16="http://schemas.microsoft.com/office/drawing/2014/main" id="{995FE036-761D-43AF-B5EB-5EE5723FA5A8}"/>
                </a:ext>
              </a:extLst>
            </p:cNvPr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285750" y="5953125"/>
              <a:ext cx="142875" cy="122237"/>
            </a:xfrm>
            <a:custGeom>
              <a:avLst/>
              <a:gdLst>
                <a:gd name="T0" fmla="*/ 41 w 287"/>
                <a:gd name="T1" fmla="*/ 211 h 239"/>
                <a:gd name="T2" fmla="*/ 11 w 287"/>
                <a:gd name="T3" fmla="*/ 226 h 239"/>
                <a:gd name="T4" fmla="*/ 0 w 287"/>
                <a:gd name="T5" fmla="*/ 234 h 239"/>
                <a:gd name="T6" fmla="*/ 11 w 287"/>
                <a:gd name="T7" fmla="*/ 239 h 239"/>
                <a:gd name="T8" fmla="*/ 135 w 287"/>
                <a:gd name="T9" fmla="*/ 239 h 239"/>
                <a:gd name="T10" fmla="*/ 287 w 287"/>
                <a:gd name="T11" fmla="*/ 91 h 239"/>
                <a:gd name="T12" fmla="*/ 195 w 287"/>
                <a:gd name="T13" fmla="*/ 0 h 239"/>
                <a:gd name="T14" fmla="*/ 68 w 287"/>
                <a:gd name="T15" fmla="*/ 0 h 239"/>
                <a:gd name="T16" fmla="*/ 57 w 287"/>
                <a:gd name="T17" fmla="*/ 8 h 239"/>
                <a:gd name="T18" fmla="*/ 68 w 287"/>
                <a:gd name="T19" fmla="*/ 13 h 239"/>
                <a:gd name="T20" fmla="*/ 81 w 287"/>
                <a:gd name="T21" fmla="*/ 14 h 239"/>
                <a:gd name="T22" fmla="*/ 89 w 287"/>
                <a:gd name="T23" fmla="*/ 19 h 239"/>
                <a:gd name="T24" fmla="*/ 88 w 287"/>
                <a:gd name="T25" fmla="*/ 26 h 239"/>
                <a:gd name="T26" fmla="*/ 41 w 287"/>
                <a:gd name="T27" fmla="*/ 211 h 239"/>
                <a:gd name="T28" fmla="*/ 119 w 287"/>
                <a:gd name="T29" fmla="*/ 25 h 239"/>
                <a:gd name="T30" fmla="*/ 137 w 287"/>
                <a:gd name="T31" fmla="*/ 13 h 239"/>
                <a:gd name="T32" fmla="*/ 182 w 287"/>
                <a:gd name="T33" fmla="*/ 13 h 239"/>
                <a:gd name="T34" fmla="*/ 254 w 287"/>
                <a:gd name="T35" fmla="*/ 80 h 239"/>
                <a:gd name="T36" fmla="*/ 215 w 287"/>
                <a:gd name="T37" fmla="*/ 188 h 239"/>
                <a:gd name="T38" fmla="*/ 129 w 287"/>
                <a:gd name="T39" fmla="*/ 226 h 239"/>
                <a:gd name="T40" fmla="*/ 81 w 287"/>
                <a:gd name="T41" fmla="*/ 226 h 239"/>
                <a:gd name="T42" fmla="*/ 70 w 287"/>
                <a:gd name="T43" fmla="*/ 223 h 239"/>
                <a:gd name="T44" fmla="*/ 72 w 287"/>
                <a:gd name="T45" fmla="*/ 215 h 239"/>
                <a:gd name="T46" fmla="*/ 119 w 287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7" h="239">
                  <a:moveTo>
                    <a:pt x="41" y="211"/>
                  </a:moveTo>
                  <a:cubicBezTo>
                    <a:pt x="38" y="223"/>
                    <a:pt x="38" y="226"/>
                    <a:pt x="11" y="226"/>
                  </a:cubicBezTo>
                  <a:cubicBezTo>
                    <a:pt x="4" y="226"/>
                    <a:pt x="0" y="226"/>
                    <a:pt x="0" y="234"/>
                  </a:cubicBezTo>
                  <a:cubicBezTo>
                    <a:pt x="0" y="239"/>
                    <a:pt x="4" y="239"/>
                    <a:pt x="11" y="239"/>
                  </a:cubicBezTo>
                  <a:lnTo>
                    <a:pt x="135" y="239"/>
                  </a:lnTo>
                  <a:cubicBezTo>
                    <a:pt x="212" y="239"/>
                    <a:pt x="287" y="167"/>
                    <a:pt x="287" y="91"/>
                  </a:cubicBezTo>
                  <a:cubicBezTo>
                    <a:pt x="287" y="40"/>
                    <a:pt x="252" y="0"/>
                    <a:pt x="195" y="0"/>
                  </a:cubicBezTo>
                  <a:lnTo>
                    <a:pt x="68" y="0"/>
                  </a:lnTo>
                  <a:cubicBezTo>
                    <a:pt x="61" y="0"/>
                    <a:pt x="57" y="0"/>
                    <a:pt x="57" y="8"/>
                  </a:cubicBezTo>
                  <a:cubicBezTo>
                    <a:pt x="57" y="13"/>
                    <a:pt x="60" y="13"/>
                    <a:pt x="68" y="13"/>
                  </a:cubicBezTo>
                  <a:cubicBezTo>
                    <a:pt x="74" y="13"/>
                    <a:pt x="75" y="13"/>
                    <a:pt x="81" y="14"/>
                  </a:cubicBezTo>
                  <a:cubicBezTo>
                    <a:pt x="88" y="14"/>
                    <a:pt x="89" y="15"/>
                    <a:pt x="89" y="19"/>
                  </a:cubicBezTo>
                  <a:cubicBezTo>
                    <a:pt x="89" y="19"/>
                    <a:pt x="89" y="21"/>
                    <a:pt x="88" y="26"/>
                  </a:cubicBezTo>
                  <a:lnTo>
                    <a:pt x="41" y="211"/>
                  </a:lnTo>
                  <a:close/>
                  <a:moveTo>
                    <a:pt x="119" y="25"/>
                  </a:moveTo>
                  <a:cubicBezTo>
                    <a:pt x="122" y="14"/>
                    <a:pt x="123" y="13"/>
                    <a:pt x="137" y="13"/>
                  </a:cubicBezTo>
                  <a:lnTo>
                    <a:pt x="182" y="13"/>
                  </a:lnTo>
                  <a:cubicBezTo>
                    <a:pt x="221" y="13"/>
                    <a:pt x="254" y="32"/>
                    <a:pt x="254" y="80"/>
                  </a:cubicBezTo>
                  <a:cubicBezTo>
                    <a:pt x="254" y="88"/>
                    <a:pt x="250" y="148"/>
                    <a:pt x="215" y="188"/>
                  </a:cubicBezTo>
                  <a:cubicBezTo>
                    <a:pt x="202" y="204"/>
                    <a:pt x="172" y="226"/>
                    <a:pt x="129" y="226"/>
                  </a:cubicBezTo>
                  <a:lnTo>
                    <a:pt x="81" y="226"/>
                  </a:lnTo>
                  <a:cubicBezTo>
                    <a:pt x="71" y="226"/>
                    <a:pt x="70" y="226"/>
                    <a:pt x="70" y="223"/>
                  </a:cubicBezTo>
                  <a:cubicBezTo>
                    <a:pt x="70" y="222"/>
                    <a:pt x="70" y="220"/>
                    <a:pt x="72" y="215"/>
                  </a:cubicBezTo>
                  <a:lnTo>
                    <a:pt x="119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2" name="Freeform 204">
              <a:extLst>
                <a:ext uri="{FF2B5EF4-FFF2-40B4-BE49-F238E27FC236}">
                  <a16:creationId xmlns:a16="http://schemas.microsoft.com/office/drawing/2014/main" id="{312CFDD0-6208-478B-AE2E-842AD6CC9993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455613" y="5935663"/>
              <a:ext cx="68262" cy="90487"/>
            </a:xfrm>
            <a:custGeom>
              <a:avLst/>
              <a:gdLst>
                <a:gd name="T0" fmla="*/ 60 w 135"/>
                <a:gd name="T1" fmla="*/ 9 h 175"/>
                <a:gd name="T2" fmla="*/ 61 w 135"/>
                <a:gd name="T3" fmla="*/ 4 h 175"/>
                <a:gd name="T4" fmla="*/ 54 w 135"/>
                <a:gd name="T5" fmla="*/ 0 h 175"/>
                <a:gd name="T6" fmla="*/ 23 w 135"/>
                <a:gd name="T7" fmla="*/ 2 h 175"/>
                <a:gd name="T8" fmla="*/ 17 w 135"/>
                <a:gd name="T9" fmla="*/ 3 h 175"/>
                <a:gd name="T10" fmla="*/ 15 w 135"/>
                <a:gd name="T11" fmla="*/ 9 h 175"/>
                <a:gd name="T12" fmla="*/ 23 w 135"/>
                <a:gd name="T13" fmla="*/ 13 h 175"/>
                <a:gd name="T14" fmla="*/ 31 w 135"/>
                <a:gd name="T15" fmla="*/ 14 h 175"/>
                <a:gd name="T16" fmla="*/ 36 w 135"/>
                <a:gd name="T17" fmla="*/ 17 h 175"/>
                <a:gd name="T18" fmla="*/ 35 w 135"/>
                <a:gd name="T19" fmla="*/ 23 h 175"/>
                <a:gd name="T20" fmla="*/ 1 w 135"/>
                <a:gd name="T21" fmla="*/ 160 h 175"/>
                <a:gd name="T22" fmla="*/ 0 w 135"/>
                <a:gd name="T23" fmla="*/ 166 h 175"/>
                <a:gd name="T24" fmla="*/ 9 w 135"/>
                <a:gd name="T25" fmla="*/ 175 h 175"/>
                <a:gd name="T26" fmla="*/ 22 w 135"/>
                <a:gd name="T27" fmla="*/ 162 h 175"/>
                <a:gd name="T28" fmla="*/ 33 w 135"/>
                <a:gd name="T29" fmla="*/ 116 h 175"/>
                <a:gd name="T30" fmla="*/ 71 w 135"/>
                <a:gd name="T31" fmla="*/ 136 h 175"/>
                <a:gd name="T32" fmla="*/ 70 w 135"/>
                <a:gd name="T33" fmla="*/ 142 h 175"/>
                <a:gd name="T34" fmla="*/ 69 w 135"/>
                <a:gd name="T35" fmla="*/ 148 h 175"/>
                <a:gd name="T36" fmla="*/ 100 w 135"/>
                <a:gd name="T37" fmla="*/ 175 h 175"/>
                <a:gd name="T38" fmla="*/ 135 w 135"/>
                <a:gd name="T39" fmla="*/ 136 h 175"/>
                <a:gd name="T40" fmla="*/ 130 w 135"/>
                <a:gd name="T41" fmla="*/ 133 h 175"/>
                <a:gd name="T42" fmla="*/ 124 w 135"/>
                <a:gd name="T43" fmla="*/ 138 h 175"/>
                <a:gd name="T44" fmla="*/ 101 w 135"/>
                <a:gd name="T45" fmla="*/ 166 h 175"/>
                <a:gd name="T46" fmla="*/ 90 w 135"/>
                <a:gd name="T47" fmla="*/ 152 h 175"/>
                <a:gd name="T48" fmla="*/ 91 w 135"/>
                <a:gd name="T49" fmla="*/ 144 h 175"/>
                <a:gd name="T50" fmla="*/ 92 w 135"/>
                <a:gd name="T51" fmla="*/ 135 h 175"/>
                <a:gd name="T52" fmla="*/ 49 w 135"/>
                <a:gd name="T53" fmla="*/ 108 h 175"/>
                <a:gd name="T54" fmla="*/ 70 w 135"/>
                <a:gd name="T55" fmla="*/ 92 h 175"/>
                <a:gd name="T56" fmla="*/ 112 w 135"/>
                <a:gd name="T57" fmla="*/ 71 h 175"/>
                <a:gd name="T58" fmla="*/ 121 w 135"/>
                <a:gd name="T59" fmla="*/ 74 h 175"/>
                <a:gd name="T60" fmla="*/ 119 w 135"/>
                <a:gd name="T61" fmla="*/ 74 h 175"/>
                <a:gd name="T62" fmla="*/ 107 w 135"/>
                <a:gd name="T63" fmla="*/ 89 h 175"/>
                <a:gd name="T64" fmla="*/ 118 w 135"/>
                <a:gd name="T65" fmla="*/ 99 h 175"/>
                <a:gd name="T66" fmla="*/ 134 w 135"/>
                <a:gd name="T67" fmla="*/ 82 h 175"/>
                <a:gd name="T68" fmla="*/ 112 w 135"/>
                <a:gd name="T69" fmla="*/ 62 h 175"/>
                <a:gd name="T70" fmla="*/ 63 w 135"/>
                <a:gd name="T71" fmla="*/ 88 h 175"/>
                <a:gd name="T72" fmla="*/ 36 w 135"/>
                <a:gd name="T73" fmla="*/ 105 h 175"/>
                <a:gd name="T74" fmla="*/ 60 w 135"/>
                <a:gd name="T75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75">
                  <a:moveTo>
                    <a:pt x="60" y="9"/>
                  </a:moveTo>
                  <a:cubicBezTo>
                    <a:pt x="61" y="5"/>
                    <a:pt x="61" y="5"/>
                    <a:pt x="61" y="4"/>
                  </a:cubicBezTo>
                  <a:cubicBezTo>
                    <a:pt x="61" y="0"/>
                    <a:pt x="58" y="0"/>
                    <a:pt x="54" y="0"/>
                  </a:cubicBezTo>
                  <a:lnTo>
                    <a:pt x="23" y="2"/>
                  </a:lnTo>
                  <a:cubicBezTo>
                    <a:pt x="19" y="2"/>
                    <a:pt x="18" y="2"/>
                    <a:pt x="17" y="3"/>
                  </a:cubicBezTo>
                  <a:cubicBezTo>
                    <a:pt x="16" y="5"/>
                    <a:pt x="15" y="8"/>
                    <a:pt x="15" y="9"/>
                  </a:cubicBezTo>
                  <a:cubicBezTo>
                    <a:pt x="15" y="13"/>
                    <a:pt x="19" y="13"/>
                    <a:pt x="23" y="13"/>
                  </a:cubicBezTo>
                  <a:cubicBezTo>
                    <a:pt x="23" y="13"/>
                    <a:pt x="28" y="13"/>
                    <a:pt x="31" y="14"/>
                  </a:cubicBezTo>
                  <a:cubicBezTo>
                    <a:pt x="36" y="14"/>
                    <a:pt x="36" y="15"/>
                    <a:pt x="36" y="17"/>
                  </a:cubicBezTo>
                  <a:cubicBezTo>
                    <a:pt x="36" y="18"/>
                    <a:pt x="36" y="18"/>
                    <a:pt x="35" y="23"/>
                  </a:cubicBezTo>
                  <a:lnTo>
                    <a:pt x="1" y="160"/>
                  </a:lnTo>
                  <a:cubicBezTo>
                    <a:pt x="0" y="164"/>
                    <a:pt x="0" y="164"/>
                    <a:pt x="0" y="166"/>
                  </a:cubicBezTo>
                  <a:cubicBezTo>
                    <a:pt x="0" y="171"/>
                    <a:pt x="4" y="175"/>
                    <a:pt x="9" y="175"/>
                  </a:cubicBezTo>
                  <a:cubicBezTo>
                    <a:pt x="19" y="175"/>
                    <a:pt x="21" y="165"/>
                    <a:pt x="22" y="162"/>
                  </a:cubicBezTo>
                  <a:lnTo>
                    <a:pt x="33" y="116"/>
                  </a:lnTo>
                  <a:cubicBezTo>
                    <a:pt x="40" y="117"/>
                    <a:pt x="71" y="118"/>
                    <a:pt x="71" y="136"/>
                  </a:cubicBezTo>
                  <a:cubicBezTo>
                    <a:pt x="71" y="138"/>
                    <a:pt x="71" y="139"/>
                    <a:pt x="70" y="142"/>
                  </a:cubicBezTo>
                  <a:cubicBezTo>
                    <a:pt x="69" y="145"/>
                    <a:pt x="69" y="147"/>
                    <a:pt x="69" y="148"/>
                  </a:cubicBezTo>
                  <a:cubicBezTo>
                    <a:pt x="69" y="166"/>
                    <a:pt x="85" y="175"/>
                    <a:pt x="100" y="175"/>
                  </a:cubicBezTo>
                  <a:cubicBezTo>
                    <a:pt x="125" y="175"/>
                    <a:pt x="135" y="139"/>
                    <a:pt x="135" y="136"/>
                  </a:cubicBezTo>
                  <a:cubicBezTo>
                    <a:pt x="135" y="133"/>
                    <a:pt x="131" y="133"/>
                    <a:pt x="130" y="133"/>
                  </a:cubicBezTo>
                  <a:cubicBezTo>
                    <a:pt x="125" y="133"/>
                    <a:pt x="125" y="134"/>
                    <a:pt x="124" y="138"/>
                  </a:cubicBezTo>
                  <a:cubicBezTo>
                    <a:pt x="121" y="147"/>
                    <a:pt x="114" y="166"/>
                    <a:pt x="101" y="166"/>
                  </a:cubicBezTo>
                  <a:cubicBezTo>
                    <a:pt x="91" y="166"/>
                    <a:pt x="90" y="157"/>
                    <a:pt x="90" y="152"/>
                  </a:cubicBezTo>
                  <a:cubicBezTo>
                    <a:pt x="90" y="151"/>
                    <a:pt x="90" y="148"/>
                    <a:pt x="91" y="144"/>
                  </a:cubicBezTo>
                  <a:cubicBezTo>
                    <a:pt x="92" y="140"/>
                    <a:pt x="92" y="137"/>
                    <a:pt x="92" y="135"/>
                  </a:cubicBezTo>
                  <a:cubicBezTo>
                    <a:pt x="92" y="113"/>
                    <a:pt x="65" y="110"/>
                    <a:pt x="49" y="108"/>
                  </a:cubicBezTo>
                  <a:cubicBezTo>
                    <a:pt x="56" y="104"/>
                    <a:pt x="66" y="96"/>
                    <a:pt x="70" y="92"/>
                  </a:cubicBezTo>
                  <a:cubicBezTo>
                    <a:pt x="84" y="81"/>
                    <a:pt x="98" y="71"/>
                    <a:pt x="112" y="71"/>
                  </a:cubicBezTo>
                  <a:cubicBezTo>
                    <a:pt x="118" y="71"/>
                    <a:pt x="119" y="72"/>
                    <a:pt x="121" y="74"/>
                  </a:cubicBezTo>
                  <a:cubicBezTo>
                    <a:pt x="120" y="74"/>
                    <a:pt x="119" y="74"/>
                    <a:pt x="119" y="74"/>
                  </a:cubicBezTo>
                  <a:cubicBezTo>
                    <a:pt x="107" y="78"/>
                    <a:pt x="107" y="88"/>
                    <a:pt x="107" y="89"/>
                  </a:cubicBezTo>
                  <a:cubicBezTo>
                    <a:pt x="107" y="93"/>
                    <a:pt x="110" y="99"/>
                    <a:pt x="118" y="99"/>
                  </a:cubicBezTo>
                  <a:cubicBezTo>
                    <a:pt x="123" y="99"/>
                    <a:pt x="134" y="95"/>
                    <a:pt x="134" y="82"/>
                  </a:cubicBezTo>
                  <a:cubicBezTo>
                    <a:pt x="134" y="70"/>
                    <a:pt x="124" y="62"/>
                    <a:pt x="112" y="62"/>
                  </a:cubicBezTo>
                  <a:cubicBezTo>
                    <a:pt x="96" y="62"/>
                    <a:pt x="81" y="74"/>
                    <a:pt x="63" y="88"/>
                  </a:cubicBezTo>
                  <a:cubicBezTo>
                    <a:pt x="54" y="95"/>
                    <a:pt x="46" y="101"/>
                    <a:pt x="36" y="105"/>
                  </a:cubicBezTo>
                  <a:lnTo>
                    <a:pt x="60" y="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3" name="Freeform 205">
              <a:extLst>
                <a:ext uri="{FF2B5EF4-FFF2-40B4-BE49-F238E27FC236}">
                  <a16:creationId xmlns:a16="http://schemas.microsoft.com/office/drawing/2014/main" id="{3B93F70A-0045-45AA-91BF-9596761C7028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687388" y="5548313"/>
              <a:ext cx="95250" cy="460375"/>
            </a:xfrm>
            <a:custGeom>
              <a:avLst/>
              <a:gdLst>
                <a:gd name="T0" fmla="*/ 167 w 190"/>
                <a:gd name="T1" fmla="*/ 892 h 898"/>
                <a:gd name="T2" fmla="*/ 173 w 190"/>
                <a:gd name="T3" fmla="*/ 898 h 898"/>
                <a:gd name="T4" fmla="*/ 184 w 190"/>
                <a:gd name="T5" fmla="*/ 898 h 898"/>
                <a:gd name="T6" fmla="*/ 190 w 190"/>
                <a:gd name="T7" fmla="*/ 893 h 898"/>
                <a:gd name="T8" fmla="*/ 188 w 190"/>
                <a:gd name="T9" fmla="*/ 888 h 898"/>
                <a:gd name="T10" fmla="*/ 112 w 190"/>
                <a:gd name="T11" fmla="*/ 788 h 898"/>
                <a:gd name="T12" fmla="*/ 38 w 190"/>
                <a:gd name="T13" fmla="*/ 449 h 898"/>
                <a:gd name="T14" fmla="*/ 188 w 190"/>
                <a:gd name="T15" fmla="*/ 9 h 898"/>
                <a:gd name="T16" fmla="*/ 190 w 190"/>
                <a:gd name="T17" fmla="*/ 5 h 898"/>
                <a:gd name="T18" fmla="*/ 180 w 190"/>
                <a:gd name="T19" fmla="*/ 0 h 898"/>
                <a:gd name="T20" fmla="*/ 168 w 190"/>
                <a:gd name="T21" fmla="*/ 4 h 898"/>
                <a:gd name="T22" fmla="*/ 33 w 190"/>
                <a:gd name="T23" fmla="*/ 220 h 898"/>
                <a:gd name="T24" fmla="*/ 0 w 190"/>
                <a:gd name="T25" fmla="*/ 449 h 898"/>
                <a:gd name="T26" fmla="*/ 100 w 190"/>
                <a:gd name="T27" fmla="*/ 816 h 898"/>
                <a:gd name="T28" fmla="*/ 132 w 190"/>
                <a:gd name="T29" fmla="*/ 857 h 898"/>
                <a:gd name="T30" fmla="*/ 148 w 190"/>
                <a:gd name="T31" fmla="*/ 874 h 898"/>
                <a:gd name="T32" fmla="*/ 167 w 190"/>
                <a:gd name="T33" fmla="*/ 892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0" h="898">
                  <a:moveTo>
                    <a:pt x="167" y="892"/>
                  </a:moveTo>
                  <a:cubicBezTo>
                    <a:pt x="168" y="893"/>
                    <a:pt x="173" y="898"/>
                    <a:pt x="173" y="898"/>
                  </a:cubicBezTo>
                  <a:lnTo>
                    <a:pt x="184" y="898"/>
                  </a:lnTo>
                  <a:cubicBezTo>
                    <a:pt x="186" y="898"/>
                    <a:pt x="190" y="897"/>
                    <a:pt x="190" y="893"/>
                  </a:cubicBezTo>
                  <a:cubicBezTo>
                    <a:pt x="190" y="891"/>
                    <a:pt x="189" y="890"/>
                    <a:pt x="188" y="888"/>
                  </a:cubicBezTo>
                  <a:cubicBezTo>
                    <a:pt x="170" y="870"/>
                    <a:pt x="143" y="843"/>
                    <a:pt x="112" y="788"/>
                  </a:cubicBezTo>
                  <a:cubicBezTo>
                    <a:pt x="58" y="692"/>
                    <a:pt x="38" y="569"/>
                    <a:pt x="38" y="449"/>
                  </a:cubicBezTo>
                  <a:cubicBezTo>
                    <a:pt x="38" y="228"/>
                    <a:pt x="101" y="98"/>
                    <a:pt x="188" y="9"/>
                  </a:cubicBezTo>
                  <a:cubicBezTo>
                    <a:pt x="190" y="8"/>
                    <a:pt x="190" y="6"/>
                    <a:pt x="190" y="5"/>
                  </a:cubicBezTo>
                  <a:cubicBezTo>
                    <a:pt x="190" y="0"/>
                    <a:pt x="186" y="0"/>
                    <a:pt x="180" y="0"/>
                  </a:cubicBezTo>
                  <a:cubicBezTo>
                    <a:pt x="174" y="0"/>
                    <a:pt x="173" y="0"/>
                    <a:pt x="168" y="4"/>
                  </a:cubicBezTo>
                  <a:cubicBezTo>
                    <a:pt x="121" y="45"/>
                    <a:pt x="68" y="115"/>
                    <a:pt x="33" y="220"/>
                  </a:cubicBezTo>
                  <a:cubicBezTo>
                    <a:pt x="12" y="286"/>
                    <a:pt x="0" y="366"/>
                    <a:pt x="0" y="449"/>
                  </a:cubicBezTo>
                  <a:cubicBezTo>
                    <a:pt x="0" y="567"/>
                    <a:pt x="22" y="701"/>
                    <a:pt x="100" y="816"/>
                  </a:cubicBezTo>
                  <a:cubicBezTo>
                    <a:pt x="114" y="836"/>
                    <a:pt x="132" y="856"/>
                    <a:pt x="132" y="857"/>
                  </a:cubicBezTo>
                  <a:cubicBezTo>
                    <a:pt x="137" y="863"/>
                    <a:pt x="144" y="871"/>
                    <a:pt x="148" y="874"/>
                  </a:cubicBezTo>
                  <a:lnTo>
                    <a:pt x="167" y="89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4" name="Freeform 206">
              <a:extLst>
                <a:ext uri="{FF2B5EF4-FFF2-40B4-BE49-F238E27FC236}">
                  <a16:creationId xmlns:a16="http://schemas.microsoft.com/office/drawing/2014/main" id="{4155F8C3-5DBA-4F1B-80BC-24D579CAE427}"/>
                </a:ext>
              </a:extLst>
            </p:cNvPr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801688" y="5659438"/>
              <a:ext cx="130175" cy="188912"/>
            </a:xfrm>
            <a:custGeom>
              <a:avLst/>
              <a:gdLst>
                <a:gd name="T0" fmla="*/ 211 w 262"/>
                <a:gd name="T1" fmla="*/ 188 h 368"/>
                <a:gd name="T2" fmla="*/ 147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5 w 262"/>
                <a:gd name="T13" fmla="*/ 0 h 368"/>
                <a:gd name="T14" fmla="*/ 59 w 262"/>
                <a:gd name="T15" fmla="*/ 79 h 368"/>
                <a:gd name="T16" fmla="*/ 78 w 262"/>
                <a:gd name="T17" fmla="*/ 97 h 368"/>
                <a:gd name="T18" fmla="*/ 105 w 262"/>
                <a:gd name="T19" fmla="*/ 70 h 368"/>
                <a:gd name="T20" fmla="*/ 82 w 262"/>
                <a:gd name="T21" fmla="*/ 53 h 368"/>
                <a:gd name="T22" fmla="*/ 154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7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5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5" name="Freeform 207">
              <a:extLst>
                <a:ext uri="{FF2B5EF4-FFF2-40B4-BE49-F238E27FC236}">
                  <a16:creationId xmlns:a16="http://schemas.microsoft.com/office/drawing/2014/main" id="{E13A7E34-D6D4-4A90-B264-D177820CC912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930275" y="5768975"/>
              <a:ext cx="57150" cy="114300"/>
            </a:xfrm>
            <a:custGeom>
              <a:avLst/>
              <a:gdLst>
                <a:gd name="T0" fmla="*/ 71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8 w 118"/>
                <a:gd name="T7" fmla="*/ 68 h 222"/>
                <a:gd name="T8" fmla="*/ 75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1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7" y="81"/>
                  </a:lnTo>
                  <a:cubicBezTo>
                    <a:pt x="114" y="81"/>
                    <a:pt x="118" y="81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7" y="16"/>
                  </a:lnTo>
                  <a:cubicBezTo>
                    <a:pt x="88" y="15"/>
                    <a:pt x="88" y="13"/>
                    <a:pt x="88" y="11"/>
                  </a:cubicBezTo>
                  <a:cubicBezTo>
                    <a:pt x="88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4" y="81"/>
                    <a:pt x="11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3"/>
                    <a:pt x="76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1"/>
                    <a:pt x="46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6" name="Freeform 208">
              <a:extLst>
                <a:ext uri="{FF2B5EF4-FFF2-40B4-BE49-F238E27FC236}">
                  <a16:creationId xmlns:a16="http://schemas.microsoft.com/office/drawing/2014/main" id="{1C00E333-CA00-47E7-BA77-89C3A88B3681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1016000" y="5729288"/>
              <a:ext cx="128587" cy="115887"/>
            </a:xfrm>
            <a:custGeom>
              <a:avLst/>
              <a:gdLst>
                <a:gd name="T0" fmla="*/ 161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6 h 226"/>
                <a:gd name="T20" fmla="*/ 223 w 257"/>
                <a:gd name="T21" fmla="*/ 52 h 226"/>
                <a:gd name="T22" fmla="*/ 231 w 257"/>
                <a:gd name="T23" fmla="*/ 19 h 226"/>
                <a:gd name="T24" fmla="*/ 216 w 257"/>
                <a:gd name="T25" fmla="*/ 5 h 226"/>
                <a:gd name="T26" fmla="*/ 197 w 257"/>
                <a:gd name="T27" fmla="*/ 23 h 226"/>
                <a:gd name="T28" fmla="*/ 160 w 257"/>
                <a:gd name="T29" fmla="*/ 173 h 226"/>
                <a:gd name="T30" fmla="*/ 103 w 257"/>
                <a:gd name="T31" fmla="*/ 215 h 226"/>
                <a:gd name="T32" fmla="*/ 72 w 257"/>
                <a:gd name="T33" fmla="*/ 174 h 226"/>
                <a:gd name="T34" fmla="*/ 99 w 257"/>
                <a:gd name="T35" fmla="*/ 72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7 h 226"/>
                <a:gd name="T50" fmla="*/ 69 w 257"/>
                <a:gd name="T51" fmla="*/ 61 h 226"/>
                <a:gd name="T52" fmla="*/ 40 w 257"/>
                <a:gd name="T53" fmla="*/ 166 h 226"/>
                <a:gd name="T54" fmla="*/ 101 w 257"/>
                <a:gd name="T55" fmla="*/ 226 h 226"/>
                <a:gd name="T56" fmla="*/ 161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1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4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8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5"/>
                    <a:pt x="216" y="5"/>
                  </a:cubicBezTo>
                  <a:cubicBezTo>
                    <a:pt x="214" y="5"/>
                    <a:pt x="201" y="6"/>
                    <a:pt x="197" y="23"/>
                  </a:cubicBezTo>
                  <a:cubicBezTo>
                    <a:pt x="187" y="59"/>
                    <a:pt x="166" y="147"/>
                    <a:pt x="160" y="173"/>
                  </a:cubicBezTo>
                  <a:cubicBezTo>
                    <a:pt x="159" y="175"/>
                    <a:pt x="139" y="215"/>
                    <a:pt x="103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6" y="107"/>
                    <a:pt x="99" y="72"/>
                  </a:cubicBezTo>
                  <a:cubicBezTo>
                    <a:pt x="105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29"/>
                    <a:pt x="46" y="11"/>
                    <a:pt x="65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2" y="54"/>
                    <a:pt x="69" y="61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3"/>
                    <a:pt x="74" y="226"/>
                    <a:pt x="101" y="226"/>
                  </a:cubicBezTo>
                  <a:cubicBezTo>
                    <a:pt x="134" y="226"/>
                    <a:pt x="152" y="204"/>
                    <a:pt x="161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7" name="Freeform 209">
              <a:extLst>
                <a:ext uri="{FF2B5EF4-FFF2-40B4-BE49-F238E27FC236}">
                  <a16:creationId xmlns:a16="http://schemas.microsoft.com/office/drawing/2014/main" id="{612426A2-35F5-4352-9840-6BCA99737FF9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1163638" y="5613400"/>
              <a:ext cx="85725" cy="125412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3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9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6 h 245"/>
                <a:gd name="T42" fmla="*/ 114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4" y="10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2" y="4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9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8" y="204"/>
                    <a:pt x="88" y="206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9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9" y="187"/>
                    <a:pt x="158" y="189"/>
                    <a:pt x="156" y="196"/>
                  </a:cubicBezTo>
                  <a:cubicBezTo>
                    <a:pt x="152" y="211"/>
                    <a:pt x="143" y="236"/>
                    <a:pt x="126" y="236"/>
                  </a:cubicBezTo>
                  <a:cubicBezTo>
                    <a:pt x="116" y="236"/>
                    <a:pt x="114" y="227"/>
                    <a:pt x="114" y="217"/>
                  </a:cubicBezTo>
                  <a:cubicBezTo>
                    <a:pt x="114" y="211"/>
                    <a:pt x="114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6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5" y="133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8" name="Freeform 210">
              <a:extLst>
                <a:ext uri="{FF2B5EF4-FFF2-40B4-BE49-F238E27FC236}">
                  <a16:creationId xmlns:a16="http://schemas.microsoft.com/office/drawing/2014/main" id="{FE1DFDA7-3A3C-41EE-9664-B2E2A651C6A1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163638" y="5781675"/>
              <a:ext cx="93662" cy="125412"/>
            </a:xfrm>
            <a:custGeom>
              <a:avLst/>
              <a:gdLst>
                <a:gd name="T0" fmla="*/ 83 w 190"/>
                <a:gd name="T1" fmla="*/ 10 h 245"/>
                <a:gd name="T2" fmla="*/ 85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3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4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4" y="9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9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3" y="243"/>
                    <a:pt x="26" y="236"/>
                  </a:cubicBezTo>
                  <a:cubicBezTo>
                    <a:pt x="27" y="234"/>
                    <a:pt x="31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8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5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4" y="88"/>
                  </a:cubicBezTo>
                  <a:cubicBezTo>
                    <a:pt x="88" y="88"/>
                    <a:pt x="70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9" name="Freeform 211">
              <a:extLst>
                <a:ext uri="{FF2B5EF4-FFF2-40B4-BE49-F238E27FC236}">
                  <a16:creationId xmlns:a16="http://schemas.microsoft.com/office/drawing/2014/main" id="{565336F9-BA06-43B9-8457-226A9C9839E2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1347788" y="5692775"/>
              <a:ext cx="163512" cy="171450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0" name="Freeform 212">
              <a:extLst>
                <a:ext uri="{FF2B5EF4-FFF2-40B4-BE49-F238E27FC236}">
                  <a16:creationId xmlns:a16="http://schemas.microsoft.com/office/drawing/2014/main" id="{AADD5E83-8C1A-4D08-88A8-A89CF049B227}"/>
                </a:ext>
              </a:extLst>
            </p:cNvPr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1590675" y="5659438"/>
              <a:ext cx="130175" cy="188912"/>
            </a:xfrm>
            <a:custGeom>
              <a:avLst/>
              <a:gdLst>
                <a:gd name="T0" fmla="*/ 211 w 262"/>
                <a:gd name="T1" fmla="*/ 188 h 368"/>
                <a:gd name="T2" fmla="*/ 147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5 w 262"/>
                <a:gd name="T13" fmla="*/ 0 h 368"/>
                <a:gd name="T14" fmla="*/ 59 w 262"/>
                <a:gd name="T15" fmla="*/ 79 h 368"/>
                <a:gd name="T16" fmla="*/ 78 w 262"/>
                <a:gd name="T17" fmla="*/ 97 h 368"/>
                <a:gd name="T18" fmla="*/ 105 w 262"/>
                <a:gd name="T19" fmla="*/ 70 h 368"/>
                <a:gd name="T20" fmla="*/ 82 w 262"/>
                <a:gd name="T21" fmla="*/ 53 h 368"/>
                <a:gd name="T22" fmla="*/ 154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7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5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1" name="Freeform 213">
              <a:extLst>
                <a:ext uri="{FF2B5EF4-FFF2-40B4-BE49-F238E27FC236}">
                  <a16:creationId xmlns:a16="http://schemas.microsoft.com/office/drawing/2014/main" id="{008E8691-7B26-4B1D-904B-43199DF04232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1720850" y="5802313"/>
              <a:ext cx="92075" cy="80962"/>
            </a:xfrm>
            <a:custGeom>
              <a:avLst/>
              <a:gdLst>
                <a:gd name="T0" fmla="*/ 70 w 187"/>
                <a:gd name="T1" fmla="*/ 116 h 157"/>
                <a:gd name="T2" fmla="*/ 38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1 h 157"/>
                <a:gd name="T12" fmla="*/ 37 w 187"/>
                <a:gd name="T13" fmla="*/ 157 h 157"/>
                <a:gd name="T14" fmla="*/ 76 w 187"/>
                <a:gd name="T15" fmla="*/ 132 h 157"/>
                <a:gd name="T16" fmla="*/ 117 w 187"/>
                <a:gd name="T17" fmla="*/ 157 h 157"/>
                <a:gd name="T18" fmla="*/ 179 w 187"/>
                <a:gd name="T19" fmla="*/ 103 h 157"/>
                <a:gd name="T20" fmla="*/ 173 w 187"/>
                <a:gd name="T21" fmla="*/ 99 h 157"/>
                <a:gd name="T22" fmla="*/ 167 w 187"/>
                <a:gd name="T23" fmla="*/ 105 h 157"/>
                <a:gd name="T24" fmla="*/ 119 w 187"/>
                <a:gd name="T25" fmla="*/ 147 h 157"/>
                <a:gd name="T26" fmla="*/ 98 w 187"/>
                <a:gd name="T27" fmla="*/ 124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3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1 w 187"/>
                <a:gd name="T41" fmla="*/ 0 h 157"/>
                <a:gd name="T42" fmla="*/ 112 w 187"/>
                <a:gd name="T43" fmla="*/ 24 h 157"/>
                <a:gd name="T44" fmla="*/ 70 w 187"/>
                <a:gd name="T45" fmla="*/ 0 h 157"/>
                <a:gd name="T46" fmla="*/ 8 w 187"/>
                <a:gd name="T47" fmla="*/ 53 h 157"/>
                <a:gd name="T48" fmla="*/ 14 w 187"/>
                <a:gd name="T49" fmla="*/ 57 h 157"/>
                <a:gd name="T50" fmla="*/ 21 w 187"/>
                <a:gd name="T51" fmla="*/ 51 h 157"/>
                <a:gd name="T52" fmla="*/ 69 w 187"/>
                <a:gd name="T53" fmla="*/ 9 h 157"/>
                <a:gd name="T54" fmla="*/ 90 w 187"/>
                <a:gd name="T55" fmla="*/ 32 h 157"/>
                <a:gd name="T56" fmla="*/ 82 w 187"/>
                <a:gd name="T57" fmla="*/ 69 h 157"/>
                <a:gd name="T58" fmla="*/ 70 w 187"/>
                <a:gd name="T59" fmla="*/ 11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0" y="116"/>
                  </a:moveTo>
                  <a:cubicBezTo>
                    <a:pt x="67" y="128"/>
                    <a:pt x="55" y="147"/>
                    <a:pt x="38" y="147"/>
                  </a:cubicBezTo>
                  <a:cubicBezTo>
                    <a:pt x="37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0" y="110"/>
                    <a:pt x="0" y="118"/>
                    <a:pt x="0" y="131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4" y="157"/>
                    <a:pt x="117" y="157"/>
                  </a:cubicBezTo>
                  <a:cubicBezTo>
                    <a:pt x="158" y="157"/>
                    <a:pt x="179" y="113"/>
                    <a:pt x="179" y="103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7" y="105"/>
                  </a:cubicBezTo>
                  <a:cubicBezTo>
                    <a:pt x="159" y="129"/>
                    <a:pt x="138" y="147"/>
                    <a:pt x="119" y="147"/>
                  </a:cubicBezTo>
                  <a:cubicBezTo>
                    <a:pt x="105" y="147"/>
                    <a:pt x="98" y="138"/>
                    <a:pt x="98" y="124"/>
                  </a:cubicBezTo>
                  <a:cubicBezTo>
                    <a:pt x="98" y="115"/>
                    <a:pt x="106" y="84"/>
                    <a:pt x="116" y="45"/>
                  </a:cubicBezTo>
                  <a:cubicBezTo>
                    <a:pt x="123" y="18"/>
                    <a:pt x="138" y="9"/>
                    <a:pt x="150" y="9"/>
                  </a:cubicBezTo>
                  <a:cubicBezTo>
                    <a:pt x="151" y="9"/>
                    <a:pt x="161" y="9"/>
                    <a:pt x="169" y="14"/>
                  </a:cubicBezTo>
                  <a:cubicBezTo>
                    <a:pt x="158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5"/>
                    <a:pt x="165" y="0"/>
                    <a:pt x="151" y="0"/>
                  </a:cubicBezTo>
                  <a:cubicBezTo>
                    <a:pt x="133" y="0"/>
                    <a:pt x="119" y="11"/>
                    <a:pt x="112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8" y="42"/>
                    <a:pt x="8" y="53"/>
                  </a:cubicBezTo>
                  <a:cubicBezTo>
                    <a:pt x="8" y="57"/>
                    <a:pt x="13" y="57"/>
                    <a:pt x="14" y="57"/>
                  </a:cubicBezTo>
                  <a:cubicBezTo>
                    <a:pt x="19" y="57"/>
                    <a:pt x="19" y="56"/>
                    <a:pt x="21" y="51"/>
                  </a:cubicBezTo>
                  <a:cubicBezTo>
                    <a:pt x="30" y="24"/>
                    <a:pt x="52" y="9"/>
                    <a:pt x="69" y="9"/>
                  </a:cubicBezTo>
                  <a:cubicBezTo>
                    <a:pt x="80" y="9"/>
                    <a:pt x="90" y="16"/>
                    <a:pt x="90" y="32"/>
                  </a:cubicBezTo>
                  <a:cubicBezTo>
                    <a:pt x="90" y="39"/>
                    <a:pt x="85" y="57"/>
                    <a:pt x="82" y="69"/>
                  </a:cubicBezTo>
                  <a:lnTo>
                    <a:pt x="70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2" name="Freeform 214">
              <a:extLst>
                <a:ext uri="{FF2B5EF4-FFF2-40B4-BE49-F238E27FC236}">
                  <a16:creationId xmlns:a16="http://schemas.microsoft.com/office/drawing/2014/main" id="{DECB95E3-5880-4BAB-9575-9A6C604F7653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1849438" y="5662613"/>
              <a:ext cx="123825" cy="233362"/>
            </a:xfrm>
            <a:custGeom>
              <a:avLst/>
              <a:gdLst>
                <a:gd name="T0" fmla="*/ 156 w 249"/>
                <a:gd name="T1" fmla="*/ 152 h 454"/>
                <a:gd name="T2" fmla="*/ 199 w 249"/>
                <a:gd name="T3" fmla="*/ 152 h 454"/>
                <a:gd name="T4" fmla="*/ 214 w 249"/>
                <a:gd name="T5" fmla="*/ 142 h 454"/>
                <a:gd name="T6" fmla="*/ 201 w 249"/>
                <a:gd name="T7" fmla="*/ 136 h 454"/>
                <a:gd name="T8" fmla="*/ 159 w 249"/>
                <a:gd name="T9" fmla="*/ 136 h 454"/>
                <a:gd name="T10" fmla="*/ 170 w 249"/>
                <a:gd name="T11" fmla="*/ 80 h 454"/>
                <a:gd name="T12" fmla="*/ 182 w 249"/>
                <a:gd name="T13" fmla="*/ 28 h 454"/>
                <a:gd name="T14" fmla="*/ 205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4 h 454"/>
                <a:gd name="T22" fmla="*/ 249 w 249"/>
                <a:gd name="T23" fmla="*/ 34 h 454"/>
                <a:gd name="T24" fmla="*/ 205 w 249"/>
                <a:gd name="T25" fmla="*/ 0 h 454"/>
                <a:gd name="T26" fmla="*/ 142 w 249"/>
                <a:gd name="T27" fmla="*/ 58 h 454"/>
                <a:gd name="T28" fmla="*/ 125 w 249"/>
                <a:gd name="T29" fmla="*/ 136 h 454"/>
                <a:gd name="T30" fmla="*/ 91 w 249"/>
                <a:gd name="T31" fmla="*/ 136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8 w 249"/>
                <a:gd name="T43" fmla="*/ 434 h 454"/>
                <a:gd name="T44" fmla="*/ 46 w 249"/>
                <a:gd name="T45" fmla="*/ 407 h 454"/>
                <a:gd name="T46" fmla="*/ 27 w 249"/>
                <a:gd name="T47" fmla="*/ 389 h 454"/>
                <a:gd name="T48" fmla="*/ 0 w 249"/>
                <a:gd name="T49" fmla="*/ 419 h 454"/>
                <a:gd name="T50" fmla="*/ 42 w 249"/>
                <a:gd name="T51" fmla="*/ 454 h 454"/>
                <a:gd name="T52" fmla="*/ 98 w 249"/>
                <a:gd name="T53" fmla="*/ 405 h 454"/>
                <a:gd name="T54" fmla="*/ 126 w 249"/>
                <a:gd name="T55" fmla="*/ 310 h 454"/>
                <a:gd name="T56" fmla="*/ 156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6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6"/>
                    <a:pt x="209" y="136"/>
                    <a:pt x="201" y="136"/>
                  </a:cubicBezTo>
                  <a:lnTo>
                    <a:pt x="159" y="136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6" y="18"/>
                    <a:pt x="195" y="11"/>
                    <a:pt x="205" y="11"/>
                  </a:cubicBezTo>
                  <a:cubicBezTo>
                    <a:pt x="207" y="11"/>
                    <a:pt x="220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5" y="0"/>
                  </a:cubicBezTo>
                  <a:cubicBezTo>
                    <a:pt x="188" y="0"/>
                    <a:pt x="157" y="9"/>
                    <a:pt x="142" y="58"/>
                  </a:cubicBezTo>
                  <a:cubicBezTo>
                    <a:pt x="139" y="69"/>
                    <a:pt x="137" y="74"/>
                    <a:pt x="125" y="136"/>
                  </a:cubicBezTo>
                  <a:lnTo>
                    <a:pt x="91" y="136"/>
                  </a:lnTo>
                  <a:cubicBezTo>
                    <a:pt x="82" y="136"/>
                    <a:pt x="76" y="136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7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7" y="389"/>
                  </a:cubicBezTo>
                  <a:cubicBezTo>
                    <a:pt x="14" y="389"/>
                    <a:pt x="0" y="400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4"/>
                    <a:pt x="98" y="405"/>
                  </a:cubicBezTo>
                  <a:cubicBezTo>
                    <a:pt x="114" y="374"/>
                    <a:pt x="126" y="314"/>
                    <a:pt x="126" y="310"/>
                  </a:cubicBezTo>
                  <a:lnTo>
                    <a:pt x="156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3" name="Freeform 215">
              <a:extLst>
                <a:ext uri="{FF2B5EF4-FFF2-40B4-BE49-F238E27FC236}">
                  <a16:creationId xmlns:a16="http://schemas.microsoft.com/office/drawing/2014/main" id="{C2938D1C-E886-42AF-84ED-6CE398B8261F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1997075" y="5613400"/>
              <a:ext cx="85725" cy="125412"/>
            </a:xfrm>
            <a:custGeom>
              <a:avLst/>
              <a:gdLst>
                <a:gd name="T0" fmla="*/ 83 w 172"/>
                <a:gd name="T1" fmla="*/ 10 h 245"/>
                <a:gd name="T2" fmla="*/ 84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6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9 h 245"/>
                <a:gd name="T30" fmla="*/ 87 w 172"/>
                <a:gd name="T31" fmla="*/ 209 h 245"/>
                <a:gd name="T32" fmla="*/ 124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5 w 172"/>
                <a:gd name="T41" fmla="*/ 236 h 245"/>
                <a:gd name="T42" fmla="*/ 113 w 172"/>
                <a:gd name="T43" fmla="*/ 217 h 245"/>
                <a:gd name="T44" fmla="*/ 115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4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8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7" y="204"/>
                    <a:pt x="87" y="206"/>
                    <a:pt x="87" y="209"/>
                  </a:cubicBezTo>
                  <a:cubicBezTo>
                    <a:pt x="87" y="234"/>
                    <a:pt x="108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3" y="236"/>
                    <a:pt x="125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3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4" name="Freeform 216">
              <a:extLst>
                <a:ext uri="{FF2B5EF4-FFF2-40B4-BE49-F238E27FC236}">
                  <a16:creationId xmlns:a16="http://schemas.microsoft.com/office/drawing/2014/main" id="{13E409B3-DF18-4040-8AC9-E66A6F06CCEC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1970088" y="5781675"/>
              <a:ext cx="95250" cy="125412"/>
            </a:xfrm>
            <a:custGeom>
              <a:avLst/>
              <a:gdLst>
                <a:gd name="T0" fmla="*/ 83 w 190"/>
                <a:gd name="T1" fmla="*/ 10 h 245"/>
                <a:gd name="T2" fmla="*/ 85 w 190"/>
                <a:gd name="T3" fmla="*/ 5 h 245"/>
                <a:gd name="T4" fmla="*/ 79 w 190"/>
                <a:gd name="T5" fmla="*/ 0 h 245"/>
                <a:gd name="T6" fmla="*/ 35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3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7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7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1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4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4" y="9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5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9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5" y="245"/>
                    <a:pt x="12" y="245"/>
                  </a:cubicBezTo>
                  <a:cubicBezTo>
                    <a:pt x="16" y="245"/>
                    <a:pt x="23" y="243"/>
                    <a:pt x="27" y="236"/>
                  </a:cubicBezTo>
                  <a:cubicBezTo>
                    <a:pt x="28" y="234"/>
                    <a:pt x="31" y="222"/>
                    <a:pt x="32" y="214"/>
                  </a:cubicBezTo>
                  <a:lnTo>
                    <a:pt x="40" y="183"/>
                  </a:lnTo>
                  <a:cubicBezTo>
                    <a:pt x="42" y="178"/>
                    <a:pt x="45" y="165"/>
                    <a:pt x="46" y="159"/>
                  </a:cubicBezTo>
                  <a:cubicBezTo>
                    <a:pt x="50" y="146"/>
                    <a:pt x="50" y="146"/>
                    <a:pt x="57" y="135"/>
                  </a:cubicBezTo>
                  <a:cubicBezTo>
                    <a:pt x="68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80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1" y="195"/>
                  </a:cubicBezTo>
                  <a:cubicBezTo>
                    <a:pt x="145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4" y="88"/>
                  </a:cubicBezTo>
                  <a:cubicBezTo>
                    <a:pt x="88" y="88"/>
                    <a:pt x="70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5" name="Freeform 217">
              <a:extLst>
                <a:ext uri="{FF2B5EF4-FFF2-40B4-BE49-F238E27FC236}">
                  <a16:creationId xmlns:a16="http://schemas.microsoft.com/office/drawing/2014/main" id="{7E07C2B7-6A2A-4111-A514-917A2D6DD04C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2130425" y="5649913"/>
              <a:ext cx="57150" cy="257175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50 h 499"/>
                <a:gd name="T6" fmla="*/ 110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8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10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8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6" name="Freeform 218">
              <a:extLst>
                <a:ext uri="{FF2B5EF4-FFF2-40B4-BE49-F238E27FC236}">
                  <a16:creationId xmlns:a16="http://schemas.microsoft.com/office/drawing/2014/main" id="{CA863E65-5442-463E-B97F-6C69D6C08D3A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2209800" y="5729288"/>
              <a:ext cx="127000" cy="115887"/>
            </a:xfrm>
            <a:custGeom>
              <a:avLst/>
              <a:gdLst>
                <a:gd name="T0" fmla="*/ 160 w 256"/>
                <a:gd name="T1" fmla="*/ 193 h 226"/>
                <a:gd name="T2" fmla="*/ 205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1 w 256"/>
                <a:gd name="T17" fmla="*/ 140 h 226"/>
                <a:gd name="T18" fmla="*/ 215 w 256"/>
                <a:gd name="T19" fmla="*/ 86 h 226"/>
                <a:gd name="T20" fmla="*/ 223 w 256"/>
                <a:gd name="T21" fmla="*/ 52 h 226"/>
                <a:gd name="T22" fmla="*/ 231 w 256"/>
                <a:gd name="T23" fmla="*/ 19 h 226"/>
                <a:gd name="T24" fmla="*/ 216 w 256"/>
                <a:gd name="T25" fmla="*/ 5 h 226"/>
                <a:gd name="T26" fmla="*/ 197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40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4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6" y="215"/>
                    <a:pt x="191" y="208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5"/>
                    <a:pt x="216" y="5"/>
                  </a:cubicBezTo>
                  <a:cubicBezTo>
                    <a:pt x="214" y="5"/>
                    <a:pt x="201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29"/>
                    <a:pt x="46" y="11"/>
                    <a:pt x="64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3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7" name="Freeform 219">
              <a:extLst>
                <a:ext uri="{FF2B5EF4-FFF2-40B4-BE49-F238E27FC236}">
                  <a16:creationId xmlns:a16="http://schemas.microsoft.com/office/drawing/2014/main" id="{15145A27-5D42-4EA3-B609-F7C7ED959A62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2355850" y="5613400"/>
              <a:ext cx="85725" cy="125412"/>
            </a:xfrm>
            <a:custGeom>
              <a:avLst/>
              <a:gdLst>
                <a:gd name="T0" fmla="*/ 83 w 172"/>
                <a:gd name="T1" fmla="*/ 10 h 245"/>
                <a:gd name="T2" fmla="*/ 84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9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6 h 245"/>
                <a:gd name="T42" fmla="*/ 113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4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8" y="204"/>
                    <a:pt x="88" y="206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3" y="236"/>
                    <a:pt x="126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3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8" name="Freeform 220">
              <a:extLst>
                <a:ext uri="{FF2B5EF4-FFF2-40B4-BE49-F238E27FC236}">
                  <a16:creationId xmlns:a16="http://schemas.microsoft.com/office/drawing/2014/main" id="{B84FCA04-53DE-4E1D-B587-E39EDB47F1C4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2355850" y="5781675"/>
              <a:ext cx="95250" cy="125412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2" y="243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3" y="88"/>
                  </a:cubicBezTo>
                  <a:cubicBezTo>
                    <a:pt x="88" y="88"/>
                    <a:pt x="69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9" name="Freeform 221">
              <a:extLst>
                <a:ext uri="{FF2B5EF4-FFF2-40B4-BE49-F238E27FC236}">
                  <a16:creationId xmlns:a16="http://schemas.microsoft.com/office/drawing/2014/main" id="{DBCFF2AB-CFCB-498F-A891-D564CB7B6CF9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2486025" y="5649913"/>
              <a:ext cx="57150" cy="257175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6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0" name="Freeform 222">
              <a:extLst>
                <a:ext uri="{FF2B5EF4-FFF2-40B4-BE49-F238E27FC236}">
                  <a16:creationId xmlns:a16="http://schemas.microsoft.com/office/drawing/2014/main" id="{0B958E47-42FF-4F38-8D76-34F5E109522C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2576513" y="5548313"/>
              <a:ext cx="93662" cy="460375"/>
            </a:xfrm>
            <a:custGeom>
              <a:avLst/>
              <a:gdLst>
                <a:gd name="T0" fmla="*/ 189 w 189"/>
                <a:gd name="T1" fmla="*/ 449 h 898"/>
                <a:gd name="T2" fmla="*/ 58 w 189"/>
                <a:gd name="T3" fmla="*/ 41 h 898"/>
                <a:gd name="T4" fmla="*/ 20 w 189"/>
                <a:gd name="T5" fmla="*/ 3 h 898"/>
                <a:gd name="T6" fmla="*/ 9 w 189"/>
                <a:gd name="T7" fmla="*/ 0 h 898"/>
                <a:gd name="T8" fmla="*/ 0 w 189"/>
                <a:gd name="T9" fmla="*/ 5 h 898"/>
                <a:gd name="T10" fmla="*/ 3 w 189"/>
                <a:gd name="T11" fmla="*/ 10 h 898"/>
                <a:gd name="T12" fmla="*/ 78 w 189"/>
                <a:gd name="T13" fmla="*/ 110 h 898"/>
                <a:gd name="T14" fmla="*/ 151 w 189"/>
                <a:gd name="T15" fmla="*/ 449 h 898"/>
                <a:gd name="T16" fmla="*/ 2 w 189"/>
                <a:gd name="T17" fmla="*/ 889 h 898"/>
                <a:gd name="T18" fmla="*/ 0 w 189"/>
                <a:gd name="T19" fmla="*/ 893 h 898"/>
                <a:gd name="T20" fmla="*/ 9 w 189"/>
                <a:gd name="T21" fmla="*/ 898 h 898"/>
                <a:gd name="T22" fmla="*/ 21 w 189"/>
                <a:gd name="T23" fmla="*/ 894 h 898"/>
                <a:gd name="T24" fmla="*/ 156 w 189"/>
                <a:gd name="T25" fmla="*/ 678 h 898"/>
                <a:gd name="T26" fmla="*/ 189 w 189"/>
                <a:gd name="T27" fmla="*/ 449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9" h="898">
                  <a:moveTo>
                    <a:pt x="189" y="449"/>
                  </a:moveTo>
                  <a:cubicBezTo>
                    <a:pt x="189" y="306"/>
                    <a:pt x="156" y="154"/>
                    <a:pt x="58" y="41"/>
                  </a:cubicBezTo>
                  <a:cubicBezTo>
                    <a:pt x="51" y="33"/>
                    <a:pt x="32" y="14"/>
                    <a:pt x="20" y="3"/>
                  </a:cubicBezTo>
                  <a:cubicBezTo>
                    <a:pt x="17" y="0"/>
                    <a:pt x="16" y="0"/>
                    <a:pt x="9" y="0"/>
                  </a:cubicBezTo>
                  <a:cubicBezTo>
                    <a:pt x="4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8"/>
                    <a:pt x="47" y="55"/>
                    <a:pt x="78" y="110"/>
                  </a:cubicBezTo>
                  <a:cubicBezTo>
                    <a:pt x="131" y="206"/>
                    <a:pt x="151" y="329"/>
                    <a:pt x="151" y="449"/>
                  </a:cubicBezTo>
                  <a:cubicBezTo>
                    <a:pt x="151" y="665"/>
                    <a:pt x="91" y="798"/>
                    <a:pt x="2" y="889"/>
                  </a:cubicBezTo>
                  <a:cubicBezTo>
                    <a:pt x="1" y="890"/>
                    <a:pt x="0" y="891"/>
                    <a:pt x="0" y="893"/>
                  </a:cubicBezTo>
                  <a:cubicBezTo>
                    <a:pt x="0" y="898"/>
                    <a:pt x="4" y="898"/>
                    <a:pt x="9" y="898"/>
                  </a:cubicBezTo>
                  <a:cubicBezTo>
                    <a:pt x="16" y="898"/>
                    <a:pt x="17" y="898"/>
                    <a:pt x="21" y="894"/>
                  </a:cubicBezTo>
                  <a:cubicBezTo>
                    <a:pt x="69" y="853"/>
                    <a:pt x="122" y="784"/>
                    <a:pt x="156" y="678"/>
                  </a:cubicBezTo>
                  <a:cubicBezTo>
                    <a:pt x="178" y="610"/>
                    <a:pt x="189" y="529"/>
                    <a:pt x="189" y="4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1" name="Freeform 223">
              <a:extLst>
                <a:ext uri="{FF2B5EF4-FFF2-40B4-BE49-F238E27FC236}">
                  <a16:creationId xmlns:a16="http://schemas.microsoft.com/office/drawing/2014/main" id="{2881BDC7-9459-44AB-B63B-9D794388EA57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2722563" y="5664200"/>
              <a:ext cx="149225" cy="231775"/>
            </a:xfrm>
            <a:custGeom>
              <a:avLst/>
              <a:gdLst>
                <a:gd name="T0" fmla="*/ 226 w 302"/>
                <a:gd name="T1" fmla="*/ 13 h 449"/>
                <a:gd name="T2" fmla="*/ 227 w 302"/>
                <a:gd name="T3" fmla="*/ 6 h 449"/>
                <a:gd name="T4" fmla="*/ 221 w 302"/>
                <a:gd name="T5" fmla="*/ 0 h 449"/>
                <a:gd name="T6" fmla="*/ 214 w 302"/>
                <a:gd name="T7" fmla="*/ 10 h 449"/>
                <a:gd name="T8" fmla="*/ 131 w 302"/>
                <a:gd name="T9" fmla="*/ 340 h 449"/>
                <a:gd name="T10" fmla="*/ 74 w 302"/>
                <a:gd name="T11" fmla="*/ 284 h 449"/>
                <a:gd name="T12" fmla="*/ 101 w 302"/>
                <a:gd name="T13" fmla="*/ 191 h 449"/>
                <a:gd name="T14" fmla="*/ 106 w 302"/>
                <a:gd name="T15" fmla="*/ 167 h 449"/>
                <a:gd name="T16" fmla="*/ 66 w 302"/>
                <a:gd name="T17" fmla="*/ 126 h 449"/>
                <a:gd name="T18" fmla="*/ 0 w 302"/>
                <a:gd name="T19" fmla="*/ 203 h 449"/>
                <a:gd name="T20" fmla="*/ 6 w 302"/>
                <a:gd name="T21" fmla="*/ 208 h 449"/>
                <a:gd name="T22" fmla="*/ 14 w 302"/>
                <a:gd name="T23" fmla="*/ 199 h 449"/>
                <a:gd name="T24" fmla="*/ 64 w 302"/>
                <a:gd name="T25" fmla="*/ 137 h 449"/>
                <a:gd name="T26" fmla="*/ 76 w 302"/>
                <a:gd name="T27" fmla="*/ 153 h 449"/>
                <a:gd name="T28" fmla="*/ 65 w 302"/>
                <a:gd name="T29" fmla="*/ 196 h 449"/>
                <a:gd name="T30" fmla="*/ 41 w 302"/>
                <a:gd name="T31" fmla="*/ 280 h 449"/>
                <a:gd name="T32" fmla="*/ 128 w 302"/>
                <a:gd name="T33" fmla="*/ 351 h 449"/>
                <a:gd name="T34" fmla="*/ 117 w 302"/>
                <a:gd name="T35" fmla="*/ 396 h 449"/>
                <a:gd name="T36" fmla="*/ 105 w 302"/>
                <a:gd name="T37" fmla="*/ 444 h 449"/>
                <a:gd name="T38" fmla="*/ 111 w 302"/>
                <a:gd name="T39" fmla="*/ 449 h 449"/>
                <a:gd name="T40" fmla="*/ 116 w 302"/>
                <a:gd name="T41" fmla="*/ 447 h 449"/>
                <a:gd name="T42" fmla="*/ 122 w 302"/>
                <a:gd name="T43" fmla="*/ 426 h 449"/>
                <a:gd name="T44" fmla="*/ 141 w 302"/>
                <a:gd name="T45" fmla="*/ 352 h 449"/>
                <a:gd name="T46" fmla="*/ 250 w 302"/>
                <a:gd name="T47" fmla="*/ 299 h 449"/>
                <a:gd name="T48" fmla="*/ 286 w 302"/>
                <a:gd name="T49" fmla="*/ 239 h 449"/>
                <a:gd name="T50" fmla="*/ 302 w 302"/>
                <a:gd name="T51" fmla="*/ 161 h 449"/>
                <a:gd name="T52" fmla="*/ 280 w 302"/>
                <a:gd name="T53" fmla="*/ 126 h 449"/>
                <a:gd name="T54" fmla="*/ 255 w 302"/>
                <a:gd name="T55" fmla="*/ 150 h 449"/>
                <a:gd name="T56" fmla="*/ 263 w 302"/>
                <a:gd name="T57" fmla="*/ 163 h 449"/>
                <a:gd name="T58" fmla="*/ 280 w 302"/>
                <a:gd name="T59" fmla="*/ 206 h 449"/>
                <a:gd name="T60" fmla="*/ 237 w 302"/>
                <a:gd name="T61" fmla="*/ 297 h 449"/>
                <a:gd name="T62" fmla="*/ 143 w 302"/>
                <a:gd name="T63" fmla="*/ 341 h 449"/>
                <a:gd name="T64" fmla="*/ 226 w 302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9">
                  <a:moveTo>
                    <a:pt x="226" y="13"/>
                  </a:moveTo>
                  <a:cubicBezTo>
                    <a:pt x="226" y="11"/>
                    <a:pt x="227" y="8"/>
                    <a:pt x="227" y="6"/>
                  </a:cubicBezTo>
                  <a:cubicBezTo>
                    <a:pt x="227" y="1"/>
                    <a:pt x="224" y="0"/>
                    <a:pt x="221" y="0"/>
                  </a:cubicBezTo>
                  <a:cubicBezTo>
                    <a:pt x="216" y="0"/>
                    <a:pt x="216" y="1"/>
                    <a:pt x="214" y="10"/>
                  </a:cubicBezTo>
                  <a:lnTo>
                    <a:pt x="131" y="340"/>
                  </a:lnTo>
                  <a:cubicBezTo>
                    <a:pt x="93" y="335"/>
                    <a:pt x="74" y="317"/>
                    <a:pt x="74" y="284"/>
                  </a:cubicBezTo>
                  <a:cubicBezTo>
                    <a:pt x="74" y="274"/>
                    <a:pt x="74" y="261"/>
                    <a:pt x="101" y="191"/>
                  </a:cubicBezTo>
                  <a:cubicBezTo>
                    <a:pt x="103" y="185"/>
                    <a:pt x="106" y="177"/>
                    <a:pt x="106" y="167"/>
                  </a:cubicBezTo>
                  <a:cubicBezTo>
                    <a:pt x="106" y="144"/>
                    <a:pt x="90" y="126"/>
                    <a:pt x="66" y="126"/>
                  </a:cubicBezTo>
                  <a:cubicBezTo>
                    <a:pt x="18" y="126"/>
                    <a:pt x="0" y="198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1" y="207"/>
                    <a:pt x="14" y="199"/>
                  </a:cubicBezTo>
                  <a:cubicBezTo>
                    <a:pt x="27" y="151"/>
                    <a:pt x="47" y="137"/>
                    <a:pt x="64" y="137"/>
                  </a:cubicBezTo>
                  <a:cubicBezTo>
                    <a:pt x="68" y="137"/>
                    <a:pt x="76" y="137"/>
                    <a:pt x="76" y="153"/>
                  </a:cubicBezTo>
                  <a:cubicBezTo>
                    <a:pt x="76" y="166"/>
                    <a:pt x="71" y="178"/>
                    <a:pt x="65" y="196"/>
                  </a:cubicBezTo>
                  <a:cubicBezTo>
                    <a:pt x="41" y="259"/>
                    <a:pt x="41" y="272"/>
                    <a:pt x="41" y="280"/>
                  </a:cubicBezTo>
                  <a:cubicBezTo>
                    <a:pt x="41" y="328"/>
                    <a:pt x="80" y="348"/>
                    <a:pt x="128" y="351"/>
                  </a:cubicBezTo>
                  <a:cubicBezTo>
                    <a:pt x="124" y="369"/>
                    <a:pt x="124" y="370"/>
                    <a:pt x="117" y="396"/>
                  </a:cubicBezTo>
                  <a:cubicBezTo>
                    <a:pt x="115" y="402"/>
                    <a:pt x="105" y="442"/>
                    <a:pt x="105" y="444"/>
                  </a:cubicBezTo>
                  <a:cubicBezTo>
                    <a:pt x="105" y="444"/>
                    <a:pt x="105" y="449"/>
                    <a:pt x="111" y="449"/>
                  </a:cubicBezTo>
                  <a:cubicBezTo>
                    <a:pt x="112" y="449"/>
                    <a:pt x="115" y="449"/>
                    <a:pt x="116" y="447"/>
                  </a:cubicBezTo>
                  <a:cubicBezTo>
                    <a:pt x="117" y="446"/>
                    <a:pt x="120" y="433"/>
                    <a:pt x="122" y="426"/>
                  </a:cubicBezTo>
                  <a:lnTo>
                    <a:pt x="141" y="352"/>
                  </a:lnTo>
                  <a:cubicBezTo>
                    <a:pt x="159" y="352"/>
                    <a:pt x="203" y="352"/>
                    <a:pt x="250" y="299"/>
                  </a:cubicBezTo>
                  <a:cubicBezTo>
                    <a:pt x="270" y="276"/>
                    <a:pt x="281" y="254"/>
                    <a:pt x="286" y="239"/>
                  </a:cubicBezTo>
                  <a:cubicBezTo>
                    <a:pt x="291" y="226"/>
                    <a:pt x="302" y="183"/>
                    <a:pt x="302" y="161"/>
                  </a:cubicBezTo>
                  <a:cubicBezTo>
                    <a:pt x="302" y="133"/>
                    <a:pt x="288" y="126"/>
                    <a:pt x="280" y="126"/>
                  </a:cubicBezTo>
                  <a:cubicBezTo>
                    <a:pt x="267" y="126"/>
                    <a:pt x="255" y="139"/>
                    <a:pt x="255" y="150"/>
                  </a:cubicBezTo>
                  <a:cubicBezTo>
                    <a:pt x="255" y="156"/>
                    <a:pt x="258" y="159"/>
                    <a:pt x="263" y="163"/>
                  </a:cubicBezTo>
                  <a:cubicBezTo>
                    <a:pt x="268" y="169"/>
                    <a:pt x="280" y="182"/>
                    <a:pt x="280" y="206"/>
                  </a:cubicBezTo>
                  <a:cubicBezTo>
                    <a:pt x="280" y="238"/>
                    <a:pt x="255" y="279"/>
                    <a:pt x="237" y="297"/>
                  </a:cubicBezTo>
                  <a:cubicBezTo>
                    <a:pt x="193" y="341"/>
                    <a:pt x="161" y="341"/>
                    <a:pt x="143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2" name="Freeform 224">
              <a:extLst>
                <a:ext uri="{FF2B5EF4-FFF2-40B4-BE49-F238E27FC236}">
                  <a16:creationId xmlns:a16="http://schemas.microsoft.com/office/drawing/2014/main" id="{656250C0-F498-42E0-A917-3FDB8AF68901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2884488" y="5802313"/>
              <a:ext cx="104775" cy="80962"/>
            </a:xfrm>
            <a:custGeom>
              <a:avLst/>
              <a:gdLst>
                <a:gd name="T0" fmla="*/ 26 w 213"/>
                <a:gd name="T1" fmla="*/ 131 h 157"/>
                <a:gd name="T2" fmla="*/ 23 w 213"/>
                <a:gd name="T3" fmla="*/ 146 h 157"/>
                <a:gd name="T4" fmla="*/ 35 w 213"/>
                <a:gd name="T5" fmla="*/ 157 h 157"/>
                <a:gd name="T6" fmla="*/ 48 w 213"/>
                <a:gd name="T7" fmla="*/ 149 h 157"/>
                <a:gd name="T8" fmla="*/ 55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3 w 213"/>
                <a:gd name="T15" fmla="*/ 41 h 157"/>
                <a:gd name="T16" fmla="*/ 135 w 213"/>
                <a:gd name="T17" fmla="*/ 9 h 157"/>
                <a:gd name="T18" fmla="*/ 156 w 213"/>
                <a:gd name="T19" fmla="*/ 34 h 157"/>
                <a:gd name="T20" fmla="*/ 135 w 213"/>
                <a:gd name="T21" fmla="*/ 108 h 157"/>
                <a:gd name="T22" fmla="*/ 130 w 213"/>
                <a:gd name="T23" fmla="*/ 127 h 157"/>
                <a:gd name="T24" fmla="*/ 163 w 213"/>
                <a:gd name="T25" fmla="*/ 157 h 157"/>
                <a:gd name="T26" fmla="*/ 213 w 213"/>
                <a:gd name="T27" fmla="*/ 103 h 157"/>
                <a:gd name="T28" fmla="*/ 208 w 213"/>
                <a:gd name="T29" fmla="*/ 99 h 157"/>
                <a:gd name="T30" fmla="*/ 201 w 213"/>
                <a:gd name="T31" fmla="*/ 105 h 157"/>
                <a:gd name="T32" fmla="*/ 164 w 213"/>
                <a:gd name="T33" fmla="*/ 147 h 157"/>
                <a:gd name="T34" fmla="*/ 155 w 213"/>
                <a:gd name="T35" fmla="*/ 135 h 157"/>
                <a:gd name="T36" fmla="*/ 163 w 213"/>
                <a:gd name="T37" fmla="*/ 107 h 157"/>
                <a:gd name="T38" fmla="*/ 182 w 213"/>
                <a:gd name="T39" fmla="*/ 39 h 157"/>
                <a:gd name="T40" fmla="*/ 136 w 213"/>
                <a:gd name="T41" fmla="*/ 0 h 157"/>
                <a:gd name="T42" fmla="*/ 78 w 213"/>
                <a:gd name="T43" fmla="*/ 31 h 157"/>
                <a:gd name="T44" fmla="*/ 40 w 213"/>
                <a:gd name="T45" fmla="*/ 0 h 157"/>
                <a:gd name="T46" fmla="*/ 13 w 213"/>
                <a:gd name="T47" fmla="*/ 18 h 157"/>
                <a:gd name="T48" fmla="*/ 0 w 213"/>
                <a:gd name="T49" fmla="*/ 53 h 157"/>
                <a:gd name="T50" fmla="*/ 6 w 213"/>
                <a:gd name="T51" fmla="*/ 57 h 157"/>
                <a:gd name="T52" fmla="*/ 14 w 213"/>
                <a:gd name="T53" fmla="*/ 47 h 157"/>
                <a:gd name="T54" fmla="*/ 39 w 213"/>
                <a:gd name="T55" fmla="*/ 9 h 157"/>
                <a:gd name="T56" fmla="*/ 51 w 213"/>
                <a:gd name="T57" fmla="*/ 26 h 157"/>
                <a:gd name="T58" fmla="*/ 45 w 213"/>
                <a:gd name="T59" fmla="*/ 55 h 157"/>
                <a:gd name="T60" fmla="*/ 37 w 213"/>
                <a:gd name="T61" fmla="*/ 87 h 157"/>
                <a:gd name="T62" fmla="*/ 26 w 213"/>
                <a:gd name="T63" fmla="*/ 1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1"/>
                  </a:moveTo>
                  <a:cubicBezTo>
                    <a:pt x="25" y="136"/>
                    <a:pt x="23" y="145"/>
                    <a:pt x="23" y="146"/>
                  </a:cubicBezTo>
                  <a:cubicBezTo>
                    <a:pt x="23" y="153"/>
                    <a:pt x="29" y="157"/>
                    <a:pt x="35" y="157"/>
                  </a:cubicBezTo>
                  <a:cubicBezTo>
                    <a:pt x="41" y="157"/>
                    <a:pt x="46" y="152"/>
                    <a:pt x="48" y="149"/>
                  </a:cubicBezTo>
                  <a:cubicBezTo>
                    <a:pt x="50" y="146"/>
                    <a:pt x="53" y="135"/>
                    <a:pt x="55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8"/>
                    <a:pt x="66" y="81"/>
                    <a:pt x="68" y="73"/>
                  </a:cubicBezTo>
                  <a:cubicBezTo>
                    <a:pt x="72" y="58"/>
                    <a:pt x="73" y="56"/>
                    <a:pt x="83" y="41"/>
                  </a:cubicBezTo>
                  <a:cubicBezTo>
                    <a:pt x="93" y="27"/>
                    <a:pt x="109" y="9"/>
                    <a:pt x="135" y="9"/>
                  </a:cubicBezTo>
                  <a:cubicBezTo>
                    <a:pt x="155" y="9"/>
                    <a:pt x="156" y="27"/>
                    <a:pt x="156" y="34"/>
                  </a:cubicBezTo>
                  <a:cubicBezTo>
                    <a:pt x="156" y="55"/>
                    <a:pt x="141" y="93"/>
                    <a:pt x="135" y="108"/>
                  </a:cubicBezTo>
                  <a:cubicBezTo>
                    <a:pt x="131" y="118"/>
                    <a:pt x="130" y="121"/>
                    <a:pt x="130" y="127"/>
                  </a:cubicBezTo>
                  <a:cubicBezTo>
                    <a:pt x="130" y="145"/>
                    <a:pt x="145" y="157"/>
                    <a:pt x="163" y="157"/>
                  </a:cubicBezTo>
                  <a:cubicBezTo>
                    <a:pt x="198" y="157"/>
                    <a:pt x="213" y="109"/>
                    <a:pt x="213" y="103"/>
                  </a:cubicBezTo>
                  <a:cubicBezTo>
                    <a:pt x="213" y="99"/>
                    <a:pt x="209" y="99"/>
                    <a:pt x="208" y="99"/>
                  </a:cubicBezTo>
                  <a:cubicBezTo>
                    <a:pt x="203" y="99"/>
                    <a:pt x="202" y="101"/>
                    <a:pt x="201" y="105"/>
                  </a:cubicBezTo>
                  <a:cubicBezTo>
                    <a:pt x="193" y="133"/>
                    <a:pt x="178" y="147"/>
                    <a:pt x="164" y="147"/>
                  </a:cubicBezTo>
                  <a:cubicBezTo>
                    <a:pt x="157" y="147"/>
                    <a:pt x="155" y="142"/>
                    <a:pt x="155" y="135"/>
                  </a:cubicBezTo>
                  <a:cubicBezTo>
                    <a:pt x="155" y="127"/>
                    <a:pt x="157" y="122"/>
                    <a:pt x="163" y="107"/>
                  </a:cubicBezTo>
                  <a:cubicBezTo>
                    <a:pt x="167" y="96"/>
                    <a:pt x="182" y="59"/>
                    <a:pt x="182" y="39"/>
                  </a:cubicBezTo>
                  <a:cubicBezTo>
                    <a:pt x="182" y="5"/>
                    <a:pt x="155" y="0"/>
                    <a:pt x="136" y="0"/>
                  </a:cubicBezTo>
                  <a:cubicBezTo>
                    <a:pt x="108" y="0"/>
                    <a:pt x="88" y="17"/>
                    <a:pt x="78" y="31"/>
                  </a:cubicBezTo>
                  <a:cubicBezTo>
                    <a:pt x="75" y="7"/>
                    <a:pt x="55" y="0"/>
                    <a:pt x="40" y="0"/>
                  </a:cubicBezTo>
                  <a:cubicBezTo>
                    <a:pt x="25" y="0"/>
                    <a:pt x="17" y="10"/>
                    <a:pt x="13" y="18"/>
                  </a:cubicBezTo>
                  <a:cubicBezTo>
                    <a:pt x="5" y="31"/>
                    <a:pt x="0" y="51"/>
                    <a:pt x="0" y="53"/>
                  </a:cubicBezTo>
                  <a:cubicBezTo>
                    <a:pt x="0" y="57"/>
                    <a:pt x="5" y="57"/>
                    <a:pt x="6" y="57"/>
                  </a:cubicBezTo>
                  <a:cubicBezTo>
                    <a:pt x="11" y="57"/>
                    <a:pt x="11" y="56"/>
                    <a:pt x="14" y="47"/>
                  </a:cubicBezTo>
                  <a:cubicBezTo>
                    <a:pt x="19" y="26"/>
                    <a:pt x="26" y="9"/>
                    <a:pt x="39" y="9"/>
                  </a:cubicBezTo>
                  <a:cubicBezTo>
                    <a:pt x="48" y="9"/>
                    <a:pt x="51" y="17"/>
                    <a:pt x="51" y="26"/>
                  </a:cubicBezTo>
                  <a:cubicBezTo>
                    <a:pt x="51" y="33"/>
                    <a:pt x="48" y="46"/>
                    <a:pt x="45" y="55"/>
                  </a:cubicBezTo>
                  <a:cubicBezTo>
                    <a:pt x="43" y="65"/>
                    <a:pt x="39" y="79"/>
                    <a:pt x="37" y="87"/>
                  </a:cubicBezTo>
                  <a:lnTo>
                    <a:pt x="26" y="1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3" name="Freeform 225">
              <a:extLst>
                <a:ext uri="{FF2B5EF4-FFF2-40B4-BE49-F238E27FC236}">
                  <a16:creationId xmlns:a16="http://schemas.microsoft.com/office/drawing/2014/main" id="{E8F95E8E-C600-4CA8-AF32-5AFCB8544F38}"/>
                </a:ext>
              </a:extLst>
            </p:cNvPr>
            <p:cNvSpPr>
              <a:spLocks noEditPoints="1"/>
            </p:cNvSpPr>
            <p:nvPr>
              <p:custDataLst>
                <p:tags r:id="rId27"/>
              </p:custDataLst>
            </p:nvPr>
          </p:nvSpPr>
          <p:spPr bwMode="auto">
            <a:xfrm>
              <a:off x="3101975" y="5664200"/>
              <a:ext cx="122237" cy="180975"/>
            </a:xfrm>
            <a:custGeom>
              <a:avLst/>
              <a:gdLst>
                <a:gd name="T0" fmla="*/ 172 w 246"/>
                <a:gd name="T1" fmla="*/ 319 h 352"/>
                <a:gd name="T2" fmla="*/ 172 w 246"/>
                <a:gd name="T3" fmla="*/ 352 h 352"/>
                <a:gd name="T4" fmla="*/ 246 w 246"/>
                <a:gd name="T5" fmla="*/ 346 h 352"/>
                <a:gd name="T6" fmla="*/ 246 w 246"/>
                <a:gd name="T7" fmla="*/ 331 h 352"/>
                <a:gd name="T8" fmla="*/ 207 w 246"/>
                <a:gd name="T9" fmla="*/ 303 h 352"/>
                <a:gd name="T10" fmla="*/ 207 w 246"/>
                <a:gd name="T11" fmla="*/ 0 h 352"/>
                <a:gd name="T12" fmla="*/ 135 w 246"/>
                <a:gd name="T13" fmla="*/ 6 h 352"/>
                <a:gd name="T14" fmla="*/ 135 w 246"/>
                <a:gd name="T15" fmla="*/ 21 h 352"/>
                <a:gd name="T16" fmla="*/ 174 w 246"/>
                <a:gd name="T17" fmla="*/ 49 h 352"/>
                <a:gd name="T18" fmla="*/ 174 w 246"/>
                <a:gd name="T19" fmla="*/ 157 h 352"/>
                <a:gd name="T20" fmla="*/ 111 w 246"/>
                <a:gd name="T21" fmla="*/ 126 h 352"/>
                <a:gd name="T22" fmla="*/ 0 w 246"/>
                <a:gd name="T23" fmla="*/ 239 h 352"/>
                <a:gd name="T24" fmla="*/ 106 w 246"/>
                <a:gd name="T25" fmla="*/ 352 h 352"/>
                <a:gd name="T26" fmla="*/ 172 w 246"/>
                <a:gd name="T27" fmla="*/ 319 h 352"/>
                <a:gd name="T28" fmla="*/ 172 w 246"/>
                <a:gd name="T29" fmla="*/ 185 h 352"/>
                <a:gd name="T30" fmla="*/ 172 w 246"/>
                <a:gd name="T31" fmla="*/ 288 h 352"/>
                <a:gd name="T32" fmla="*/ 167 w 246"/>
                <a:gd name="T33" fmla="*/ 306 h 352"/>
                <a:gd name="T34" fmla="*/ 108 w 246"/>
                <a:gd name="T35" fmla="*/ 341 h 352"/>
                <a:gd name="T36" fmla="*/ 56 w 246"/>
                <a:gd name="T37" fmla="*/ 309 h 352"/>
                <a:gd name="T38" fmla="*/ 41 w 246"/>
                <a:gd name="T39" fmla="*/ 240 h 352"/>
                <a:gd name="T40" fmla="*/ 57 w 246"/>
                <a:gd name="T41" fmla="*/ 169 h 352"/>
                <a:gd name="T42" fmla="*/ 113 w 246"/>
                <a:gd name="T43" fmla="*/ 137 h 352"/>
                <a:gd name="T44" fmla="*/ 167 w 246"/>
                <a:gd name="T45" fmla="*/ 167 h 352"/>
                <a:gd name="T46" fmla="*/ 172 w 246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52">
                  <a:moveTo>
                    <a:pt x="172" y="319"/>
                  </a:moveTo>
                  <a:lnTo>
                    <a:pt x="172" y="352"/>
                  </a:lnTo>
                  <a:lnTo>
                    <a:pt x="246" y="346"/>
                  </a:lnTo>
                  <a:lnTo>
                    <a:pt x="246" y="331"/>
                  </a:lnTo>
                  <a:cubicBezTo>
                    <a:pt x="211" y="331"/>
                    <a:pt x="207" y="328"/>
                    <a:pt x="207" y="303"/>
                  </a:cubicBezTo>
                  <a:lnTo>
                    <a:pt x="207" y="0"/>
                  </a:lnTo>
                  <a:lnTo>
                    <a:pt x="135" y="6"/>
                  </a:lnTo>
                  <a:lnTo>
                    <a:pt x="135" y="21"/>
                  </a:lnTo>
                  <a:cubicBezTo>
                    <a:pt x="170" y="21"/>
                    <a:pt x="174" y="25"/>
                    <a:pt x="174" y="49"/>
                  </a:cubicBezTo>
                  <a:lnTo>
                    <a:pt x="174" y="157"/>
                  </a:lnTo>
                  <a:cubicBezTo>
                    <a:pt x="159" y="139"/>
                    <a:pt x="138" y="126"/>
                    <a:pt x="111" y="126"/>
                  </a:cubicBezTo>
                  <a:cubicBezTo>
                    <a:pt x="52" y="126"/>
                    <a:pt x="0" y="175"/>
                    <a:pt x="0" y="239"/>
                  </a:cubicBezTo>
                  <a:cubicBezTo>
                    <a:pt x="0" y="303"/>
                    <a:pt x="49" y="352"/>
                    <a:pt x="106" y="352"/>
                  </a:cubicBezTo>
                  <a:cubicBezTo>
                    <a:pt x="138" y="352"/>
                    <a:pt x="160" y="335"/>
                    <a:pt x="172" y="319"/>
                  </a:cubicBezTo>
                  <a:close/>
                  <a:moveTo>
                    <a:pt x="172" y="185"/>
                  </a:moveTo>
                  <a:lnTo>
                    <a:pt x="172" y="288"/>
                  </a:lnTo>
                  <a:cubicBezTo>
                    <a:pt x="172" y="297"/>
                    <a:pt x="172" y="298"/>
                    <a:pt x="167" y="306"/>
                  </a:cubicBezTo>
                  <a:cubicBezTo>
                    <a:pt x="152" y="330"/>
                    <a:pt x="130" y="341"/>
                    <a:pt x="108" y="341"/>
                  </a:cubicBezTo>
                  <a:cubicBezTo>
                    <a:pt x="86" y="341"/>
                    <a:pt x="68" y="328"/>
                    <a:pt x="56" y="309"/>
                  </a:cubicBezTo>
                  <a:cubicBezTo>
                    <a:pt x="43" y="289"/>
                    <a:pt x="41" y="260"/>
                    <a:pt x="41" y="240"/>
                  </a:cubicBezTo>
                  <a:cubicBezTo>
                    <a:pt x="41" y="221"/>
                    <a:pt x="42" y="191"/>
                    <a:pt x="57" y="169"/>
                  </a:cubicBezTo>
                  <a:cubicBezTo>
                    <a:pt x="67" y="153"/>
                    <a:pt x="86" y="137"/>
                    <a:pt x="113" y="137"/>
                  </a:cubicBezTo>
                  <a:cubicBezTo>
                    <a:pt x="131" y="137"/>
                    <a:pt x="152" y="144"/>
                    <a:pt x="167" y="167"/>
                  </a:cubicBezTo>
                  <a:cubicBezTo>
                    <a:pt x="172" y="175"/>
                    <a:pt x="172" y="176"/>
                    <a:pt x="172" y="18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4" name="Freeform 226">
              <a:extLst>
                <a:ext uri="{FF2B5EF4-FFF2-40B4-BE49-F238E27FC236}">
                  <a16:creationId xmlns:a16="http://schemas.microsoft.com/office/drawing/2014/main" id="{0697D77B-E736-4BC1-A204-FCC7BA576E6B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3236913" y="5729288"/>
              <a:ext cx="123825" cy="115887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7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8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99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5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7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2" y="15"/>
                    <a:pt x="122" y="44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5" name="Freeform 227">
              <a:extLst>
                <a:ext uri="{FF2B5EF4-FFF2-40B4-BE49-F238E27FC236}">
                  <a16:creationId xmlns:a16="http://schemas.microsoft.com/office/drawing/2014/main" id="{3B66DC83-C8B4-4569-AC6E-C637177725AD}"/>
                </a:ext>
              </a:extLst>
            </p:cNvPr>
            <p:cNvSpPr>
              <a:spLocks noEditPoints="1"/>
            </p:cNvSpPr>
            <p:nvPr>
              <p:custDataLst>
                <p:tags r:id="rId29"/>
              </p:custDataLst>
            </p:nvPr>
          </p:nvSpPr>
          <p:spPr bwMode="auto">
            <a:xfrm>
              <a:off x="3454400" y="5748338"/>
              <a:ext cx="163512" cy="6032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0" name="Freeform 228">
              <a:extLst>
                <a:ext uri="{FF2B5EF4-FFF2-40B4-BE49-F238E27FC236}">
                  <a16:creationId xmlns:a16="http://schemas.microsoft.com/office/drawing/2014/main" id="{C7422954-A70C-4785-AC3F-3301F12C1BB6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3714750" y="5494338"/>
              <a:ext cx="219075" cy="568325"/>
            </a:xfrm>
            <a:custGeom>
              <a:avLst/>
              <a:gdLst>
                <a:gd name="T0" fmla="*/ 24 w 443"/>
                <a:gd name="T1" fmla="*/ 1086 h 1108"/>
                <a:gd name="T2" fmla="*/ 49 w 443"/>
                <a:gd name="T3" fmla="*/ 1062 h 1108"/>
                <a:gd name="T4" fmla="*/ 25 w 443"/>
                <a:gd name="T5" fmla="*/ 1037 h 1108"/>
                <a:gd name="T6" fmla="*/ 0 w 443"/>
                <a:gd name="T7" fmla="*/ 1062 h 1108"/>
                <a:gd name="T8" fmla="*/ 56 w 443"/>
                <a:gd name="T9" fmla="*/ 1108 h 1108"/>
                <a:gd name="T10" fmla="*/ 195 w 443"/>
                <a:gd name="T11" fmla="*/ 847 h 1108"/>
                <a:gd name="T12" fmla="*/ 293 w 443"/>
                <a:gd name="T13" fmla="*/ 370 h 1108"/>
                <a:gd name="T14" fmla="*/ 347 w 443"/>
                <a:gd name="T15" fmla="*/ 100 h 1108"/>
                <a:gd name="T16" fmla="*/ 389 w 443"/>
                <a:gd name="T17" fmla="*/ 11 h 1108"/>
                <a:gd name="T18" fmla="*/ 419 w 443"/>
                <a:gd name="T19" fmla="*/ 23 h 1108"/>
                <a:gd name="T20" fmla="*/ 394 w 443"/>
                <a:gd name="T21" fmla="*/ 47 h 1108"/>
                <a:gd name="T22" fmla="*/ 418 w 443"/>
                <a:gd name="T23" fmla="*/ 71 h 1108"/>
                <a:gd name="T24" fmla="*/ 443 w 443"/>
                <a:gd name="T25" fmla="*/ 46 h 1108"/>
                <a:gd name="T26" fmla="*/ 388 w 443"/>
                <a:gd name="T27" fmla="*/ 0 h 1108"/>
                <a:gd name="T28" fmla="*/ 295 w 443"/>
                <a:gd name="T29" fmla="*/ 156 h 1108"/>
                <a:gd name="T30" fmla="*/ 171 w 443"/>
                <a:gd name="T31" fmla="*/ 738 h 1108"/>
                <a:gd name="T32" fmla="*/ 127 w 443"/>
                <a:gd name="T33" fmla="*/ 967 h 1108"/>
                <a:gd name="T34" fmla="*/ 55 w 443"/>
                <a:gd name="T35" fmla="*/ 1098 h 1108"/>
                <a:gd name="T36" fmla="*/ 24 w 443"/>
                <a:gd name="T37" fmla="*/ 1086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" h="1108">
                  <a:moveTo>
                    <a:pt x="24" y="1086"/>
                  </a:moveTo>
                  <a:cubicBezTo>
                    <a:pt x="40" y="1085"/>
                    <a:pt x="49" y="1074"/>
                    <a:pt x="49" y="1062"/>
                  </a:cubicBezTo>
                  <a:cubicBezTo>
                    <a:pt x="49" y="1045"/>
                    <a:pt x="36" y="1037"/>
                    <a:pt x="25" y="1037"/>
                  </a:cubicBezTo>
                  <a:cubicBezTo>
                    <a:pt x="13" y="1037"/>
                    <a:pt x="0" y="1045"/>
                    <a:pt x="0" y="1062"/>
                  </a:cubicBezTo>
                  <a:cubicBezTo>
                    <a:pt x="0" y="1088"/>
                    <a:pt x="25" y="1108"/>
                    <a:pt x="56" y="1108"/>
                  </a:cubicBezTo>
                  <a:cubicBezTo>
                    <a:pt x="132" y="1108"/>
                    <a:pt x="160" y="992"/>
                    <a:pt x="195" y="847"/>
                  </a:cubicBezTo>
                  <a:cubicBezTo>
                    <a:pt x="234" y="689"/>
                    <a:pt x="266" y="530"/>
                    <a:pt x="293" y="370"/>
                  </a:cubicBezTo>
                  <a:cubicBezTo>
                    <a:pt x="312" y="264"/>
                    <a:pt x="330" y="164"/>
                    <a:pt x="347" y="100"/>
                  </a:cubicBezTo>
                  <a:cubicBezTo>
                    <a:pt x="353" y="75"/>
                    <a:pt x="370" y="11"/>
                    <a:pt x="389" y="11"/>
                  </a:cubicBezTo>
                  <a:cubicBezTo>
                    <a:pt x="405" y="11"/>
                    <a:pt x="417" y="21"/>
                    <a:pt x="419" y="23"/>
                  </a:cubicBezTo>
                  <a:cubicBezTo>
                    <a:pt x="403" y="24"/>
                    <a:pt x="394" y="35"/>
                    <a:pt x="394" y="47"/>
                  </a:cubicBezTo>
                  <a:cubicBezTo>
                    <a:pt x="394" y="63"/>
                    <a:pt x="407" y="71"/>
                    <a:pt x="418" y="71"/>
                  </a:cubicBezTo>
                  <a:cubicBezTo>
                    <a:pt x="430" y="71"/>
                    <a:pt x="443" y="64"/>
                    <a:pt x="443" y="46"/>
                  </a:cubicBezTo>
                  <a:cubicBezTo>
                    <a:pt x="443" y="20"/>
                    <a:pt x="416" y="0"/>
                    <a:pt x="388" y="0"/>
                  </a:cubicBezTo>
                  <a:cubicBezTo>
                    <a:pt x="350" y="0"/>
                    <a:pt x="323" y="54"/>
                    <a:pt x="295" y="156"/>
                  </a:cubicBezTo>
                  <a:cubicBezTo>
                    <a:pt x="294" y="162"/>
                    <a:pt x="226" y="412"/>
                    <a:pt x="171" y="738"/>
                  </a:cubicBezTo>
                  <a:cubicBezTo>
                    <a:pt x="158" y="815"/>
                    <a:pt x="144" y="898"/>
                    <a:pt x="127" y="967"/>
                  </a:cubicBezTo>
                  <a:cubicBezTo>
                    <a:pt x="118" y="1004"/>
                    <a:pt x="95" y="1098"/>
                    <a:pt x="55" y="1098"/>
                  </a:cubicBezTo>
                  <a:cubicBezTo>
                    <a:pt x="37" y="1098"/>
                    <a:pt x="25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1" name="Freeform 229">
              <a:extLst>
                <a:ext uri="{FF2B5EF4-FFF2-40B4-BE49-F238E27FC236}">
                  <a16:creationId xmlns:a16="http://schemas.microsoft.com/office/drawing/2014/main" id="{A90DE153-6203-4D23-BB23-02B682F16F01}"/>
                </a:ext>
              </a:extLst>
            </p:cNvPr>
            <p:cNvSpPr>
              <a:spLocks noEditPoints="1"/>
            </p:cNvSpPr>
            <p:nvPr>
              <p:custDataLst>
                <p:tags r:id="rId31"/>
              </p:custDataLst>
            </p:nvPr>
          </p:nvSpPr>
          <p:spPr bwMode="auto">
            <a:xfrm>
              <a:off x="3848100" y="5948363"/>
              <a:ext cx="100012" cy="131762"/>
            </a:xfrm>
            <a:custGeom>
              <a:avLst/>
              <a:gdLst>
                <a:gd name="T0" fmla="*/ 162 w 200"/>
                <a:gd name="T1" fmla="*/ 131 h 256"/>
                <a:gd name="T2" fmla="*/ 109 w 200"/>
                <a:gd name="T3" fmla="*/ 90 h 256"/>
                <a:gd name="T4" fmla="*/ 7 w 200"/>
                <a:gd name="T5" fmla="*/ 158 h 256"/>
                <a:gd name="T6" fmla="*/ 0 w 200"/>
                <a:gd name="T7" fmla="*/ 192 h 256"/>
                <a:gd name="T8" fmla="*/ 74 w 200"/>
                <a:gd name="T9" fmla="*/ 256 h 256"/>
                <a:gd name="T10" fmla="*/ 200 w 200"/>
                <a:gd name="T11" fmla="*/ 93 h 256"/>
                <a:gd name="T12" fmla="*/ 115 w 200"/>
                <a:gd name="T13" fmla="*/ 0 h 256"/>
                <a:gd name="T14" fmla="*/ 42 w 200"/>
                <a:gd name="T15" fmla="*/ 56 h 256"/>
                <a:gd name="T16" fmla="*/ 56 w 200"/>
                <a:gd name="T17" fmla="*/ 68 h 256"/>
                <a:gd name="T18" fmla="*/ 76 w 200"/>
                <a:gd name="T19" fmla="*/ 49 h 256"/>
                <a:gd name="T20" fmla="*/ 62 w 200"/>
                <a:gd name="T21" fmla="*/ 36 h 256"/>
                <a:gd name="T22" fmla="*/ 114 w 200"/>
                <a:gd name="T23" fmla="*/ 10 h 256"/>
                <a:gd name="T24" fmla="*/ 171 w 200"/>
                <a:gd name="T25" fmla="*/ 76 h 256"/>
                <a:gd name="T26" fmla="*/ 163 w 200"/>
                <a:gd name="T27" fmla="*/ 131 h 256"/>
                <a:gd name="T28" fmla="*/ 162 w 200"/>
                <a:gd name="T29" fmla="*/ 131 h 256"/>
                <a:gd name="T30" fmla="*/ 74 w 200"/>
                <a:gd name="T31" fmla="*/ 244 h 256"/>
                <a:gd name="T32" fmla="*/ 30 w 200"/>
                <a:gd name="T33" fmla="*/ 204 h 256"/>
                <a:gd name="T34" fmla="*/ 43 w 200"/>
                <a:gd name="T35" fmla="*/ 147 h 256"/>
                <a:gd name="T36" fmla="*/ 110 w 200"/>
                <a:gd name="T37" fmla="*/ 99 h 256"/>
                <a:gd name="T38" fmla="*/ 155 w 200"/>
                <a:gd name="T39" fmla="*/ 147 h 256"/>
                <a:gd name="T40" fmla="*/ 74 w 200"/>
                <a:gd name="T41" fmla="*/ 24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" h="256">
                  <a:moveTo>
                    <a:pt x="162" y="131"/>
                  </a:moveTo>
                  <a:cubicBezTo>
                    <a:pt x="158" y="111"/>
                    <a:pt x="142" y="90"/>
                    <a:pt x="109" y="90"/>
                  </a:cubicBezTo>
                  <a:cubicBezTo>
                    <a:pt x="60" y="90"/>
                    <a:pt x="20" y="126"/>
                    <a:pt x="7" y="158"/>
                  </a:cubicBezTo>
                  <a:cubicBezTo>
                    <a:pt x="5" y="164"/>
                    <a:pt x="0" y="178"/>
                    <a:pt x="0" y="192"/>
                  </a:cubicBezTo>
                  <a:cubicBezTo>
                    <a:pt x="0" y="216"/>
                    <a:pt x="19" y="256"/>
                    <a:pt x="74" y="256"/>
                  </a:cubicBezTo>
                  <a:cubicBezTo>
                    <a:pt x="164" y="256"/>
                    <a:pt x="200" y="143"/>
                    <a:pt x="200" y="93"/>
                  </a:cubicBezTo>
                  <a:cubicBezTo>
                    <a:pt x="200" y="34"/>
                    <a:pt x="161" y="0"/>
                    <a:pt x="115" y="0"/>
                  </a:cubicBezTo>
                  <a:cubicBezTo>
                    <a:pt x="58" y="0"/>
                    <a:pt x="42" y="45"/>
                    <a:pt x="42" y="56"/>
                  </a:cubicBezTo>
                  <a:cubicBezTo>
                    <a:pt x="42" y="59"/>
                    <a:pt x="44" y="68"/>
                    <a:pt x="56" y="68"/>
                  </a:cubicBezTo>
                  <a:cubicBezTo>
                    <a:pt x="68" y="68"/>
                    <a:pt x="76" y="57"/>
                    <a:pt x="76" y="49"/>
                  </a:cubicBezTo>
                  <a:cubicBezTo>
                    <a:pt x="76" y="40"/>
                    <a:pt x="69" y="37"/>
                    <a:pt x="62" y="36"/>
                  </a:cubicBezTo>
                  <a:cubicBezTo>
                    <a:pt x="79" y="10"/>
                    <a:pt x="108" y="10"/>
                    <a:pt x="114" y="10"/>
                  </a:cubicBezTo>
                  <a:cubicBezTo>
                    <a:pt x="140" y="10"/>
                    <a:pt x="171" y="26"/>
                    <a:pt x="171" y="76"/>
                  </a:cubicBezTo>
                  <a:cubicBezTo>
                    <a:pt x="171" y="91"/>
                    <a:pt x="169" y="103"/>
                    <a:pt x="163" y="131"/>
                  </a:cubicBezTo>
                  <a:lnTo>
                    <a:pt x="162" y="131"/>
                  </a:lnTo>
                  <a:close/>
                  <a:moveTo>
                    <a:pt x="74" y="244"/>
                  </a:moveTo>
                  <a:cubicBezTo>
                    <a:pt x="35" y="244"/>
                    <a:pt x="30" y="215"/>
                    <a:pt x="30" y="204"/>
                  </a:cubicBezTo>
                  <a:cubicBezTo>
                    <a:pt x="30" y="190"/>
                    <a:pt x="40" y="156"/>
                    <a:pt x="43" y="147"/>
                  </a:cubicBezTo>
                  <a:cubicBezTo>
                    <a:pt x="49" y="131"/>
                    <a:pt x="71" y="99"/>
                    <a:pt x="110" y="99"/>
                  </a:cubicBezTo>
                  <a:cubicBezTo>
                    <a:pt x="144" y="99"/>
                    <a:pt x="155" y="126"/>
                    <a:pt x="155" y="147"/>
                  </a:cubicBezTo>
                  <a:cubicBezTo>
                    <a:pt x="155" y="170"/>
                    <a:pt x="133" y="244"/>
                    <a:pt x="74" y="24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2" name="Freeform 230">
              <a:extLst>
                <a:ext uri="{FF2B5EF4-FFF2-40B4-BE49-F238E27FC236}">
                  <a16:creationId xmlns:a16="http://schemas.microsoft.com/office/drawing/2014/main" id="{8F30ACDF-D748-445D-9DEF-85A1F60D845C}"/>
                </a:ext>
              </a:extLst>
            </p:cNvPr>
            <p:cNvSpPr>
              <a:spLocks noEditPoints="1"/>
            </p:cNvSpPr>
            <p:nvPr>
              <p:custDataLst>
                <p:tags r:id="rId32"/>
              </p:custDataLst>
            </p:nvPr>
          </p:nvSpPr>
          <p:spPr bwMode="auto">
            <a:xfrm>
              <a:off x="3967163" y="5953125"/>
              <a:ext cx="141287" cy="122237"/>
            </a:xfrm>
            <a:custGeom>
              <a:avLst/>
              <a:gdLst>
                <a:gd name="T0" fmla="*/ 41 w 287"/>
                <a:gd name="T1" fmla="*/ 211 h 239"/>
                <a:gd name="T2" fmla="*/ 11 w 287"/>
                <a:gd name="T3" fmla="*/ 226 h 239"/>
                <a:gd name="T4" fmla="*/ 0 w 287"/>
                <a:gd name="T5" fmla="*/ 234 h 239"/>
                <a:gd name="T6" fmla="*/ 11 w 287"/>
                <a:gd name="T7" fmla="*/ 239 h 239"/>
                <a:gd name="T8" fmla="*/ 135 w 287"/>
                <a:gd name="T9" fmla="*/ 239 h 239"/>
                <a:gd name="T10" fmla="*/ 287 w 287"/>
                <a:gd name="T11" fmla="*/ 91 h 239"/>
                <a:gd name="T12" fmla="*/ 195 w 287"/>
                <a:gd name="T13" fmla="*/ 0 h 239"/>
                <a:gd name="T14" fmla="*/ 68 w 287"/>
                <a:gd name="T15" fmla="*/ 0 h 239"/>
                <a:gd name="T16" fmla="*/ 57 w 287"/>
                <a:gd name="T17" fmla="*/ 8 h 239"/>
                <a:gd name="T18" fmla="*/ 68 w 287"/>
                <a:gd name="T19" fmla="*/ 13 h 239"/>
                <a:gd name="T20" fmla="*/ 81 w 287"/>
                <a:gd name="T21" fmla="*/ 14 h 239"/>
                <a:gd name="T22" fmla="*/ 89 w 287"/>
                <a:gd name="T23" fmla="*/ 19 h 239"/>
                <a:gd name="T24" fmla="*/ 88 w 287"/>
                <a:gd name="T25" fmla="*/ 26 h 239"/>
                <a:gd name="T26" fmla="*/ 41 w 287"/>
                <a:gd name="T27" fmla="*/ 211 h 239"/>
                <a:gd name="T28" fmla="*/ 119 w 287"/>
                <a:gd name="T29" fmla="*/ 25 h 239"/>
                <a:gd name="T30" fmla="*/ 137 w 287"/>
                <a:gd name="T31" fmla="*/ 13 h 239"/>
                <a:gd name="T32" fmla="*/ 182 w 287"/>
                <a:gd name="T33" fmla="*/ 13 h 239"/>
                <a:gd name="T34" fmla="*/ 254 w 287"/>
                <a:gd name="T35" fmla="*/ 80 h 239"/>
                <a:gd name="T36" fmla="*/ 215 w 287"/>
                <a:gd name="T37" fmla="*/ 188 h 239"/>
                <a:gd name="T38" fmla="*/ 129 w 287"/>
                <a:gd name="T39" fmla="*/ 226 h 239"/>
                <a:gd name="T40" fmla="*/ 81 w 287"/>
                <a:gd name="T41" fmla="*/ 226 h 239"/>
                <a:gd name="T42" fmla="*/ 70 w 287"/>
                <a:gd name="T43" fmla="*/ 223 h 239"/>
                <a:gd name="T44" fmla="*/ 72 w 287"/>
                <a:gd name="T45" fmla="*/ 215 h 239"/>
                <a:gd name="T46" fmla="*/ 119 w 287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7" h="239">
                  <a:moveTo>
                    <a:pt x="41" y="211"/>
                  </a:moveTo>
                  <a:cubicBezTo>
                    <a:pt x="38" y="223"/>
                    <a:pt x="38" y="226"/>
                    <a:pt x="11" y="226"/>
                  </a:cubicBezTo>
                  <a:cubicBezTo>
                    <a:pt x="4" y="226"/>
                    <a:pt x="0" y="226"/>
                    <a:pt x="0" y="234"/>
                  </a:cubicBezTo>
                  <a:cubicBezTo>
                    <a:pt x="0" y="239"/>
                    <a:pt x="4" y="239"/>
                    <a:pt x="11" y="239"/>
                  </a:cubicBezTo>
                  <a:lnTo>
                    <a:pt x="135" y="239"/>
                  </a:lnTo>
                  <a:cubicBezTo>
                    <a:pt x="212" y="239"/>
                    <a:pt x="287" y="167"/>
                    <a:pt x="287" y="91"/>
                  </a:cubicBezTo>
                  <a:cubicBezTo>
                    <a:pt x="287" y="40"/>
                    <a:pt x="252" y="0"/>
                    <a:pt x="195" y="0"/>
                  </a:cubicBezTo>
                  <a:lnTo>
                    <a:pt x="68" y="0"/>
                  </a:lnTo>
                  <a:cubicBezTo>
                    <a:pt x="61" y="0"/>
                    <a:pt x="57" y="0"/>
                    <a:pt x="57" y="8"/>
                  </a:cubicBezTo>
                  <a:cubicBezTo>
                    <a:pt x="57" y="13"/>
                    <a:pt x="60" y="13"/>
                    <a:pt x="68" y="13"/>
                  </a:cubicBezTo>
                  <a:cubicBezTo>
                    <a:pt x="74" y="13"/>
                    <a:pt x="75" y="13"/>
                    <a:pt x="81" y="14"/>
                  </a:cubicBezTo>
                  <a:cubicBezTo>
                    <a:pt x="88" y="14"/>
                    <a:pt x="89" y="15"/>
                    <a:pt x="89" y="19"/>
                  </a:cubicBezTo>
                  <a:cubicBezTo>
                    <a:pt x="89" y="19"/>
                    <a:pt x="89" y="21"/>
                    <a:pt x="88" y="26"/>
                  </a:cubicBezTo>
                  <a:lnTo>
                    <a:pt x="41" y="211"/>
                  </a:lnTo>
                  <a:close/>
                  <a:moveTo>
                    <a:pt x="119" y="25"/>
                  </a:moveTo>
                  <a:cubicBezTo>
                    <a:pt x="122" y="14"/>
                    <a:pt x="122" y="13"/>
                    <a:pt x="137" y="13"/>
                  </a:cubicBezTo>
                  <a:lnTo>
                    <a:pt x="182" y="13"/>
                  </a:lnTo>
                  <a:cubicBezTo>
                    <a:pt x="221" y="13"/>
                    <a:pt x="254" y="32"/>
                    <a:pt x="254" y="80"/>
                  </a:cubicBezTo>
                  <a:cubicBezTo>
                    <a:pt x="254" y="88"/>
                    <a:pt x="250" y="148"/>
                    <a:pt x="215" y="188"/>
                  </a:cubicBezTo>
                  <a:cubicBezTo>
                    <a:pt x="202" y="204"/>
                    <a:pt x="172" y="226"/>
                    <a:pt x="129" y="226"/>
                  </a:cubicBezTo>
                  <a:lnTo>
                    <a:pt x="81" y="226"/>
                  </a:lnTo>
                  <a:cubicBezTo>
                    <a:pt x="71" y="226"/>
                    <a:pt x="70" y="226"/>
                    <a:pt x="70" y="223"/>
                  </a:cubicBezTo>
                  <a:cubicBezTo>
                    <a:pt x="70" y="222"/>
                    <a:pt x="70" y="220"/>
                    <a:pt x="72" y="215"/>
                  </a:cubicBezTo>
                  <a:lnTo>
                    <a:pt x="119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3" name="Freeform 231">
              <a:extLst>
                <a:ext uri="{FF2B5EF4-FFF2-40B4-BE49-F238E27FC236}">
                  <a16:creationId xmlns:a16="http://schemas.microsoft.com/office/drawing/2014/main" id="{882D7883-95C0-481F-B7C4-3EA36DC64825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4137025" y="5935663"/>
              <a:ext cx="66675" cy="90487"/>
            </a:xfrm>
            <a:custGeom>
              <a:avLst/>
              <a:gdLst>
                <a:gd name="T0" fmla="*/ 60 w 135"/>
                <a:gd name="T1" fmla="*/ 9 h 175"/>
                <a:gd name="T2" fmla="*/ 61 w 135"/>
                <a:gd name="T3" fmla="*/ 4 h 175"/>
                <a:gd name="T4" fmla="*/ 54 w 135"/>
                <a:gd name="T5" fmla="*/ 0 h 175"/>
                <a:gd name="T6" fmla="*/ 23 w 135"/>
                <a:gd name="T7" fmla="*/ 2 h 175"/>
                <a:gd name="T8" fmla="*/ 17 w 135"/>
                <a:gd name="T9" fmla="*/ 3 h 175"/>
                <a:gd name="T10" fmla="*/ 16 w 135"/>
                <a:gd name="T11" fmla="*/ 9 h 175"/>
                <a:gd name="T12" fmla="*/ 23 w 135"/>
                <a:gd name="T13" fmla="*/ 13 h 175"/>
                <a:gd name="T14" fmla="*/ 31 w 135"/>
                <a:gd name="T15" fmla="*/ 14 h 175"/>
                <a:gd name="T16" fmla="*/ 36 w 135"/>
                <a:gd name="T17" fmla="*/ 17 h 175"/>
                <a:gd name="T18" fmla="*/ 35 w 135"/>
                <a:gd name="T19" fmla="*/ 23 h 175"/>
                <a:gd name="T20" fmla="*/ 1 w 135"/>
                <a:gd name="T21" fmla="*/ 160 h 175"/>
                <a:gd name="T22" fmla="*/ 0 w 135"/>
                <a:gd name="T23" fmla="*/ 166 h 175"/>
                <a:gd name="T24" fmla="*/ 9 w 135"/>
                <a:gd name="T25" fmla="*/ 175 h 175"/>
                <a:gd name="T26" fmla="*/ 22 w 135"/>
                <a:gd name="T27" fmla="*/ 162 h 175"/>
                <a:gd name="T28" fmla="*/ 33 w 135"/>
                <a:gd name="T29" fmla="*/ 116 h 175"/>
                <a:gd name="T30" fmla="*/ 71 w 135"/>
                <a:gd name="T31" fmla="*/ 136 h 175"/>
                <a:gd name="T32" fmla="*/ 70 w 135"/>
                <a:gd name="T33" fmla="*/ 142 h 175"/>
                <a:gd name="T34" fmla="*/ 69 w 135"/>
                <a:gd name="T35" fmla="*/ 148 h 175"/>
                <a:gd name="T36" fmla="*/ 100 w 135"/>
                <a:gd name="T37" fmla="*/ 175 h 175"/>
                <a:gd name="T38" fmla="*/ 135 w 135"/>
                <a:gd name="T39" fmla="*/ 136 h 175"/>
                <a:gd name="T40" fmla="*/ 130 w 135"/>
                <a:gd name="T41" fmla="*/ 133 h 175"/>
                <a:gd name="T42" fmla="*/ 124 w 135"/>
                <a:gd name="T43" fmla="*/ 138 h 175"/>
                <a:gd name="T44" fmla="*/ 101 w 135"/>
                <a:gd name="T45" fmla="*/ 166 h 175"/>
                <a:gd name="T46" fmla="*/ 90 w 135"/>
                <a:gd name="T47" fmla="*/ 152 h 175"/>
                <a:gd name="T48" fmla="*/ 91 w 135"/>
                <a:gd name="T49" fmla="*/ 144 h 175"/>
                <a:gd name="T50" fmla="*/ 93 w 135"/>
                <a:gd name="T51" fmla="*/ 135 h 175"/>
                <a:gd name="T52" fmla="*/ 49 w 135"/>
                <a:gd name="T53" fmla="*/ 108 h 175"/>
                <a:gd name="T54" fmla="*/ 70 w 135"/>
                <a:gd name="T55" fmla="*/ 92 h 175"/>
                <a:gd name="T56" fmla="*/ 112 w 135"/>
                <a:gd name="T57" fmla="*/ 71 h 175"/>
                <a:gd name="T58" fmla="*/ 121 w 135"/>
                <a:gd name="T59" fmla="*/ 74 h 175"/>
                <a:gd name="T60" fmla="*/ 119 w 135"/>
                <a:gd name="T61" fmla="*/ 74 h 175"/>
                <a:gd name="T62" fmla="*/ 107 w 135"/>
                <a:gd name="T63" fmla="*/ 89 h 175"/>
                <a:gd name="T64" fmla="*/ 119 w 135"/>
                <a:gd name="T65" fmla="*/ 99 h 175"/>
                <a:gd name="T66" fmla="*/ 134 w 135"/>
                <a:gd name="T67" fmla="*/ 82 h 175"/>
                <a:gd name="T68" fmla="*/ 113 w 135"/>
                <a:gd name="T69" fmla="*/ 62 h 175"/>
                <a:gd name="T70" fmla="*/ 63 w 135"/>
                <a:gd name="T71" fmla="*/ 88 h 175"/>
                <a:gd name="T72" fmla="*/ 36 w 135"/>
                <a:gd name="T73" fmla="*/ 105 h 175"/>
                <a:gd name="T74" fmla="*/ 60 w 135"/>
                <a:gd name="T75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75">
                  <a:moveTo>
                    <a:pt x="60" y="9"/>
                  </a:moveTo>
                  <a:cubicBezTo>
                    <a:pt x="61" y="5"/>
                    <a:pt x="61" y="5"/>
                    <a:pt x="61" y="4"/>
                  </a:cubicBezTo>
                  <a:cubicBezTo>
                    <a:pt x="61" y="0"/>
                    <a:pt x="58" y="0"/>
                    <a:pt x="54" y="0"/>
                  </a:cubicBezTo>
                  <a:lnTo>
                    <a:pt x="23" y="2"/>
                  </a:lnTo>
                  <a:cubicBezTo>
                    <a:pt x="19" y="2"/>
                    <a:pt x="19" y="2"/>
                    <a:pt x="17" y="3"/>
                  </a:cubicBezTo>
                  <a:cubicBezTo>
                    <a:pt x="16" y="5"/>
                    <a:pt x="16" y="8"/>
                    <a:pt x="16" y="9"/>
                  </a:cubicBezTo>
                  <a:cubicBezTo>
                    <a:pt x="16" y="13"/>
                    <a:pt x="20" y="13"/>
                    <a:pt x="23" y="13"/>
                  </a:cubicBezTo>
                  <a:cubicBezTo>
                    <a:pt x="23" y="13"/>
                    <a:pt x="28" y="13"/>
                    <a:pt x="31" y="14"/>
                  </a:cubicBezTo>
                  <a:cubicBezTo>
                    <a:pt x="36" y="14"/>
                    <a:pt x="36" y="15"/>
                    <a:pt x="36" y="17"/>
                  </a:cubicBezTo>
                  <a:cubicBezTo>
                    <a:pt x="36" y="18"/>
                    <a:pt x="36" y="18"/>
                    <a:pt x="35" y="23"/>
                  </a:cubicBezTo>
                  <a:lnTo>
                    <a:pt x="1" y="160"/>
                  </a:lnTo>
                  <a:cubicBezTo>
                    <a:pt x="0" y="164"/>
                    <a:pt x="0" y="164"/>
                    <a:pt x="0" y="166"/>
                  </a:cubicBezTo>
                  <a:cubicBezTo>
                    <a:pt x="0" y="171"/>
                    <a:pt x="4" y="175"/>
                    <a:pt x="9" y="175"/>
                  </a:cubicBezTo>
                  <a:cubicBezTo>
                    <a:pt x="19" y="175"/>
                    <a:pt x="21" y="165"/>
                    <a:pt x="22" y="162"/>
                  </a:cubicBezTo>
                  <a:lnTo>
                    <a:pt x="33" y="116"/>
                  </a:lnTo>
                  <a:cubicBezTo>
                    <a:pt x="40" y="117"/>
                    <a:pt x="71" y="118"/>
                    <a:pt x="71" y="136"/>
                  </a:cubicBezTo>
                  <a:cubicBezTo>
                    <a:pt x="71" y="138"/>
                    <a:pt x="71" y="139"/>
                    <a:pt x="70" y="142"/>
                  </a:cubicBezTo>
                  <a:cubicBezTo>
                    <a:pt x="69" y="145"/>
                    <a:pt x="69" y="147"/>
                    <a:pt x="69" y="148"/>
                  </a:cubicBezTo>
                  <a:cubicBezTo>
                    <a:pt x="69" y="166"/>
                    <a:pt x="85" y="175"/>
                    <a:pt x="100" y="175"/>
                  </a:cubicBezTo>
                  <a:cubicBezTo>
                    <a:pt x="125" y="175"/>
                    <a:pt x="135" y="139"/>
                    <a:pt x="135" y="136"/>
                  </a:cubicBezTo>
                  <a:cubicBezTo>
                    <a:pt x="135" y="133"/>
                    <a:pt x="131" y="133"/>
                    <a:pt x="130" y="133"/>
                  </a:cubicBezTo>
                  <a:cubicBezTo>
                    <a:pt x="126" y="133"/>
                    <a:pt x="125" y="134"/>
                    <a:pt x="124" y="138"/>
                  </a:cubicBezTo>
                  <a:cubicBezTo>
                    <a:pt x="121" y="147"/>
                    <a:pt x="114" y="166"/>
                    <a:pt x="101" y="166"/>
                  </a:cubicBezTo>
                  <a:cubicBezTo>
                    <a:pt x="92" y="166"/>
                    <a:pt x="90" y="157"/>
                    <a:pt x="90" y="152"/>
                  </a:cubicBezTo>
                  <a:cubicBezTo>
                    <a:pt x="90" y="151"/>
                    <a:pt x="90" y="148"/>
                    <a:pt x="91" y="144"/>
                  </a:cubicBezTo>
                  <a:cubicBezTo>
                    <a:pt x="92" y="140"/>
                    <a:pt x="93" y="137"/>
                    <a:pt x="93" y="135"/>
                  </a:cubicBezTo>
                  <a:cubicBezTo>
                    <a:pt x="93" y="113"/>
                    <a:pt x="65" y="110"/>
                    <a:pt x="49" y="108"/>
                  </a:cubicBezTo>
                  <a:cubicBezTo>
                    <a:pt x="56" y="104"/>
                    <a:pt x="66" y="96"/>
                    <a:pt x="70" y="92"/>
                  </a:cubicBezTo>
                  <a:cubicBezTo>
                    <a:pt x="84" y="81"/>
                    <a:pt x="98" y="71"/>
                    <a:pt x="112" y="71"/>
                  </a:cubicBezTo>
                  <a:cubicBezTo>
                    <a:pt x="118" y="71"/>
                    <a:pt x="119" y="72"/>
                    <a:pt x="121" y="74"/>
                  </a:cubicBezTo>
                  <a:cubicBezTo>
                    <a:pt x="121" y="74"/>
                    <a:pt x="119" y="74"/>
                    <a:pt x="119" y="74"/>
                  </a:cubicBezTo>
                  <a:cubicBezTo>
                    <a:pt x="107" y="78"/>
                    <a:pt x="107" y="88"/>
                    <a:pt x="107" y="89"/>
                  </a:cubicBezTo>
                  <a:cubicBezTo>
                    <a:pt x="107" y="93"/>
                    <a:pt x="110" y="99"/>
                    <a:pt x="119" y="99"/>
                  </a:cubicBezTo>
                  <a:cubicBezTo>
                    <a:pt x="124" y="99"/>
                    <a:pt x="134" y="95"/>
                    <a:pt x="134" y="82"/>
                  </a:cubicBezTo>
                  <a:cubicBezTo>
                    <a:pt x="134" y="70"/>
                    <a:pt x="125" y="62"/>
                    <a:pt x="113" y="62"/>
                  </a:cubicBezTo>
                  <a:cubicBezTo>
                    <a:pt x="96" y="62"/>
                    <a:pt x="81" y="74"/>
                    <a:pt x="63" y="88"/>
                  </a:cubicBezTo>
                  <a:cubicBezTo>
                    <a:pt x="55" y="95"/>
                    <a:pt x="46" y="101"/>
                    <a:pt x="36" y="105"/>
                  </a:cubicBezTo>
                  <a:lnTo>
                    <a:pt x="60" y="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4" name="Freeform 232">
              <a:extLst>
                <a:ext uri="{FF2B5EF4-FFF2-40B4-BE49-F238E27FC236}">
                  <a16:creationId xmlns:a16="http://schemas.microsoft.com/office/drawing/2014/main" id="{75EF24E3-03B1-47E4-ADC7-EA41C2D0890D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4246563" y="5661025"/>
              <a:ext cx="66675" cy="39687"/>
            </a:xfrm>
            <a:custGeom>
              <a:avLst/>
              <a:gdLst>
                <a:gd name="T0" fmla="*/ 67 w 133"/>
                <a:gd name="T1" fmla="*/ 0 h 77"/>
                <a:gd name="T2" fmla="*/ 0 w 133"/>
                <a:gd name="T3" fmla="*/ 68 h 77"/>
                <a:gd name="T4" fmla="*/ 9 w 133"/>
                <a:gd name="T5" fmla="*/ 77 h 77"/>
                <a:gd name="T6" fmla="*/ 67 w 133"/>
                <a:gd name="T7" fmla="*/ 26 h 77"/>
                <a:gd name="T8" fmla="*/ 124 w 133"/>
                <a:gd name="T9" fmla="*/ 77 h 77"/>
                <a:gd name="T10" fmla="*/ 133 w 133"/>
                <a:gd name="T11" fmla="*/ 68 h 77"/>
                <a:gd name="T12" fmla="*/ 67 w 133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7">
                  <a:moveTo>
                    <a:pt x="67" y="0"/>
                  </a:moveTo>
                  <a:lnTo>
                    <a:pt x="0" y="68"/>
                  </a:lnTo>
                  <a:lnTo>
                    <a:pt x="9" y="77"/>
                  </a:lnTo>
                  <a:lnTo>
                    <a:pt x="67" y="26"/>
                  </a:lnTo>
                  <a:lnTo>
                    <a:pt x="124" y="77"/>
                  </a:lnTo>
                  <a:lnTo>
                    <a:pt x="133" y="68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5" name="Freeform 233">
              <a:extLst>
                <a:ext uri="{FF2B5EF4-FFF2-40B4-BE49-F238E27FC236}">
                  <a16:creationId xmlns:a16="http://schemas.microsoft.com/office/drawing/2014/main" id="{49BE6F69-5CBB-4E71-BB49-5E0801B6F7B9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4211638" y="5727700"/>
              <a:ext cx="141287" cy="114300"/>
            </a:xfrm>
            <a:custGeom>
              <a:avLst/>
              <a:gdLst>
                <a:gd name="T0" fmla="*/ 34 w 284"/>
                <a:gd name="T1" fmla="*/ 47 h 224"/>
                <a:gd name="T2" fmla="*/ 34 w 284"/>
                <a:gd name="T3" fmla="*/ 201 h 224"/>
                <a:gd name="T4" fmla="*/ 0 w 284"/>
                <a:gd name="T5" fmla="*/ 201 h 224"/>
                <a:gd name="T6" fmla="*/ 0 w 284"/>
                <a:gd name="T7" fmla="*/ 224 h 224"/>
                <a:gd name="T8" fmla="*/ 63 w 284"/>
                <a:gd name="T9" fmla="*/ 223 h 224"/>
                <a:gd name="T10" fmla="*/ 126 w 284"/>
                <a:gd name="T11" fmla="*/ 224 h 224"/>
                <a:gd name="T12" fmla="*/ 126 w 284"/>
                <a:gd name="T13" fmla="*/ 201 h 224"/>
                <a:gd name="T14" fmla="*/ 91 w 284"/>
                <a:gd name="T15" fmla="*/ 201 h 224"/>
                <a:gd name="T16" fmla="*/ 91 w 284"/>
                <a:gd name="T17" fmla="*/ 97 h 224"/>
                <a:gd name="T18" fmla="*/ 166 w 284"/>
                <a:gd name="T19" fmla="*/ 18 h 224"/>
                <a:gd name="T20" fmla="*/ 193 w 284"/>
                <a:gd name="T21" fmla="*/ 66 h 224"/>
                <a:gd name="T22" fmla="*/ 193 w 284"/>
                <a:gd name="T23" fmla="*/ 201 h 224"/>
                <a:gd name="T24" fmla="*/ 159 w 284"/>
                <a:gd name="T25" fmla="*/ 201 h 224"/>
                <a:gd name="T26" fmla="*/ 159 w 284"/>
                <a:gd name="T27" fmla="*/ 224 h 224"/>
                <a:gd name="T28" fmla="*/ 221 w 284"/>
                <a:gd name="T29" fmla="*/ 223 h 224"/>
                <a:gd name="T30" fmla="*/ 284 w 284"/>
                <a:gd name="T31" fmla="*/ 224 h 224"/>
                <a:gd name="T32" fmla="*/ 284 w 284"/>
                <a:gd name="T33" fmla="*/ 201 h 224"/>
                <a:gd name="T34" fmla="*/ 250 w 284"/>
                <a:gd name="T35" fmla="*/ 201 h 224"/>
                <a:gd name="T36" fmla="*/ 250 w 284"/>
                <a:gd name="T37" fmla="*/ 72 h 224"/>
                <a:gd name="T38" fmla="*/ 173 w 284"/>
                <a:gd name="T39" fmla="*/ 0 h 224"/>
                <a:gd name="T40" fmla="*/ 86 w 284"/>
                <a:gd name="T41" fmla="*/ 54 h 224"/>
                <a:gd name="T42" fmla="*/ 86 w 284"/>
                <a:gd name="T43" fmla="*/ 0 h 224"/>
                <a:gd name="T44" fmla="*/ 0 w 284"/>
                <a:gd name="T45" fmla="*/ 4 h 224"/>
                <a:gd name="T46" fmla="*/ 0 w 284"/>
                <a:gd name="T47" fmla="*/ 27 h 224"/>
                <a:gd name="T48" fmla="*/ 34 w 284"/>
                <a:gd name="T49" fmla="*/ 4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4" h="224">
                  <a:moveTo>
                    <a:pt x="34" y="47"/>
                  </a:moveTo>
                  <a:lnTo>
                    <a:pt x="34" y="201"/>
                  </a:lnTo>
                  <a:lnTo>
                    <a:pt x="0" y="201"/>
                  </a:lnTo>
                  <a:lnTo>
                    <a:pt x="0" y="224"/>
                  </a:lnTo>
                  <a:cubicBezTo>
                    <a:pt x="14" y="224"/>
                    <a:pt x="44" y="223"/>
                    <a:pt x="63" y="223"/>
                  </a:cubicBezTo>
                  <a:cubicBezTo>
                    <a:pt x="82" y="223"/>
                    <a:pt x="112" y="224"/>
                    <a:pt x="126" y="224"/>
                  </a:cubicBezTo>
                  <a:lnTo>
                    <a:pt x="126" y="201"/>
                  </a:lnTo>
                  <a:lnTo>
                    <a:pt x="91" y="201"/>
                  </a:lnTo>
                  <a:lnTo>
                    <a:pt x="91" y="97"/>
                  </a:lnTo>
                  <a:cubicBezTo>
                    <a:pt x="91" y="42"/>
                    <a:pt x="134" y="18"/>
                    <a:pt x="166" y="18"/>
                  </a:cubicBezTo>
                  <a:cubicBezTo>
                    <a:pt x="183" y="18"/>
                    <a:pt x="193" y="28"/>
                    <a:pt x="193" y="66"/>
                  </a:cubicBezTo>
                  <a:lnTo>
                    <a:pt x="193" y="201"/>
                  </a:lnTo>
                  <a:lnTo>
                    <a:pt x="159" y="201"/>
                  </a:lnTo>
                  <a:lnTo>
                    <a:pt x="159" y="224"/>
                  </a:lnTo>
                  <a:cubicBezTo>
                    <a:pt x="173" y="224"/>
                    <a:pt x="203" y="223"/>
                    <a:pt x="221" y="223"/>
                  </a:cubicBezTo>
                  <a:cubicBezTo>
                    <a:pt x="241" y="223"/>
                    <a:pt x="270" y="224"/>
                    <a:pt x="284" y="224"/>
                  </a:cubicBezTo>
                  <a:lnTo>
                    <a:pt x="284" y="201"/>
                  </a:lnTo>
                  <a:lnTo>
                    <a:pt x="250" y="201"/>
                  </a:lnTo>
                  <a:lnTo>
                    <a:pt x="250" y="72"/>
                  </a:lnTo>
                  <a:cubicBezTo>
                    <a:pt x="250" y="19"/>
                    <a:pt x="223" y="0"/>
                    <a:pt x="173" y="0"/>
                  </a:cubicBezTo>
                  <a:cubicBezTo>
                    <a:pt x="125" y="0"/>
                    <a:pt x="99" y="28"/>
                    <a:pt x="86" y="54"/>
                  </a:cubicBezTo>
                  <a:lnTo>
                    <a:pt x="86" y="0"/>
                  </a:lnTo>
                  <a:lnTo>
                    <a:pt x="0" y="4"/>
                  </a:lnTo>
                  <a:lnTo>
                    <a:pt x="0" y="27"/>
                  </a:lnTo>
                  <a:cubicBezTo>
                    <a:pt x="31" y="27"/>
                    <a:pt x="34" y="27"/>
                    <a:pt x="34" y="4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6" name="Oval 234">
              <a:extLst>
                <a:ext uri="{FF2B5EF4-FFF2-40B4-BE49-F238E27FC236}">
                  <a16:creationId xmlns:a16="http://schemas.microsoft.com/office/drawing/2014/main" id="{F33CD717-98D1-4C58-897F-2694EA5123F7}"/>
                </a:ext>
              </a:extLst>
            </p:cNvPr>
            <p:cNvSpPr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4433888" y="5764213"/>
              <a:ext cx="26987" cy="28575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7" name="Freeform 235">
              <a:extLst>
                <a:ext uri="{FF2B5EF4-FFF2-40B4-BE49-F238E27FC236}">
                  <a16:creationId xmlns:a16="http://schemas.microsoft.com/office/drawing/2014/main" id="{D779E4EC-6C5B-415B-AA37-F6A8EE017D42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4575175" y="5624513"/>
              <a:ext cx="63500" cy="307975"/>
            </a:xfrm>
            <a:custGeom>
              <a:avLst/>
              <a:gdLst>
                <a:gd name="T0" fmla="*/ 131 w 131"/>
                <a:gd name="T1" fmla="*/ 593 h 598"/>
                <a:gd name="T2" fmla="*/ 129 w 131"/>
                <a:gd name="T3" fmla="*/ 589 h 598"/>
                <a:gd name="T4" fmla="*/ 51 w 131"/>
                <a:gd name="T5" fmla="*/ 442 h 598"/>
                <a:gd name="T6" fmla="*/ 35 w 131"/>
                <a:gd name="T7" fmla="*/ 299 h 598"/>
                <a:gd name="T8" fmla="*/ 126 w 131"/>
                <a:gd name="T9" fmla="*/ 11 h 598"/>
                <a:gd name="T10" fmla="*/ 131 w 131"/>
                <a:gd name="T11" fmla="*/ 5 h 598"/>
                <a:gd name="T12" fmla="*/ 125 w 131"/>
                <a:gd name="T13" fmla="*/ 0 h 598"/>
                <a:gd name="T14" fmla="*/ 84 w 131"/>
                <a:gd name="T15" fmla="*/ 37 h 598"/>
                <a:gd name="T16" fmla="*/ 0 w 131"/>
                <a:gd name="T17" fmla="*/ 299 h 598"/>
                <a:gd name="T18" fmla="*/ 78 w 131"/>
                <a:gd name="T19" fmla="*/ 554 h 598"/>
                <a:gd name="T20" fmla="*/ 125 w 131"/>
                <a:gd name="T21" fmla="*/ 598 h 598"/>
                <a:gd name="T22" fmla="*/ 131 w 131"/>
                <a:gd name="T23" fmla="*/ 593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598">
                  <a:moveTo>
                    <a:pt x="131" y="593"/>
                  </a:moveTo>
                  <a:cubicBezTo>
                    <a:pt x="131" y="591"/>
                    <a:pt x="130" y="590"/>
                    <a:pt x="129" y="589"/>
                  </a:cubicBezTo>
                  <a:cubicBezTo>
                    <a:pt x="106" y="564"/>
                    <a:pt x="72" y="524"/>
                    <a:pt x="51" y="442"/>
                  </a:cubicBezTo>
                  <a:cubicBezTo>
                    <a:pt x="39" y="397"/>
                    <a:pt x="35" y="346"/>
                    <a:pt x="35" y="299"/>
                  </a:cubicBezTo>
                  <a:cubicBezTo>
                    <a:pt x="35" y="168"/>
                    <a:pt x="66" y="76"/>
                    <a:pt x="126" y="11"/>
                  </a:cubicBezTo>
                  <a:cubicBezTo>
                    <a:pt x="131" y="7"/>
                    <a:pt x="131" y="6"/>
                    <a:pt x="131" y="5"/>
                  </a:cubicBezTo>
                  <a:cubicBezTo>
                    <a:pt x="131" y="0"/>
                    <a:pt x="127" y="0"/>
                    <a:pt x="125" y="0"/>
                  </a:cubicBezTo>
                  <a:cubicBezTo>
                    <a:pt x="117" y="0"/>
                    <a:pt x="90" y="30"/>
                    <a:pt x="84" y="37"/>
                  </a:cubicBezTo>
                  <a:cubicBezTo>
                    <a:pt x="33" y="98"/>
                    <a:pt x="0" y="187"/>
                    <a:pt x="0" y="299"/>
                  </a:cubicBezTo>
                  <a:cubicBezTo>
                    <a:pt x="0" y="370"/>
                    <a:pt x="13" y="470"/>
                    <a:pt x="78" y="554"/>
                  </a:cubicBezTo>
                  <a:cubicBezTo>
                    <a:pt x="83" y="560"/>
                    <a:pt x="116" y="598"/>
                    <a:pt x="125" y="598"/>
                  </a:cubicBezTo>
                  <a:cubicBezTo>
                    <a:pt x="127" y="598"/>
                    <a:pt x="131" y="598"/>
                    <a:pt x="131" y="5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8" name="Freeform 236">
              <a:extLst>
                <a:ext uri="{FF2B5EF4-FFF2-40B4-BE49-F238E27FC236}">
                  <a16:creationId xmlns:a16="http://schemas.microsoft.com/office/drawing/2014/main" id="{5EC84D7A-46D8-4B20-9EA3-71627ADB0825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4662488" y="5662613"/>
              <a:ext cx="123825" cy="233362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6 h 454"/>
                <a:gd name="T8" fmla="*/ 160 w 249"/>
                <a:gd name="T9" fmla="*/ 136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3 w 249"/>
                <a:gd name="T27" fmla="*/ 58 h 454"/>
                <a:gd name="T28" fmla="*/ 126 w 249"/>
                <a:gd name="T29" fmla="*/ 136 h 454"/>
                <a:gd name="T30" fmla="*/ 92 w 249"/>
                <a:gd name="T31" fmla="*/ 136 h 454"/>
                <a:gd name="T32" fmla="*/ 77 w 249"/>
                <a:gd name="T33" fmla="*/ 146 h 454"/>
                <a:gd name="T34" fmla="*/ 91 w 249"/>
                <a:gd name="T35" fmla="*/ 152 h 454"/>
                <a:gd name="T36" fmla="*/ 124 w 249"/>
                <a:gd name="T37" fmla="*/ 152 h 454"/>
                <a:gd name="T38" fmla="*/ 86 w 249"/>
                <a:gd name="T39" fmla="*/ 349 h 454"/>
                <a:gd name="T40" fmla="*/ 43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89 h 454"/>
                <a:gd name="T48" fmla="*/ 0 w 249"/>
                <a:gd name="T49" fmla="*/ 419 h 454"/>
                <a:gd name="T50" fmla="*/ 43 w 249"/>
                <a:gd name="T51" fmla="*/ 454 h 454"/>
                <a:gd name="T52" fmla="*/ 99 w 249"/>
                <a:gd name="T53" fmla="*/ 405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6"/>
                    <a:pt x="210" y="136"/>
                    <a:pt x="201" y="136"/>
                  </a:cubicBezTo>
                  <a:lnTo>
                    <a:pt x="160" y="136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2" y="64"/>
                  </a:cubicBezTo>
                  <a:cubicBezTo>
                    <a:pt x="235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3" y="58"/>
                  </a:cubicBezTo>
                  <a:cubicBezTo>
                    <a:pt x="140" y="69"/>
                    <a:pt x="138" y="74"/>
                    <a:pt x="126" y="136"/>
                  </a:cubicBezTo>
                  <a:lnTo>
                    <a:pt x="92" y="136"/>
                  </a:lnTo>
                  <a:cubicBezTo>
                    <a:pt x="82" y="136"/>
                    <a:pt x="77" y="136"/>
                    <a:pt x="77" y="146"/>
                  </a:cubicBezTo>
                  <a:cubicBezTo>
                    <a:pt x="77" y="152"/>
                    <a:pt x="81" y="152"/>
                    <a:pt x="91" y="152"/>
                  </a:cubicBezTo>
                  <a:lnTo>
                    <a:pt x="124" y="152"/>
                  </a:lnTo>
                  <a:lnTo>
                    <a:pt x="86" y="349"/>
                  </a:lnTo>
                  <a:cubicBezTo>
                    <a:pt x="77" y="397"/>
                    <a:pt x="69" y="443"/>
                    <a:pt x="43" y="443"/>
                  </a:cubicBezTo>
                  <a:cubicBezTo>
                    <a:pt x="41" y="443"/>
                    <a:pt x="28" y="443"/>
                    <a:pt x="19" y="434"/>
                  </a:cubicBezTo>
                  <a:cubicBezTo>
                    <a:pt x="42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8" y="389"/>
                  </a:cubicBezTo>
                  <a:cubicBezTo>
                    <a:pt x="15" y="389"/>
                    <a:pt x="0" y="400"/>
                    <a:pt x="0" y="419"/>
                  </a:cubicBezTo>
                  <a:cubicBezTo>
                    <a:pt x="0" y="442"/>
                    <a:pt x="22" y="454"/>
                    <a:pt x="43" y="454"/>
                  </a:cubicBezTo>
                  <a:cubicBezTo>
                    <a:pt x="70" y="454"/>
                    <a:pt x="90" y="424"/>
                    <a:pt x="99" y="405"/>
                  </a:cubicBezTo>
                  <a:cubicBezTo>
                    <a:pt x="115" y="374"/>
                    <a:pt x="126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9" name="Freeform 237">
              <a:extLst>
                <a:ext uri="{FF2B5EF4-FFF2-40B4-BE49-F238E27FC236}">
                  <a16:creationId xmlns:a16="http://schemas.microsoft.com/office/drawing/2014/main" id="{B9037E64-6160-4E42-8D43-68DED6272CC5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4811713" y="5613400"/>
              <a:ext cx="84137" cy="125412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5 h 245"/>
                <a:gd name="T4" fmla="*/ 78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1 w 171"/>
                <a:gd name="T17" fmla="*/ 226 h 245"/>
                <a:gd name="T18" fmla="*/ 0 w 171"/>
                <a:gd name="T19" fmla="*/ 234 h 245"/>
                <a:gd name="T20" fmla="*/ 11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2 h 245"/>
                <a:gd name="T28" fmla="*/ 89 w 171"/>
                <a:gd name="T29" fmla="*/ 199 h 245"/>
                <a:gd name="T30" fmla="*/ 87 w 171"/>
                <a:gd name="T31" fmla="*/ 209 h 245"/>
                <a:gd name="T32" fmla="*/ 124 w 171"/>
                <a:gd name="T33" fmla="*/ 245 h 245"/>
                <a:gd name="T34" fmla="*/ 168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6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5 w 171"/>
                <a:gd name="T55" fmla="*/ 102 h 245"/>
                <a:gd name="T56" fmla="*/ 137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8" y="0"/>
                  </a:cubicBezTo>
                  <a:cubicBezTo>
                    <a:pt x="71" y="0"/>
                    <a:pt x="42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1" y="245"/>
                  </a:cubicBezTo>
                  <a:cubicBezTo>
                    <a:pt x="21" y="245"/>
                    <a:pt x="25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69" y="165"/>
                    <a:pt x="89" y="173"/>
                    <a:pt x="89" y="192"/>
                  </a:cubicBezTo>
                  <a:cubicBezTo>
                    <a:pt x="89" y="193"/>
                    <a:pt x="89" y="195"/>
                    <a:pt x="89" y="199"/>
                  </a:cubicBezTo>
                  <a:cubicBezTo>
                    <a:pt x="87" y="204"/>
                    <a:pt x="87" y="206"/>
                    <a:pt x="87" y="209"/>
                  </a:cubicBezTo>
                  <a:cubicBezTo>
                    <a:pt x="87" y="234"/>
                    <a:pt x="107" y="245"/>
                    <a:pt x="124" y="245"/>
                  </a:cubicBezTo>
                  <a:cubicBezTo>
                    <a:pt x="158" y="245"/>
                    <a:pt x="168" y="192"/>
                    <a:pt x="168" y="192"/>
                  </a:cubicBezTo>
                  <a:cubicBezTo>
                    <a:pt x="168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6"/>
                    <a:pt x="125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5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0" y="148"/>
                    <a:pt x="83" y="136"/>
                    <a:pt x="89" y="131"/>
                  </a:cubicBezTo>
                  <a:cubicBezTo>
                    <a:pt x="107" y="114"/>
                    <a:pt x="124" y="98"/>
                    <a:pt x="144" y="98"/>
                  </a:cubicBezTo>
                  <a:cubicBezTo>
                    <a:pt x="148" y="98"/>
                    <a:pt x="153" y="99"/>
                    <a:pt x="155" y="102"/>
                  </a:cubicBezTo>
                  <a:cubicBezTo>
                    <a:pt x="140" y="105"/>
                    <a:pt x="137" y="117"/>
                    <a:pt x="137" y="122"/>
                  </a:cubicBezTo>
                  <a:cubicBezTo>
                    <a:pt x="137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4" y="88"/>
                    <a:pt x="106" y="102"/>
                    <a:pt x="89" y="119"/>
                  </a:cubicBezTo>
                  <a:cubicBezTo>
                    <a:pt x="74" y="133"/>
                    <a:pt x="62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0" name="Freeform 238">
              <a:extLst>
                <a:ext uri="{FF2B5EF4-FFF2-40B4-BE49-F238E27FC236}">
                  <a16:creationId xmlns:a16="http://schemas.microsoft.com/office/drawing/2014/main" id="{2C0CAAA5-4587-444A-A412-3570869B53D1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4784725" y="5781675"/>
              <a:ext cx="93662" cy="125412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2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2" y="243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4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1" name="Freeform 239">
              <a:extLst>
                <a:ext uri="{FF2B5EF4-FFF2-40B4-BE49-F238E27FC236}">
                  <a16:creationId xmlns:a16="http://schemas.microsoft.com/office/drawing/2014/main" id="{4D21E404-7FF8-4BFA-8B1C-93CA30628B93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4943475" y="5649913"/>
              <a:ext cx="58737" cy="257175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1" y="98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2" name="Freeform 240">
              <a:extLst>
                <a:ext uri="{FF2B5EF4-FFF2-40B4-BE49-F238E27FC236}">
                  <a16:creationId xmlns:a16="http://schemas.microsoft.com/office/drawing/2014/main" id="{E5A4A154-FE28-4068-B127-F474C82A0086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5022850" y="5729288"/>
              <a:ext cx="127000" cy="115887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5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6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4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8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5"/>
                    <a:pt x="216" y="5"/>
                  </a:cubicBezTo>
                  <a:cubicBezTo>
                    <a:pt x="213" y="5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6" y="50"/>
                    <a:pt x="106" y="41"/>
                  </a:cubicBezTo>
                  <a:cubicBezTo>
                    <a:pt x="106" y="18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3"/>
                    <a:pt x="74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3" name="Freeform 241">
              <a:extLst>
                <a:ext uri="{FF2B5EF4-FFF2-40B4-BE49-F238E27FC236}">
                  <a16:creationId xmlns:a16="http://schemas.microsoft.com/office/drawing/2014/main" id="{C76820B7-648F-4406-B1A0-38CA24AF1660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5170488" y="5613400"/>
              <a:ext cx="84137" cy="125412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5 h 245"/>
                <a:gd name="T4" fmla="*/ 79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1 w 171"/>
                <a:gd name="T17" fmla="*/ 226 h 245"/>
                <a:gd name="T18" fmla="*/ 0 w 171"/>
                <a:gd name="T19" fmla="*/ 234 h 245"/>
                <a:gd name="T20" fmla="*/ 12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2 h 245"/>
                <a:gd name="T28" fmla="*/ 89 w 171"/>
                <a:gd name="T29" fmla="*/ 199 h 245"/>
                <a:gd name="T30" fmla="*/ 87 w 171"/>
                <a:gd name="T31" fmla="*/ 209 h 245"/>
                <a:gd name="T32" fmla="*/ 124 w 171"/>
                <a:gd name="T33" fmla="*/ 245 h 245"/>
                <a:gd name="T34" fmla="*/ 168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6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6 w 171"/>
                <a:gd name="T55" fmla="*/ 102 h 245"/>
                <a:gd name="T56" fmla="*/ 137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69" y="165"/>
                    <a:pt x="89" y="173"/>
                    <a:pt x="89" y="192"/>
                  </a:cubicBezTo>
                  <a:cubicBezTo>
                    <a:pt x="89" y="193"/>
                    <a:pt x="89" y="195"/>
                    <a:pt x="89" y="199"/>
                  </a:cubicBezTo>
                  <a:cubicBezTo>
                    <a:pt x="87" y="204"/>
                    <a:pt x="87" y="206"/>
                    <a:pt x="87" y="209"/>
                  </a:cubicBezTo>
                  <a:cubicBezTo>
                    <a:pt x="87" y="234"/>
                    <a:pt x="107" y="245"/>
                    <a:pt x="124" y="245"/>
                  </a:cubicBezTo>
                  <a:cubicBezTo>
                    <a:pt x="158" y="245"/>
                    <a:pt x="168" y="192"/>
                    <a:pt x="168" y="192"/>
                  </a:cubicBezTo>
                  <a:cubicBezTo>
                    <a:pt x="168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6"/>
                    <a:pt x="125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5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0" y="148"/>
                    <a:pt x="83" y="136"/>
                    <a:pt x="89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7" y="117"/>
                    <a:pt x="137" y="122"/>
                  </a:cubicBezTo>
                  <a:cubicBezTo>
                    <a:pt x="137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5" y="88"/>
                    <a:pt x="106" y="102"/>
                    <a:pt x="89" y="119"/>
                  </a:cubicBezTo>
                  <a:cubicBezTo>
                    <a:pt x="74" y="133"/>
                    <a:pt x="62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4" name="Freeform 242">
              <a:extLst>
                <a:ext uri="{FF2B5EF4-FFF2-40B4-BE49-F238E27FC236}">
                  <a16:creationId xmlns:a16="http://schemas.microsoft.com/office/drawing/2014/main" id="{500C6A43-6C92-4FA4-8B6F-315FD0907043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5170488" y="5781675"/>
              <a:ext cx="93662" cy="125412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6 w 190"/>
                <a:gd name="T9" fmla="*/ 11 h 245"/>
                <a:gd name="T10" fmla="*/ 35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1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5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2 w 190"/>
                <a:gd name="T35" fmla="*/ 122 h 245"/>
                <a:gd name="T36" fmla="*/ 112 w 190"/>
                <a:gd name="T37" fmla="*/ 196 h 245"/>
                <a:gd name="T38" fmla="*/ 106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8 w 190"/>
                <a:gd name="T55" fmla="*/ 128 h 245"/>
                <a:gd name="T56" fmla="*/ 145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5" y="245"/>
                    <a:pt x="22" y="243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4" y="165"/>
                    <a:pt x="45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4" y="98"/>
                    <a:pt x="112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2" y="196"/>
                  </a:cubicBezTo>
                  <a:cubicBezTo>
                    <a:pt x="108" y="206"/>
                    <a:pt x="106" y="209"/>
                    <a:pt x="106" y="215"/>
                  </a:cubicBezTo>
                  <a:cubicBezTo>
                    <a:pt x="106" y="234"/>
                    <a:pt x="122" y="245"/>
                    <a:pt x="140" y="245"/>
                  </a:cubicBezTo>
                  <a:cubicBezTo>
                    <a:pt x="174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79" y="187"/>
                    <a:pt x="179" y="189"/>
                    <a:pt x="178" y="193"/>
                  </a:cubicBezTo>
                  <a:cubicBezTo>
                    <a:pt x="169" y="221"/>
                    <a:pt x="154" y="235"/>
                    <a:pt x="141" y="235"/>
                  </a:cubicBezTo>
                  <a:cubicBezTo>
                    <a:pt x="133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8" y="147"/>
                    <a:pt x="158" y="128"/>
                  </a:cubicBezTo>
                  <a:cubicBezTo>
                    <a:pt x="158" y="122"/>
                    <a:pt x="158" y="107"/>
                    <a:pt x="145" y="97"/>
                  </a:cubicBezTo>
                  <a:cubicBezTo>
                    <a:pt x="140" y="93"/>
                    <a:pt x="129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5" name="Freeform 243">
              <a:extLst>
                <a:ext uri="{FF2B5EF4-FFF2-40B4-BE49-F238E27FC236}">
                  <a16:creationId xmlns:a16="http://schemas.microsoft.com/office/drawing/2014/main" id="{0CD2CE36-0BFF-4D9A-A5CA-EADD27744DDD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5299075" y="5649913"/>
              <a:ext cx="57150" cy="257175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8" y="66"/>
                    <a:pt x="87" y="146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6" name="Freeform 244">
              <a:extLst>
                <a:ext uri="{FF2B5EF4-FFF2-40B4-BE49-F238E27FC236}">
                  <a16:creationId xmlns:a16="http://schemas.microsoft.com/office/drawing/2014/main" id="{67689126-DF90-4C89-9CE4-6AAEE6970839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5456238" y="5773738"/>
              <a:ext cx="150812" cy="9525"/>
            </a:xfrm>
            <a:custGeom>
              <a:avLst/>
              <a:gdLst>
                <a:gd name="T0" fmla="*/ 288 w 305"/>
                <a:gd name="T1" fmla="*/ 20 h 20"/>
                <a:gd name="T2" fmla="*/ 305 w 305"/>
                <a:gd name="T3" fmla="*/ 10 h 20"/>
                <a:gd name="T4" fmla="*/ 288 w 305"/>
                <a:gd name="T5" fmla="*/ 0 h 20"/>
                <a:gd name="T6" fmla="*/ 18 w 305"/>
                <a:gd name="T7" fmla="*/ 0 h 20"/>
                <a:gd name="T8" fmla="*/ 0 w 305"/>
                <a:gd name="T9" fmla="*/ 10 h 20"/>
                <a:gd name="T10" fmla="*/ 18 w 305"/>
                <a:gd name="T11" fmla="*/ 20 h 20"/>
                <a:gd name="T12" fmla="*/ 288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8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8" y="0"/>
                  </a:cubicBezTo>
                  <a:lnTo>
                    <a:pt x="18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8" y="20"/>
                  </a:cubicBezTo>
                  <a:lnTo>
                    <a:pt x="288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7" name="Freeform 245">
              <a:extLst>
                <a:ext uri="{FF2B5EF4-FFF2-40B4-BE49-F238E27FC236}">
                  <a16:creationId xmlns:a16="http://schemas.microsoft.com/office/drawing/2014/main" id="{E35B8A82-27FE-4B48-BDF9-06BEAAE7B718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5695950" y="5662613"/>
              <a:ext cx="123825" cy="233362"/>
            </a:xfrm>
            <a:custGeom>
              <a:avLst/>
              <a:gdLst>
                <a:gd name="T0" fmla="*/ 156 w 248"/>
                <a:gd name="T1" fmla="*/ 152 h 454"/>
                <a:gd name="T2" fmla="*/ 199 w 248"/>
                <a:gd name="T3" fmla="*/ 152 h 454"/>
                <a:gd name="T4" fmla="*/ 214 w 248"/>
                <a:gd name="T5" fmla="*/ 142 h 454"/>
                <a:gd name="T6" fmla="*/ 201 w 248"/>
                <a:gd name="T7" fmla="*/ 136 h 454"/>
                <a:gd name="T8" fmla="*/ 159 w 248"/>
                <a:gd name="T9" fmla="*/ 136 h 454"/>
                <a:gd name="T10" fmla="*/ 170 w 248"/>
                <a:gd name="T11" fmla="*/ 80 h 454"/>
                <a:gd name="T12" fmla="*/ 182 w 248"/>
                <a:gd name="T13" fmla="*/ 28 h 454"/>
                <a:gd name="T14" fmla="*/ 205 w 248"/>
                <a:gd name="T15" fmla="*/ 11 h 454"/>
                <a:gd name="T16" fmla="*/ 229 w 248"/>
                <a:gd name="T17" fmla="*/ 20 h 454"/>
                <a:gd name="T18" fmla="*/ 203 w 248"/>
                <a:gd name="T19" fmla="*/ 47 h 454"/>
                <a:gd name="T20" fmla="*/ 221 w 248"/>
                <a:gd name="T21" fmla="*/ 64 h 454"/>
                <a:gd name="T22" fmla="*/ 248 w 248"/>
                <a:gd name="T23" fmla="*/ 34 h 454"/>
                <a:gd name="T24" fmla="*/ 205 w 248"/>
                <a:gd name="T25" fmla="*/ 0 h 454"/>
                <a:gd name="T26" fmla="*/ 142 w 248"/>
                <a:gd name="T27" fmla="*/ 58 h 454"/>
                <a:gd name="T28" fmla="*/ 125 w 248"/>
                <a:gd name="T29" fmla="*/ 136 h 454"/>
                <a:gd name="T30" fmla="*/ 91 w 248"/>
                <a:gd name="T31" fmla="*/ 136 h 454"/>
                <a:gd name="T32" fmla="*/ 76 w 248"/>
                <a:gd name="T33" fmla="*/ 146 h 454"/>
                <a:gd name="T34" fmla="*/ 90 w 248"/>
                <a:gd name="T35" fmla="*/ 152 h 454"/>
                <a:gd name="T36" fmla="*/ 123 w 248"/>
                <a:gd name="T37" fmla="*/ 152 h 454"/>
                <a:gd name="T38" fmla="*/ 85 w 248"/>
                <a:gd name="T39" fmla="*/ 349 h 454"/>
                <a:gd name="T40" fmla="*/ 42 w 248"/>
                <a:gd name="T41" fmla="*/ 443 h 454"/>
                <a:gd name="T42" fmla="*/ 18 w 248"/>
                <a:gd name="T43" fmla="*/ 434 h 454"/>
                <a:gd name="T44" fmla="*/ 46 w 248"/>
                <a:gd name="T45" fmla="*/ 407 h 454"/>
                <a:gd name="T46" fmla="*/ 27 w 248"/>
                <a:gd name="T47" fmla="*/ 389 h 454"/>
                <a:gd name="T48" fmla="*/ 0 w 248"/>
                <a:gd name="T49" fmla="*/ 419 h 454"/>
                <a:gd name="T50" fmla="*/ 42 w 248"/>
                <a:gd name="T51" fmla="*/ 454 h 454"/>
                <a:gd name="T52" fmla="*/ 98 w 248"/>
                <a:gd name="T53" fmla="*/ 405 h 454"/>
                <a:gd name="T54" fmla="*/ 126 w 248"/>
                <a:gd name="T55" fmla="*/ 310 h 454"/>
                <a:gd name="T56" fmla="*/ 156 w 248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8" h="454">
                  <a:moveTo>
                    <a:pt x="156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6"/>
                    <a:pt x="209" y="136"/>
                    <a:pt x="201" y="136"/>
                  </a:cubicBezTo>
                  <a:lnTo>
                    <a:pt x="159" y="136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6" y="18"/>
                    <a:pt x="195" y="11"/>
                    <a:pt x="205" y="11"/>
                  </a:cubicBezTo>
                  <a:cubicBezTo>
                    <a:pt x="207" y="11"/>
                    <a:pt x="220" y="11"/>
                    <a:pt x="229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8" y="53"/>
                    <a:pt x="248" y="34"/>
                  </a:cubicBezTo>
                  <a:cubicBezTo>
                    <a:pt x="248" y="11"/>
                    <a:pt x="226" y="0"/>
                    <a:pt x="205" y="0"/>
                  </a:cubicBezTo>
                  <a:cubicBezTo>
                    <a:pt x="188" y="0"/>
                    <a:pt x="157" y="9"/>
                    <a:pt x="142" y="58"/>
                  </a:cubicBezTo>
                  <a:cubicBezTo>
                    <a:pt x="139" y="69"/>
                    <a:pt x="137" y="74"/>
                    <a:pt x="125" y="136"/>
                  </a:cubicBezTo>
                  <a:lnTo>
                    <a:pt x="91" y="136"/>
                  </a:lnTo>
                  <a:cubicBezTo>
                    <a:pt x="81" y="136"/>
                    <a:pt x="76" y="136"/>
                    <a:pt x="76" y="146"/>
                  </a:cubicBezTo>
                  <a:cubicBezTo>
                    <a:pt x="76" y="152"/>
                    <a:pt x="80" y="152"/>
                    <a:pt x="90" y="152"/>
                  </a:cubicBezTo>
                  <a:lnTo>
                    <a:pt x="123" y="152"/>
                  </a:lnTo>
                  <a:lnTo>
                    <a:pt x="85" y="349"/>
                  </a:lnTo>
                  <a:cubicBezTo>
                    <a:pt x="76" y="397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7" y="389"/>
                  </a:cubicBezTo>
                  <a:cubicBezTo>
                    <a:pt x="14" y="389"/>
                    <a:pt x="0" y="400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69" y="454"/>
                    <a:pt x="89" y="424"/>
                    <a:pt x="98" y="405"/>
                  </a:cubicBezTo>
                  <a:cubicBezTo>
                    <a:pt x="114" y="374"/>
                    <a:pt x="126" y="314"/>
                    <a:pt x="126" y="310"/>
                  </a:cubicBezTo>
                  <a:lnTo>
                    <a:pt x="156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8" name="Freeform 246">
              <a:extLst>
                <a:ext uri="{FF2B5EF4-FFF2-40B4-BE49-F238E27FC236}">
                  <a16:creationId xmlns:a16="http://schemas.microsoft.com/office/drawing/2014/main" id="{D434355C-C38B-4BAD-8BEF-2D0E1AAE63ED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5846763" y="5654675"/>
              <a:ext cx="69850" cy="76200"/>
            </a:xfrm>
            <a:custGeom>
              <a:avLst/>
              <a:gdLst>
                <a:gd name="T0" fmla="*/ 81 w 141"/>
                <a:gd name="T1" fmla="*/ 75 h 150"/>
                <a:gd name="T2" fmla="*/ 132 w 141"/>
                <a:gd name="T3" fmla="*/ 53 h 150"/>
                <a:gd name="T4" fmla="*/ 141 w 141"/>
                <a:gd name="T5" fmla="*/ 43 h 150"/>
                <a:gd name="T6" fmla="*/ 130 w 141"/>
                <a:gd name="T7" fmla="*/ 31 h 150"/>
                <a:gd name="T8" fmla="*/ 123 w 141"/>
                <a:gd name="T9" fmla="*/ 34 h 150"/>
                <a:gd name="T10" fmla="*/ 76 w 141"/>
                <a:gd name="T11" fmla="*/ 66 h 150"/>
                <a:gd name="T12" fmla="*/ 81 w 141"/>
                <a:gd name="T13" fmla="*/ 15 h 150"/>
                <a:gd name="T14" fmla="*/ 70 w 141"/>
                <a:gd name="T15" fmla="*/ 0 h 150"/>
                <a:gd name="T16" fmla="*/ 60 w 141"/>
                <a:gd name="T17" fmla="*/ 10 h 150"/>
                <a:gd name="T18" fmla="*/ 61 w 141"/>
                <a:gd name="T19" fmla="*/ 27 h 150"/>
                <a:gd name="T20" fmla="*/ 65 w 141"/>
                <a:gd name="T21" fmla="*/ 66 h 150"/>
                <a:gd name="T22" fmla="*/ 18 w 141"/>
                <a:gd name="T23" fmla="*/ 34 h 150"/>
                <a:gd name="T24" fmla="*/ 11 w 141"/>
                <a:gd name="T25" fmla="*/ 31 h 150"/>
                <a:gd name="T26" fmla="*/ 0 w 141"/>
                <a:gd name="T27" fmla="*/ 43 h 150"/>
                <a:gd name="T28" fmla="*/ 7 w 141"/>
                <a:gd name="T29" fmla="*/ 53 h 150"/>
                <a:gd name="T30" fmla="*/ 60 w 141"/>
                <a:gd name="T31" fmla="*/ 75 h 150"/>
                <a:gd name="T32" fmla="*/ 9 w 141"/>
                <a:gd name="T33" fmla="*/ 96 h 150"/>
                <a:gd name="T34" fmla="*/ 0 w 141"/>
                <a:gd name="T35" fmla="*/ 107 h 150"/>
                <a:gd name="T36" fmla="*/ 11 w 141"/>
                <a:gd name="T37" fmla="*/ 118 h 150"/>
                <a:gd name="T38" fmla="*/ 18 w 141"/>
                <a:gd name="T39" fmla="*/ 115 h 150"/>
                <a:gd name="T40" fmla="*/ 65 w 141"/>
                <a:gd name="T41" fmla="*/ 83 h 150"/>
                <a:gd name="T42" fmla="*/ 60 w 141"/>
                <a:gd name="T43" fmla="*/ 139 h 150"/>
                <a:gd name="T44" fmla="*/ 70 w 141"/>
                <a:gd name="T45" fmla="*/ 150 h 150"/>
                <a:gd name="T46" fmla="*/ 81 w 141"/>
                <a:gd name="T47" fmla="*/ 139 h 150"/>
                <a:gd name="T48" fmla="*/ 80 w 141"/>
                <a:gd name="T49" fmla="*/ 122 h 150"/>
                <a:gd name="T50" fmla="*/ 76 w 141"/>
                <a:gd name="T51" fmla="*/ 83 h 150"/>
                <a:gd name="T52" fmla="*/ 118 w 141"/>
                <a:gd name="T53" fmla="*/ 111 h 150"/>
                <a:gd name="T54" fmla="*/ 130 w 141"/>
                <a:gd name="T55" fmla="*/ 118 h 150"/>
                <a:gd name="T56" fmla="*/ 141 w 141"/>
                <a:gd name="T57" fmla="*/ 107 h 150"/>
                <a:gd name="T58" fmla="*/ 134 w 141"/>
                <a:gd name="T59" fmla="*/ 97 h 150"/>
                <a:gd name="T60" fmla="*/ 81 w 141"/>
                <a:gd name="T61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1" h="150">
                  <a:moveTo>
                    <a:pt x="81" y="75"/>
                  </a:moveTo>
                  <a:cubicBezTo>
                    <a:pt x="110" y="62"/>
                    <a:pt x="123" y="58"/>
                    <a:pt x="132" y="53"/>
                  </a:cubicBezTo>
                  <a:cubicBezTo>
                    <a:pt x="138" y="51"/>
                    <a:pt x="141" y="49"/>
                    <a:pt x="141" y="43"/>
                  </a:cubicBezTo>
                  <a:cubicBezTo>
                    <a:pt x="141" y="37"/>
                    <a:pt x="137" y="31"/>
                    <a:pt x="130" y="31"/>
                  </a:cubicBezTo>
                  <a:cubicBezTo>
                    <a:pt x="128" y="31"/>
                    <a:pt x="127" y="31"/>
                    <a:pt x="123" y="34"/>
                  </a:cubicBezTo>
                  <a:lnTo>
                    <a:pt x="76" y="66"/>
                  </a:lnTo>
                  <a:lnTo>
                    <a:pt x="81" y="15"/>
                  </a:lnTo>
                  <a:cubicBezTo>
                    <a:pt x="82" y="8"/>
                    <a:pt x="81" y="0"/>
                    <a:pt x="70" y="0"/>
                  </a:cubicBezTo>
                  <a:cubicBezTo>
                    <a:pt x="66" y="0"/>
                    <a:pt x="60" y="2"/>
                    <a:pt x="60" y="10"/>
                  </a:cubicBezTo>
                  <a:cubicBezTo>
                    <a:pt x="60" y="13"/>
                    <a:pt x="61" y="24"/>
                    <a:pt x="61" y="27"/>
                  </a:cubicBezTo>
                  <a:cubicBezTo>
                    <a:pt x="62" y="33"/>
                    <a:pt x="65" y="58"/>
                    <a:pt x="65" y="66"/>
                  </a:cubicBezTo>
                  <a:lnTo>
                    <a:pt x="18" y="34"/>
                  </a:lnTo>
                  <a:cubicBezTo>
                    <a:pt x="15" y="32"/>
                    <a:pt x="14" y="31"/>
                    <a:pt x="11" y="31"/>
                  </a:cubicBezTo>
                  <a:cubicBezTo>
                    <a:pt x="4" y="31"/>
                    <a:pt x="0" y="37"/>
                    <a:pt x="0" y="43"/>
                  </a:cubicBezTo>
                  <a:cubicBezTo>
                    <a:pt x="0" y="49"/>
                    <a:pt x="4" y="51"/>
                    <a:pt x="7" y="53"/>
                  </a:cubicBezTo>
                  <a:lnTo>
                    <a:pt x="60" y="75"/>
                  </a:lnTo>
                  <a:cubicBezTo>
                    <a:pt x="31" y="87"/>
                    <a:pt x="18" y="92"/>
                    <a:pt x="9" y="96"/>
                  </a:cubicBezTo>
                  <a:cubicBezTo>
                    <a:pt x="3" y="99"/>
                    <a:pt x="0" y="100"/>
                    <a:pt x="0" y="107"/>
                  </a:cubicBezTo>
                  <a:cubicBezTo>
                    <a:pt x="0" y="113"/>
                    <a:pt x="4" y="118"/>
                    <a:pt x="11" y="118"/>
                  </a:cubicBezTo>
                  <a:cubicBezTo>
                    <a:pt x="13" y="118"/>
                    <a:pt x="14" y="118"/>
                    <a:pt x="18" y="115"/>
                  </a:cubicBezTo>
                  <a:lnTo>
                    <a:pt x="65" y="83"/>
                  </a:lnTo>
                  <a:lnTo>
                    <a:pt x="60" y="139"/>
                  </a:lnTo>
                  <a:cubicBezTo>
                    <a:pt x="60" y="147"/>
                    <a:pt x="66" y="150"/>
                    <a:pt x="70" y="150"/>
                  </a:cubicBezTo>
                  <a:cubicBezTo>
                    <a:pt x="75" y="150"/>
                    <a:pt x="81" y="147"/>
                    <a:pt x="81" y="139"/>
                  </a:cubicBezTo>
                  <a:cubicBezTo>
                    <a:pt x="81" y="136"/>
                    <a:pt x="80" y="126"/>
                    <a:pt x="80" y="122"/>
                  </a:cubicBezTo>
                  <a:cubicBezTo>
                    <a:pt x="79" y="116"/>
                    <a:pt x="76" y="91"/>
                    <a:pt x="76" y="83"/>
                  </a:cubicBezTo>
                  <a:lnTo>
                    <a:pt x="118" y="111"/>
                  </a:lnTo>
                  <a:cubicBezTo>
                    <a:pt x="127" y="118"/>
                    <a:pt x="127" y="118"/>
                    <a:pt x="130" y="118"/>
                  </a:cubicBezTo>
                  <a:cubicBezTo>
                    <a:pt x="137" y="118"/>
                    <a:pt x="141" y="113"/>
                    <a:pt x="141" y="107"/>
                  </a:cubicBezTo>
                  <a:cubicBezTo>
                    <a:pt x="141" y="100"/>
                    <a:pt x="137" y="98"/>
                    <a:pt x="134" y="97"/>
                  </a:cubicBezTo>
                  <a:lnTo>
                    <a:pt x="81" y="7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9" name="Freeform 247">
              <a:extLst>
                <a:ext uri="{FF2B5EF4-FFF2-40B4-BE49-F238E27FC236}">
                  <a16:creationId xmlns:a16="http://schemas.microsoft.com/office/drawing/2014/main" id="{6B3C9DE3-A2F4-4492-B05D-CE598803E221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5956300" y="5624513"/>
              <a:ext cx="63500" cy="307975"/>
            </a:xfrm>
            <a:custGeom>
              <a:avLst/>
              <a:gdLst>
                <a:gd name="T0" fmla="*/ 130 w 130"/>
                <a:gd name="T1" fmla="*/ 299 h 598"/>
                <a:gd name="T2" fmla="*/ 52 w 130"/>
                <a:gd name="T3" fmla="*/ 44 h 598"/>
                <a:gd name="T4" fmla="*/ 6 w 130"/>
                <a:gd name="T5" fmla="*/ 0 h 598"/>
                <a:gd name="T6" fmla="*/ 0 w 130"/>
                <a:gd name="T7" fmla="*/ 5 h 598"/>
                <a:gd name="T8" fmla="*/ 3 w 130"/>
                <a:gd name="T9" fmla="*/ 10 h 598"/>
                <a:gd name="T10" fmla="*/ 79 w 130"/>
                <a:gd name="T11" fmla="*/ 156 h 598"/>
                <a:gd name="T12" fmla="*/ 95 w 130"/>
                <a:gd name="T13" fmla="*/ 299 h 598"/>
                <a:gd name="T14" fmla="*/ 78 w 130"/>
                <a:gd name="T15" fmla="*/ 449 h 598"/>
                <a:gd name="T16" fmla="*/ 4 w 130"/>
                <a:gd name="T17" fmla="*/ 587 h 598"/>
                <a:gd name="T18" fmla="*/ 0 w 130"/>
                <a:gd name="T19" fmla="*/ 593 h 598"/>
                <a:gd name="T20" fmla="*/ 6 w 130"/>
                <a:gd name="T21" fmla="*/ 598 h 598"/>
                <a:gd name="T22" fmla="*/ 46 w 130"/>
                <a:gd name="T23" fmla="*/ 561 h 598"/>
                <a:gd name="T24" fmla="*/ 130 w 130"/>
                <a:gd name="T25" fmla="*/ 29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598">
                  <a:moveTo>
                    <a:pt x="130" y="299"/>
                  </a:moveTo>
                  <a:cubicBezTo>
                    <a:pt x="130" y="228"/>
                    <a:pt x="117" y="128"/>
                    <a:pt x="52" y="44"/>
                  </a:cubicBezTo>
                  <a:cubicBezTo>
                    <a:pt x="47" y="38"/>
                    <a:pt x="15" y="0"/>
                    <a:pt x="6" y="0"/>
                  </a:cubicBezTo>
                  <a:cubicBezTo>
                    <a:pt x="3" y="0"/>
                    <a:pt x="0" y="1"/>
                    <a:pt x="0" y="5"/>
                  </a:cubicBezTo>
                  <a:cubicBezTo>
                    <a:pt x="0" y="7"/>
                    <a:pt x="1" y="8"/>
                    <a:pt x="3" y="10"/>
                  </a:cubicBezTo>
                  <a:cubicBezTo>
                    <a:pt x="27" y="36"/>
                    <a:pt x="59" y="76"/>
                    <a:pt x="79" y="156"/>
                  </a:cubicBezTo>
                  <a:cubicBezTo>
                    <a:pt x="91" y="201"/>
                    <a:pt x="95" y="252"/>
                    <a:pt x="95" y="299"/>
                  </a:cubicBezTo>
                  <a:cubicBezTo>
                    <a:pt x="95" y="349"/>
                    <a:pt x="91" y="400"/>
                    <a:pt x="78" y="449"/>
                  </a:cubicBezTo>
                  <a:cubicBezTo>
                    <a:pt x="59" y="519"/>
                    <a:pt x="30" y="559"/>
                    <a:pt x="4" y="587"/>
                  </a:cubicBezTo>
                  <a:cubicBezTo>
                    <a:pt x="0" y="591"/>
                    <a:pt x="0" y="592"/>
                    <a:pt x="0" y="593"/>
                  </a:cubicBezTo>
                  <a:cubicBezTo>
                    <a:pt x="0" y="597"/>
                    <a:pt x="3" y="598"/>
                    <a:pt x="6" y="598"/>
                  </a:cubicBezTo>
                  <a:cubicBezTo>
                    <a:pt x="13" y="598"/>
                    <a:pt x="40" y="568"/>
                    <a:pt x="46" y="561"/>
                  </a:cubicBezTo>
                  <a:cubicBezTo>
                    <a:pt x="97" y="500"/>
                    <a:pt x="130" y="410"/>
                    <a:pt x="130" y="29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0" name="Freeform 248">
              <a:extLst>
                <a:ext uri="{FF2B5EF4-FFF2-40B4-BE49-F238E27FC236}">
                  <a16:creationId xmlns:a16="http://schemas.microsoft.com/office/drawing/2014/main" id="{58C97DE9-7408-4FD7-924B-0F5BF406887C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6105525" y="5664200"/>
              <a:ext cx="150812" cy="231775"/>
            </a:xfrm>
            <a:custGeom>
              <a:avLst/>
              <a:gdLst>
                <a:gd name="T0" fmla="*/ 226 w 303"/>
                <a:gd name="T1" fmla="*/ 13 h 449"/>
                <a:gd name="T2" fmla="*/ 228 w 303"/>
                <a:gd name="T3" fmla="*/ 6 h 449"/>
                <a:gd name="T4" fmla="*/ 222 w 303"/>
                <a:gd name="T5" fmla="*/ 0 h 449"/>
                <a:gd name="T6" fmla="*/ 214 w 303"/>
                <a:gd name="T7" fmla="*/ 10 h 449"/>
                <a:gd name="T8" fmla="*/ 132 w 303"/>
                <a:gd name="T9" fmla="*/ 340 h 449"/>
                <a:gd name="T10" fmla="*/ 75 w 303"/>
                <a:gd name="T11" fmla="*/ 284 h 449"/>
                <a:gd name="T12" fmla="*/ 102 w 303"/>
                <a:gd name="T13" fmla="*/ 191 h 449"/>
                <a:gd name="T14" fmla="*/ 107 w 303"/>
                <a:gd name="T15" fmla="*/ 167 h 449"/>
                <a:gd name="T16" fmla="*/ 66 w 303"/>
                <a:gd name="T17" fmla="*/ 126 h 449"/>
                <a:gd name="T18" fmla="*/ 0 w 303"/>
                <a:gd name="T19" fmla="*/ 203 h 449"/>
                <a:gd name="T20" fmla="*/ 6 w 303"/>
                <a:gd name="T21" fmla="*/ 208 h 449"/>
                <a:gd name="T22" fmla="*/ 14 w 303"/>
                <a:gd name="T23" fmla="*/ 199 h 449"/>
                <a:gd name="T24" fmla="*/ 65 w 303"/>
                <a:gd name="T25" fmla="*/ 137 h 449"/>
                <a:gd name="T26" fmla="*/ 77 w 303"/>
                <a:gd name="T27" fmla="*/ 153 h 449"/>
                <a:gd name="T28" fmla="*/ 66 w 303"/>
                <a:gd name="T29" fmla="*/ 196 h 449"/>
                <a:gd name="T30" fmla="*/ 42 w 303"/>
                <a:gd name="T31" fmla="*/ 280 h 449"/>
                <a:gd name="T32" fmla="*/ 129 w 303"/>
                <a:gd name="T33" fmla="*/ 351 h 449"/>
                <a:gd name="T34" fmla="*/ 118 w 303"/>
                <a:gd name="T35" fmla="*/ 396 h 449"/>
                <a:gd name="T36" fmla="*/ 106 w 303"/>
                <a:gd name="T37" fmla="*/ 444 h 449"/>
                <a:gd name="T38" fmla="*/ 112 w 303"/>
                <a:gd name="T39" fmla="*/ 449 h 449"/>
                <a:gd name="T40" fmla="*/ 117 w 303"/>
                <a:gd name="T41" fmla="*/ 447 h 449"/>
                <a:gd name="T42" fmla="*/ 123 w 303"/>
                <a:gd name="T43" fmla="*/ 426 h 449"/>
                <a:gd name="T44" fmla="*/ 142 w 303"/>
                <a:gd name="T45" fmla="*/ 352 h 449"/>
                <a:gd name="T46" fmla="*/ 251 w 303"/>
                <a:gd name="T47" fmla="*/ 299 h 449"/>
                <a:gd name="T48" fmla="*/ 287 w 303"/>
                <a:gd name="T49" fmla="*/ 239 h 449"/>
                <a:gd name="T50" fmla="*/ 303 w 303"/>
                <a:gd name="T51" fmla="*/ 161 h 449"/>
                <a:gd name="T52" fmla="*/ 281 w 303"/>
                <a:gd name="T53" fmla="*/ 126 h 449"/>
                <a:gd name="T54" fmla="*/ 256 w 303"/>
                <a:gd name="T55" fmla="*/ 150 h 449"/>
                <a:gd name="T56" fmla="*/ 263 w 303"/>
                <a:gd name="T57" fmla="*/ 163 h 449"/>
                <a:gd name="T58" fmla="*/ 281 w 303"/>
                <a:gd name="T59" fmla="*/ 206 h 449"/>
                <a:gd name="T60" fmla="*/ 238 w 303"/>
                <a:gd name="T61" fmla="*/ 297 h 449"/>
                <a:gd name="T62" fmla="*/ 144 w 303"/>
                <a:gd name="T63" fmla="*/ 341 h 449"/>
                <a:gd name="T64" fmla="*/ 226 w 303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3" h="449">
                  <a:moveTo>
                    <a:pt x="226" y="13"/>
                  </a:moveTo>
                  <a:cubicBezTo>
                    <a:pt x="227" y="11"/>
                    <a:pt x="228" y="8"/>
                    <a:pt x="228" y="6"/>
                  </a:cubicBezTo>
                  <a:cubicBezTo>
                    <a:pt x="228" y="1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2" y="340"/>
                  </a:lnTo>
                  <a:cubicBezTo>
                    <a:pt x="94" y="335"/>
                    <a:pt x="75" y="317"/>
                    <a:pt x="75" y="284"/>
                  </a:cubicBezTo>
                  <a:cubicBezTo>
                    <a:pt x="75" y="274"/>
                    <a:pt x="75" y="261"/>
                    <a:pt x="102" y="191"/>
                  </a:cubicBezTo>
                  <a:cubicBezTo>
                    <a:pt x="104" y="185"/>
                    <a:pt x="107" y="177"/>
                    <a:pt x="107" y="167"/>
                  </a:cubicBezTo>
                  <a:cubicBezTo>
                    <a:pt x="107" y="144"/>
                    <a:pt x="91" y="126"/>
                    <a:pt x="66" y="126"/>
                  </a:cubicBezTo>
                  <a:cubicBezTo>
                    <a:pt x="19" y="126"/>
                    <a:pt x="0" y="198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2" y="207"/>
                    <a:pt x="14" y="199"/>
                  </a:cubicBezTo>
                  <a:cubicBezTo>
                    <a:pt x="28" y="151"/>
                    <a:pt x="48" y="137"/>
                    <a:pt x="65" y="137"/>
                  </a:cubicBezTo>
                  <a:cubicBezTo>
                    <a:pt x="69" y="137"/>
                    <a:pt x="77" y="137"/>
                    <a:pt x="77" y="153"/>
                  </a:cubicBezTo>
                  <a:cubicBezTo>
                    <a:pt x="77" y="166"/>
                    <a:pt x="72" y="178"/>
                    <a:pt x="66" y="196"/>
                  </a:cubicBezTo>
                  <a:cubicBezTo>
                    <a:pt x="42" y="259"/>
                    <a:pt x="42" y="272"/>
                    <a:pt x="42" y="280"/>
                  </a:cubicBezTo>
                  <a:cubicBezTo>
                    <a:pt x="42" y="328"/>
                    <a:pt x="81" y="348"/>
                    <a:pt x="129" y="351"/>
                  </a:cubicBezTo>
                  <a:cubicBezTo>
                    <a:pt x="125" y="369"/>
                    <a:pt x="125" y="370"/>
                    <a:pt x="118" y="396"/>
                  </a:cubicBezTo>
                  <a:cubicBezTo>
                    <a:pt x="116" y="402"/>
                    <a:pt x="106" y="442"/>
                    <a:pt x="106" y="444"/>
                  </a:cubicBezTo>
                  <a:cubicBezTo>
                    <a:pt x="106" y="444"/>
                    <a:pt x="106" y="449"/>
                    <a:pt x="112" y="449"/>
                  </a:cubicBezTo>
                  <a:cubicBezTo>
                    <a:pt x="113" y="449"/>
                    <a:pt x="116" y="449"/>
                    <a:pt x="117" y="447"/>
                  </a:cubicBezTo>
                  <a:cubicBezTo>
                    <a:pt x="118" y="446"/>
                    <a:pt x="121" y="433"/>
                    <a:pt x="123" y="426"/>
                  </a:cubicBezTo>
                  <a:lnTo>
                    <a:pt x="142" y="352"/>
                  </a:lnTo>
                  <a:cubicBezTo>
                    <a:pt x="160" y="352"/>
                    <a:pt x="204" y="352"/>
                    <a:pt x="251" y="299"/>
                  </a:cubicBezTo>
                  <a:cubicBezTo>
                    <a:pt x="271" y="276"/>
                    <a:pt x="282" y="254"/>
                    <a:pt x="287" y="239"/>
                  </a:cubicBezTo>
                  <a:cubicBezTo>
                    <a:pt x="292" y="226"/>
                    <a:pt x="303" y="183"/>
                    <a:pt x="303" y="161"/>
                  </a:cubicBezTo>
                  <a:cubicBezTo>
                    <a:pt x="303" y="133"/>
                    <a:pt x="289" y="126"/>
                    <a:pt x="281" y="126"/>
                  </a:cubicBezTo>
                  <a:cubicBezTo>
                    <a:pt x="268" y="126"/>
                    <a:pt x="256" y="139"/>
                    <a:pt x="256" y="150"/>
                  </a:cubicBezTo>
                  <a:cubicBezTo>
                    <a:pt x="256" y="156"/>
                    <a:pt x="259" y="159"/>
                    <a:pt x="263" y="163"/>
                  </a:cubicBezTo>
                  <a:cubicBezTo>
                    <a:pt x="269" y="169"/>
                    <a:pt x="281" y="182"/>
                    <a:pt x="281" y="206"/>
                  </a:cubicBezTo>
                  <a:cubicBezTo>
                    <a:pt x="281" y="238"/>
                    <a:pt x="255" y="279"/>
                    <a:pt x="238" y="297"/>
                  </a:cubicBezTo>
                  <a:cubicBezTo>
                    <a:pt x="194" y="341"/>
                    <a:pt x="162" y="341"/>
                    <a:pt x="144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1" name="Freeform 249">
              <a:extLst>
                <a:ext uri="{FF2B5EF4-FFF2-40B4-BE49-F238E27FC236}">
                  <a16:creationId xmlns:a16="http://schemas.microsoft.com/office/drawing/2014/main" id="{F423EC24-6FBF-46E9-BBA5-6840533AD5AE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6267450" y="5802313"/>
              <a:ext cx="106362" cy="80962"/>
            </a:xfrm>
            <a:custGeom>
              <a:avLst/>
              <a:gdLst>
                <a:gd name="T0" fmla="*/ 26 w 213"/>
                <a:gd name="T1" fmla="*/ 131 h 157"/>
                <a:gd name="T2" fmla="*/ 23 w 213"/>
                <a:gd name="T3" fmla="*/ 146 h 157"/>
                <a:gd name="T4" fmla="*/ 34 w 213"/>
                <a:gd name="T5" fmla="*/ 157 h 157"/>
                <a:gd name="T6" fmla="*/ 48 w 213"/>
                <a:gd name="T7" fmla="*/ 149 h 157"/>
                <a:gd name="T8" fmla="*/ 54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3 w 213"/>
                <a:gd name="T15" fmla="*/ 41 h 157"/>
                <a:gd name="T16" fmla="*/ 135 w 213"/>
                <a:gd name="T17" fmla="*/ 9 h 157"/>
                <a:gd name="T18" fmla="*/ 155 w 213"/>
                <a:gd name="T19" fmla="*/ 34 h 157"/>
                <a:gd name="T20" fmla="*/ 135 w 213"/>
                <a:gd name="T21" fmla="*/ 108 h 157"/>
                <a:gd name="T22" fmla="*/ 130 w 213"/>
                <a:gd name="T23" fmla="*/ 127 h 157"/>
                <a:gd name="T24" fmla="*/ 163 w 213"/>
                <a:gd name="T25" fmla="*/ 157 h 157"/>
                <a:gd name="T26" fmla="*/ 213 w 213"/>
                <a:gd name="T27" fmla="*/ 103 h 157"/>
                <a:gd name="T28" fmla="*/ 207 w 213"/>
                <a:gd name="T29" fmla="*/ 99 h 157"/>
                <a:gd name="T30" fmla="*/ 201 w 213"/>
                <a:gd name="T31" fmla="*/ 105 h 157"/>
                <a:gd name="T32" fmla="*/ 164 w 213"/>
                <a:gd name="T33" fmla="*/ 147 h 157"/>
                <a:gd name="T34" fmla="*/ 155 w 213"/>
                <a:gd name="T35" fmla="*/ 135 h 157"/>
                <a:gd name="T36" fmla="*/ 163 w 213"/>
                <a:gd name="T37" fmla="*/ 107 h 157"/>
                <a:gd name="T38" fmla="*/ 182 w 213"/>
                <a:gd name="T39" fmla="*/ 39 h 157"/>
                <a:gd name="T40" fmla="*/ 136 w 213"/>
                <a:gd name="T41" fmla="*/ 0 h 157"/>
                <a:gd name="T42" fmla="*/ 77 w 213"/>
                <a:gd name="T43" fmla="*/ 31 h 157"/>
                <a:gd name="T44" fmla="*/ 40 w 213"/>
                <a:gd name="T45" fmla="*/ 0 h 157"/>
                <a:gd name="T46" fmla="*/ 12 w 213"/>
                <a:gd name="T47" fmla="*/ 18 h 157"/>
                <a:gd name="T48" fmla="*/ 0 w 213"/>
                <a:gd name="T49" fmla="*/ 53 h 157"/>
                <a:gd name="T50" fmla="*/ 6 w 213"/>
                <a:gd name="T51" fmla="*/ 57 h 157"/>
                <a:gd name="T52" fmla="*/ 13 w 213"/>
                <a:gd name="T53" fmla="*/ 47 h 157"/>
                <a:gd name="T54" fmla="*/ 39 w 213"/>
                <a:gd name="T55" fmla="*/ 9 h 157"/>
                <a:gd name="T56" fmla="*/ 50 w 213"/>
                <a:gd name="T57" fmla="*/ 26 h 157"/>
                <a:gd name="T58" fmla="*/ 45 w 213"/>
                <a:gd name="T59" fmla="*/ 55 h 157"/>
                <a:gd name="T60" fmla="*/ 37 w 213"/>
                <a:gd name="T61" fmla="*/ 87 h 157"/>
                <a:gd name="T62" fmla="*/ 26 w 213"/>
                <a:gd name="T63" fmla="*/ 1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1"/>
                  </a:moveTo>
                  <a:cubicBezTo>
                    <a:pt x="25" y="136"/>
                    <a:pt x="23" y="145"/>
                    <a:pt x="23" y="146"/>
                  </a:cubicBezTo>
                  <a:cubicBezTo>
                    <a:pt x="23" y="153"/>
                    <a:pt x="29" y="157"/>
                    <a:pt x="34" y="157"/>
                  </a:cubicBezTo>
                  <a:cubicBezTo>
                    <a:pt x="41" y="157"/>
                    <a:pt x="46" y="152"/>
                    <a:pt x="48" y="149"/>
                  </a:cubicBezTo>
                  <a:cubicBezTo>
                    <a:pt x="50" y="146"/>
                    <a:pt x="53" y="135"/>
                    <a:pt x="54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8"/>
                    <a:pt x="66" y="81"/>
                    <a:pt x="68" y="73"/>
                  </a:cubicBezTo>
                  <a:cubicBezTo>
                    <a:pt x="72" y="58"/>
                    <a:pt x="72" y="56"/>
                    <a:pt x="83" y="41"/>
                  </a:cubicBezTo>
                  <a:cubicBezTo>
                    <a:pt x="92" y="27"/>
                    <a:pt x="109" y="9"/>
                    <a:pt x="135" y="9"/>
                  </a:cubicBezTo>
                  <a:cubicBezTo>
                    <a:pt x="155" y="9"/>
                    <a:pt x="155" y="27"/>
                    <a:pt x="155" y="34"/>
                  </a:cubicBezTo>
                  <a:cubicBezTo>
                    <a:pt x="155" y="55"/>
                    <a:pt x="140" y="93"/>
                    <a:pt x="135" y="108"/>
                  </a:cubicBezTo>
                  <a:cubicBezTo>
                    <a:pt x="131" y="118"/>
                    <a:pt x="130" y="121"/>
                    <a:pt x="130" y="127"/>
                  </a:cubicBezTo>
                  <a:cubicBezTo>
                    <a:pt x="130" y="145"/>
                    <a:pt x="145" y="157"/>
                    <a:pt x="163" y="157"/>
                  </a:cubicBezTo>
                  <a:cubicBezTo>
                    <a:pt x="198" y="157"/>
                    <a:pt x="213" y="109"/>
                    <a:pt x="213" y="103"/>
                  </a:cubicBezTo>
                  <a:cubicBezTo>
                    <a:pt x="213" y="99"/>
                    <a:pt x="208" y="99"/>
                    <a:pt x="207" y="99"/>
                  </a:cubicBezTo>
                  <a:cubicBezTo>
                    <a:pt x="202" y="99"/>
                    <a:pt x="202" y="101"/>
                    <a:pt x="201" y="105"/>
                  </a:cubicBezTo>
                  <a:cubicBezTo>
                    <a:pt x="193" y="133"/>
                    <a:pt x="178" y="147"/>
                    <a:pt x="164" y="147"/>
                  </a:cubicBezTo>
                  <a:cubicBezTo>
                    <a:pt x="156" y="147"/>
                    <a:pt x="155" y="142"/>
                    <a:pt x="155" y="135"/>
                  </a:cubicBezTo>
                  <a:cubicBezTo>
                    <a:pt x="155" y="127"/>
                    <a:pt x="157" y="122"/>
                    <a:pt x="163" y="107"/>
                  </a:cubicBezTo>
                  <a:cubicBezTo>
                    <a:pt x="167" y="96"/>
                    <a:pt x="182" y="59"/>
                    <a:pt x="182" y="39"/>
                  </a:cubicBezTo>
                  <a:cubicBezTo>
                    <a:pt x="182" y="5"/>
                    <a:pt x="155" y="0"/>
                    <a:pt x="136" y="0"/>
                  </a:cubicBezTo>
                  <a:cubicBezTo>
                    <a:pt x="107" y="0"/>
                    <a:pt x="88" y="17"/>
                    <a:pt x="77" y="31"/>
                  </a:cubicBezTo>
                  <a:cubicBezTo>
                    <a:pt x="75" y="7"/>
                    <a:pt x="54" y="0"/>
                    <a:pt x="40" y="0"/>
                  </a:cubicBezTo>
                  <a:cubicBezTo>
                    <a:pt x="25" y="0"/>
                    <a:pt x="17" y="10"/>
                    <a:pt x="12" y="18"/>
                  </a:cubicBezTo>
                  <a:cubicBezTo>
                    <a:pt x="5" y="31"/>
                    <a:pt x="0" y="51"/>
                    <a:pt x="0" y="53"/>
                  </a:cubicBezTo>
                  <a:cubicBezTo>
                    <a:pt x="0" y="57"/>
                    <a:pt x="5" y="57"/>
                    <a:pt x="6" y="57"/>
                  </a:cubicBezTo>
                  <a:cubicBezTo>
                    <a:pt x="11" y="57"/>
                    <a:pt x="11" y="56"/>
                    <a:pt x="13" y="47"/>
                  </a:cubicBezTo>
                  <a:cubicBezTo>
                    <a:pt x="19" y="26"/>
                    <a:pt x="25" y="9"/>
                    <a:pt x="39" y="9"/>
                  </a:cubicBezTo>
                  <a:cubicBezTo>
                    <a:pt x="48" y="9"/>
                    <a:pt x="50" y="17"/>
                    <a:pt x="50" y="26"/>
                  </a:cubicBezTo>
                  <a:cubicBezTo>
                    <a:pt x="50" y="33"/>
                    <a:pt x="47" y="46"/>
                    <a:pt x="45" y="55"/>
                  </a:cubicBezTo>
                  <a:cubicBezTo>
                    <a:pt x="42" y="65"/>
                    <a:pt x="39" y="79"/>
                    <a:pt x="37" y="87"/>
                  </a:cubicBezTo>
                  <a:lnTo>
                    <a:pt x="26" y="1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2" name="Freeform 250">
              <a:extLst>
                <a:ext uri="{FF2B5EF4-FFF2-40B4-BE49-F238E27FC236}">
                  <a16:creationId xmlns:a16="http://schemas.microsoft.com/office/drawing/2014/main" id="{910B6D94-FDC4-4CB8-93EF-CD0BEF87B81D}"/>
                </a:ext>
              </a:extLst>
            </p:cNvPr>
            <p:cNvSpPr>
              <a:spLocks noEditPoints="1"/>
            </p:cNvSpPr>
            <p:nvPr>
              <p:custDataLst>
                <p:tags r:id="rId52"/>
              </p:custDataLst>
            </p:nvPr>
          </p:nvSpPr>
          <p:spPr bwMode="auto">
            <a:xfrm>
              <a:off x="6443663" y="5664200"/>
              <a:ext cx="122237" cy="180975"/>
            </a:xfrm>
            <a:custGeom>
              <a:avLst/>
              <a:gdLst>
                <a:gd name="T0" fmla="*/ 172 w 245"/>
                <a:gd name="T1" fmla="*/ 319 h 352"/>
                <a:gd name="T2" fmla="*/ 172 w 245"/>
                <a:gd name="T3" fmla="*/ 352 h 352"/>
                <a:gd name="T4" fmla="*/ 245 w 245"/>
                <a:gd name="T5" fmla="*/ 346 h 352"/>
                <a:gd name="T6" fmla="*/ 245 w 245"/>
                <a:gd name="T7" fmla="*/ 331 h 352"/>
                <a:gd name="T8" fmla="*/ 207 w 245"/>
                <a:gd name="T9" fmla="*/ 303 h 352"/>
                <a:gd name="T10" fmla="*/ 207 w 245"/>
                <a:gd name="T11" fmla="*/ 0 h 352"/>
                <a:gd name="T12" fmla="*/ 135 w 245"/>
                <a:gd name="T13" fmla="*/ 6 h 352"/>
                <a:gd name="T14" fmla="*/ 135 w 245"/>
                <a:gd name="T15" fmla="*/ 21 h 352"/>
                <a:gd name="T16" fmla="*/ 174 w 245"/>
                <a:gd name="T17" fmla="*/ 49 h 352"/>
                <a:gd name="T18" fmla="*/ 174 w 245"/>
                <a:gd name="T19" fmla="*/ 157 h 352"/>
                <a:gd name="T20" fmla="*/ 111 w 245"/>
                <a:gd name="T21" fmla="*/ 126 h 352"/>
                <a:gd name="T22" fmla="*/ 0 w 245"/>
                <a:gd name="T23" fmla="*/ 239 h 352"/>
                <a:gd name="T24" fmla="*/ 105 w 245"/>
                <a:gd name="T25" fmla="*/ 352 h 352"/>
                <a:gd name="T26" fmla="*/ 172 w 245"/>
                <a:gd name="T27" fmla="*/ 319 h 352"/>
                <a:gd name="T28" fmla="*/ 172 w 245"/>
                <a:gd name="T29" fmla="*/ 185 h 352"/>
                <a:gd name="T30" fmla="*/ 172 w 245"/>
                <a:gd name="T31" fmla="*/ 288 h 352"/>
                <a:gd name="T32" fmla="*/ 167 w 245"/>
                <a:gd name="T33" fmla="*/ 306 h 352"/>
                <a:gd name="T34" fmla="*/ 108 w 245"/>
                <a:gd name="T35" fmla="*/ 341 h 352"/>
                <a:gd name="T36" fmla="*/ 55 w 245"/>
                <a:gd name="T37" fmla="*/ 309 h 352"/>
                <a:gd name="T38" fmla="*/ 41 w 245"/>
                <a:gd name="T39" fmla="*/ 240 h 352"/>
                <a:gd name="T40" fmla="*/ 56 w 245"/>
                <a:gd name="T41" fmla="*/ 169 h 352"/>
                <a:gd name="T42" fmla="*/ 113 w 245"/>
                <a:gd name="T43" fmla="*/ 137 h 352"/>
                <a:gd name="T44" fmla="*/ 167 w 245"/>
                <a:gd name="T45" fmla="*/ 167 h 352"/>
                <a:gd name="T46" fmla="*/ 172 w 245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5" h="352">
                  <a:moveTo>
                    <a:pt x="172" y="319"/>
                  </a:moveTo>
                  <a:lnTo>
                    <a:pt x="172" y="352"/>
                  </a:lnTo>
                  <a:lnTo>
                    <a:pt x="245" y="346"/>
                  </a:lnTo>
                  <a:lnTo>
                    <a:pt x="245" y="331"/>
                  </a:lnTo>
                  <a:cubicBezTo>
                    <a:pt x="210" y="331"/>
                    <a:pt x="207" y="328"/>
                    <a:pt x="207" y="303"/>
                  </a:cubicBezTo>
                  <a:lnTo>
                    <a:pt x="207" y="0"/>
                  </a:lnTo>
                  <a:lnTo>
                    <a:pt x="135" y="6"/>
                  </a:lnTo>
                  <a:lnTo>
                    <a:pt x="135" y="21"/>
                  </a:lnTo>
                  <a:cubicBezTo>
                    <a:pt x="170" y="21"/>
                    <a:pt x="174" y="25"/>
                    <a:pt x="174" y="49"/>
                  </a:cubicBezTo>
                  <a:lnTo>
                    <a:pt x="174" y="157"/>
                  </a:lnTo>
                  <a:cubicBezTo>
                    <a:pt x="159" y="139"/>
                    <a:pt x="138" y="126"/>
                    <a:pt x="111" y="126"/>
                  </a:cubicBezTo>
                  <a:cubicBezTo>
                    <a:pt x="52" y="126"/>
                    <a:pt x="0" y="175"/>
                    <a:pt x="0" y="239"/>
                  </a:cubicBezTo>
                  <a:cubicBezTo>
                    <a:pt x="0" y="303"/>
                    <a:pt x="48" y="352"/>
                    <a:pt x="105" y="352"/>
                  </a:cubicBezTo>
                  <a:cubicBezTo>
                    <a:pt x="137" y="352"/>
                    <a:pt x="160" y="335"/>
                    <a:pt x="172" y="319"/>
                  </a:cubicBezTo>
                  <a:close/>
                  <a:moveTo>
                    <a:pt x="172" y="185"/>
                  </a:moveTo>
                  <a:lnTo>
                    <a:pt x="172" y="288"/>
                  </a:lnTo>
                  <a:cubicBezTo>
                    <a:pt x="172" y="297"/>
                    <a:pt x="172" y="298"/>
                    <a:pt x="167" y="306"/>
                  </a:cubicBezTo>
                  <a:cubicBezTo>
                    <a:pt x="152" y="330"/>
                    <a:pt x="129" y="341"/>
                    <a:pt x="108" y="341"/>
                  </a:cubicBezTo>
                  <a:cubicBezTo>
                    <a:pt x="85" y="341"/>
                    <a:pt x="67" y="328"/>
                    <a:pt x="55" y="309"/>
                  </a:cubicBezTo>
                  <a:cubicBezTo>
                    <a:pt x="42" y="289"/>
                    <a:pt x="41" y="260"/>
                    <a:pt x="41" y="240"/>
                  </a:cubicBezTo>
                  <a:cubicBezTo>
                    <a:pt x="41" y="221"/>
                    <a:pt x="42" y="191"/>
                    <a:pt x="56" y="169"/>
                  </a:cubicBezTo>
                  <a:cubicBezTo>
                    <a:pt x="67" y="153"/>
                    <a:pt x="86" y="137"/>
                    <a:pt x="113" y="137"/>
                  </a:cubicBezTo>
                  <a:cubicBezTo>
                    <a:pt x="130" y="137"/>
                    <a:pt x="151" y="144"/>
                    <a:pt x="167" y="167"/>
                  </a:cubicBezTo>
                  <a:cubicBezTo>
                    <a:pt x="172" y="175"/>
                    <a:pt x="172" y="176"/>
                    <a:pt x="172" y="18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3" name="Freeform 251">
              <a:extLst>
                <a:ext uri="{FF2B5EF4-FFF2-40B4-BE49-F238E27FC236}">
                  <a16:creationId xmlns:a16="http://schemas.microsoft.com/office/drawing/2014/main" id="{D54DEDD9-D6D8-44A6-977D-6CB0FC843F9F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6580188" y="5729288"/>
              <a:ext cx="122237" cy="115887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49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5 w 248"/>
                <a:gd name="T25" fmla="*/ 11 h 226"/>
                <a:gd name="T26" fmla="*/ 122 w 248"/>
                <a:gd name="T27" fmla="*/ 44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6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7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5" y="26"/>
                    <a:pt x="149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2" y="15"/>
                    <a:pt x="122" y="44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56" name="Arrow: Right 455">
            <a:extLst>
              <a:ext uri="{FF2B5EF4-FFF2-40B4-BE49-F238E27FC236}">
                <a16:creationId xmlns:a16="http://schemas.microsoft.com/office/drawing/2014/main" id="{883CC265-211C-41B0-A216-176B8CAD5D14}"/>
              </a:ext>
            </a:extLst>
          </p:cNvPr>
          <p:cNvSpPr/>
          <p:nvPr/>
        </p:nvSpPr>
        <p:spPr>
          <a:xfrm rot="5400000">
            <a:off x="1248867" y="4721637"/>
            <a:ext cx="462447" cy="201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FA6A5D7F-1A09-489C-A140-44D3B5A2F6AE}"/>
              </a:ext>
            </a:extLst>
          </p:cNvPr>
          <p:cNvSpPr txBox="1"/>
          <p:nvPr/>
        </p:nvSpPr>
        <p:spPr>
          <a:xfrm>
            <a:off x="1643794" y="3134783"/>
            <a:ext cx="186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Partial integration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55AE237C-CD9D-4241-83D2-94899DA2B93C}"/>
              </a:ext>
            </a:extLst>
          </p:cNvPr>
          <p:cNvSpPr txBox="1"/>
          <p:nvPr/>
        </p:nvSpPr>
        <p:spPr>
          <a:xfrm>
            <a:off x="1642812" y="4573245"/>
            <a:ext cx="186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Partial integration</a:t>
            </a:r>
          </a:p>
        </p:txBody>
      </p:sp>
      <p:grpSp>
        <p:nvGrpSpPr>
          <p:cNvPr id="509" name="Group 508">
            <a:extLst>
              <a:ext uri="{FF2B5EF4-FFF2-40B4-BE49-F238E27FC236}">
                <a16:creationId xmlns:a16="http://schemas.microsoft.com/office/drawing/2014/main" id="{D2F04E24-5638-4BB7-A955-F24D01B1E672}"/>
              </a:ext>
            </a:extLst>
          </p:cNvPr>
          <p:cNvGrpSpPr/>
          <p:nvPr/>
        </p:nvGrpSpPr>
        <p:grpSpPr>
          <a:xfrm>
            <a:off x="7683062" y="3823436"/>
            <a:ext cx="1230675" cy="414537"/>
            <a:chOff x="9374681" y="3810519"/>
            <a:chExt cx="1230675" cy="414537"/>
          </a:xfrm>
        </p:grpSpPr>
        <p:sp>
          <p:nvSpPr>
            <p:cNvPr id="458" name="TextBox 457">
              <a:extLst>
                <a:ext uri="{FF2B5EF4-FFF2-40B4-BE49-F238E27FC236}">
                  <a16:creationId xmlns:a16="http://schemas.microsoft.com/office/drawing/2014/main" id="{CEF14B14-BB40-4F49-884F-7432F9017CE4}"/>
                </a:ext>
              </a:extLst>
            </p:cNvPr>
            <p:cNvSpPr txBox="1"/>
            <p:nvPr/>
          </p:nvSpPr>
          <p:spPr>
            <a:xfrm>
              <a:off x="9388869" y="3834015"/>
              <a:ext cx="12164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Weak form</a:t>
              </a:r>
            </a:p>
          </p:txBody>
        </p:sp>
        <p:sp>
          <p:nvSpPr>
            <p:cNvPr id="462" name="Rectangle: Rounded Corners 461">
              <a:extLst>
                <a:ext uri="{FF2B5EF4-FFF2-40B4-BE49-F238E27FC236}">
                  <a16:creationId xmlns:a16="http://schemas.microsoft.com/office/drawing/2014/main" id="{2BDD5CEB-432E-4D95-A440-9413A94C9667}"/>
                </a:ext>
              </a:extLst>
            </p:cNvPr>
            <p:cNvSpPr/>
            <p:nvPr/>
          </p:nvSpPr>
          <p:spPr>
            <a:xfrm>
              <a:off x="9374681" y="3810519"/>
              <a:ext cx="1230675" cy="414537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F4F4EE80-F0BC-45DE-B797-B630F98253A9}"/>
              </a:ext>
            </a:extLst>
          </p:cNvPr>
          <p:cNvGrpSpPr/>
          <p:nvPr/>
        </p:nvGrpSpPr>
        <p:grpSpPr>
          <a:xfrm>
            <a:off x="7697250" y="5254633"/>
            <a:ext cx="1315570" cy="414537"/>
            <a:chOff x="9373703" y="5278478"/>
            <a:chExt cx="1315570" cy="414537"/>
          </a:xfrm>
        </p:grpSpPr>
        <p:sp>
          <p:nvSpPr>
            <p:cNvPr id="477" name="TextBox 476">
              <a:extLst>
                <a:ext uri="{FF2B5EF4-FFF2-40B4-BE49-F238E27FC236}">
                  <a16:creationId xmlns:a16="http://schemas.microsoft.com/office/drawing/2014/main" id="{BEA6C5B9-0777-4EF1-9AAF-7D51037E1D35}"/>
                </a:ext>
              </a:extLst>
            </p:cNvPr>
            <p:cNvSpPr txBox="1"/>
            <p:nvPr/>
          </p:nvSpPr>
          <p:spPr>
            <a:xfrm>
              <a:off x="9387891" y="5301974"/>
              <a:ext cx="1301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Strong form</a:t>
              </a:r>
            </a:p>
          </p:txBody>
        </p:sp>
        <p:sp>
          <p:nvSpPr>
            <p:cNvPr id="478" name="Rectangle: Rounded Corners 477">
              <a:extLst>
                <a:ext uri="{FF2B5EF4-FFF2-40B4-BE49-F238E27FC236}">
                  <a16:creationId xmlns:a16="http://schemas.microsoft.com/office/drawing/2014/main" id="{F83AA423-9DC0-446F-B906-0694ECFCD5E0}"/>
                </a:ext>
              </a:extLst>
            </p:cNvPr>
            <p:cNvSpPr/>
            <p:nvPr/>
          </p:nvSpPr>
          <p:spPr>
            <a:xfrm>
              <a:off x="9373703" y="5278478"/>
              <a:ext cx="1292126" cy="414537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479" name="Straight Arrow Connector 478">
            <a:extLst>
              <a:ext uri="{FF2B5EF4-FFF2-40B4-BE49-F238E27FC236}">
                <a16:creationId xmlns:a16="http://schemas.microsoft.com/office/drawing/2014/main" id="{6F632F97-71BD-4018-8BA6-8D6BF9CDA02F}"/>
              </a:ext>
            </a:extLst>
          </p:cNvPr>
          <p:cNvCxnSpPr>
            <a:cxnSpLocks/>
          </p:cNvCxnSpPr>
          <p:nvPr/>
        </p:nvCxnSpPr>
        <p:spPr>
          <a:xfrm flipV="1">
            <a:off x="5503005" y="4120035"/>
            <a:ext cx="47257" cy="400062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1" name="TextBox 510">
            <a:extLst>
              <a:ext uri="{FF2B5EF4-FFF2-40B4-BE49-F238E27FC236}">
                <a16:creationId xmlns:a16="http://schemas.microsoft.com/office/drawing/2014/main" id="{8DD1D733-AE2C-41E8-91F7-C76315C77484}"/>
              </a:ext>
            </a:extLst>
          </p:cNvPr>
          <p:cNvSpPr txBox="1"/>
          <p:nvPr/>
        </p:nvSpPr>
        <p:spPr>
          <a:xfrm>
            <a:off x="4117336" y="4537758"/>
            <a:ext cx="2536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Outward pointing normal vector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B0C96641-8E6E-4C6F-A049-FDE0E0E22175}"/>
              </a:ext>
            </a:extLst>
          </p:cNvPr>
          <p:cNvSpPr txBox="1"/>
          <p:nvPr/>
        </p:nvSpPr>
        <p:spPr>
          <a:xfrm>
            <a:off x="6892981" y="4520097"/>
            <a:ext cx="1242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u="sng" dirty="0"/>
              <a:t>Numerical flux</a:t>
            </a:r>
          </a:p>
        </p:txBody>
      </p:sp>
      <p:cxnSp>
        <p:nvCxnSpPr>
          <p:cNvPr id="516" name="Straight Arrow Connector 515">
            <a:extLst>
              <a:ext uri="{FF2B5EF4-FFF2-40B4-BE49-F238E27FC236}">
                <a16:creationId xmlns:a16="http://schemas.microsoft.com/office/drawing/2014/main" id="{C3C4821B-E1D9-48A3-8EFC-5088DE8D7551}"/>
              </a:ext>
            </a:extLst>
          </p:cNvPr>
          <p:cNvCxnSpPr>
            <a:cxnSpLocks/>
          </p:cNvCxnSpPr>
          <p:nvPr/>
        </p:nvCxnSpPr>
        <p:spPr>
          <a:xfrm flipH="1" flipV="1">
            <a:off x="5957031" y="4148856"/>
            <a:ext cx="1232203" cy="393857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8" name="Arrow: Right 517">
            <a:extLst>
              <a:ext uri="{FF2B5EF4-FFF2-40B4-BE49-F238E27FC236}">
                <a16:creationId xmlns:a16="http://schemas.microsoft.com/office/drawing/2014/main" id="{B9A5FC8F-B159-45CC-B9FA-DA60C7538A83}"/>
              </a:ext>
            </a:extLst>
          </p:cNvPr>
          <p:cNvSpPr/>
          <p:nvPr/>
        </p:nvSpPr>
        <p:spPr>
          <a:xfrm>
            <a:off x="8213138" y="4612488"/>
            <a:ext cx="271193" cy="1572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07C550A3-99DE-4504-8451-EBBFA217F81C}"/>
              </a:ext>
            </a:extLst>
          </p:cNvPr>
          <p:cNvSpPr txBox="1"/>
          <p:nvPr/>
        </p:nvSpPr>
        <p:spPr>
          <a:xfrm>
            <a:off x="8529094" y="4536776"/>
            <a:ext cx="3386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Connects elements (closes set of equations)</a:t>
            </a:r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id="{591BE710-EE78-4833-B679-0C071F807BF3}"/>
              </a:ext>
            </a:extLst>
          </p:cNvPr>
          <p:cNvSpPr txBox="1"/>
          <p:nvPr/>
        </p:nvSpPr>
        <p:spPr>
          <a:xfrm>
            <a:off x="4348893" y="5857483"/>
            <a:ext cx="471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Mathematically equivalent, but not numerically!</a:t>
            </a:r>
          </a:p>
        </p:txBody>
      </p: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9F95C1DA-EC4C-4B88-A577-C82C06D8CEF8}"/>
              </a:ext>
            </a:extLst>
          </p:cNvPr>
          <p:cNvGrpSpPr/>
          <p:nvPr/>
        </p:nvGrpSpPr>
        <p:grpSpPr>
          <a:xfrm>
            <a:off x="11657125" y="0"/>
            <a:ext cx="534874" cy="343004"/>
            <a:chOff x="10991914" y="0"/>
            <a:chExt cx="1200086" cy="343004"/>
          </a:xfrm>
        </p:grpSpPr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1251FD12-82AA-4C7B-819B-6357DFFDF27C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EF762959-4C12-49A3-BEF9-B3A9D22D57CB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DG</a:t>
                </a:r>
              </a:p>
            </p:txBody>
          </p: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75F400DB-33C6-4F6C-8784-1119B4CD1492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6" name="Straight Connector 535">
              <a:extLst>
                <a:ext uri="{FF2B5EF4-FFF2-40B4-BE49-F238E27FC236}">
                  <a16:creationId xmlns:a16="http://schemas.microsoft.com/office/drawing/2014/main" id="{3377CA1A-C1F7-4DE5-A3BE-EF8795799B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F2CEF0A4-0C71-4702-A247-52AA6E787DDC}"/>
              </a:ext>
            </a:extLst>
          </p:cNvPr>
          <p:cNvSpPr txBox="1"/>
          <p:nvPr/>
        </p:nvSpPr>
        <p:spPr>
          <a:xfrm>
            <a:off x="8087032" y="6278852"/>
            <a:ext cx="4219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</a:rPr>
              <a:t>Hesthaven, Warburton, Nodal Discontinuous Galerkin Methods (2008)</a:t>
            </a:r>
          </a:p>
        </p:txBody>
      </p:sp>
      <p:sp>
        <p:nvSpPr>
          <p:cNvPr id="213" name="Arrow: Right 212">
            <a:extLst>
              <a:ext uri="{FF2B5EF4-FFF2-40B4-BE49-F238E27FC236}">
                <a16:creationId xmlns:a16="http://schemas.microsoft.com/office/drawing/2014/main" id="{ADCF39B2-5016-4782-8E6F-5651FF40D9F7}"/>
              </a:ext>
            </a:extLst>
          </p:cNvPr>
          <p:cNvSpPr/>
          <p:nvPr/>
        </p:nvSpPr>
        <p:spPr>
          <a:xfrm rot="5400000">
            <a:off x="1248867" y="4721638"/>
            <a:ext cx="462447" cy="201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A01D731E-5F71-4C2D-8CA0-D16F9A77068C}"/>
              </a:ext>
            </a:extLst>
          </p:cNvPr>
          <p:cNvSpPr txBox="1"/>
          <p:nvPr/>
        </p:nvSpPr>
        <p:spPr>
          <a:xfrm>
            <a:off x="1642812" y="4573246"/>
            <a:ext cx="186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Partial integration</a:t>
            </a:r>
          </a:p>
        </p:txBody>
      </p:sp>
    </p:spTree>
    <p:extLst>
      <p:ext uri="{BB962C8B-B14F-4D97-AF65-F5344CB8AC3E}">
        <p14:creationId xmlns:p14="http://schemas.microsoft.com/office/powerpoint/2010/main" val="142330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456" grpId="0" animBg="1"/>
      <p:bldP spid="507" grpId="0"/>
      <p:bldP spid="457" grpId="0"/>
      <p:bldP spid="511" grpId="0"/>
      <p:bldP spid="512" grpId="0"/>
      <p:bldP spid="518" grpId="0" animBg="1"/>
      <p:bldP spid="519" grpId="0"/>
      <p:bldP spid="520" grpId="0"/>
      <p:bldP spid="213" grpId="0" animBg="1"/>
      <p:bldP spid="2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roup 505">
            <a:extLst>
              <a:ext uri="{FF2B5EF4-FFF2-40B4-BE49-F238E27FC236}">
                <a16:creationId xmlns:a16="http://schemas.microsoft.com/office/drawing/2014/main" id="{D257CD0B-D985-4779-804D-153DD456F68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2295236" y="2475850"/>
            <a:ext cx="6551612" cy="585787"/>
            <a:chOff x="150813" y="5494338"/>
            <a:chExt cx="6551612" cy="585787"/>
          </a:xfrm>
        </p:grpSpPr>
        <p:sp>
          <p:nvSpPr>
            <p:cNvPr id="389" name="Freeform 202 1">
              <a:extLst>
                <a:ext uri="{FF2B5EF4-FFF2-40B4-BE49-F238E27FC236}">
                  <a16:creationId xmlns:a16="http://schemas.microsoft.com/office/drawing/2014/main" id="{769D801D-A363-46CA-AF70-704980F063D9}"/>
                </a:ext>
              </a:extLst>
            </p:cNvPr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150813" y="5494338"/>
              <a:ext cx="219075" cy="568325"/>
            </a:xfrm>
            <a:custGeom>
              <a:avLst/>
              <a:gdLst>
                <a:gd name="T0" fmla="*/ 24 w 442"/>
                <a:gd name="T1" fmla="*/ 1086 h 1108"/>
                <a:gd name="T2" fmla="*/ 48 w 442"/>
                <a:gd name="T3" fmla="*/ 1062 h 1108"/>
                <a:gd name="T4" fmla="*/ 24 w 442"/>
                <a:gd name="T5" fmla="*/ 1037 h 1108"/>
                <a:gd name="T6" fmla="*/ 0 w 442"/>
                <a:gd name="T7" fmla="*/ 1062 h 1108"/>
                <a:gd name="T8" fmla="*/ 55 w 442"/>
                <a:gd name="T9" fmla="*/ 1108 h 1108"/>
                <a:gd name="T10" fmla="*/ 195 w 442"/>
                <a:gd name="T11" fmla="*/ 847 h 1108"/>
                <a:gd name="T12" fmla="*/ 292 w 442"/>
                <a:gd name="T13" fmla="*/ 370 h 1108"/>
                <a:gd name="T14" fmla="*/ 346 w 442"/>
                <a:gd name="T15" fmla="*/ 100 h 1108"/>
                <a:gd name="T16" fmla="*/ 389 w 442"/>
                <a:gd name="T17" fmla="*/ 11 h 1108"/>
                <a:gd name="T18" fmla="*/ 419 w 442"/>
                <a:gd name="T19" fmla="*/ 23 h 1108"/>
                <a:gd name="T20" fmla="*/ 394 w 442"/>
                <a:gd name="T21" fmla="*/ 47 h 1108"/>
                <a:gd name="T22" fmla="*/ 418 w 442"/>
                <a:gd name="T23" fmla="*/ 71 h 1108"/>
                <a:gd name="T24" fmla="*/ 442 w 442"/>
                <a:gd name="T25" fmla="*/ 46 h 1108"/>
                <a:gd name="T26" fmla="*/ 388 w 442"/>
                <a:gd name="T27" fmla="*/ 0 h 1108"/>
                <a:gd name="T28" fmla="*/ 294 w 442"/>
                <a:gd name="T29" fmla="*/ 156 h 1108"/>
                <a:gd name="T30" fmla="*/ 170 w 442"/>
                <a:gd name="T31" fmla="*/ 738 h 1108"/>
                <a:gd name="T32" fmla="*/ 126 w 442"/>
                <a:gd name="T33" fmla="*/ 967 h 1108"/>
                <a:gd name="T34" fmla="*/ 54 w 442"/>
                <a:gd name="T35" fmla="*/ 1098 h 1108"/>
                <a:gd name="T36" fmla="*/ 24 w 442"/>
                <a:gd name="T37" fmla="*/ 1086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2" h="1108">
                  <a:moveTo>
                    <a:pt x="24" y="1086"/>
                  </a:moveTo>
                  <a:cubicBezTo>
                    <a:pt x="40" y="1085"/>
                    <a:pt x="48" y="1074"/>
                    <a:pt x="48" y="1062"/>
                  </a:cubicBezTo>
                  <a:cubicBezTo>
                    <a:pt x="48" y="1045"/>
                    <a:pt x="36" y="1037"/>
                    <a:pt x="24" y="1037"/>
                  </a:cubicBezTo>
                  <a:cubicBezTo>
                    <a:pt x="12" y="1037"/>
                    <a:pt x="0" y="1045"/>
                    <a:pt x="0" y="1062"/>
                  </a:cubicBezTo>
                  <a:cubicBezTo>
                    <a:pt x="0" y="1088"/>
                    <a:pt x="25" y="1108"/>
                    <a:pt x="55" y="1108"/>
                  </a:cubicBezTo>
                  <a:cubicBezTo>
                    <a:pt x="131" y="1108"/>
                    <a:pt x="159" y="992"/>
                    <a:pt x="195" y="847"/>
                  </a:cubicBezTo>
                  <a:cubicBezTo>
                    <a:pt x="233" y="689"/>
                    <a:pt x="265" y="530"/>
                    <a:pt x="292" y="370"/>
                  </a:cubicBezTo>
                  <a:cubicBezTo>
                    <a:pt x="311" y="264"/>
                    <a:pt x="329" y="164"/>
                    <a:pt x="346" y="100"/>
                  </a:cubicBezTo>
                  <a:cubicBezTo>
                    <a:pt x="352" y="75"/>
                    <a:pt x="369" y="11"/>
                    <a:pt x="389" y="11"/>
                  </a:cubicBezTo>
                  <a:cubicBezTo>
                    <a:pt x="404" y="11"/>
                    <a:pt x="417" y="21"/>
                    <a:pt x="419" y="23"/>
                  </a:cubicBezTo>
                  <a:cubicBezTo>
                    <a:pt x="402" y="24"/>
                    <a:pt x="394" y="35"/>
                    <a:pt x="394" y="47"/>
                  </a:cubicBezTo>
                  <a:cubicBezTo>
                    <a:pt x="394" y="63"/>
                    <a:pt x="406" y="71"/>
                    <a:pt x="418" y="71"/>
                  </a:cubicBezTo>
                  <a:cubicBezTo>
                    <a:pt x="429" y="71"/>
                    <a:pt x="442" y="64"/>
                    <a:pt x="442" y="46"/>
                  </a:cubicBezTo>
                  <a:cubicBezTo>
                    <a:pt x="442" y="20"/>
                    <a:pt x="415" y="0"/>
                    <a:pt x="388" y="0"/>
                  </a:cubicBezTo>
                  <a:cubicBezTo>
                    <a:pt x="350" y="0"/>
                    <a:pt x="322" y="54"/>
                    <a:pt x="294" y="156"/>
                  </a:cubicBezTo>
                  <a:cubicBezTo>
                    <a:pt x="293" y="162"/>
                    <a:pt x="225" y="412"/>
                    <a:pt x="170" y="738"/>
                  </a:cubicBezTo>
                  <a:cubicBezTo>
                    <a:pt x="157" y="815"/>
                    <a:pt x="143" y="898"/>
                    <a:pt x="126" y="967"/>
                  </a:cubicBezTo>
                  <a:cubicBezTo>
                    <a:pt x="117" y="1004"/>
                    <a:pt x="94" y="1098"/>
                    <a:pt x="54" y="1098"/>
                  </a:cubicBezTo>
                  <a:cubicBezTo>
                    <a:pt x="36" y="1098"/>
                    <a:pt x="24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1" name="Freeform 203 1">
              <a:extLst>
                <a:ext uri="{FF2B5EF4-FFF2-40B4-BE49-F238E27FC236}">
                  <a16:creationId xmlns:a16="http://schemas.microsoft.com/office/drawing/2014/main" id="{995FE036-761D-43AF-B5EB-5EE5723FA5A8}"/>
                </a:ext>
              </a:extLst>
            </p:cNvPr>
            <p:cNvSpPr>
              <a:spLocks noEditPoints="1"/>
            </p:cNvSpPr>
            <p:nvPr>
              <p:custDataLst>
                <p:tags r:id="rId140"/>
              </p:custDataLst>
            </p:nvPr>
          </p:nvSpPr>
          <p:spPr bwMode="auto">
            <a:xfrm>
              <a:off x="285750" y="5953125"/>
              <a:ext cx="142875" cy="122237"/>
            </a:xfrm>
            <a:custGeom>
              <a:avLst/>
              <a:gdLst>
                <a:gd name="T0" fmla="*/ 41 w 287"/>
                <a:gd name="T1" fmla="*/ 211 h 239"/>
                <a:gd name="T2" fmla="*/ 11 w 287"/>
                <a:gd name="T3" fmla="*/ 226 h 239"/>
                <a:gd name="T4" fmla="*/ 0 w 287"/>
                <a:gd name="T5" fmla="*/ 234 h 239"/>
                <a:gd name="T6" fmla="*/ 11 w 287"/>
                <a:gd name="T7" fmla="*/ 239 h 239"/>
                <a:gd name="T8" fmla="*/ 135 w 287"/>
                <a:gd name="T9" fmla="*/ 239 h 239"/>
                <a:gd name="T10" fmla="*/ 287 w 287"/>
                <a:gd name="T11" fmla="*/ 91 h 239"/>
                <a:gd name="T12" fmla="*/ 195 w 287"/>
                <a:gd name="T13" fmla="*/ 0 h 239"/>
                <a:gd name="T14" fmla="*/ 68 w 287"/>
                <a:gd name="T15" fmla="*/ 0 h 239"/>
                <a:gd name="T16" fmla="*/ 57 w 287"/>
                <a:gd name="T17" fmla="*/ 8 h 239"/>
                <a:gd name="T18" fmla="*/ 68 w 287"/>
                <a:gd name="T19" fmla="*/ 13 h 239"/>
                <a:gd name="T20" fmla="*/ 81 w 287"/>
                <a:gd name="T21" fmla="*/ 14 h 239"/>
                <a:gd name="T22" fmla="*/ 89 w 287"/>
                <a:gd name="T23" fmla="*/ 19 h 239"/>
                <a:gd name="T24" fmla="*/ 88 w 287"/>
                <a:gd name="T25" fmla="*/ 26 h 239"/>
                <a:gd name="T26" fmla="*/ 41 w 287"/>
                <a:gd name="T27" fmla="*/ 211 h 239"/>
                <a:gd name="T28" fmla="*/ 119 w 287"/>
                <a:gd name="T29" fmla="*/ 25 h 239"/>
                <a:gd name="T30" fmla="*/ 137 w 287"/>
                <a:gd name="T31" fmla="*/ 13 h 239"/>
                <a:gd name="T32" fmla="*/ 182 w 287"/>
                <a:gd name="T33" fmla="*/ 13 h 239"/>
                <a:gd name="T34" fmla="*/ 254 w 287"/>
                <a:gd name="T35" fmla="*/ 80 h 239"/>
                <a:gd name="T36" fmla="*/ 215 w 287"/>
                <a:gd name="T37" fmla="*/ 188 h 239"/>
                <a:gd name="T38" fmla="*/ 129 w 287"/>
                <a:gd name="T39" fmla="*/ 226 h 239"/>
                <a:gd name="T40" fmla="*/ 81 w 287"/>
                <a:gd name="T41" fmla="*/ 226 h 239"/>
                <a:gd name="T42" fmla="*/ 70 w 287"/>
                <a:gd name="T43" fmla="*/ 223 h 239"/>
                <a:gd name="T44" fmla="*/ 72 w 287"/>
                <a:gd name="T45" fmla="*/ 215 h 239"/>
                <a:gd name="T46" fmla="*/ 119 w 287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7" h="239">
                  <a:moveTo>
                    <a:pt x="41" y="211"/>
                  </a:moveTo>
                  <a:cubicBezTo>
                    <a:pt x="38" y="223"/>
                    <a:pt x="38" y="226"/>
                    <a:pt x="11" y="226"/>
                  </a:cubicBezTo>
                  <a:cubicBezTo>
                    <a:pt x="4" y="226"/>
                    <a:pt x="0" y="226"/>
                    <a:pt x="0" y="234"/>
                  </a:cubicBezTo>
                  <a:cubicBezTo>
                    <a:pt x="0" y="239"/>
                    <a:pt x="4" y="239"/>
                    <a:pt x="11" y="239"/>
                  </a:cubicBezTo>
                  <a:lnTo>
                    <a:pt x="135" y="239"/>
                  </a:lnTo>
                  <a:cubicBezTo>
                    <a:pt x="212" y="239"/>
                    <a:pt x="287" y="167"/>
                    <a:pt x="287" y="91"/>
                  </a:cubicBezTo>
                  <a:cubicBezTo>
                    <a:pt x="287" y="40"/>
                    <a:pt x="252" y="0"/>
                    <a:pt x="195" y="0"/>
                  </a:cubicBezTo>
                  <a:lnTo>
                    <a:pt x="68" y="0"/>
                  </a:lnTo>
                  <a:cubicBezTo>
                    <a:pt x="61" y="0"/>
                    <a:pt x="57" y="0"/>
                    <a:pt x="57" y="8"/>
                  </a:cubicBezTo>
                  <a:cubicBezTo>
                    <a:pt x="57" y="13"/>
                    <a:pt x="60" y="13"/>
                    <a:pt x="68" y="13"/>
                  </a:cubicBezTo>
                  <a:cubicBezTo>
                    <a:pt x="74" y="13"/>
                    <a:pt x="75" y="13"/>
                    <a:pt x="81" y="14"/>
                  </a:cubicBezTo>
                  <a:cubicBezTo>
                    <a:pt x="88" y="14"/>
                    <a:pt x="89" y="15"/>
                    <a:pt x="89" y="19"/>
                  </a:cubicBezTo>
                  <a:cubicBezTo>
                    <a:pt x="89" y="19"/>
                    <a:pt x="89" y="21"/>
                    <a:pt x="88" y="26"/>
                  </a:cubicBezTo>
                  <a:lnTo>
                    <a:pt x="41" y="211"/>
                  </a:lnTo>
                  <a:close/>
                  <a:moveTo>
                    <a:pt x="119" y="25"/>
                  </a:moveTo>
                  <a:cubicBezTo>
                    <a:pt x="122" y="14"/>
                    <a:pt x="123" y="13"/>
                    <a:pt x="137" y="13"/>
                  </a:cubicBezTo>
                  <a:lnTo>
                    <a:pt x="182" y="13"/>
                  </a:lnTo>
                  <a:cubicBezTo>
                    <a:pt x="221" y="13"/>
                    <a:pt x="254" y="32"/>
                    <a:pt x="254" y="80"/>
                  </a:cubicBezTo>
                  <a:cubicBezTo>
                    <a:pt x="254" y="88"/>
                    <a:pt x="250" y="148"/>
                    <a:pt x="215" y="188"/>
                  </a:cubicBezTo>
                  <a:cubicBezTo>
                    <a:pt x="202" y="204"/>
                    <a:pt x="172" y="226"/>
                    <a:pt x="129" y="226"/>
                  </a:cubicBezTo>
                  <a:lnTo>
                    <a:pt x="81" y="226"/>
                  </a:lnTo>
                  <a:cubicBezTo>
                    <a:pt x="71" y="226"/>
                    <a:pt x="70" y="226"/>
                    <a:pt x="70" y="223"/>
                  </a:cubicBezTo>
                  <a:cubicBezTo>
                    <a:pt x="70" y="222"/>
                    <a:pt x="70" y="220"/>
                    <a:pt x="72" y="215"/>
                  </a:cubicBezTo>
                  <a:lnTo>
                    <a:pt x="119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2" name="Freeform 204 1">
              <a:extLst>
                <a:ext uri="{FF2B5EF4-FFF2-40B4-BE49-F238E27FC236}">
                  <a16:creationId xmlns:a16="http://schemas.microsoft.com/office/drawing/2014/main" id="{312CFDD0-6208-478B-AE2E-842AD6CC9993}"/>
                </a:ext>
              </a:extLst>
            </p:cNvPr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>
              <a:off x="455613" y="5935663"/>
              <a:ext cx="68262" cy="90487"/>
            </a:xfrm>
            <a:custGeom>
              <a:avLst/>
              <a:gdLst>
                <a:gd name="T0" fmla="*/ 60 w 135"/>
                <a:gd name="T1" fmla="*/ 9 h 175"/>
                <a:gd name="T2" fmla="*/ 61 w 135"/>
                <a:gd name="T3" fmla="*/ 4 h 175"/>
                <a:gd name="T4" fmla="*/ 54 w 135"/>
                <a:gd name="T5" fmla="*/ 0 h 175"/>
                <a:gd name="T6" fmla="*/ 23 w 135"/>
                <a:gd name="T7" fmla="*/ 2 h 175"/>
                <a:gd name="T8" fmla="*/ 17 w 135"/>
                <a:gd name="T9" fmla="*/ 3 h 175"/>
                <a:gd name="T10" fmla="*/ 15 w 135"/>
                <a:gd name="T11" fmla="*/ 9 h 175"/>
                <a:gd name="T12" fmla="*/ 23 w 135"/>
                <a:gd name="T13" fmla="*/ 13 h 175"/>
                <a:gd name="T14" fmla="*/ 31 w 135"/>
                <a:gd name="T15" fmla="*/ 14 h 175"/>
                <a:gd name="T16" fmla="*/ 36 w 135"/>
                <a:gd name="T17" fmla="*/ 17 h 175"/>
                <a:gd name="T18" fmla="*/ 35 w 135"/>
                <a:gd name="T19" fmla="*/ 23 h 175"/>
                <a:gd name="T20" fmla="*/ 1 w 135"/>
                <a:gd name="T21" fmla="*/ 160 h 175"/>
                <a:gd name="T22" fmla="*/ 0 w 135"/>
                <a:gd name="T23" fmla="*/ 166 h 175"/>
                <a:gd name="T24" fmla="*/ 9 w 135"/>
                <a:gd name="T25" fmla="*/ 175 h 175"/>
                <a:gd name="T26" fmla="*/ 22 w 135"/>
                <a:gd name="T27" fmla="*/ 162 h 175"/>
                <a:gd name="T28" fmla="*/ 33 w 135"/>
                <a:gd name="T29" fmla="*/ 116 h 175"/>
                <a:gd name="T30" fmla="*/ 71 w 135"/>
                <a:gd name="T31" fmla="*/ 136 h 175"/>
                <a:gd name="T32" fmla="*/ 70 w 135"/>
                <a:gd name="T33" fmla="*/ 142 h 175"/>
                <a:gd name="T34" fmla="*/ 69 w 135"/>
                <a:gd name="T35" fmla="*/ 148 h 175"/>
                <a:gd name="T36" fmla="*/ 100 w 135"/>
                <a:gd name="T37" fmla="*/ 175 h 175"/>
                <a:gd name="T38" fmla="*/ 135 w 135"/>
                <a:gd name="T39" fmla="*/ 136 h 175"/>
                <a:gd name="T40" fmla="*/ 130 w 135"/>
                <a:gd name="T41" fmla="*/ 133 h 175"/>
                <a:gd name="T42" fmla="*/ 124 w 135"/>
                <a:gd name="T43" fmla="*/ 138 h 175"/>
                <a:gd name="T44" fmla="*/ 101 w 135"/>
                <a:gd name="T45" fmla="*/ 166 h 175"/>
                <a:gd name="T46" fmla="*/ 90 w 135"/>
                <a:gd name="T47" fmla="*/ 152 h 175"/>
                <a:gd name="T48" fmla="*/ 91 w 135"/>
                <a:gd name="T49" fmla="*/ 144 h 175"/>
                <a:gd name="T50" fmla="*/ 92 w 135"/>
                <a:gd name="T51" fmla="*/ 135 h 175"/>
                <a:gd name="T52" fmla="*/ 49 w 135"/>
                <a:gd name="T53" fmla="*/ 108 h 175"/>
                <a:gd name="T54" fmla="*/ 70 w 135"/>
                <a:gd name="T55" fmla="*/ 92 h 175"/>
                <a:gd name="T56" fmla="*/ 112 w 135"/>
                <a:gd name="T57" fmla="*/ 71 h 175"/>
                <a:gd name="T58" fmla="*/ 121 w 135"/>
                <a:gd name="T59" fmla="*/ 74 h 175"/>
                <a:gd name="T60" fmla="*/ 119 w 135"/>
                <a:gd name="T61" fmla="*/ 74 h 175"/>
                <a:gd name="T62" fmla="*/ 107 w 135"/>
                <a:gd name="T63" fmla="*/ 89 h 175"/>
                <a:gd name="T64" fmla="*/ 118 w 135"/>
                <a:gd name="T65" fmla="*/ 99 h 175"/>
                <a:gd name="T66" fmla="*/ 134 w 135"/>
                <a:gd name="T67" fmla="*/ 82 h 175"/>
                <a:gd name="T68" fmla="*/ 112 w 135"/>
                <a:gd name="T69" fmla="*/ 62 h 175"/>
                <a:gd name="T70" fmla="*/ 63 w 135"/>
                <a:gd name="T71" fmla="*/ 88 h 175"/>
                <a:gd name="T72" fmla="*/ 36 w 135"/>
                <a:gd name="T73" fmla="*/ 105 h 175"/>
                <a:gd name="T74" fmla="*/ 60 w 135"/>
                <a:gd name="T75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75">
                  <a:moveTo>
                    <a:pt x="60" y="9"/>
                  </a:moveTo>
                  <a:cubicBezTo>
                    <a:pt x="61" y="5"/>
                    <a:pt x="61" y="5"/>
                    <a:pt x="61" y="4"/>
                  </a:cubicBezTo>
                  <a:cubicBezTo>
                    <a:pt x="61" y="0"/>
                    <a:pt x="58" y="0"/>
                    <a:pt x="54" y="0"/>
                  </a:cubicBezTo>
                  <a:lnTo>
                    <a:pt x="23" y="2"/>
                  </a:lnTo>
                  <a:cubicBezTo>
                    <a:pt x="19" y="2"/>
                    <a:pt x="18" y="2"/>
                    <a:pt x="17" y="3"/>
                  </a:cubicBezTo>
                  <a:cubicBezTo>
                    <a:pt x="16" y="5"/>
                    <a:pt x="15" y="8"/>
                    <a:pt x="15" y="9"/>
                  </a:cubicBezTo>
                  <a:cubicBezTo>
                    <a:pt x="15" y="13"/>
                    <a:pt x="19" y="13"/>
                    <a:pt x="23" y="13"/>
                  </a:cubicBezTo>
                  <a:cubicBezTo>
                    <a:pt x="23" y="13"/>
                    <a:pt x="28" y="13"/>
                    <a:pt x="31" y="14"/>
                  </a:cubicBezTo>
                  <a:cubicBezTo>
                    <a:pt x="36" y="14"/>
                    <a:pt x="36" y="15"/>
                    <a:pt x="36" y="17"/>
                  </a:cubicBezTo>
                  <a:cubicBezTo>
                    <a:pt x="36" y="18"/>
                    <a:pt x="36" y="18"/>
                    <a:pt x="35" y="23"/>
                  </a:cubicBezTo>
                  <a:lnTo>
                    <a:pt x="1" y="160"/>
                  </a:lnTo>
                  <a:cubicBezTo>
                    <a:pt x="0" y="164"/>
                    <a:pt x="0" y="164"/>
                    <a:pt x="0" y="166"/>
                  </a:cubicBezTo>
                  <a:cubicBezTo>
                    <a:pt x="0" y="171"/>
                    <a:pt x="4" y="175"/>
                    <a:pt x="9" y="175"/>
                  </a:cubicBezTo>
                  <a:cubicBezTo>
                    <a:pt x="19" y="175"/>
                    <a:pt x="21" y="165"/>
                    <a:pt x="22" y="162"/>
                  </a:cubicBezTo>
                  <a:lnTo>
                    <a:pt x="33" y="116"/>
                  </a:lnTo>
                  <a:cubicBezTo>
                    <a:pt x="40" y="117"/>
                    <a:pt x="71" y="118"/>
                    <a:pt x="71" y="136"/>
                  </a:cubicBezTo>
                  <a:cubicBezTo>
                    <a:pt x="71" y="138"/>
                    <a:pt x="71" y="139"/>
                    <a:pt x="70" y="142"/>
                  </a:cubicBezTo>
                  <a:cubicBezTo>
                    <a:pt x="69" y="145"/>
                    <a:pt x="69" y="147"/>
                    <a:pt x="69" y="148"/>
                  </a:cubicBezTo>
                  <a:cubicBezTo>
                    <a:pt x="69" y="166"/>
                    <a:pt x="85" y="175"/>
                    <a:pt x="100" y="175"/>
                  </a:cubicBezTo>
                  <a:cubicBezTo>
                    <a:pt x="125" y="175"/>
                    <a:pt x="135" y="139"/>
                    <a:pt x="135" y="136"/>
                  </a:cubicBezTo>
                  <a:cubicBezTo>
                    <a:pt x="135" y="133"/>
                    <a:pt x="131" y="133"/>
                    <a:pt x="130" y="133"/>
                  </a:cubicBezTo>
                  <a:cubicBezTo>
                    <a:pt x="125" y="133"/>
                    <a:pt x="125" y="134"/>
                    <a:pt x="124" y="138"/>
                  </a:cubicBezTo>
                  <a:cubicBezTo>
                    <a:pt x="121" y="147"/>
                    <a:pt x="114" y="166"/>
                    <a:pt x="101" y="166"/>
                  </a:cubicBezTo>
                  <a:cubicBezTo>
                    <a:pt x="91" y="166"/>
                    <a:pt x="90" y="157"/>
                    <a:pt x="90" y="152"/>
                  </a:cubicBezTo>
                  <a:cubicBezTo>
                    <a:pt x="90" y="151"/>
                    <a:pt x="90" y="148"/>
                    <a:pt x="91" y="144"/>
                  </a:cubicBezTo>
                  <a:cubicBezTo>
                    <a:pt x="92" y="140"/>
                    <a:pt x="92" y="137"/>
                    <a:pt x="92" y="135"/>
                  </a:cubicBezTo>
                  <a:cubicBezTo>
                    <a:pt x="92" y="113"/>
                    <a:pt x="65" y="110"/>
                    <a:pt x="49" y="108"/>
                  </a:cubicBezTo>
                  <a:cubicBezTo>
                    <a:pt x="56" y="104"/>
                    <a:pt x="66" y="96"/>
                    <a:pt x="70" y="92"/>
                  </a:cubicBezTo>
                  <a:cubicBezTo>
                    <a:pt x="84" y="81"/>
                    <a:pt x="98" y="71"/>
                    <a:pt x="112" y="71"/>
                  </a:cubicBezTo>
                  <a:cubicBezTo>
                    <a:pt x="118" y="71"/>
                    <a:pt x="119" y="72"/>
                    <a:pt x="121" y="74"/>
                  </a:cubicBezTo>
                  <a:cubicBezTo>
                    <a:pt x="120" y="74"/>
                    <a:pt x="119" y="74"/>
                    <a:pt x="119" y="74"/>
                  </a:cubicBezTo>
                  <a:cubicBezTo>
                    <a:pt x="107" y="78"/>
                    <a:pt x="107" y="88"/>
                    <a:pt x="107" y="89"/>
                  </a:cubicBezTo>
                  <a:cubicBezTo>
                    <a:pt x="107" y="93"/>
                    <a:pt x="110" y="99"/>
                    <a:pt x="118" y="99"/>
                  </a:cubicBezTo>
                  <a:cubicBezTo>
                    <a:pt x="123" y="99"/>
                    <a:pt x="134" y="95"/>
                    <a:pt x="134" y="82"/>
                  </a:cubicBezTo>
                  <a:cubicBezTo>
                    <a:pt x="134" y="70"/>
                    <a:pt x="124" y="62"/>
                    <a:pt x="112" y="62"/>
                  </a:cubicBezTo>
                  <a:cubicBezTo>
                    <a:pt x="96" y="62"/>
                    <a:pt x="81" y="74"/>
                    <a:pt x="63" y="88"/>
                  </a:cubicBezTo>
                  <a:cubicBezTo>
                    <a:pt x="54" y="95"/>
                    <a:pt x="46" y="101"/>
                    <a:pt x="36" y="105"/>
                  </a:cubicBezTo>
                  <a:lnTo>
                    <a:pt x="60" y="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3" name="Freeform 205 1">
              <a:extLst>
                <a:ext uri="{FF2B5EF4-FFF2-40B4-BE49-F238E27FC236}">
                  <a16:creationId xmlns:a16="http://schemas.microsoft.com/office/drawing/2014/main" id="{3B93F70A-0045-45AA-91BF-9596761C7028}"/>
                </a:ext>
              </a:extLst>
            </p:cNvPr>
            <p:cNvSpPr>
              <a:spLocks/>
            </p:cNvSpPr>
            <p:nvPr>
              <p:custDataLst>
                <p:tags r:id="rId142"/>
              </p:custDataLst>
            </p:nvPr>
          </p:nvSpPr>
          <p:spPr bwMode="auto">
            <a:xfrm>
              <a:off x="687388" y="5548313"/>
              <a:ext cx="95250" cy="460375"/>
            </a:xfrm>
            <a:custGeom>
              <a:avLst/>
              <a:gdLst>
                <a:gd name="T0" fmla="*/ 167 w 190"/>
                <a:gd name="T1" fmla="*/ 892 h 898"/>
                <a:gd name="T2" fmla="*/ 173 w 190"/>
                <a:gd name="T3" fmla="*/ 898 h 898"/>
                <a:gd name="T4" fmla="*/ 184 w 190"/>
                <a:gd name="T5" fmla="*/ 898 h 898"/>
                <a:gd name="T6" fmla="*/ 190 w 190"/>
                <a:gd name="T7" fmla="*/ 893 h 898"/>
                <a:gd name="T8" fmla="*/ 188 w 190"/>
                <a:gd name="T9" fmla="*/ 888 h 898"/>
                <a:gd name="T10" fmla="*/ 112 w 190"/>
                <a:gd name="T11" fmla="*/ 788 h 898"/>
                <a:gd name="T12" fmla="*/ 38 w 190"/>
                <a:gd name="T13" fmla="*/ 449 h 898"/>
                <a:gd name="T14" fmla="*/ 188 w 190"/>
                <a:gd name="T15" fmla="*/ 9 h 898"/>
                <a:gd name="T16" fmla="*/ 190 w 190"/>
                <a:gd name="T17" fmla="*/ 5 h 898"/>
                <a:gd name="T18" fmla="*/ 180 w 190"/>
                <a:gd name="T19" fmla="*/ 0 h 898"/>
                <a:gd name="T20" fmla="*/ 168 w 190"/>
                <a:gd name="T21" fmla="*/ 4 h 898"/>
                <a:gd name="T22" fmla="*/ 33 w 190"/>
                <a:gd name="T23" fmla="*/ 220 h 898"/>
                <a:gd name="T24" fmla="*/ 0 w 190"/>
                <a:gd name="T25" fmla="*/ 449 h 898"/>
                <a:gd name="T26" fmla="*/ 100 w 190"/>
                <a:gd name="T27" fmla="*/ 816 h 898"/>
                <a:gd name="T28" fmla="*/ 132 w 190"/>
                <a:gd name="T29" fmla="*/ 857 h 898"/>
                <a:gd name="T30" fmla="*/ 148 w 190"/>
                <a:gd name="T31" fmla="*/ 874 h 898"/>
                <a:gd name="T32" fmla="*/ 167 w 190"/>
                <a:gd name="T33" fmla="*/ 892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0" h="898">
                  <a:moveTo>
                    <a:pt x="167" y="892"/>
                  </a:moveTo>
                  <a:cubicBezTo>
                    <a:pt x="168" y="893"/>
                    <a:pt x="173" y="898"/>
                    <a:pt x="173" y="898"/>
                  </a:cubicBezTo>
                  <a:lnTo>
                    <a:pt x="184" y="898"/>
                  </a:lnTo>
                  <a:cubicBezTo>
                    <a:pt x="186" y="898"/>
                    <a:pt x="190" y="897"/>
                    <a:pt x="190" y="893"/>
                  </a:cubicBezTo>
                  <a:cubicBezTo>
                    <a:pt x="190" y="891"/>
                    <a:pt x="189" y="890"/>
                    <a:pt x="188" y="888"/>
                  </a:cubicBezTo>
                  <a:cubicBezTo>
                    <a:pt x="170" y="870"/>
                    <a:pt x="143" y="843"/>
                    <a:pt x="112" y="788"/>
                  </a:cubicBezTo>
                  <a:cubicBezTo>
                    <a:pt x="58" y="692"/>
                    <a:pt x="38" y="569"/>
                    <a:pt x="38" y="449"/>
                  </a:cubicBezTo>
                  <a:cubicBezTo>
                    <a:pt x="38" y="228"/>
                    <a:pt x="101" y="98"/>
                    <a:pt x="188" y="9"/>
                  </a:cubicBezTo>
                  <a:cubicBezTo>
                    <a:pt x="190" y="8"/>
                    <a:pt x="190" y="6"/>
                    <a:pt x="190" y="5"/>
                  </a:cubicBezTo>
                  <a:cubicBezTo>
                    <a:pt x="190" y="0"/>
                    <a:pt x="186" y="0"/>
                    <a:pt x="180" y="0"/>
                  </a:cubicBezTo>
                  <a:cubicBezTo>
                    <a:pt x="174" y="0"/>
                    <a:pt x="173" y="0"/>
                    <a:pt x="168" y="4"/>
                  </a:cubicBezTo>
                  <a:cubicBezTo>
                    <a:pt x="121" y="45"/>
                    <a:pt x="68" y="115"/>
                    <a:pt x="33" y="220"/>
                  </a:cubicBezTo>
                  <a:cubicBezTo>
                    <a:pt x="12" y="286"/>
                    <a:pt x="0" y="366"/>
                    <a:pt x="0" y="449"/>
                  </a:cubicBezTo>
                  <a:cubicBezTo>
                    <a:pt x="0" y="567"/>
                    <a:pt x="22" y="701"/>
                    <a:pt x="100" y="816"/>
                  </a:cubicBezTo>
                  <a:cubicBezTo>
                    <a:pt x="114" y="836"/>
                    <a:pt x="132" y="856"/>
                    <a:pt x="132" y="857"/>
                  </a:cubicBezTo>
                  <a:cubicBezTo>
                    <a:pt x="137" y="863"/>
                    <a:pt x="144" y="871"/>
                    <a:pt x="148" y="874"/>
                  </a:cubicBezTo>
                  <a:lnTo>
                    <a:pt x="167" y="89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4" name="Freeform 206 1">
              <a:extLst>
                <a:ext uri="{FF2B5EF4-FFF2-40B4-BE49-F238E27FC236}">
                  <a16:creationId xmlns:a16="http://schemas.microsoft.com/office/drawing/2014/main" id="{4155F8C3-5DBA-4F1B-80BC-24D579CAE427}"/>
                </a:ext>
              </a:extLst>
            </p:cNvPr>
            <p:cNvSpPr>
              <a:spLocks noEditPoints="1"/>
            </p:cNvSpPr>
            <p:nvPr>
              <p:custDataLst>
                <p:tags r:id="rId143"/>
              </p:custDataLst>
            </p:nvPr>
          </p:nvSpPr>
          <p:spPr bwMode="auto">
            <a:xfrm>
              <a:off x="801688" y="5659438"/>
              <a:ext cx="130175" cy="188912"/>
            </a:xfrm>
            <a:custGeom>
              <a:avLst/>
              <a:gdLst>
                <a:gd name="T0" fmla="*/ 211 w 262"/>
                <a:gd name="T1" fmla="*/ 188 h 368"/>
                <a:gd name="T2" fmla="*/ 147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5 w 262"/>
                <a:gd name="T13" fmla="*/ 0 h 368"/>
                <a:gd name="T14" fmla="*/ 59 w 262"/>
                <a:gd name="T15" fmla="*/ 79 h 368"/>
                <a:gd name="T16" fmla="*/ 78 w 262"/>
                <a:gd name="T17" fmla="*/ 97 h 368"/>
                <a:gd name="T18" fmla="*/ 105 w 262"/>
                <a:gd name="T19" fmla="*/ 70 h 368"/>
                <a:gd name="T20" fmla="*/ 82 w 262"/>
                <a:gd name="T21" fmla="*/ 53 h 368"/>
                <a:gd name="T22" fmla="*/ 154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7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5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5" name="Freeform 207 1">
              <a:extLst>
                <a:ext uri="{FF2B5EF4-FFF2-40B4-BE49-F238E27FC236}">
                  <a16:creationId xmlns:a16="http://schemas.microsoft.com/office/drawing/2014/main" id="{E13A7E34-D6D4-4A90-B264-D177820CC912}"/>
                </a:ext>
              </a:extLst>
            </p:cNvPr>
            <p:cNvSpPr>
              <a:spLocks/>
            </p:cNvSpPr>
            <p:nvPr>
              <p:custDataLst>
                <p:tags r:id="rId144"/>
              </p:custDataLst>
            </p:nvPr>
          </p:nvSpPr>
          <p:spPr bwMode="auto">
            <a:xfrm>
              <a:off x="930275" y="5768975"/>
              <a:ext cx="57150" cy="114300"/>
            </a:xfrm>
            <a:custGeom>
              <a:avLst/>
              <a:gdLst>
                <a:gd name="T0" fmla="*/ 71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8 w 118"/>
                <a:gd name="T7" fmla="*/ 68 h 222"/>
                <a:gd name="T8" fmla="*/ 75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1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7" y="81"/>
                  </a:lnTo>
                  <a:cubicBezTo>
                    <a:pt x="114" y="81"/>
                    <a:pt x="118" y="81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7" y="16"/>
                  </a:lnTo>
                  <a:cubicBezTo>
                    <a:pt x="88" y="15"/>
                    <a:pt x="88" y="13"/>
                    <a:pt x="88" y="11"/>
                  </a:cubicBezTo>
                  <a:cubicBezTo>
                    <a:pt x="88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4" y="81"/>
                    <a:pt x="11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3"/>
                    <a:pt x="76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1"/>
                    <a:pt x="46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6" name="Freeform 208 1">
              <a:extLst>
                <a:ext uri="{FF2B5EF4-FFF2-40B4-BE49-F238E27FC236}">
                  <a16:creationId xmlns:a16="http://schemas.microsoft.com/office/drawing/2014/main" id="{1C00E333-CA00-47E7-BA77-89C3A88B3681}"/>
                </a:ext>
              </a:extLst>
            </p:cNvPr>
            <p:cNvSpPr>
              <a:spLocks/>
            </p:cNvSpPr>
            <p:nvPr>
              <p:custDataLst>
                <p:tags r:id="rId145"/>
              </p:custDataLst>
            </p:nvPr>
          </p:nvSpPr>
          <p:spPr bwMode="auto">
            <a:xfrm>
              <a:off x="1016000" y="5729288"/>
              <a:ext cx="128587" cy="115887"/>
            </a:xfrm>
            <a:custGeom>
              <a:avLst/>
              <a:gdLst>
                <a:gd name="T0" fmla="*/ 161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6 h 226"/>
                <a:gd name="T20" fmla="*/ 223 w 257"/>
                <a:gd name="T21" fmla="*/ 52 h 226"/>
                <a:gd name="T22" fmla="*/ 231 w 257"/>
                <a:gd name="T23" fmla="*/ 19 h 226"/>
                <a:gd name="T24" fmla="*/ 216 w 257"/>
                <a:gd name="T25" fmla="*/ 5 h 226"/>
                <a:gd name="T26" fmla="*/ 197 w 257"/>
                <a:gd name="T27" fmla="*/ 23 h 226"/>
                <a:gd name="T28" fmla="*/ 160 w 257"/>
                <a:gd name="T29" fmla="*/ 173 h 226"/>
                <a:gd name="T30" fmla="*/ 103 w 257"/>
                <a:gd name="T31" fmla="*/ 215 h 226"/>
                <a:gd name="T32" fmla="*/ 72 w 257"/>
                <a:gd name="T33" fmla="*/ 174 h 226"/>
                <a:gd name="T34" fmla="*/ 99 w 257"/>
                <a:gd name="T35" fmla="*/ 72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7 h 226"/>
                <a:gd name="T50" fmla="*/ 69 w 257"/>
                <a:gd name="T51" fmla="*/ 61 h 226"/>
                <a:gd name="T52" fmla="*/ 40 w 257"/>
                <a:gd name="T53" fmla="*/ 166 h 226"/>
                <a:gd name="T54" fmla="*/ 101 w 257"/>
                <a:gd name="T55" fmla="*/ 226 h 226"/>
                <a:gd name="T56" fmla="*/ 161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1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4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8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5"/>
                    <a:pt x="216" y="5"/>
                  </a:cubicBezTo>
                  <a:cubicBezTo>
                    <a:pt x="214" y="5"/>
                    <a:pt x="201" y="6"/>
                    <a:pt x="197" y="23"/>
                  </a:cubicBezTo>
                  <a:cubicBezTo>
                    <a:pt x="187" y="59"/>
                    <a:pt x="166" y="147"/>
                    <a:pt x="160" y="173"/>
                  </a:cubicBezTo>
                  <a:cubicBezTo>
                    <a:pt x="159" y="175"/>
                    <a:pt x="139" y="215"/>
                    <a:pt x="103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6" y="107"/>
                    <a:pt x="99" y="72"/>
                  </a:cubicBezTo>
                  <a:cubicBezTo>
                    <a:pt x="105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29"/>
                    <a:pt x="46" y="11"/>
                    <a:pt x="65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2" y="54"/>
                    <a:pt x="69" y="61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3"/>
                    <a:pt x="74" y="226"/>
                    <a:pt x="101" y="226"/>
                  </a:cubicBezTo>
                  <a:cubicBezTo>
                    <a:pt x="134" y="226"/>
                    <a:pt x="152" y="204"/>
                    <a:pt x="161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7" name="Freeform 209 1">
              <a:extLst>
                <a:ext uri="{FF2B5EF4-FFF2-40B4-BE49-F238E27FC236}">
                  <a16:creationId xmlns:a16="http://schemas.microsoft.com/office/drawing/2014/main" id="{612426A2-35F5-4352-9840-6BCA99737FF9}"/>
                </a:ext>
              </a:extLst>
            </p:cNvPr>
            <p:cNvSpPr>
              <a:spLocks/>
            </p:cNvSpPr>
            <p:nvPr>
              <p:custDataLst>
                <p:tags r:id="rId146"/>
              </p:custDataLst>
            </p:nvPr>
          </p:nvSpPr>
          <p:spPr bwMode="auto">
            <a:xfrm>
              <a:off x="1163638" y="5613400"/>
              <a:ext cx="85725" cy="125412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3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9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6 h 245"/>
                <a:gd name="T42" fmla="*/ 114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4" y="10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2" y="4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9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8" y="204"/>
                    <a:pt x="88" y="206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9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9" y="187"/>
                    <a:pt x="158" y="189"/>
                    <a:pt x="156" y="196"/>
                  </a:cubicBezTo>
                  <a:cubicBezTo>
                    <a:pt x="152" y="211"/>
                    <a:pt x="143" y="236"/>
                    <a:pt x="126" y="236"/>
                  </a:cubicBezTo>
                  <a:cubicBezTo>
                    <a:pt x="116" y="236"/>
                    <a:pt x="114" y="227"/>
                    <a:pt x="114" y="217"/>
                  </a:cubicBezTo>
                  <a:cubicBezTo>
                    <a:pt x="114" y="211"/>
                    <a:pt x="114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6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5" y="133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8" name="Freeform 210 1">
              <a:extLst>
                <a:ext uri="{FF2B5EF4-FFF2-40B4-BE49-F238E27FC236}">
                  <a16:creationId xmlns:a16="http://schemas.microsoft.com/office/drawing/2014/main" id="{FE1DFDA7-3A3C-41EE-9664-B2E2A651C6A1}"/>
                </a:ext>
              </a:extLst>
            </p:cNvPr>
            <p:cNvSpPr>
              <a:spLocks/>
            </p:cNvSpPr>
            <p:nvPr>
              <p:custDataLst>
                <p:tags r:id="rId147"/>
              </p:custDataLst>
            </p:nvPr>
          </p:nvSpPr>
          <p:spPr bwMode="auto">
            <a:xfrm>
              <a:off x="1163638" y="5781675"/>
              <a:ext cx="93662" cy="125412"/>
            </a:xfrm>
            <a:custGeom>
              <a:avLst/>
              <a:gdLst>
                <a:gd name="T0" fmla="*/ 83 w 190"/>
                <a:gd name="T1" fmla="*/ 10 h 245"/>
                <a:gd name="T2" fmla="*/ 85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3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4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4" y="9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9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3" y="243"/>
                    <a:pt x="26" y="236"/>
                  </a:cubicBezTo>
                  <a:cubicBezTo>
                    <a:pt x="27" y="234"/>
                    <a:pt x="31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8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5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4" y="88"/>
                  </a:cubicBezTo>
                  <a:cubicBezTo>
                    <a:pt x="88" y="88"/>
                    <a:pt x="70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9" name="Freeform 211 1">
              <a:extLst>
                <a:ext uri="{FF2B5EF4-FFF2-40B4-BE49-F238E27FC236}">
                  <a16:creationId xmlns:a16="http://schemas.microsoft.com/office/drawing/2014/main" id="{565336F9-BA06-43B9-8457-226A9C9839E2}"/>
                </a:ext>
              </a:extLst>
            </p:cNvPr>
            <p:cNvSpPr>
              <a:spLocks/>
            </p:cNvSpPr>
            <p:nvPr>
              <p:custDataLst>
                <p:tags r:id="rId148"/>
              </p:custDataLst>
            </p:nvPr>
          </p:nvSpPr>
          <p:spPr bwMode="auto">
            <a:xfrm>
              <a:off x="1347788" y="5692775"/>
              <a:ext cx="163512" cy="171450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0" name="Freeform 212 1">
              <a:extLst>
                <a:ext uri="{FF2B5EF4-FFF2-40B4-BE49-F238E27FC236}">
                  <a16:creationId xmlns:a16="http://schemas.microsoft.com/office/drawing/2014/main" id="{AADD5E83-8C1A-4D08-88A8-A89CF049B227}"/>
                </a:ext>
              </a:extLst>
            </p:cNvPr>
            <p:cNvSpPr>
              <a:spLocks noEditPoints="1"/>
            </p:cNvSpPr>
            <p:nvPr>
              <p:custDataLst>
                <p:tags r:id="rId149"/>
              </p:custDataLst>
            </p:nvPr>
          </p:nvSpPr>
          <p:spPr bwMode="auto">
            <a:xfrm>
              <a:off x="1590675" y="5659438"/>
              <a:ext cx="130175" cy="188912"/>
            </a:xfrm>
            <a:custGeom>
              <a:avLst/>
              <a:gdLst>
                <a:gd name="T0" fmla="*/ 211 w 262"/>
                <a:gd name="T1" fmla="*/ 188 h 368"/>
                <a:gd name="T2" fmla="*/ 147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5 w 262"/>
                <a:gd name="T13" fmla="*/ 0 h 368"/>
                <a:gd name="T14" fmla="*/ 59 w 262"/>
                <a:gd name="T15" fmla="*/ 79 h 368"/>
                <a:gd name="T16" fmla="*/ 78 w 262"/>
                <a:gd name="T17" fmla="*/ 97 h 368"/>
                <a:gd name="T18" fmla="*/ 105 w 262"/>
                <a:gd name="T19" fmla="*/ 70 h 368"/>
                <a:gd name="T20" fmla="*/ 82 w 262"/>
                <a:gd name="T21" fmla="*/ 53 h 368"/>
                <a:gd name="T22" fmla="*/ 154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7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5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1" name="Freeform 213 1">
              <a:extLst>
                <a:ext uri="{FF2B5EF4-FFF2-40B4-BE49-F238E27FC236}">
                  <a16:creationId xmlns:a16="http://schemas.microsoft.com/office/drawing/2014/main" id="{008E8691-7B26-4B1D-904B-43199DF04232}"/>
                </a:ext>
              </a:extLst>
            </p:cNvPr>
            <p:cNvSpPr>
              <a:spLocks/>
            </p:cNvSpPr>
            <p:nvPr>
              <p:custDataLst>
                <p:tags r:id="rId150"/>
              </p:custDataLst>
            </p:nvPr>
          </p:nvSpPr>
          <p:spPr bwMode="auto">
            <a:xfrm>
              <a:off x="1720850" y="5802313"/>
              <a:ext cx="92075" cy="80962"/>
            </a:xfrm>
            <a:custGeom>
              <a:avLst/>
              <a:gdLst>
                <a:gd name="T0" fmla="*/ 70 w 187"/>
                <a:gd name="T1" fmla="*/ 116 h 157"/>
                <a:gd name="T2" fmla="*/ 38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1 h 157"/>
                <a:gd name="T12" fmla="*/ 37 w 187"/>
                <a:gd name="T13" fmla="*/ 157 h 157"/>
                <a:gd name="T14" fmla="*/ 76 w 187"/>
                <a:gd name="T15" fmla="*/ 132 h 157"/>
                <a:gd name="T16" fmla="*/ 117 w 187"/>
                <a:gd name="T17" fmla="*/ 157 h 157"/>
                <a:gd name="T18" fmla="*/ 179 w 187"/>
                <a:gd name="T19" fmla="*/ 103 h 157"/>
                <a:gd name="T20" fmla="*/ 173 w 187"/>
                <a:gd name="T21" fmla="*/ 99 h 157"/>
                <a:gd name="T22" fmla="*/ 167 w 187"/>
                <a:gd name="T23" fmla="*/ 105 h 157"/>
                <a:gd name="T24" fmla="*/ 119 w 187"/>
                <a:gd name="T25" fmla="*/ 147 h 157"/>
                <a:gd name="T26" fmla="*/ 98 w 187"/>
                <a:gd name="T27" fmla="*/ 124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3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1 w 187"/>
                <a:gd name="T41" fmla="*/ 0 h 157"/>
                <a:gd name="T42" fmla="*/ 112 w 187"/>
                <a:gd name="T43" fmla="*/ 24 h 157"/>
                <a:gd name="T44" fmla="*/ 70 w 187"/>
                <a:gd name="T45" fmla="*/ 0 h 157"/>
                <a:gd name="T46" fmla="*/ 8 w 187"/>
                <a:gd name="T47" fmla="*/ 53 h 157"/>
                <a:gd name="T48" fmla="*/ 14 w 187"/>
                <a:gd name="T49" fmla="*/ 57 h 157"/>
                <a:gd name="T50" fmla="*/ 21 w 187"/>
                <a:gd name="T51" fmla="*/ 51 h 157"/>
                <a:gd name="T52" fmla="*/ 69 w 187"/>
                <a:gd name="T53" fmla="*/ 9 h 157"/>
                <a:gd name="T54" fmla="*/ 90 w 187"/>
                <a:gd name="T55" fmla="*/ 32 h 157"/>
                <a:gd name="T56" fmla="*/ 82 w 187"/>
                <a:gd name="T57" fmla="*/ 69 h 157"/>
                <a:gd name="T58" fmla="*/ 70 w 187"/>
                <a:gd name="T59" fmla="*/ 11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0" y="116"/>
                  </a:moveTo>
                  <a:cubicBezTo>
                    <a:pt x="67" y="128"/>
                    <a:pt x="55" y="147"/>
                    <a:pt x="38" y="147"/>
                  </a:cubicBezTo>
                  <a:cubicBezTo>
                    <a:pt x="37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0" y="110"/>
                    <a:pt x="0" y="118"/>
                    <a:pt x="0" y="131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4" y="157"/>
                    <a:pt x="117" y="157"/>
                  </a:cubicBezTo>
                  <a:cubicBezTo>
                    <a:pt x="158" y="157"/>
                    <a:pt x="179" y="113"/>
                    <a:pt x="179" y="103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7" y="105"/>
                  </a:cubicBezTo>
                  <a:cubicBezTo>
                    <a:pt x="159" y="129"/>
                    <a:pt x="138" y="147"/>
                    <a:pt x="119" y="147"/>
                  </a:cubicBezTo>
                  <a:cubicBezTo>
                    <a:pt x="105" y="147"/>
                    <a:pt x="98" y="138"/>
                    <a:pt x="98" y="124"/>
                  </a:cubicBezTo>
                  <a:cubicBezTo>
                    <a:pt x="98" y="115"/>
                    <a:pt x="106" y="84"/>
                    <a:pt x="116" y="45"/>
                  </a:cubicBezTo>
                  <a:cubicBezTo>
                    <a:pt x="123" y="18"/>
                    <a:pt x="138" y="9"/>
                    <a:pt x="150" y="9"/>
                  </a:cubicBezTo>
                  <a:cubicBezTo>
                    <a:pt x="151" y="9"/>
                    <a:pt x="161" y="9"/>
                    <a:pt x="169" y="14"/>
                  </a:cubicBezTo>
                  <a:cubicBezTo>
                    <a:pt x="158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5"/>
                    <a:pt x="165" y="0"/>
                    <a:pt x="151" y="0"/>
                  </a:cubicBezTo>
                  <a:cubicBezTo>
                    <a:pt x="133" y="0"/>
                    <a:pt x="119" y="11"/>
                    <a:pt x="112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8" y="42"/>
                    <a:pt x="8" y="53"/>
                  </a:cubicBezTo>
                  <a:cubicBezTo>
                    <a:pt x="8" y="57"/>
                    <a:pt x="13" y="57"/>
                    <a:pt x="14" y="57"/>
                  </a:cubicBezTo>
                  <a:cubicBezTo>
                    <a:pt x="19" y="57"/>
                    <a:pt x="19" y="56"/>
                    <a:pt x="21" y="51"/>
                  </a:cubicBezTo>
                  <a:cubicBezTo>
                    <a:pt x="30" y="24"/>
                    <a:pt x="52" y="9"/>
                    <a:pt x="69" y="9"/>
                  </a:cubicBezTo>
                  <a:cubicBezTo>
                    <a:pt x="80" y="9"/>
                    <a:pt x="90" y="16"/>
                    <a:pt x="90" y="32"/>
                  </a:cubicBezTo>
                  <a:cubicBezTo>
                    <a:pt x="90" y="39"/>
                    <a:pt x="85" y="57"/>
                    <a:pt x="82" y="69"/>
                  </a:cubicBezTo>
                  <a:lnTo>
                    <a:pt x="70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2" name="Freeform 214 1">
              <a:extLst>
                <a:ext uri="{FF2B5EF4-FFF2-40B4-BE49-F238E27FC236}">
                  <a16:creationId xmlns:a16="http://schemas.microsoft.com/office/drawing/2014/main" id="{DECB95E3-5880-4BAB-9575-9A6C604F7653}"/>
                </a:ext>
              </a:extLst>
            </p:cNvPr>
            <p:cNvSpPr>
              <a:spLocks/>
            </p:cNvSpPr>
            <p:nvPr>
              <p:custDataLst>
                <p:tags r:id="rId151"/>
              </p:custDataLst>
            </p:nvPr>
          </p:nvSpPr>
          <p:spPr bwMode="auto">
            <a:xfrm>
              <a:off x="1849438" y="5662613"/>
              <a:ext cx="123825" cy="233362"/>
            </a:xfrm>
            <a:custGeom>
              <a:avLst/>
              <a:gdLst>
                <a:gd name="T0" fmla="*/ 156 w 249"/>
                <a:gd name="T1" fmla="*/ 152 h 454"/>
                <a:gd name="T2" fmla="*/ 199 w 249"/>
                <a:gd name="T3" fmla="*/ 152 h 454"/>
                <a:gd name="T4" fmla="*/ 214 w 249"/>
                <a:gd name="T5" fmla="*/ 142 h 454"/>
                <a:gd name="T6" fmla="*/ 201 w 249"/>
                <a:gd name="T7" fmla="*/ 136 h 454"/>
                <a:gd name="T8" fmla="*/ 159 w 249"/>
                <a:gd name="T9" fmla="*/ 136 h 454"/>
                <a:gd name="T10" fmla="*/ 170 w 249"/>
                <a:gd name="T11" fmla="*/ 80 h 454"/>
                <a:gd name="T12" fmla="*/ 182 w 249"/>
                <a:gd name="T13" fmla="*/ 28 h 454"/>
                <a:gd name="T14" fmla="*/ 205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4 h 454"/>
                <a:gd name="T22" fmla="*/ 249 w 249"/>
                <a:gd name="T23" fmla="*/ 34 h 454"/>
                <a:gd name="T24" fmla="*/ 205 w 249"/>
                <a:gd name="T25" fmla="*/ 0 h 454"/>
                <a:gd name="T26" fmla="*/ 142 w 249"/>
                <a:gd name="T27" fmla="*/ 58 h 454"/>
                <a:gd name="T28" fmla="*/ 125 w 249"/>
                <a:gd name="T29" fmla="*/ 136 h 454"/>
                <a:gd name="T30" fmla="*/ 91 w 249"/>
                <a:gd name="T31" fmla="*/ 136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8 w 249"/>
                <a:gd name="T43" fmla="*/ 434 h 454"/>
                <a:gd name="T44" fmla="*/ 46 w 249"/>
                <a:gd name="T45" fmla="*/ 407 h 454"/>
                <a:gd name="T46" fmla="*/ 27 w 249"/>
                <a:gd name="T47" fmla="*/ 389 h 454"/>
                <a:gd name="T48" fmla="*/ 0 w 249"/>
                <a:gd name="T49" fmla="*/ 419 h 454"/>
                <a:gd name="T50" fmla="*/ 42 w 249"/>
                <a:gd name="T51" fmla="*/ 454 h 454"/>
                <a:gd name="T52" fmla="*/ 98 w 249"/>
                <a:gd name="T53" fmla="*/ 405 h 454"/>
                <a:gd name="T54" fmla="*/ 126 w 249"/>
                <a:gd name="T55" fmla="*/ 310 h 454"/>
                <a:gd name="T56" fmla="*/ 156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6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6"/>
                    <a:pt x="209" y="136"/>
                    <a:pt x="201" y="136"/>
                  </a:cubicBezTo>
                  <a:lnTo>
                    <a:pt x="159" y="136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6" y="18"/>
                    <a:pt x="195" y="11"/>
                    <a:pt x="205" y="11"/>
                  </a:cubicBezTo>
                  <a:cubicBezTo>
                    <a:pt x="207" y="11"/>
                    <a:pt x="220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5" y="0"/>
                  </a:cubicBezTo>
                  <a:cubicBezTo>
                    <a:pt x="188" y="0"/>
                    <a:pt x="157" y="9"/>
                    <a:pt x="142" y="58"/>
                  </a:cubicBezTo>
                  <a:cubicBezTo>
                    <a:pt x="139" y="69"/>
                    <a:pt x="137" y="74"/>
                    <a:pt x="125" y="136"/>
                  </a:cubicBezTo>
                  <a:lnTo>
                    <a:pt x="91" y="136"/>
                  </a:lnTo>
                  <a:cubicBezTo>
                    <a:pt x="82" y="136"/>
                    <a:pt x="76" y="136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7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7" y="389"/>
                  </a:cubicBezTo>
                  <a:cubicBezTo>
                    <a:pt x="14" y="389"/>
                    <a:pt x="0" y="400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4"/>
                    <a:pt x="98" y="405"/>
                  </a:cubicBezTo>
                  <a:cubicBezTo>
                    <a:pt x="114" y="374"/>
                    <a:pt x="126" y="314"/>
                    <a:pt x="126" y="310"/>
                  </a:cubicBezTo>
                  <a:lnTo>
                    <a:pt x="156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3" name="Freeform 215 1">
              <a:extLst>
                <a:ext uri="{FF2B5EF4-FFF2-40B4-BE49-F238E27FC236}">
                  <a16:creationId xmlns:a16="http://schemas.microsoft.com/office/drawing/2014/main" id="{C2938D1C-E886-42AF-84ED-6CE398B8261F}"/>
                </a:ext>
              </a:extLst>
            </p:cNvPr>
            <p:cNvSpPr>
              <a:spLocks/>
            </p:cNvSpPr>
            <p:nvPr>
              <p:custDataLst>
                <p:tags r:id="rId152"/>
              </p:custDataLst>
            </p:nvPr>
          </p:nvSpPr>
          <p:spPr bwMode="auto">
            <a:xfrm>
              <a:off x="1997075" y="5613400"/>
              <a:ext cx="85725" cy="125412"/>
            </a:xfrm>
            <a:custGeom>
              <a:avLst/>
              <a:gdLst>
                <a:gd name="T0" fmla="*/ 83 w 172"/>
                <a:gd name="T1" fmla="*/ 10 h 245"/>
                <a:gd name="T2" fmla="*/ 84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6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9 h 245"/>
                <a:gd name="T30" fmla="*/ 87 w 172"/>
                <a:gd name="T31" fmla="*/ 209 h 245"/>
                <a:gd name="T32" fmla="*/ 124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5 w 172"/>
                <a:gd name="T41" fmla="*/ 236 h 245"/>
                <a:gd name="T42" fmla="*/ 113 w 172"/>
                <a:gd name="T43" fmla="*/ 217 h 245"/>
                <a:gd name="T44" fmla="*/ 115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4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8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7" y="204"/>
                    <a:pt x="87" y="206"/>
                    <a:pt x="87" y="209"/>
                  </a:cubicBezTo>
                  <a:cubicBezTo>
                    <a:pt x="87" y="234"/>
                    <a:pt x="108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3" y="236"/>
                    <a:pt x="125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3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4" name="Freeform 216 1">
              <a:extLst>
                <a:ext uri="{FF2B5EF4-FFF2-40B4-BE49-F238E27FC236}">
                  <a16:creationId xmlns:a16="http://schemas.microsoft.com/office/drawing/2014/main" id="{13E409B3-DF18-4040-8AC9-E66A6F06CCEC}"/>
                </a:ext>
              </a:extLst>
            </p:cNvPr>
            <p:cNvSpPr>
              <a:spLocks/>
            </p:cNvSpPr>
            <p:nvPr>
              <p:custDataLst>
                <p:tags r:id="rId153"/>
              </p:custDataLst>
            </p:nvPr>
          </p:nvSpPr>
          <p:spPr bwMode="auto">
            <a:xfrm>
              <a:off x="1970088" y="5781675"/>
              <a:ext cx="95250" cy="125412"/>
            </a:xfrm>
            <a:custGeom>
              <a:avLst/>
              <a:gdLst>
                <a:gd name="T0" fmla="*/ 83 w 190"/>
                <a:gd name="T1" fmla="*/ 10 h 245"/>
                <a:gd name="T2" fmla="*/ 85 w 190"/>
                <a:gd name="T3" fmla="*/ 5 h 245"/>
                <a:gd name="T4" fmla="*/ 79 w 190"/>
                <a:gd name="T5" fmla="*/ 0 h 245"/>
                <a:gd name="T6" fmla="*/ 35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3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7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7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1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4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4" y="9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5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9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5" y="245"/>
                    <a:pt x="12" y="245"/>
                  </a:cubicBezTo>
                  <a:cubicBezTo>
                    <a:pt x="16" y="245"/>
                    <a:pt x="23" y="243"/>
                    <a:pt x="27" y="236"/>
                  </a:cubicBezTo>
                  <a:cubicBezTo>
                    <a:pt x="28" y="234"/>
                    <a:pt x="31" y="222"/>
                    <a:pt x="32" y="214"/>
                  </a:cubicBezTo>
                  <a:lnTo>
                    <a:pt x="40" y="183"/>
                  </a:lnTo>
                  <a:cubicBezTo>
                    <a:pt x="42" y="178"/>
                    <a:pt x="45" y="165"/>
                    <a:pt x="46" y="159"/>
                  </a:cubicBezTo>
                  <a:cubicBezTo>
                    <a:pt x="50" y="146"/>
                    <a:pt x="50" y="146"/>
                    <a:pt x="57" y="135"/>
                  </a:cubicBezTo>
                  <a:cubicBezTo>
                    <a:pt x="68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80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1" y="195"/>
                  </a:cubicBezTo>
                  <a:cubicBezTo>
                    <a:pt x="145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4" y="88"/>
                  </a:cubicBezTo>
                  <a:cubicBezTo>
                    <a:pt x="88" y="88"/>
                    <a:pt x="70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5" name="Freeform 217 1">
              <a:extLst>
                <a:ext uri="{FF2B5EF4-FFF2-40B4-BE49-F238E27FC236}">
                  <a16:creationId xmlns:a16="http://schemas.microsoft.com/office/drawing/2014/main" id="{7E07C2B7-6A2A-4111-A514-917A2D6DD04C}"/>
                </a:ext>
              </a:extLst>
            </p:cNvPr>
            <p:cNvSpPr>
              <a:spLocks/>
            </p:cNvSpPr>
            <p:nvPr>
              <p:custDataLst>
                <p:tags r:id="rId154"/>
              </p:custDataLst>
            </p:nvPr>
          </p:nvSpPr>
          <p:spPr bwMode="auto">
            <a:xfrm>
              <a:off x="2130425" y="5649913"/>
              <a:ext cx="57150" cy="257175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50 h 499"/>
                <a:gd name="T6" fmla="*/ 110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8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10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8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6" name="Freeform 218 1">
              <a:extLst>
                <a:ext uri="{FF2B5EF4-FFF2-40B4-BE49-F238E27FC236}">
                  <a16:creationId xmlns:a16="http://schemas.microsoft.com/office/drawing/2014/main" id="{CA863E65-5442-463E-B97F-6C69D6C08D3A}"/>
                </a:ext>
              </a:extLst>
            </p:cNvPr>
            <p:cNvSpPr>
              <a:spLocks/>
            </p:cNvSpPr>
            <p:nvPr>
              <p:custDataLst>
                <p:tags r:id="rId155"/>
              </p:custDataLst>
            </p:nvPr>
          </p:nvSpPr>
          <p:spPr bwMode="auto">
            <a:xfrm>
              <a:off x="2209800" y="5729288"/>
              <a:ext cx="127000" cy="115887"/>
            </a:xfrm>
            <a:custGeom>
              <a:avLst/>
              <a:gdLst>
                <a:gd name="T0" fmla="*/ 160 w 256"/>
                <a:gd name="T1" fmla="*/ 193 h 226"/>
                <a:gd name="T2" fmla="*/ 205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1 w 256"/>
                <a:gd name="T17" fmla="*/ 140 h 226"/>
                <a:gd name="T18" fmla="*/ 215 w 256"/>
                <a:gd name="T19" fmla="*/ 86 h 226"/>
                <a:gd name="T20" fmla="*/ 223 w 256"/>
                <a:gd name="T21" fmla="*/ 52 h 226"/>
                <a:gd name="T22" fmla="*/ 231 w 256"/>
                <a:gd name="T23" fmla="*/ 19 h 226"/>
                <a:gd name="T24" fmla="*/ 216 w 256"/>
                <a:gd name="T25" fmla="*/ 5 h 226"/>
                <a:gd name="T26" fmla="*/ 197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40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4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6" y="215"/>
                    <a:pt x="191" y="208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5"/>
                    <a:pt x="216" y="5"/>
                  </a:cubicBezTo>
                  <a:cubicBezTo>
                    <a:pt x="214" y="5"/>
                    <a:pt x="201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29"/>
                    <a:pt x="46" y="11"/>
                    <a:pt x="64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3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7" name="Freeform 219 1">
              <a:extLst>
                <a:ext uri="{FF2B5EF4-FFF2-40B4-BE49-F238E27FC236}">
                  <a16:creationId xmlns:a16="http://schemas.microsoft.com/office/drawing/2014/main" id="{15145A27-5D42-4EA3-B609-F7C7ED959A62}"/>
                </a:ext>
              </a:extLst>
            </p:cNvPr>
            <p:cNvSpPr>
              <a:spLocks/>
            </p:cNvSpPr>
            <p:nvPr>
              <p:custDataLst>
                <p:tags r:id="rId156"/>
              </p:custDataLst>
            </p:nvPr>
          </p:nvSpPr>
          <p:spPr bwMode="auto">
            <a:xfrm>
              <a:off x="2355850" y="5613400"/>
              <a:ext cx="85725" cy="125412"/>
            </a:xfrm>
            <a:custGeom>
              <a:avLst/>
              <a:gdLst>
                <a:gd name="T0" fmla="*/ 83 w 172"/>
                <a:gd name="T1" fmla="*/ 10 h 245"/>
                <a:gd name="T2" fmla="*/ 84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9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6 h 245"/>
                <a:gd name="T42" fmla="*/ 113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4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8" y="204"/>
                    <a:pt x="88" y="206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3" y="236"/>
                    <a:pt x="126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3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8" name="Freeform 220 1">
              <a:extLst>
                <a:ext uri="{FF2B5EF4-FFF2-40B4-BE49-F238E27FC236}">
                  <a16:creationId xmlns:a16="http://schemas.microsoft.com/office/drawing/2014/main" id="{B84FCA04-53DE-4E1D-B587-E39EDB47F1C4}"/>
                </a:ext>
              </a:extLst>
            </p:cNvPr>
            <p:cNvSpPr>
              <a:spLocks/>
            </p:cNvSpPr>
            <p:nvPr>
              <p:custDataLst>
                <p:tags r:id="rId157"/>
              </p:custDataLst>
            </p:nvPr>
          </p:nvSpPr>
          <p:spPr bwMode="auto">
            <a:xfrm>
              <a:off x="2355850" y="5781675"/>
              <a:ext cx="95250" cy="125412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2" y="243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3" y="88"/>
                  </a:cubicBezTo>
                  <a:cubicBezTo>
                    <a:pt x="88" y="88"/>
                    <a:pt x="69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9" name="Freeform 221 1">
              <a:extLst>
                <a:ext uri="{FF2B5EF4-FFF2-40B4-BE49-F238E27FC236}">
                  <a16:creationId xmlns:a16="http://schemas.microsoft.com/office/drawing/2014/main" id="{DBCFF2AB-CFCB-498F-A891-D564CB7B6CF9}"/>
                </a:ext>
              </a:extLst>
            </p:cNvPr>
            <p:cNvSpPr>
              <a:spLocks/>
            </p:cNvSpPr>
            <p:nvPr>
              <p:custDataLst>
                <p:tags r:id="rId158"/>
              </p:custDataLst>
            </p:nvPr>
          </p:nvSpPr>
          <p:spPr bwMode="auto">
            <a:xfrm>
              <a:off x="2486025" y="5649913"/>
              <a:ext cx="57150" cy="257175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6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0" name="Freeform 222 1">
              <a:extLst>
                <a:ext uri="{FF2B5EF4-FFF2-40B4-BE49-F238E27FC236}">
                  <a16:creationId xmlns:a16="http://schemas.microsoft.com/office/drawing/2014/main" id="{0B958E47-42FF-4F38-8D76-34F5E109522C}"/>
                </a:ext>
              </a:extLst>
            </p:cNvPr>
            <p:cNvSpPr>
              <a:spLocks/>
            </p:cNvSpPr>
            <p:nvPr>
              <p:custDataLst>
                <p:tags r:id="rId159"/>
              </p:custDataLst>
            </p:nvPr>
          </p:nvSpPr>
          <p:spPr bwMode="auto">
            <a:xfrm>
              <a:off x="2576513" y="5548313"/>
              <a:ext cx="93662" cy="460375"/>
            </a:xfrm>
            <a:custGeom>
              <a:avLst/>
              <a:gdLst>
                <a:gd name="T0" fmla="*/ 189 w 189"/>
                <a:gd name="T1" fmla="*/ 449 h 898"/>
                <a:gd name="T2" fmla="*/ 58 w 189"/>
                <a:gd name="T3" fmla="*/ 41 h 898"/>
                <a:gd name="T4" fmla="*/ 20 w 189"/>
                <a:gd name="T5" fmla="*/ 3 h 898"/>
                <a:gd name="T6" fmla="*/ 9 w 189"/>
                <a:gd name="T7" fmla="*/ 0 h 898"/>
                <a:gd name="T8" fmla="*/ 0 w 189"/>
                <a:gd name="T9" fmla="*/ 5 h 898"/>
                <a:gd name="T10" fmla="*/ 3 w 189"/>
                <a:gd name="T11" fmla="*/ 10 h 898"/>
                <a:gd name="T12" fmla="*/ 78 w 189"/>
                <a:gd name="T13" fmla="*/ 110 h 898"/>
                <a:gd name="T14" fmla="*/ 151 w 189"/>
                <a:gd name="T15" fmla="*/ 449 h 898"/>
                <a:gd name="T16" fmla="*/ 2 w 189"/>
                <a:gd name="T17" fmla="*/ 889 h 898"/>
                <a:gd name="T18" fmla="*/ 0 w 189"/>
                <a:gd name="T19" fmla="*/ 893 h 898"/>
                <a:gd name="T20" fmla="*/ 9 w 189"/>
                <a:gd name="T21" fmla="*/ 898 h 898"/>
                <a:gd name="T22" fmla="*/ 21 w 189"/>
                <a:gd name="T23" fmla="*/ 894 h 898"/>
                <a:gd name="T24" fmla="*/ 156 w 189"/>
                <a:gd name="T25" fmla="*/ 678 h 898"/>
                <a:gd name="T26" fmla="*/ 189 w 189"/>
                <a:gd name="T27" fmla="*/ 449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9" h="898">
                  <a:moveTo>
                    <a:pt x="189" y="449"/>
                  </a:moveTo>
                  <a:cubicBezTo>
                    <a:pt x="189" y="306"/>
                    <a:pt x="156" y="154"/>
                    <a:pt x="58" y="41"/>
                  </a:cubicBezTo>
                  <a:cubicBezTo>
                    <a:pt x="51" y="33"/>
                    <a:pt x="32" y="14"/>
                    <a:pt x="20" y="3"/>
                  </a:cubicBezTo>
                  <a:cubicBezTo>
                    <a:pt x="17" y="0"/>
                    <a:pt x="16" y="0"/>
                    <a:pt x="9" y="0"/>
                  </a:cubicBezTo>
                  <a:cubicBezTo>
                    <a:pt x="4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8"/>
                    <a:pt x="47" y="55"/>
                    <a:pt x="78" y="110"/>
                  </a:cubicBezTo>
                  <a:cubicBezTo>
                    <a:pt x="131" y="206"/>
                    <a:pt x="151" y="329"/>
                    <a:pt x="151" y="449"/>
                  </a:cubicBezTo>
                  <a:cubicBezTo>
                    <a:pt x="151" y="665"/>
                    <a:pt x="91" y="798"/>
                    <a:pt x="2" y="889"/>
                  </a:cubicBezTo>
                  <a:cubicBezTo>
                    <a:pt x="1" y="890"/>
                    <a:pt x="0" y="891"/>
                    <a:pt x="0" y="893"/>
                  </a:cubicBezTo>
                  <a:cubicBezTo>
                    <a:pt x="0" y="898"/>
                    <a:pt x="4" y="898"/>
                    <a:pt x="9" y="898"/>
                  </a:cubicBezTo>
                  <a:cubicBezTo>
                    <a:pt x="16" y="898"/>
                    <a:pt x="17" y="898"/>
                    <a:pt x="21" y="894"/>
                  </a:cubicBezTo>
                  <a:cubicBezTo>
                    <a:pt x="69" y="853"/>
                    <a:pt x="122" y="784"/>
                    <a:pt x="156" y="678"/>
                  </a:cubicBezTo>
                  <a:cubicBezTo>
                    <a:pt x="178" y="610"/>
                    <a:pt x="189" y="529"/>
                    <a:pt x="189" y="4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1" name="Freeform 223">
              <a:extLst>
                <a:ext uri="{FF2B5EF4-FFF2-40B4-BE49-F238E27FC236}">
                  <a16:creationId xmlns:a16="http://schemas.microsoft.com/office/drawing/2014/main" id="{2881BDC7-9459-44AB-B63B-9D794388EA57}"/>
                </a:ext>
              </a:extLst>
            </p:cNvPr>
            <p:cNvSpPr>
              <a:spLocks/>
            </p:cNvSpPr>
            <p:nvPr>
              <p:custDataLst>
                <p:tags r:id="rId160"/>
              </p:custDataLst>
            </p:nvPr>
          </p:nvSpPr>
          <p:spPr bwMode="auto">
            <a:xfrm>
              <a:off x="2722563" y="5664200"/>
              <a:ext cx="149225" cy="231775"/>
            </a:xfrm>
            <a:custGeom>
              <a:avLst/>
              <a:gdLst>
                <a:gd name="T0" fmla="*/ 226 w 302"/>
                <a:gd name="T1" fmla="*/ 13 h 449"/>
                <a:gd name="T2" fmla="*/ 227 w 302"/>
                <a:gd name="T3" fmla="*/ 6 h 449"/>
                <a:gd name="T4" fmla="*/ 221 w 302"/>
                <a:gd name="T5" fmla="*/ 0 h 449"/>
                <a:gd name="T6" fmla="*/ 214 w 302"/>
                <a:gd name="T7" fmla="*/ 10 h 449"/>
                <a:gd name="T8" fmla="*/ 131 w 302"/>
                <a:gd name="T9" fmla="*/ 340 h 449"/>
                <a:gd name="T10" fmla="*/ 74 w 302"/>
                <a:gd name="T11" fmla="*/ 284 h 449"/>
                <a:gd name="T12" fmla="*/ 101 w 302"/>
                <a:gd name="T13" fmla="*/ 191 h 449"/>
                <a:gd name="T14" fmla="*/ 106 w 302"/>
                <a:gd name="T15" fmla="*/ 167 h 449"/>
                <a:gd name="T16" fmla="*/ 66 w 302"/>
                <a:gd name="T17" fmla="*/ 126 h 449"/>
                <a:gd name="T18" fmla="*/ 0 w 302"/>
                <a:gd name="T19" fmla="*/ 203 h 449"/>
                <a:gd name="T20" fmla="*/ 6 w 302"/>
                <a:gd name="T21" fmla="*/ 208 h 449"/>
                <a:gd name="T22" fmla="*/ 14 w 302"/>
                <a:gd name="T23" fmla="*/ 199 h 449"/>
                <a:gd name="T24" fmla="*/ 64 w 302"/>
                <a:gd name="T25" fmla="*/ 137 h 449"/>
                <a:gd name="T26" fmla="*/ 76 w 302"/>
                <a:gd name="T27" fmla="*/ 153 h 449"/>
                <a:gd name="T28" fmla="*/ 65 w 302"/>
                <a:gd name="T29" fmla="*/ 196 h 449"/>
                <a:gd name="T30" fmla="*/ 41 w 302"/>
                <a:gd name="T31" fmla="*/ 280 h 449"/>
                <a:gd name="T32" fmla="*/ 128 w 302"/>
                <a:gd name="T33" fmla="*/ 351 h 449"/>
                <a:gd name="T34" fmla="*/ 117 w 302"/>
                <a:gd name="T35" fmla="*/ 396 h 449"/>
                <a:gd name="T36" fmla="*/ 105 w 302"/>
                <a:gd name="T37" fmla="*/ 444 h 449"/>
                <a:gd name="T38" fmla="*/ 111 w 302"/>
                <a:gd name="T39" fmla="*/ 449 h 449"/>
                <a:gd name="T40" fmla="*/ 116 w 302"/>
                <a:gd name="T41" fmla="*/ 447 h 449"/>
                <a:gd name="T42" fmla="*/ 122 w 302"/>
                <a:gd name="T43" fmla="*/ 426 h 449"/>
                <a:gd name="T44" fmla="*/ 141 w 302"/>
                <a:gd name="T45" fmla="*/ 352 h 449"/>
                <a:gd name="T46" fmla="*/ 250 w 302"/>
                <a:gd name="T47" fmla="*/ 299 h 449"/>
                <a:gd name="T48" fmla="*/ 286 w 302"/>
                <a:gd name="T49" fmla="*/ 239 h 449"/>
                <a:gd name="T50" fmla="*/ 302 w 302"/>
                <a:gd name="T51" fmla="*/ 161 h 449"/>
                <a:gd name="T52" fmla="*/ 280 w 302"/>
                <a:gd name="T53" fmla="*/ 126 h 449"/>
                <a:gd name="T54" fmla="*/ 255 w 302"/>
                <a:gd name="T55" fmla="*/ 150 h 449"/>
                <a:gd name="T56" fmla="*/ 263 w 302"/>
                <a:gd name="T57" fmla="*/ 163 h 449"/>
                <a:gd name="T58" fmla="*/ 280 w 302"/>
                <a:gd name="T59" fmla="*/ 206 h 449"/>
                <a:gd name="T60" fmla="*/ 237 w 302"/>
                <a:gd name="T61" fmla="*/ 297 h 449"/>
                <a:gd name="T62" fmla="*/ 143 w 302"/>
                <a:gd name="T63" fmla="*/ 341 h 449"/>
                <a:gd name="T64" fmla="*/ 226 w 302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9">
                  <a:moveTo>
                    <a:pt x="226" y="13"/>
                  </a:moveTo>
                  <a:cubicBezTo>
                    <a:pt x="226" y="11"/>
                    <a:pt x="227" y="8"/>
                    <a:pt x="227" y="6"/>
                  </a:cubicBezTo>
                  <a:cubicBezTo>
                    <a:pt x="227" y="1"/>
                    <a:pt x="224" y="0"/>
                    <a:pt x="221" y="0"/>
                  </a:cubicBezTo>
                  <a:cubicBezTo>
                    <a:pt x="216" y="0"/>
                    <a:pt x="216" y="1"/>
                    <a:pt x="214" y="10"/>
                  </a:cubicBezTo>
                  <a:lnTo>
                    <a:pt x="131" y="340"/>
                  </a:lnTo>
                  <a:cubicBezTo>
                    <a:pt x="93" y="335"/>
                    <a:pt x="74" y="317"/>
                    <a:pt x="74" y="284"/>
                  </a:cubicBezTo>
                  <a:cubicBezTo>
                    <a:pt x="74" y="274"/>
                    <a:pt x="74" y="261"/>
                    <a:pt x="101" y="191"/>
                  </a:cubicBezTo>
                  <a:cubicBezTo>
                    <a:pt x="103" y="185"/>
                    <a:pt x="106" y="177"/>
                    <a:pt x="106" y="167"/>
                  </a:cubicBezTo>
                  <a:cubicBezTo>
                    <a:pt x="106" y="144"/>
                    <a:pt x="90" y="126"/>
                    <a:pt x="66" y="126"/>
                  </a:cubicBezTo>
                  <a:cubicBezTo>
                    <a:pt x="18" y="126"/>
                    <a:pt x="0" y="198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1" y="207"/>
                    <a:pt x="14" y="199"/>
                  </a:cubicBezTo>
                  <a:cubicBezTo>
                    <a:pt x="27" y="151"/>
                    <a:pt x="47" y="137"/>
                    <a:pt x="64" y="137"/>
                  </a:cubicBezTo>
                  <a:cubicBezTo>
                    <a:pt x="68" y="137"/>
                    <a:pt x="76" y="137"/>
                    <a:pt x="76" y="153"/>
                  </a:cubicBezTo>
                  <a:cubicBezTo>
                    <a:pt x="76" y="166"/>
                    <a:pt x="71" y="178"/>
                    <a:pt x="65" y="196"/>
                  </a:cubicBezTo>
                  <a:cubicBezTo>
                    <a:pt x="41" y="259"/>
                    <a:pt x="41" y="272"/>
                    <a:pt x="41" y="280"/>
                  </a:cubicBezTo>
                  <a:cubicBezTo>
                    <a:pt x="41" y="328"/>
                    <a:pt x="80" y="348"/>
                    <a:pt x="128" y="351"/>
                  </a:cubicBezTo>
                  <a:cubicBezTo>
                    <a:pt x="124" y="369"/>
                    <a:pt x="124" y="370"/>
                    <a:pt x="117" y="396"/>
                  </a:cubicBezTo>
                  <a:cubicBezTo>
                    <a:pt x="115" y="402"/>
                    <a:pt x="105" y="442"/>
                    <a:pt x="105" y="444"/>
                  </a:cubicBezTo>
                  <a:cubicBezTo>
                    <a:pt x="105" y="444"/>
                    <a:pt x="105" y="449"/>
                    <a:pt x="111" y="449"/>
                  </a:cubicBezTo>
                  <a:cubicBezTo>
                    <a:pt x="112" y="449"/>
                    <a:pt x="115" y="449"/>
                    <a:pt x="116" y="447"/>
                  </a:cubicBezTo>
                  <a:cubicBezTo>
                    <a:pt x="117" y="446"/>
                    <a:pt x="120" y="433"/>
                    <a:pt x="122" y="426"/>
                  </a:cubicBezTo>
                  <a:lnTo>
                    <a:pt x="141" y="352"/>
                  </a:lnTo>
                  <a:cubicBezTo>
                    <a:pt x="159" y="352"/>
                    <a:pt x="203" y="352"/>
                    <a:pt x="250" y="299"/>
                  </a:cubicBezTo>
                  <a:cubicBezTo>
                    <a:pt x="270" y="276"/>
                    <a:pt x="281" y="254"/>
                    <a:pt x="286" y="239"/>
                  </a:cubicBezTo>
                  <a:cubicBezTo>
                    <a:pt x="291" y="226"/>
                    <a:pt x="302" y="183"/>
                    <a:pt x="302" y="161"/>
                  </a:cubicBezTo>
                  <a:cubicBezTo>
                    <a:pt x="302" y="133"/>
                    <a:pt x="288" y="126"/>
                    <a:pt x="280" y="126"/>
                  </a:cubicBezTo>
                  <a:cubicBezTo>
                    <a:pt x="267" y="126"/>
                    <a:pt x="255" y="139"/>
                    <a:pt x="255" y="150"/>
                  </a:cubicBezTo>
                  <a:cubicBezTo>
                    <a:pt x="255" y="156"/>
                    <a:pt x="258" y="159"/>
                    <a:pt x="263" y="163"/>
                  </a:cubicBezTo>
                  <a:cubicBezTo>
                    <a:pt x="268" y="169"/>
                    <a:pt x="280" y="182"/>
                    <a:pt x="280" y="206"/>
                  </a:cubicBezTo>
                  <a:cubicBezTo>
                    <a:pt x="280" y="238"/>
                    <a:pt x="255" y="279"/>
                    <a:pt x="237" y="297"/>
                  </a:cubicBezTo>
                  <a:cubicBezTo>
                    <a:pt x="193" y="341"/>
                    <a:pt x="161" y="341"/>
                    <a:pt x="143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2" name="Freeform 224">
              <a:extLst>
                <a:ext uri="{FF2B5EF4-FFF2-40B4-BE49-F238E27FC236}">
                  <a16:creationId xmlns:a16="http://schemas.microsoft.com/office/drawing/2014/main" id="{656250C0-F498-42E0-A917-3FDB8AF68901}"/>
                </a:ext>
              </a:extLst>
            </p:cNvPr>
            <p:cNvSpPr>
              <a:spLocks/>
            </p:cNvSpPr>
            <p:nvPr>
              <p:custDataLst>
                <p:tags r:id="rId161"/>
              </p:custDataLst>
            </p:nvPr>
          </p:nvSpPr>
          <p:spPr bwMode="auto">
            <a:xfrm>
              <a:off x="2884488" y="5802313"/>
              <a:ext cx="104775" cy="80962"/>
            </a:xfrm>
            <a:custGeom>
              <a:avLst/>
              <a:gdLst>
                <a:gd name="T0" fmla="*/ 26 w 213"/>
                <a:gd name="T1" fmla="*/ 131 h 157"/>
                <a:gd name="T2" fmla="*/ 23 w 213"/>
                <a:gd name="T3" fmla="*/ 146 h 157"/>
                <a:gd name="T4" fmla="*/ 35 w 213"/>
                <a:gd name="T5" fmla="*/ 157 h 157"/>
                <a:gd name="T6" fmla="*/ 48 w 213"/>
                <a:gd name="T7" fmla="*/ 149 h 157"/>
                <a:gd name="T8" fmla="*/ 55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3 w 213"/>
                <a:gd name="T15" fmla="*/ 41 h 157"/>
                <a:gd name="T16" fmla="*/ 135 w 213"/>
                <a:gd name="T17" fmla="*/ 9 h 157"/>
                <a:gd name="T18" fmla="*/ 156 w 213"/>
                <a:gd name="T19" fmla="*/ 34 h 157"/>
                <a:gd name="T20" fmla="*/ 135 w 213"/>
                <a:gd name="T21" fmla="*/ 108 h 157"/>
                <a:gd name="T22" fmla="*/ 130 w 213"/>
                <a:gd name="T23" fmla="*/ 127 h 157"/>
                <a:gd name="T24" fmla="*/ 163 w 213"/>
                <a:gd name="T25" fmla="*/ 157 h 157"/>
                <a:gd name="T26" fmla="*/ 213 w 213"/>
                <a:gd name="T27" fmla="*/ 103 h 157"/>
                <a:gd name="T28" fmla="*/ 208 w 213"/>
                <a:gd name="T29" fmla="*/ 99 h 157"/>
                <a:gd name="T30" fmla="*/ 201 w 213"/>
                <a:gd name="T31" fmla="*/ 105 h 157"/>
                <a:gd name="T32" fmla="*/ 164 w 213"/>
                <a:gd name="T33" fmla="*/ 147 h 157"/>
                <a:gd name="T34" fmla="*/ 155 w 213"/>
                <a:gd name="T35" fmla="*/ 135 h 157"/>
                <a:gd name="T36" fmla="*/ 163 w 213"/>
                <a:gd name="T37" fmla="*/ 107 h 157"/>
                <a:gd name="T38" fmla="*/ 182 w 213"/>
                <a:gd name="T39" fmla="*/ 39 h 157"/>
                <a:gd name="T40" fmla="*/ 136 w 213"/>
                <a:gd name="T41" fmla="*/ 0 h 157"/>
                <a:gd name="T42" fmla="*/ 78 w 213"/>
                <a:gd name="T43" fmla="*/ 31 h 157"/>
                <a:gd name="T44" fmla="*/ 40 w 213"/>
                <a:gd name="T45" fmla="*/ 0 h 157"/>
                <a:gd name="T46" fmla="*/ 13 w 213"/>
                <a:gd name="T47" fmla="*/ 18 h 157"/>
                <a:gd name="T48" fmla="*/ 0 w 213"/>
                <a:gd name="T49" fmla="*/ 53 h 157"/>
                <a:gd name="T50" fmla="*/ 6 w 213"/>
                <a:gd name="T51" fmla="*/ 57 h 157"/>
                <a:gd name="T52" fmla="*/ 14 w 213"/>
                <a:gd name="T53" fmla="*/ 47 h 157"/>
                <a:gd name="T54" fmla="*/ 39 w 213"/>
                <a:gd name="T55" fmla="*/ 9 h 157"/>
                <a:gd name="T56" fmla="*/ 51 w 213"/>
                <a:gd name="T57" fmla="*/ 26 h 157"/>
                <a:gd name="T58" fmla="*/ 45 w 213"/>
                <a:gd name="T59" fmla="*/ 55 h 157"/>
                <a:gd name="T60" fmla="*/ 37 w 213"/>
                <a:gd name="T61" fmla="*/ 87 h 157"/>
                <a:gd name="T62" fmla="*/ 26 w 213"/>
                <a:gd name="T63" fmla="*/ 1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1"/>
                  </a:moveTo>
                  <a:cubicBezTo>
                    <a:pt x="25" y="136"/>
                    <a:pt x="23" y="145"/>
                    <a:pt x="23" y="146"/>
                  </a:cubicBezTo>
                  <a:cubicBezTo>
                    <a:pt x="23" y="153"/>
                    <a:pt x="29" y="157"/>
                    <a:pt x="35" y="157"/>
                  </a:cubicBezTo>
                  <a:cubicBezTo>
                    <a:pt x="41" y="157"/>
                    <a:pt x="46" y="152"/>
                    <a:pt x="48" y="149"/>
                  </a:cubicBezTo>
                  <a:cubicBezTo>
                    <a:pt x="50" y="146"/>
                    <a:pt x="53" y="135"/>
                    <a:pt x="55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8"/>
                    <a:pt x="66" y="81"/>
                    <a:pt x="68" y="73"/>
                  </a:cubicBezTo>
                  <a:cubicBezTo>
                    <a:pt x="72" y="58"/>
                    <a:pt x="73" y="56"/>
                    <a:pt x="83" y="41"/>
                  </a:cubicBezTo>
                  <a:cubicBezTo>
                    <a:pt x="93" y="27"/>
                    <a:pt x="109" y="9"/>
                    <a:pt x="135" y="9"/>
                  </a:cubicBezTo>
                  <a:cubicBezTo>
                    <a:pt x="155" y="9"/>
                    <a:pt x="156" y="27"/>
                    <a:pt x="156" y="34"/>
                  </a:cubicBezTo>
                  <a:cubicBezTo>
                    <a:pt x="156" y="55"/>
                    <a:pt x="141" y="93"/>
                    <a:pt x="135" y="108"/>
                  </a:cubicBezTo>
                  <a:cubicBezTo>
                    <a:pt x="131" y="118"/>
                    <a:pt x="130" y="121"/>
                    <a:pt x="130" y="127"/>
                  </a:cubicBezTo>
                  <a:cubicBezTo>
                    <a:pt x="130" y="145"/>
                    <a:pt x="145" y="157"/>
                    <a:pt x="163" y="157"/>
                  </a:cubicBezTo>
                  <a:cubicBezTo>
                    <a:pt x="198" y="157"/>
                    <a:pt x="213" y="109"/>
                    <a:pt x="213" y="103"/>
                  </a:cubicBezTo>
                  <a:cubicBezTo>
                    <a:pt x="213" y="99"/>
                    <a:pt x="209" y="99"/>
                    <a:pt x="208" y="99"/>
                  </a:cubicBezTo>
                  <a:cubicBezTo>
                    <a:pt x="203" y="99"/>
                    <a:pt x="202" y="101"/>
                    <a:pt x="201" y="105"/>
                  </a:cubicBezTo>
                  <a:cubicBezTo>
                    <a:pt x="193" y="133"/>
                    <a:pt x="178" y="147"/>
                    <a:pt x="164" y="147"/>
                  </a:cubicBezTo>
                  <a:cubicBezTo>
                    <a:pt x="157" y="147"/>
                    <a:pt x="155" y="142"/>
                    <a:pt x="155" y="135"/>
                  </a:cubicBezTo>
                  <a:cubicBezTo>
                    <a:pt x="155" y="127"/>
                    <a:pt x="157" y="122"/>
                    <a:pt x="163" y="107"/>
                  </a:cubicBezTo>
                  <a:cubicBezTo>
                    <a:pt x="167" y="96"/>
                    <a:pt x="182" y="59"/>
                    <a:pt x="182" y="39"/>
                  </a:cubicBezTo>
                  <a:cubicBezTo>
                    <a:pt x="182" y="5"/>
                    <a:pt x="155" y="0"/>
                    <a:pt x="136" y="0"/>
                  </a:cubicBezTo>
                  <a:cubicBezTo>
                    <a:pt x="108" y="0"/>
                    <a:pt x="88" y="17"/>
                    <a:pt x="78" y="31"/>
                  </a:cubicBezTo>
                  <a:cubicBezTo>
                    <a:pt x="75" y="7"/>
                    <a:pt x="55" y="0"/>
                    <a:pt x="40" y="0"/>
                  </a:cubicBezTo>
                  <a:cubicBezTo>
                    <a:pt x="25" y="0"/>
                    <a:pt x="17" y="10"/>
                    <a:pt x="13" y="18"/>
                  </a:cubicBezTo>
                  <a:cubicBezTo>
                    <a:pt x="5" y="31"/>
                    <a:pt x="0" y="51"/>
                    <a:pt x="0" y="53"/>
                  </a:cubicBezTo>
                  <a:cubicBezTo>
                    <a:pt x="0" y="57"/>
                    <a:pt x="5" y="57"/>
                    <a:pt x="6" y="57"/>
                  </a:cubicBezTo>
                  <a:cubicBezTo>
                    <a:pt x="11" y="57"/>
                    <a:pt x="11" y="56"/>
                    <a:pt x="14" y="47"/>
                  </a:cubicBezTo>
                  <a:cubicBezTo>
                    <a:pt x="19" y="26"/>
                    <a:pt x="26" y="9"/>
                    <a:pt x="39" y="9"/>
                  </a:cubicBezTo>
                  <a:cubicBezTo>
                    <a:pt x="48" y="9"/>
                    <a:pt x="51" y="17"/>
                    <a:pt x="51" y="26"/>
                  </a:cubicBezTo>
                  <a:cubicBezTo>
                    <a:pt x="51" y="33"/>
                    <a:pt x="48" y="46"/>
                    <a:pt x="45" y="55"/>
                  </a:cubicBezTo>
                  <a:cubicBezTo>
                    <a:pt x="43" y="65"/>
                    <a:pt x="39" y="79"/>
                    <a:pt x="37" y="87"/>
                  </a:cubicBezTo>
                  <a:lnTo>
                    <a:pt x="26" y="1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3" name="Freeform 225">
              <a:extLst>
                <a:ext uri="{FF2B5EF4-FFF2-40B4-BE49-F238E27FC236}">
                  <a16:creationId xmlns:a16="http://schemas.microsoft.com/office/drawing/2014/main" id="{E8F95E8E-C600-4CA8-AF32-5AFCB8544F38}"/>
                </a:ext>
              </a:extLst>
            </p:cNvPr>
            <p:cNvSpPr>
              <a:spLocks noEditPoints="1"/>
            </p:cNvSpPr>
            <p:nvPr>
              <p:custDataLst>
                <p:tags r:id="rId162"/>
              </p:custDataLst>
            </p:nvPr>
          </p:nvSpPr>
          <p:spPr bwMode="auto">
            <a:xfrm>
              <a:off x="3101975" y="5664200"/>
              <a:ext cx="122237" cy="180975"/>
            </a:xfrm>
            <a:custGeom>
              <a:avLst/>
              <a:gdLst>
                <a:gd name="T0" fmla="*/ 172 w 246"/>
                <a:gd name="T1" fmla="*/ 319 h 352"/>
                <a:gd name="T2" fmla="*/ 172 w 246"/>
                <a:gd name="T3" fmla="*/ 352 h 352"/>
                <a:gd name="T4" fmla="*/ 246 w 246"/>
                <a:gd name="T5" fmla="*/ 346 h 352"/>
                <a:gd name="T6" fmla="*/ 246 w 246"/>
                <a:gd name="T7" fmla="*/ 331 h 352"/>
                <a:gd name="T8" fmla="*/ 207 w 246"/>
                <a:gd name="T9" fmla="*/ 303 h 352"/>
                <a:gd name="T10" fmla="*/ 207 w 246"/>
                <a:gd name="T11" fmla="*/ 0 h 352"/>
                <a:gd name="T12" fmla="*/ 135 w 246"/>
                <a:gd name="T13" fmla="*/ 6 h 352"/>
                <a:gd name="T14" fmla="*/ 135 w 246"/>
                <a:gd name="T15" fmla="*/ 21 h 352"/>
                <a:gd name="T16" fmla="*/ 174 w 246"/>
                <a:gd name="T17" fmla="*/ 49 h 352"/>
                <a:gd name="T18" fmla="*/ 174 w 246"/>
                <a:gd name="T19" fmla="*/ 157 h 352"/>
                <a:gd name="T20" fmla="*/ 111 w 246"/>
                <a:gd name="T21" fmla="*/ 126 h 352"/>
                <a:gd name="T22" fmla="*/ 0 w 246"/>
                <a:gd name="T23" fmla="*/ 239 h 352"/>
                <a:gd name="T24" fmla="*/ 106 w 246"/>
                <a:gd name="T25" fmla="*/ 352 h 352"/>
                <a:gd name="T26" fmla="*/ 172 w 246"/>
                <a:gd name="T27" fmla="*/ 319 h 352"/>
                <a:gd name="T28" fmla="*/ 172 w 246"/>
                <a:gd name="T29" fmla="*/ 185 h 352"/>
                <a:gd name="T30" fmla="*/ 172 w 246"/>
                <a:gd name="T31" fmla="*/ 288 h 352"/>
                <a:gd name="T32" fmla="*/ 167 w 246"/>
                <a:gd name="T33" fmla="*/ 306 h 352"/>
                <a:gd name="T34" fmla="*/ 108 w 246"/>
                <a:gd name="T35" fmla="*/ 341 h 352"/>
                <a:gd name="T36" fmla="*/ 56 w 246"/>
                <a:gd name="T37" fmla="*/ 309 h 352"/>
                <a:gd name="T38" fmla="*/ 41 w 246"/>
                <a:gd name="T39" fmla="*/ 240 h 352"/>
                <a:gd name="T40" fmla="*/ 57 w 246"/>
                <a:gd name="T41" fmla="*/ 169 h 352"/>
                <a:gd name="T42" fmla="*/ 113 w 246"/>
                <a:gd name="T43" fmla="*/ 137 h 352"/>
                <a:gd name="T44" fmla="*/ 167 w 246"/>
                <a:gd name="T45" fmla="*/ 167 h 352"/>
                <a:gd name="T46" fmla="*/ 172 w 246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52">
                  <a:moveTo>
                    <a:pt x="172" y="319"/>
                  </a:moveTo>
                  <a:lnTo>
                    <a:pt x="172" y="352"/>
                  </a:lnTo>
                  <a:lnTo>
                    <a:pt x="246" y="346"/>
                  </a:lnTo>
                  <a:lnTo>
                    <a:pt x="246" y="331"/>
                  </a:lnTo>
                  <a:cubicBezTo>
                    <a:pt x="211" y="331"/>
                    <a:pt x="207" y="328"/>
                    <a:pt x="207" y="303"/>
                  </a:cubicBezTo>
                  <a:lnTo>
                    <a:pt x="207" y="0"/>
                  </a:lnTo>
                  <a:lnTo>
                    <a:pt x="135" y="6"/>
                  </a:lnTo>
                  <a:lnTo>
                    <a:pt x="135" y="21"/>
                  </a:lnTo>
                  <a:cubicBezTo>
                    <a:pt x="170" y="21"/>
                    <a:pt x="174" y="25"/>
                    <a:pt x="174" y="49"/>
                  </a:cubicBezTo>
                  <a:lnTo>
                    <a:pt x="174" y="157"/>
                  </a:lnTo>
                  <a:cubicBezTo>
                    <a:pt x="159" y="139"/>
                    <a:pt x="138" y="126"/>
                    <a:pt x="111" y="126"/>
                  </a:cubicBezTo>
                  <a:cubicBezTo>
                    <a:pt x="52" y="126"/>
                    <a:pt x="0" y="175"/>
                    <a:pt x="0" y="239"/>
                  </a:cubicBezTo>
                  <a:cubicBezTo>
                    <a:pt x="0" y="303"/>
                    <a:pt x="49" y="352"/>
                    <a:pt x="106" y="352"/>
                  </a:cubicBezTo>
                  <a:cubicBezTo>
                    <a:pt x="138" y="352"/>
                    <a:pt x="160" y="335"/>
                    <a:pt x="172" y="319"/>
                  </a:cubicBezTo>
                  <a:close/>
                  <a:moveTo>
                    <a:pt x="172" y="185"/>
                  </a:moveTo>
                  <a:lnTo>
                    <a:pt x="172" y="288"/>
                  </a:lnTo>
                  <a:cubicBezTo>
                    <a:pt x="172" y="297"/>
                    <a:pt x="172" y="298"/>
                    <a:pt x="167" y="306"/>
                  </a:cubicBezTo>
                  <a:cubicBezTo>
                    <a:pt x="152" y="330"/>
                    <a:pt x="130" y="341"/>
                    <a:pt x="108" y="341"/>
                  </a:cubicBezTo>
                  <a:cubicBezTo>
                    <a:pt x="86" y="341"/>
                    <a:pt x="68" y="328"/>
                    <a:pt x="56" y="309"/>
                  </a:cubicBezTo>
                  <a:cubicBezTo>
                    <a:pt x="43" y="289"/>
                    <a:pt x="41" y="260"/>
                    <a:pt x="41" y="240"/>
                  </a:cubicBezTo>
                  <a:cubicBezTo>
                    <a:pt x="41" y="221"/>
                    <a:pt x="42" y="191"/>
                    <a:pt x="57" y="169"/>
                  </a:cubicBezTo>
                  <a:cubicBezTo>
                    <a:pt x="67" y="153"/>
                    <a:pt x="86" y="137"/>
                    <a:pt x="113" y="137"/>
                  </a:cubicBezTo>
                  <a:cubicBezTo>
                    <a:pt x="131" y="137"/>
                    <a:pt x="152" y="144"/>
                    <a:pt x="167" y="167"/>
                  </a:cubicBezTo>
                  <a:cubicBezTo>
                    <a:pt x="172" y="175"/>
                    <a:pt x="172" y="176"/>
                    <a:pt x="172" y="18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4" name="Freeform 226">
              <a:extLst>
                <a:ext uri="{FF2B5EF4-FFF2-40B4-BE49-F238E27FC236}">
                  <a16:creationId xmlns:a16="http://schemas.microsoft.com/office/drawing/2014/main" id="{0697D77B-E736-4BC1-A204-FCC7BA576E6B}"/>
                </a:ext>
              </a:extLst>
            </p:cNvPr>
            <p:cNvSpPr>
              <a:spLocks/>
            </p:cNvSpPr>
            <p:nvPr>
              <p:custDataLst>
                <p:tags r:id="rId163"/>
              </p:custDataLst>
            </p:nvPr>
          </p:nvSpPr>
          <p:spPr bwMode="auto">
            <a:xfrm>
              <a:off x="3236913" y="5729288"/>
              <a:ext cx="123825" cy="115887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7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8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99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5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7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2" y="15"/>
                    <a:pt x="122" y="44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5" name="Freeform 227">
              <a:extLst>
                <a:ext uri="{FF2B5EF4-FFF2-40B4-BE49-F238E27FC236}">
                  <a16:creationId xmlns:a16="http://schemas.microsoft.com/office/drawing/2014/main" id="{3B66DC83-C8B4-4569-AC6E-C637177725AD}"/>
                </a:ext>
              </a:extLst>
            </p:cNvPr>
            <p:cNvSpPr>
              <a:spLocks noEditPoints="1"/>
            </p:cNvSpPr>
            <p:nvPr>
              <p:custDataLst>
                <p:tags r:id="rId164"/>
              </p:custDataLst>
            </p:nvPr>
          </p:nvSpPr>
          <p:spPr bwMode="auto">
            <a:xfrm>
              <a:off x="3454400" y="5748338"/>
              <a:ext cx="163512" cy="6032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0" name="Freeform 228">
              <a:extLst>
                <a:ext uri="{FF2B5EF4-FFF2-40B4-BE49-F238E27FC236}">
                  <a16:creationId xmlns:a16="http://schemas.microsoft.com/office/drawing/2014/main" id="{C7422954-A70C-4785-AC3F-3301F12C1BB6}"/>
                </a:ext>
              </a:extLst>
            </p:cNvPr>
            <p:cNvSpPr>
              <a:spLocks/>
            </p:cNvSpPr>
            <p:nvPr>
              <p:custDataLst>
                <p:tags r:id="rId165"/>
              </p:custDataLst>
            </p:nvPr>
          </p:nvSpPr>
          <p:spPr bwMode="auto">
            <a:xfrm>
              <a:off x="3714750" y="5494338"/>
              <a:ext cx="219075" cy="568325"/>
            </a:xfrm>
            <a:custGeom>
              <a:avLst/>
              <a:gdLst>
                <a:gd name="T0" fmla="*/ 24 w 443"/>
                <a:gd name="T1" fmla="*/ 1086 h 1108"/>
                <a:gd name="T2" fmla="*/ 49 w 443"/>
                <a:gd name="T3" fmla="*/ 1062 h 1108"/>
                <a:gd name="T4" fmla="*/ 25 w 443"/>
                <a:gd name="T5" fmla="*/ 1037 h 1108"/>
                <a:gd name="T6" fmla="*/ 0 w 443"/>
                <a:gd name="T7" fmla="*/ 1062 h 1108"/>
                <a:gd name="T8" fmla="*/ 56 w 443"/>
                <a:gd name="T9" fmla="*/ 1108 h 1108"/>
                <a:gd name="T10" fmla="*/ 195 w 443"/>
                <a:gd name="T11" fmla="*/ 847 h 1108"/>
                <a:gd name="T12" fmla="*/ 293 w 443"/>
                <a:gd name="T13" fmla="*/ 370 h 1108"/>
                <a:gd name="T14" fmla="*/ 347 w 443"/>
                <a:gd name="T15" fmla="*/ 100 h 1108"/>
                <a:gd name="T16" fmla="*/ 389 w 443"/>
                <a:gd name="T17" fmla="*/ 11 h 1108"/>
                <a:gd name="T18" fmla="*/ 419 w 443"/>
                <a:gd name="T19" fmla="*/ 23 h 1108"/>
                <a:gd name="T20" fmla="*/ 394 w 443"/>
                <a:gd name="T21" fmla="*/ 47 h 1108"/>
                <a:gd name="T22" fmla="*/ 418 w 443"/>
                <a:gd name="T23" fmla="*/ 71 h 1108"/>
                <a:gd name="T24" fmla="*/ 443 w 443"/>
                <a:gd name="T25" fmla="*/ 46 h 1108"/>
                <a:gd name="T26" fmla="*/ 388 w 443"/>
                <a:gd name="T27" fmla="*/ 0 h 1108"/>
                <a:gd name="T28" fmla="*/ 295 w 443"/>
                <a:gd name="T29" fmla="*/ 156 h 1108"/>
                <a:gd name="T30" fmla="*/ 171 w 443"/>
                <a:gd name="T31" fmla="*/ 738 h 1108"/>
                <a:gd name="T32" fmla="*/ 127 w 443"/>
                <a:gd name="T33" fmla="*/ 967 h 1108"/>
                <a:gd name="T34" fmla="*/ 55 w 443"/>
                <a:gd name="T35" fmla="*/ 1098 h 1108"/>
                <a:gd name="T36" fmla="*/ 24 w 443"/>
                <a:gd name="T37" fmla="*/ 1086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" h="1108">
                  <a:moveTo>
                    <a:pt x="24" y="1086"/>
                  </a:moveTo>
                  <a:cubicBezTo>
                    <a:pt x="40" y="1085"/>
                    <a:pt x="49" y="1074"/>
                    <a:pt x="49" y="1062"/>
                  </a:cubicBezTo>
                  <a:cubicBezTo>
                    <a:pt x="49" y="1045"/>
                    <a:pt x="36" y="1037"/>
                    <a:pt x="25" y="1037"/>
                  </a:cubicBezTo>
                  <a:cubicBezTo>
                    <a:pt x="13" y="1037"/>
                    <a:pt x="0" y="1045"/>
                    <a:pt x="0" y="1062"/>
                  </a:cubicBezTo>
                  <a:cubicBezTo>
                    <a:pt x="0" y="1088"/>
                    <a:pt x="25" y="1108"/>
                    <a:pt x="56" y="1108"/>
                  </a:cubicBezTo>
                  <a:cubicBezTo>
                    <a:pt x="132" y="1108"/>
                    <a:pt x="160" y="992"/>
                    <a:pt x="195" y="847"/>
                  </a:cubicBezTo>
                  <a:cubicBezTo>
                    <a:pt x="234" y="689"/>
                    <a:pt x="266" y="530"/>
                    <a:pt x="293" y="370"/>
                  </a:cubicBezTo>
                  <a:cubicBezTo>
                    <a:pt x="312" y="264"/>
                    <a:pt x="330" y="164"/>
                    <a:pt x="347" y="100"/>
                  </a:cubicBezTo>
                  <a:cubicBezTo>
                    <a:pt x="353" y="75"/>
                    <a:pt x="370" y="11"/>
                    <a:pt x="389" y="11"/>
                  </a:cubicBezTo>
                  <a:cubicBezTo>
                    <a:pt x="405" y="11"/>
                    <a:pt x="417" y="21"/>
                    <a:pt x="419" y="23"/>
                  </a:cubicBezTo>
                  <a:cubicBezTo>
                    <a:pt x="403" y="24"/>
                    <a:pt x="394" y="35"/>
                    <a:pt x="394" y="47"/>
                  </a:cubicBezTo>
                  <a:cubicBezTo>
                    <a:pt x="394" y="63"/>
                    <a:pt x="407" y="71"/>
                    <a:pt x="418" y="71"/>
                  </a:cubicBezTo>
                  <a:cubicBezTo>
                    <a:pt x="430" y="71"/>
                    <a:pt x="443" y="64"/>
                    <a:pt x="443" y="46"/>
                  </a:cubicBezTo>
                  <a:cubicBezTo>
                    <a:pt x="443" y="20"/>
                    <a:pt x="416" y="0"/>
                    <a:pt x="388" y="0"/>
                  </a:cubicBezTo>
                  <a:cubicBezTo>
                    <a:pt x="350" y="0"/>
                    <a:pt x="323" y="54"/>
                    <a:pt x="295" y="156"/>
                  </a:cubicBezTo>
                  <a:cubicBezTo>
                    <a:pt x="294" y="162"/>
                    <a:pt x="226" y="412"/>
                    <a:pt x="171" y="738"/>
                  </a:cubicBezTo>
                  <a:cubicBezTo>
                    <a:pt x="158" y="815"/>
                    <a:pt x="144" y="898"/>
                    <a:pt x="127" y="967"/>
                  </a:cubicBezTo>
                  <a:cubicBezTo>
                    <a:pt x="118" y="1004"/>
                    <a:pt x="95" y="1098"/>
                    <a:pt x="55" y="1098"/>
                  </a:cubicBezTo>
                  <a:cubicBezTo>
                    <a:pt x="37" y="1098"/>
                    <a:pt x="25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1" name="Freeform 229 1">
              <a:extLst>
                <a:ext uri="{FF2B5EF4-FFF2-40B4-BE49-F238E27FC236}">
                  <a16:creationId xmlns:a16="http://schemas.microsoft.com/office/drawing/2014/main" id="{A90DE153-6203-4D23-BB23-02B682F16F01}"/>
                </a:ext>
              </a:extLst>
            </p:cNvPr>
            <p:cNvSpPr>
              <a:spLocks noEditPoints="1"/>
            </p:cNvSpPr>
            <p:nvPr>
              <p:custDataLst>
                <p:tags r:id="rId166"/>
              </p:custDataLst>
            </p:nvPr>
          </p:nvSpPr>
          <p:spPr bwMode="auto">
            <a:xfrm>
              <a:off x="3848100" y="5948363"/>
              <a:ext cx="100012" cy="131762"/>
            </a:xfrm>
            <a:custGeom>
              <a:avLst/>
              <a:gdLst>
                <a:gd name="T0" fmla="*/ 162 w 200"/>
                <a:gd name="T1" fmla="*/ 131 h 256"/>
                <a:gd name="T2" fmla="*/ 109 w 200"/>
                <a:gd name="T3" fmla="*/ 90 h 256"/>
                <a:gd name="T4" fmla="*/ 7 w 200"/>
                <a:gd name="T5" fmla="*/ 158 h 256"/>
                <a:gd name="T6" fmla="*/ 0 w 200"/>
                <a:gd name="T7" fmla="*/ 192 h 256"/>
                <a:gd name="T8" fmla="*/ 74 w 200"/>
                <a:gd name="T9" fmla="*/ 256 h 256"/>
                <a:gd name="T10" fmla="*/ 200 w 200"/>
                <a:gd name="T11" fmla="*/ 93 h 256"/>
                <a:gd name="T12" fmla="*/ 115 w 200"/>
                <a:gd name="T13" fmla="*/ 0 h 256"/>
                <a:gd name="T14" fmla="*/ 42 w 200"/>
                <a:gd name="T15" fmla="*/ 56 h 256"/>
                <a:gd name="T16" fmla="*/ 56 w 200"/>
                <a:gd name="T17" fmla="*/ 68 h 256"/>
                <a:gd name="T18" fmla="*/ 76 w 200"/>
                <a:gd name="T19" fmla="*/ 49 h 256"/>
                <a:gd name="T20" fmla="*/ 62 w 200"/>
                <a:gd name="T21" fmla="*/ 36 h 256"/>
                <a:gd name="T22" fmla="*/ 114 w 200"/>
                <a:gd name="T23" fmla="*/ 10 h 256"/>
                <a:gd name="T24" fmla="*/ 171 w 200"/>
                <a:gd name="T25" fmla="*/ 76 h 256"/>
                <a:gd name="T26" fmla="*/ 163 w 200"/>
                <a:gd name="T27" fmla="*/ 131 h 256"/>
                <a:gd name="T28" fmla="*/ 162 w 200"/>
                <a:gd name="T29" fmla="*/ 131 h 256"/>
                <a:gd name="T30" fmla="*/ 74 w 200"/>
                <a:gd name="T31" fmla="*/ 244 h 256"/>
                <a:gd name="T32" fmla="*/ 30 w 200"/>
                <a:gd name="T33" fmla="*/ 204 h 256"/>
                <a:gd name="T34" fmla="*/ 43 w 200"/>
                <a:gd name="T35" fmla="*/ 147 h 256"/>
                <a:gd name="T36" fmla="*/ 110 w 200"/>
                <a:gd name="T37" fmla="*/ 99 h 256"/>
                <a:gd name="T38" fmla="*/ 155 w 200"/>
                <a:gd name="T39" fmla="*/ 147 h 256"/>
                <a:gd name="T40" fmla="*/ 74 w 200"/>
                <a:gd name="T41" fmla="*/ 24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" h="256">
                  <a:moveTo>
                    <a:pt x="162" y="131"/>
                  </a:moveTo>
                  <a:cubicBezTo>
                    <a:pt x="158" y="111"/>
                    <a:pt x="142" y="90"/>
                    <a:pt x="109" y="90"/>
                  </a:cubicBezTo>
                  <a:cubicBezTo>
                    <a:pt x="60" y="90"/>
                    <a:pt x="20" y="126"/>
                    <a:pt x="7" y="158"/>
                  </a:cubicBezTo>
                  <a:cubicBezTo>
                    <a:pt x="5" y="164"/>
                    <a:pt x="0" y="178"/>
                    <a:pt x="0" y="192"/>
                  </a:cubicBezTo>
                  <a:cubicBezTo>
                    <a:pt x="0" y="216"/>
                    <a:pt x="19" y="256"/>
                    <a:pt x="74" y="256"/>
                  </a:cubicBezTo>
                  <a:cubicBezTo>
                    <a:pt x="164" y="256"/>
                    <a:pt x="200" y="143"/>
                    <a:pt x="200" y="93"/>
                  </a:cubicBezTo>
                  <a:cubicBezTo>
                    <a:pt x="200" y="34"/>
                    <a:pt x="161" y="0"/>
                    <a:pt x="115" y="0"/>
                  </a:cubicBezTo>
                  <a:cubicBezTo>
                    <a:pt x="58" y="0"/>
                    <a:pt x="42" y="45"/>
                    <a:pt x="42" y="56"/>
                  </a:cubicBezTo>
                  <a:cubicBezTo>
                    <a:pt x="42" y="59"/>
                    <a:pt x="44" y="68"/>
                    <a:pt x="56" y="68"/>
                  </a:cubicBezTo>
                  <a:cubicBezTo>
                    <a:pt x="68" y="68"/>
                    <a:pt x="76" y="57"/>
                    <a:pt x="76" y="49"/>
                  </a:cubicBezTo>
                  <a:cubicBezTo>
                    <a:pt x="76" y="40"/>
                    <a:pt x="69" y="37"/>
                    <a:pt x="62" y="36"/>
                  </a:cubicBezTo>
                  <a:cubicBezTo>
                    <a:pt x="79" y="10"/>
                    <a:pt x="108" y="10"/>
                    <a:pt x="114" y="10"/>
                  </a:cubicBezTo>
                  <a:cubicBezTo>
                    <a:pt x="140" y="10"/>
                    <a:pt x="171" y="26"/>
                    <a:pt x="171" y="76"/>
                  </a:cubicBezTo>
                  <a:cubicBezTo>
                    <a:pt x="171" y="91"/>
                    <a:pt x="169" y="103"/>
                    <a:pt x="163" y="131"/>
                  </a:cubicBezTo>
                  <a:lnTo>
                    <a:pt x="162" y="131"/>
                  </a:lnTo>
                  <a:close/>
                  <a:moveTo>
                    <a:pt x="74" y="244"/>
                  </a:moveTo>
                  <a:cubicBezTo>
                    <a:pt x="35" y="244"/>
                    <a:pt x="30" y="215"/>
                    <a:pt x="30" y="204"/>
                  </a:cubicBezTo>
                  <a:cubicBezTo>
                    <a:pt x="30" y="190"/>
                    <a:pt x="40" y="156"/>
                    <a:pt x="43" y="147"/>
                  </a:cubicBezTo>
                  <a:cubicBezTo>
                    <a:pt x="49" y="131"/>
                    <a:pt x="71" y="99"/>
                    <a:pt x="110" y="99"/>
                  </a:cubicBezTo>
                  <a:cubicBezTo>
                    <a:pt x="144" y="99"/>
                    <a:pt x="155" y="126"/>
                    <a:pt x="155" y="147"/>
                  </a:cubicBezTo>
                  <a:cubicBezTo>
                    <a:pt x="155" y="170"/>
                    <a:pt x="133" y="244"/>
                    <a:pt x="74" y="24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2" name="Freeform 230 1">
              <a:extLst>
                <a:ext uri="{FF2B5EF4-FFF2-40B4-BE49-F238E27FC236}">
                  <a16:creationId xmlns:a16="http://schemas.microsoft.com/office/drawing/2014/main" id="{8F30ACDF-D748-445D-9DEF-85A1F60D845C}"/>
                </a:ext>
              </a:extLst>
            </p:cNvPr>
            <p:cNvSpPr>
              <a:spLocks noEditPoints="1"/>
            </p:cNvSpPr>
            <p:nvPr>
              <p:custDataLst>
                <p:tags r:id="rId167"/>
              </p:custDataLst>
            </p:nvPr>
          </p:nvSpPr>
          <p:spPr bwMode="auto">
            <a:xfrm>
              <a:off x="3967163" y="5953125"/>
              <a:ext cx="141287" cy="122237"/>
            </a:xfrm>
            <a:custGeom>
              <a:avLst/>
              <a:gdLst>
                <a:gd name="T0" fmla="*/ 41 w 287"/>
                <a:gd name="T1" fmla="*/ 211 h 239"/>
                <a:gd name="T2" fmla="*/ 11 w 287"/>
                <a:gd name="T3" fmla="*/ 226 h 239"/>
                <a:gd name="T4" fmla="*/ 0 w 287"/>
                <a:gd name="T5" fmla="*/ 234 h 239"/>
                <a:gd name="T6" fmla="*/ 11 w 287"/>
                <a:gd name="T7" fmla="*/ 239 h 239"/>
                <a:gd name="T8" fmla="*/ 135 w 287"/>
                <a:gd name="T9" fmla="*/ 239 h 239"/>
                <a:gd name="T10" fmla="*/ 287 w 287"/>
                <a:gd name="T11" fmla="*/ 91 h 239"/>
                <a:gd name="T12" fmla="*/ 195 w 287"/>
                <a:gd name="T13" fmla="*/ 0 h 239"/>
                <a:gd name="T14" fmla="*/ 68 w 287"/>
                <a:gd name="T15" fmla="*/ 0 h 239"/>
                <a:gd name="T16" fmla="*/ 57 w 287"/>
                <a:gd name="T17" fmla="*/ 8 h 239"/>
                <a:gd name="T18" fmla="*/ 68 w 287"/>
                <a:gd name="T19" fmla="*/ 13 h 239"/>
                <a:gd name="T20" fmla="*/ 81 w 287"/>
                <a:gd name="T21" fmla="*/ 14 h 239"/>
                <a:gd name="T22" fmla="*/ 89 w 287"/>
                <a:gd name="T23" fmla="*/ 19 h 239"/>
                <a:gd name="T24" fmla="*/ 88 w 287"/>
                <a:gd name="T25" fmla="*/ 26 h 239"/>
                <a:gd name="T26" fmla="*/ 41 w 287"/>
                <a:gd name="T27" fmla="*/ 211 h 239"/>
                <a:gd name="T28" fmla="*/ 119 w 287"/>
                <a:gd name="T29" fmla="*/ 25 h 239"/>
                <a:gd name="T30" fmla="*/ 137 w 287"/>
                <a:gd name="T31" fmla="*/ 13 h 239"/>
                <a:gd name="T32" fmla="*/ 182 w 287"/>
                <a:gd name="T33" fmla="*/ 13 h 239"/>
                <a:gd name="T34" fmla="*/ 254 w 287"/>
                <a:gd name="T35" fmla="*/ 80 h 239"/>
                <a:gd name="T36" fmla="*/ 215 w 287"/>
                <a:gd name="T37" fmla="*/ 188 h 239"/>
                <a:gd name="T38" fmla="*/ 129 w 287"/>
                <a:gd name="T39" fmla="*/ 226 h 239"/>
                <a:gd name="T40" fmla="*/ 81 w 287"/>
                <a:gd name="T41" fmla="*/ 226 h 239"/>
                <a:gd name="T42" fmla="*/ 70 w 287"/>
                <a:gd name="T43" fmla="*/ 223 h 239"/>
                <a:gd name="T44" fmla="*/ 72 w 287"/>
                <a:gd name="T45" fmla="*/ 215 h 239"/>
                <a:gd name="T46" fmla="*/ 119 w 287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7" h="239">
                  <a:moveTo>
                    <a:pt x="41" y="211"/>
                  </a:moveTo>
                  <a:cubicBezTo>
                    <a:pt x="38" y="223"/>
                    <a:pt x="38" y="226"/>
                    <a:pt x="11" y="226"/>
                  </a:cubicBezTo>
                  <a:cubicBezTo>
                    <a:pt x="4" y="226"/>
                    <a:pt x="0" y="226"/>
                    <a:pt x="0" y="234"/>
                  </a:cubicBezTo>
                  <a:cubicBezTo>
                    <a:pt x="0" y="239"/>
                    <a:pt x="4" y="239"/>
                    <a:pt x="11" y="239"/>
                  </a:cubicBezTo>
                  <a:lnTo>
                    <a:pt x="135" y="239"/>
                  </a:lnTo>
                  <a:cubicBezTo>
                    <a:pt x="212" y="239"/>
                    <a:pt x="287" y="167"/>
                    <a:pt x="287" y="91"/>
                  </a:cubicBezTo>
                  <a:cubicBezTo>
                    <a:pt x="287" y="40"/>
                    <a:pt x="252" y="0"/>
                    <a:pt x="195" y="0"/>
                  </a:cubicBezTo>
                  <a:lnTo>
                    <a:pt x="68" y="0"/>
                  </a:lnTo>
                  <a:cubicBezTo>
                    <a:pt x="61" y="0"/>
                    <a:pt x="57" y="0"/>
                    <a:pt x="57" y="8"/>
                  </a:cubicBezTo>
                  <a:cubicBezTo>
                    <a:pt x="57" y="13"/>
                    <a:pt x="60" y="13"/>
                    <a:pt x="68" y="13"/>
                  </a:cubicBezTo>
                  <a:cubicBezTo>
                    <a:pt x="74" y="13"/>
                    <a:pt x="75" y="13"/>
                    <a:pt x="81" y="14"/>
                  </a:cubicBezTo>
                  <a:cubicBezTo>
                    <a:pt x="88" y="14"/>
                    <a:pt x="89" y="15"/>
                    <a:pt x="89" y="19"/>
                  </a:cubicBezTo>
                  <a:cubicBezTo>
                    <a:pt x="89" y="19"/>
                    <a:pt x="89" y="21"/>
                    <a:pt x="88" y="26"/>
                  </a:cubicBezTo>
                  <a:lnTo>
                    <a:pt x="41" y="211"/>
                  </a:lnTo>
                  <a:close/>
                  <a:moveTo>
                    <a:pt x="119" y="25"/>
                  </a:moveTo>
                  <a:cubicBezTo>
                    <a:pt x="122" y="14"/>
                    <a:pt x="122" y="13"/>
                    <a:pt x="137" y="13"/>
                  </a:cubicBezTo>
                  <a:lnTo>
                    <a:pt x="182" y="13"/>
                  </a:lnTo>
                  <a:cubicBezTo>
                    <a:pt x="221" y="13"/>
                    <a:pt x="254" y="32"/>
                    <a:pt x="254" y="80"/>
                  </a:cubicBezTo>
                  <a:cubicBezTo>
                    <a:pt x="254" y="88"/>
                    <a:pt x="250" y="148"/>
                    <a:pt x="215" y="188"/>
                  </a:cubicBezTo>
                  <a:cubicBezTo>
                    <a:pt x="202" y="204"/>
                    <a:pt x="172" y="226"/>
                    <a:pt x="129" y="226"/>
                  </a:cubicBezTo>
                  <a:lnTo>
                    <a:pt x="81" y="226"/>
                  </a:lnTo>
                  <a:cubicBezTo>
                    <a:pt x="71" y="226"/>
                    <a:pt x="70" y="226"/>
                    <a:pt x="70" y="223"/>
                  </a:cubicBezTo>
                  <a:cubicBezTo>
                    <a:pt x="70" y="222"/>
                    <a:pt x="70" y="220"/>
                    <a:pt x="72" y="215"/>
                  </a:cubicBezTo>
                  <a:lnTo>
                    <a:pt x="119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3" name="Freeform 231 1">
              <a:extLst>
                <a:ext uri="{FF2B5EF4-FFF2-40B4-BE49-F238E27FC236}">
                  <a16:creationId xmlns:a16="http://schemas.microsoft.com/office/drawing/2014/main" id="{882D7883-95C0-481F-B7C4-3EA36DC64825}"/>
                </a:ext>
              </a:extLst>
            </p:cNvPr>
            <p:cNvSpPr>
              <a:spLocks/>
            </p:cNvSpPr>
            <p:nvPr>
              <p:custDataLst>
                <p:tags r:id="rId168"/>
              </p:custDataLst>
            </p:nvPr>
          </p:nvSpPr>
          <p:spPr bwMode="auto">
            <a:xfrm>
              <a:off x="4137025" y="5935663"/>
              <a:ext cx="66675" cy="90487"/>
            </a:xfrm>
            <a:custGeom>
              <a:avLst/>
              <a:gdLst>
                <a:gd name="T0" fmla="*/ 60 w 135"/>
                <a:gd name="T1" fmla="*/ 9 h 175"/>
                <a:gd name="T2" fmla="*/ 61 w 135"/>
                <a:gd name="T3" fmla="*/ 4 h 175"/>
                <a:gd name="T4" fmla="*/ 54 w 135"/>
                <a:gd name="T5" fmla="*/ 0 h 175"/>
                <a:gd name="T6" fmla="*/ 23 w 135"/>
                <a:gd name="T7" fmla="*/ 2 h 175"/>
                <a:gd name="T8" fmla="*/ 17 w 135"/>
                <a:gd name="T9" fmla="*/ 3 h 175"/>
                <a:gd name="T10" fmla="*/ 16 w 135"/>
                <a:gd name="T11" fmla="*/ 9 h 175"/>
                <a:gd name="T12" fmla="*/ 23 w 135"/>
                <a:gd name="T13" fmla="*/ 13 h 175"/>
                <a:gd name="T14" fmla="*/ 31 w 135"/>
                <a:gd name="T15" fmla="*/ 14 h 175"/>
                <a:gd name="T16" fmla="*/ 36 w 135"/>
                <a:gd name="T17" fmla="*/ 17 h 175"/>
                <a:gd name="T18" fmla="*/ 35 w 135"/>
                <a:gd name="T19" fmla="*/ 23 h 175"/>
                <a:gd name="T20" fmla="*/ 1 w 135"/>
                <a:gd name="T21" fmla="*/ 160 h 175"/>
                <a:gd name="T22" fmla="*/ 0 w 135"/>
                <a:gd name="T23" fmla="*/ 166 h 175"/>
                <a:gd name="T24" fmla="*/ 9 w 135"/>
                <a:gd name="T25" fmla="*/ 175 h 175"/>
                <a:gd name="T26" fmla="*/ 22 w 135"/>
                <a:gd name="T27" fmla="*/ 162 h 175"/>
                <a:gd name="T28" fmla="*/ 33 w 135"/>
                <a:gd name="T29" fmla="*/ 116 h 175"/>
                <a:gd name="T30" fmla="*/ 71 w 135"/>
                <a:gd name="T31" fmla="*/ 136 h 175"/>
                <a:gd name="T32" fmla="*/ 70 w 135"/>
                <a:gd name="T33" fmla="*/ 142 h 175"/>
                <a:gd name="T34" fmla="*/ 69 w 135"/>
                <a:gd name="T35" fmla="*/ 148 h 175"/>
                <a:gd name="T36" fmla="*/ 100 w 135"/>
                <a:gd name="T37" fmla="*/ 175 h 175"/>
                <a:gd name="T38" fmla="*/ 135 w 135"/>
                <a:gd name="T39" fmla="*/ 136 h 175"/>
                <a:gd name="T40" fmla="*/ 130 w 135"/>
                <a:gd name="T41" fmla="*/ 133 h 175"/>
                <a:gd name="T42" fmla="*/ 124 w 135"/>
                <a:gd name="T43" fmla="*/ 138 h 175"/>
                <a:gd name="T44" fmla="*/ 101 w 135"/>
                <a:gd name="T45" fmla="*/ 166 h 175"/>
                <a:gd name="T46" fmla="*/ 90 w 135"/>
                <a:gd name="T47" fmla="*/ 152 h 175"/>
                <a:gd name="T48" fmla="*/ 91 w 135"/>
                <a:gd name="T49" fmla="*/ 144 h 175"/>
                <a:gd name="T50" fmla="*/ 93 w 135"/>
                <a:gd name="T51" fmla="*/ 135 h 175"/>
                <a:gd name="T52" fmla="*/ 49 w 135"/>
                <a:gd name="T53" fmla="*/ 108 h 175"/>
                <a:gd name="T54" fmla="*/ 70 w 135"/>
                <a:gd name="T55" fmla="*/ 92 h 175"/>
                <a:gd name="T56" fmla="*/ 112 w 135"/>
                <a:gd name="T57" fmla="*/ 71 h 175"/>
                <a:gd name="T58" fmla="*/ 121 w 135"/>
                <a:gd name="T59" fmla="*/ 74 h 175"/>
                <a:gd name="T60" fmla="*/ 119 w 135"/>
                <a:gd name="T61" fmla="*/ 74 h 175"/>
                <a:gd name="T62" fmla="*/ 107 w 135"/>
                <a:gd name="T63" fmla="*/ 89 h 175"/>
                <a:gd name="T64" fmla="*/ 119 w 135"/>
                <a:gd name="T65" fmla="*/ 99 h 175"/>
                <a:gd name="T66" fmla="*/ 134 w 135"/>
                <a:gd name="T67" fmla="*/ 82 h 175"/>
                <a:gd name="T68" fmla="*/ 113 w 135"/>
                <a:gd name="T69" fmla="*/ 62 h 175"/>
                <a:gd name="T70" fmla="*/ 63 w 135"/>
                <a:gd name="T71" fmla="*/ 88 h 175"/>
                <a:gd name="T72" fmla="*/ 36 w 135"/>
                <a:gd name="T73" fmla="*/ 105 h 175"/>
                <a:gd name="T74" fmla="*/ 60 w 135"/>
                <a:gd name="T75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75">
                  <a:moveTo>
                    <a:pt x="60" y="9"/>
                  </a:moveTo>
                  <a:cubicBezTo>
                    <a:pt x="61" y="5"/>
                    <a:pt x="61" y="5"/>
                    <a:pt x="61" y="4"/>
                  </a:cubicBezTo>
                  <a:cubicBezTo>
                    <a:pt x="61" y="0"/>
                    <a:pt x="58" y="0"/>
                    <a:pt x="54" y="0"/>
                  </a:cubicBezTo>
                  <a:lnTo>
                    <a:pt x="23" y="2"/>
                  </a:lnTo>
                  <a:cubicBezTo>
                    <a:pt x="19" y="2"/>
                    <a:pt x="19" y="2"/>
                    <a:pt x="17" y="3"/>
                  </a:cubicBezTo>
                  <a:cubicBezTo>
                    <a:pt x="16" y="5"/>
                    <a:pt x="16" y="8"/>
                    <a:pt x="16" y="9"/>
                  </a:cubicBezTo>
                  <a:cubicBezTo>
                    <a:pt x="16" y="13"/>
                    <a:pt x="20" y="13"/>
                    <a:pt x="23" y="13"/>
                  </a:cubicBezTo>
                  <a:cubicBezTo>
                    <a:pt x="23" y="13"/>
                    <a:pt x="28" y="13"/>
                    <a:pt x="31" y="14"/>
                  </a:cubicBezTo>
                  <a:cubicBezTo>
                    <a:pt x="36" y="14"/>
                    <a:pt x="36" y="15"/>
                    <a:pt x="36" y="17"/>
                  </a:cubicBezTo>
                  <a:cubicBezTo>
                    <a:pt x="36" y="18"/>
                    <a:pt x="36" y="18"/>
                    <a:pt x="35" y="23"/>
                  </a:cubicBezTo>
                  <a:lnTo>
                    <a:pt x="1" y="160"/>
                  </a:lnTo>
                  <a:cubicBezTo>
                    <a:pt x="0" y="164"/>
                    <a:pt x="0" y="164"/>
                    <a:pt x="0" y="166"/>
                  </a:cubicBezTo>
                  <a:cubicBezTo>
                    <a:pt x="0" y="171"/>
                    <a:pt x="4" y="175"/>
                    <a:pt x="9" y="175"/>
                  </a:cubicBezTo>
                  <a:cubicBezTo>
                    <a:pt x="19" y="175"/>
                    <a:pt x="21" y="165"/>
                    <a:pt x="22" y="162"/>
                  </a:cubicBezTo>
                  <a:lnTo>
                    <a:pt x="33" y="116"/>
                  </a:lnTo>
                  <a:cubicBezTo>
                    <a:pt x="40" y="117"/>
                    <a:pt x="71" y="118"/>
                    <a:pt x="71" y="136"/>
                  </a:cubicBezTo>
                  <a:cubicBezTo>
                    <a:pt x="71" y="138"/>
                    <a:pt x="71" y="139"/>
                    <a:pt x="70" y="142"/>
                  </a:cubicBezTo>
                  <a:cubicBezTo>
                    <a:pt x="69" y="145"/>
                    <a:pt x="69" y="147"/>
                    <a:pt x="69" y="148"/>
                  </a:cubicBezTo>
                  <a:cubicBezTo>
                    <a:pt x="69" y="166"/>
                    <a:pt x="85" y="175"/>
                    <a:pt x="100" y="175"/>
                  </a:cubicBezTo>
                  <a:cubicBezTo>
                    <a:pt x="125" y="175"/>
                    <a:pt x="135" y="139"/>
                    <a:pt x="135" y="136"/>
                  </a:cubicBezTo>
                  <a:cubicBezTo>
                    <a:pt x="135" y="133"/>
                    <a:pt x="131" y="133"/>
                    <a:pt x="130" y="133"/>
                  </a:cubicBezTo>
                  <a:cubicBezTo>
                    <a:pt x="126" y="133"/>
                    <a:pt x="125" y="134"/>
                    <a:pt x="124" y="138"/>
                  </a:cubicBezTo>
                  <a:cubicBezTo>
                    <a:pt x="121" y="147"/>
                    <a:pt x="114" y="166"/>
                    <a:pt x="101" y="166"/>
                  </a:cubicBezTo>
                  <a:cubicBezTo>
                    <a:pt x="92" y="166"/>
                    <a:pt x="90" y="157"/>
                    <a:pt x="90" y="152"/>
                  </a:cubicBezTo>
                  <a:cubicBezTo>
                    <a:pt x="90" y="151"/>
                    <a:pt x="90" y="148"/>
                    <a:pt x="91" y="144"/>
                  </a:cubicBezTo>
                  <a:cubicBezTo>
                    <a:pt x="92" y="140"/>
                    <a:pt x="93" y="137"/>
                    <a:pt x="93" y="135"/>
                  </a:cubicBezTo>
                  <a:cubicBezTo>
                    <a:pt x="93" y="113"/>
                    <a:pt x="65" y="110"/>
                    <a:pt x="49" y="108"/>
                  </a:cubicBezTo>
                  <a:cubicBezTo>
                    <a:pt x="56" y="104"/>
                    <a:pt x="66" y="96"/>
                    <a:pt x="70" y="92"/>
                  </a:cubicBezTo>
                  <a:cubicBezTo>
                    <a:pt x="84" y="81"/>
                    <a:pt x="98" y="71"/>
                    <a:pt x="112" y="71"/>
                  </a:cubicBezTo>
                  <a:cubicBezTo>
                    <a:pt x="118" y="71"/>
                    <a:pt x="119" y="72"/>
                    <a:pt x="121" y="74"/>
                  </a:cubicBezTo>
                  <a:cubicBezTo>
                    <a:pt x="121" y="74"/>
                    <a:pt x="119" y="74"/>
                    <a:pt x="119" y="74"/>
                  </a:cubicBezTo>
                  <a:cubicBezTo>
                    <a:pt x="107" y="78"/>
                    <a:pt x="107" y="88"/>
                    <a:pt x="107" y="89"/>
                  </a:cubicBezTo>
                  <a:cubicBezTo>
                    <a:pt x="107" y="93"/>
                    <a:pt x="110" y="99"/>
                    <a:pt x="119" y="99"/>
                  </a:cubicBezTo>
                  <a:cubicBezTo>
                    <a:pt x="124" y="99"/>
                    <a:pt x="134" y="95"/>
                    <a:pt x="134" y="82"/>
                  </a:cubicBezTo>
                  <a:cubicBezTo>
                    <a:pt x="134" y="70"/>
                    <a:pt x="125" y="62"/>
                    <a:pt x="113" y="62"/>
                  </a:cubicBezTo>
                  <a:cubicBezTo>
                    <a:pt x="96" y="62"/>
                    <a:pt x="81" y="74"/>
                    <a:pt x="63" y="88"/>
                  </a:cubicBezTo>
                  <a:cubicBezTo>
                    <a:pt x="55" y="95"/>
                    <a:pt x="46" y="101"/>
                    <a:pt x="36" y="105"/>
                  </a:cubicBezTo>
                  <a:lnTo>
                    <a:pt x="60" y="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4" name="Freeform 232 1">
              <a:extLst>
                <a:ext uri="{FF2B5EF4-FFF2-40B4-BE49-F238E27FC236}">
                  <a16:creationId xmlns:a16="http://schemas.microsoft.com/office/drawing/2014/main" id="{75EF24E3-03B1-47E4-ADC7-EA41C2D0890D}"/>
                </a:ext>
              </a:extLst>
            </p:cNvPr>
            <p:cNvSpPr>
              <a:spLocks/>
            </p:cNvSpPr>
            <p:nvPr>
              <p:custDataLst>
                <p:tags r:id="rId169"/>
              </p:custDataLst>
            </p:nvPr>
          </p:nvSpPr>
          <p:spPr bwMode="auto">
            <a:xfrm>
              <a:off x="4246563" y="5661025"/>
              <a:ext cx="66675" cy="39687"/>
            </a:xfrm>
            <a:custGeom>
              <a:avLst/>
              <a:gdLst>
                <a:gd name="T0" fmla="*/ 67 w 133"/>
                <a:gd name="T1" fmla="*/ 0 h 77"/>
                <a:gd name="T2" fmla="*/ 0 w 133"/>
                <a:gd name="T3" fmla="*/ 68 h 77"/>
                <a:gd name="T4" fmla="*/ 9 w 133"/>
                <a:gd name="T5" fmla="*/ 77 h 77"/>
                <a:gd name="T6" fmla="*/ 67 w 133"/>
                <a:gd name="T7" fmla="*/ 26 h 77"/>
                <a:gd name="T8" fmla="*/ 124 w 133"/>
                <a:gd name="T9" fmla="*/ 77 h 77"/>
                <a:gd name="T10" fmla="*/ 133 w 133"/>
                <a:gd name="T11" fmla="*/ 68 h 77"/>
                <a:gd name="T12" fmla="*/ 67 w 133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7">
                  <a:moveTo>
                    <a:pt x="67" y="0"/>
                  </a:moveTo>
                  <a:lnTo>
                    <a:pt x="0" y="68"/>
                  </a:lnTo>
                  <a:lnTo>
                    <a:pt x="9" y="77"/>
                  </a:lnTo>
                  <a:lnTo>
                    <a:pt x="67" y="26"/>
                  </a:lnTo>
                  <a:lnTo>
                    <a:pt x="124" y="77"/>
                  </a:lnTo>
                  <a:lnTo>
                    <a:pt x="133" y="68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5" name="Freeform 233 1">
              <a:extLst>
                <a:ext uri="{FF2B5EF4-FFF2-40B4-BE49-F238E27FC236}">
                  <a16:creationId xmlns:a16="http://schemas.microsoft.com/office/drawing/2014/main" id="{49BE6F69-5CBB-4E71-BB49-5E0801B6F7B9}"/>
                </a:ext>
              </a:extLst>
            </p:cNvPr>
            <p:cNvSpPr>
              <a:spLocks/>
            </p:cNvSpPr>
            <p:nvPr>
              <p:custDataLst>
                <p:tags r:id="rId170"/>
              </p:custDataLst>
            </p:nvPr>
          </p:nvSpPr>
          <p:spPr bwMode="auto">
            <a:xfrm>
              <a:off x="4211638" y="5727700"/>
              <a:ext cx="141287" cy="114300"/>
            </a:xfrm>
            <a:custGeom>
              <a:avLst/>
              <a:gdLst>
                <a:gd name="T0" fmla="*/ 34 w 284"/>
                <a:gd name="T1" fmla="*/ 47 h 224"/>
                <a:gd name="T2" fmla="*/ 34 w 284"/>
                <a:gd name="T3" fmla="*/ 201 h 224"/>
                <a:gd name="T4" fmla="*/ 0 w 284"/>
                <a:gd name="T5" fmla="*/ 201 h 224"/>
                <a:gd name="T6" fmla="*/ 0 w 284"/>
                <a:gd name="T7" fmla="*/ 224 h 224"/>
                <a:gd name="T8" fmla="*/ 63 w 284"/>
                <a:gd name="T9" fmla="*/ 223 h 224"/>
                <a:gd name="T10" fmla="*/ 126 w 284"/>
                <a:gd name="T11" fmla="*/ 224 h 224"/>
                <a:gd name="T12" fmla="*/ 126 w 284"/>
                <a:gd name="T13" fmla="*/ 201 h 224"/>
                <a:gd name="T14" fmla="*/ 91 w 284"/>
                <a:gd name="T15" fmla="*/ 201 h 224"/>
                <a:gd name="T16" fmla="*/ 91 w 284"/>
                <a:gd name="T17" fmla="*/ 97 h 224"/>
                <a:gd name="T18" fmla="*/ 166 w 284"/>
                <a:gd name="T19" fmla="*/ 18 h 224"/>
                <a:gd name="T20" fmla="*/ 193 w 284"/>
                <a:gd name="T21" fmla="*/ 66 h 224"/>
                <a:gd name="T22" fmla="*/ 193 w 284"/>
                <a:gd name="T23" fmla="*/ 201 h 224"/>
                <a:gd name="T24" fmla="*/ 159 w 284"/>
                <a:gd name="T25" fmla="*/ 201 h 224"/>
                <a:gd name="T26" fmla="*/ 159 w 284"/>
                <a:gd name="T27" fmla="*/ 224 h 224"/>
                <a:gd name="T28" fmla="*/ 221 w 284"/>
                <a:gd name="T29" fmla="*/ 223 h 224"/>
                <a:gd name="T30" fmla="*/ 284 w 284"/>
                <a:gd name="T31" fmla="*/ 224 h 224"/>
                <a:gd name="T32" fmla="*/ 284 w 284"/>
                <a:gd name="T33" fmla="*/ 201 h 224"/>
                <a:gd name="T34" fmla="*/ 250 w 284"/>
                <a:gd name="T35" fmla="*/ 201 h 224"/>
                <a:gd name="T36" fmla="*/ 250 w 284"/>
                <a:gd name="T37" fmla="*/ 72 h 224"/>
                <a:gd name="T38" fmla="*/ 173 w 284"/>
                <a:gd name="T39" fmla="*/ 0 h 224"/>
                <a:gd name="T40" fmla="*/ 86 w 284"/>
                <a:gd name="T41" fmla="*/ 54 h 224"/>
                <a:gd name="T42" fmla="*/ 86 w 284"/>
                <a:gd name="T43" fmla="*/ 0 h 224"/>
                <a:gd name="T44" fmla="*/ 0 w 284"/>
                <a:gd name="T45" fmla="*/ 4 h 224"/>
                <a:gd name="T46" fmla="*/ 0 w 284"/>
                <a:gd name="T47" fmla="*/ 27 h 224"/>
                <a:gd name="T48" fmla="*/ 34 w 284"/>
                <a:gd name="T49" fmla="*/ 4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4" h="224">
                  <a:moveTo>
                    <a:pt x="34" y="47"/>
                  </a:moveTo>
                  <a:lnTo>
                    <a:pt x="34" y="201"/>
                  </a:lnTo>
                  <a:lnTo>
                    <a:pt x="0" y="201"/>
                  </a:lnTo>
                  <a:lnTo>
                    <a:pt x="0" y="224"/>
                  </a:lnTo>
                  <a:cubicBezTo>
                    <a:pt x="14" y="224"/>
                    <a:pt x="44" y="223"/>
                    <a:pt x="63" y="223"/>
                  </a:cubicBezTo>
                  <a:cubicBezTo>
                    <a:pt x="82" y="223"/>
                    <a:pt x="112" y="224"/>
                    <a:pt x="126" y="224"/>
                  </a:cubicBezTo>
                  <a:lnTo>
                    <a:pt x="126" y="201"/>
                  </a:lnTo>
                  <a:lnTo>
                    <a:pt x="91" y="201"/>
                  </a:lnTo>
                  <a:lnTo>
                    <a:pt x="91" y="97"/>
                  </a:lnTo>
                  <a:cubicBezTo>
                    <a:pt x="91" y="42"/>
                    <a:pt x="134" y="18"/>
                    <a:pt x="166" y="18"/>
                  </a:cubicBezTo>
                  <a:cubicBezTo>
                    <a:pt x="183" y="18"/>
                    <a:pt x="193" y="28"/>
                    <a:pt x="193" y="66"/>
                  </a:cubicBezTo>
                  <a:lnTo>
                    <a:pt x="193" y="201"/>
                  </a:lnTo>
                  <a:lnTo>
                    <a:pt x="159" y="201"/>
                  </a:lnTo>
                  <a:lnTo>
                    <a:pt x="159" y="224"/>
                  </a:lnTo>
                  <a:cubicBezTo>
                    <a:pt x="173" y="224"/>
                    <a:pt x="203" y="223"/>
                    <a:pt x="221" y="223"/>
                  </a:cubicBezTo>
                  <a:cubicBezTo>
                    <a:pt x="241" y="223"/>
                    <a:pt x="270" y="224"/>
                    <a:pt x="284" y="224"/>
                  </a:cubicBezTo>
                  <a:lnTo>
                    <a:pt x="284" y="201"/>
                  </a:lnTo>
                  <a:lnTo>
                    <a:pt x="250" y="201"/>
                  </a:lnTo>
                  <a:lnTo>
                    <a:pt x="250" y="72"/>
                  </a:lnTo>
                  <a:cubicBezTo>
                    <a:pt x="250" y="19"/>
                    <a:pt x="223" y="0"/>
                    <a:pt x="173" y="0"/>
                  </a:cubicBezTo>
                  <a:cubicBezTo>
                    <a:pt x="125" y="0"/>
                    <a:pt x="99" y="28"/>
                    <a:pt x="86" y="54"/>
                  </a:cubicBezTo>
                  <a:lnTo>
                    <a:pt x="86" y="0"/>
                  </a:lnTo>
                  <a:lnTo>
                    <a:pt x="0" y="4"/>
                  </a:lnTo>
                  <a:lnTo>
                    <a:pt x="0" y="27"/>
                  </a:lnTo>
                  <a:cubicBezTo>
                    <a:pt x="31" y="27"/>
                    <a:pt x="34" y="27"/>
                    <a:pt x="34" y="4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6" name="Oval 234">
              <a:extLst>
                <a:ext uri="{FF2B5EF4-FFF2-40B4-BE49-F238E27FC236}">
                  <a16:creationId xmlns:a16="http://schemas.microsoft.com/office/drawing/2014/main" id="{F33CD717-98D1-4C58-897F-2694EA5123F7}"/>
                </a:ext>
              </a:extLst>
            </p:cNvPr>
            <p:cNvSpPr>
              <a:spLocks noChangeArrowheads="1"/>
            </p:cNvSpPr>
            <p:nvPr>
              <p:custDataLst>
                <p:tags r:id="rId171"/>
              </p:custDataLst>
            </p:nvPr>
          </p:nvSpPr>
          <p:spPr bwMode="auto">
            <a:xfrm>
              <a:off x="4433888" y="5764213"/>
              <a:ext cx="26987" cy="28575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7" name="Freeform 235 1">
              <a:extLst>
                <a:ext uri="{FF2B5EF4-FFF2-40B4-BE49-F238E27FC236}">
                  <a16:creationId xmlns:a16="http://schemas.microsoft.com/office/drawing/2014/main" id="{D779E4EC-6C5B-415B-AA37-F6A8EE017D42}"/>
                </a:ext>
              </a:extLst>
            </p:cNvPr>
            <p:cNvSpPr>
              <a:spLocks/>
            </p:cNvSpPr>
            <p:nvPr>
              <p:custDataLst>
                <p:tags r:id="rId172"/>
              </p:custDataLst>
            </p:nvPr>
          </p:nvSpPr>
          <p:spPr bwMode="auto">
            <a:xfrm>
              <a:off x="4575175" y="5624513"/>
              <a:ext cx="63500" cy="307975"/>
            </a:xfrm>
            <a:custGeom>
              <a:avLst/>
              <a:gdLst>
                <a:gd name="T0" fmla="*/ 131 w 131"/>
                <a:gd name="T1" fmla="*/ 593 h 598"/>
                <a:gd name="T2" fmla="*/ 129 w 131"/>
                <a:gd name="T3" fmla="*/ 589 h 598"/>
                <a:gd name="T4" fmla="*/ 51 w 131"/>
                <a:gd name="T5" fmla="*/ 442 h 598"/>
                <a:gd name="T6" fmla="*/ 35 w 131"/>
                <a:gd name="T7" fmla="*/ 299 h 598"/>
                <a:gd name="T8" fmla="*/ 126 w 131"/>
                <a:gd name="T9" fmla="*/ 11 h 598"/>
                <a:gd name="T10" fmla="*/ 131 w 131"/>
                <a:gd name="T11" fmla="*/ 5 h 598"/>
                <a:gd name="T12" fmla="*/ 125 w 131"/>
                <a:gd name="T13" fmla="*/ 0 h 598"/>
                <a:gd name="T14" fmla="*/ 84 w 131"/>
                <a:gd name="T15" fmla="*/ 37 h 598"/>
                <a:gd name="T16" fmla="*/ 0 w 131"/>
                <a:gd name="T17" fmla="*/ 299 h 598"/>
                <a:gd name="T18" fmla="*/ 78 w 131"/>
                <a:gd name="T19" fmla="*/ 554 h 598"/>
                <a:gd name="T20" fmla="*/ 125 w 131"/>
                <a:gd name="T21" fmla="*/ 598 h 598"/>
                <a:gd name="T22" fmla="*/ 131 w 131"/>
                <a:gd name="T23" fmla="*/ 593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598">
                  <a:moveTo>
                    <a:pt x="131" y="593"/>
                  </a:moveTo>
                  <a:cubicBezTo>
                    <a:pt x="131" y="591"/>
                    <a:pt x="130" y="590"/>
                    <a:pt x="129" y="589"/>
                  </a:cubicBezTo>
                  <a:cubicBezTo>
                    <a:pt x="106" y="564"/>
                    <a:pt x="72" y="524"/>
                    <a:pt x="51" y="442"/>
                  </a:cubicBezTo>
                  <a:cubicBezTo>
                    <a:pt x="39" y="397"/>
                    <a:pt x="35" y="346"/>
                    <a:pt x="35" y="299"/>
                  </a:cubicBezTo>
                  <a:cubicBezTo>
                    <a:pt x="35" y="168"/>
                    <a:pt x="66" y="76"/>
                    <a:pt x="126" y="11"/>
                  </a:cubicBezTo>
                  <a:cubicBezTo>
                    <a:pt x="131" y="7"/>
                    <a:pt x="131" y="6"/>
                    <a:pt x="131" y="5"/>
                  </a:cubicBezTo>
                  <a:cubicBezTo>
                    <a:pt x="131" y="0"/>
                    <a:pt x="127" y="0"/>
                    <a:pt x="125" y="0"/>
                  </a:cubicBezTo>
                  <a:cubicBezTo>
                    <a:pt x="117" y="0"/>
                    <a:pt x="90" y="30"/>
                    <a:pt x="84" y="37"/>
                  </a:cubicBezTo>
                  <a:cubicBezTo>
                    <a:pt x="33" y="98"/>
                    <a:pt x="0" y="187"/>
                    <a:pt x="0" y="299"/>
                  </a:cubicBezTo>
                  <a:cubicBezTo>
                    <a:pt x="0" y="370"/>
                    <a:pt x="13" y="470"/>
                    <a:pt x="78" y="554"/>
                  </a:cubicBezTo>
                  <a:cubicBezTo>
                    <a:pt x="83" y="560"/>
                    <a:pt x="116" y="598"/>
                    <a:pt x="125" y="598"/>
                  </a:cubicBezTo>
                  <a:cubicBezTo>
                    <a:pt x="127" y="598"/>
                    <a:pt x="131" y="598"/>
                    <a:pt x="131" y="5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8" name="Freeform 236 1">
              <a:extLst>
                <a:ext uri="{FF2B5EF4-FFF2-40B4-BE49-F238E27FC236}">
                  <a16:creationId xmlns:a16="http://schemas.microsoft.com/office/drawing/2014/main" id="{5EC84D7A-46D8-4B20-9EA3-71627ADB0825}"/>
                </a:ext>
              </a:extLst>
            </p:cNvPr>
            <p:cNvSpPr>
              <a:spLocks/>
            </p:cNvSpPr>
            <p:nvPr>
              <p:custDataLst>
                <p:tags r:id="rId173"/>
              </p:custDataLst>
            </p:nvPr>
          </p:nvSpPr>
          <p:spPr bwMode="auto">
            <a:xfrm>
              <a:off x="4662488" y="5662613"/>
              <a:ext cx="123825" cy="233362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6 h 454"/>
                <a:gd name="T8" fmla="*/ 160 w 249"/>
                <a:gd name="T9" fmla="*/ 136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3 w 249"/>
                <a:gd name="T27" fmla="*/ 58 h 454"/>
                <a:gd name="T28" fmla="*/ 126 w 249"/>
                <a:gd name="T29" fmla="*/ 136 h 454"/>
                <a:gd name="T30" fmla="*/ 92 w 249"/>
                <a:gd name="T31" fmla="*/ 136 h 454"/>
                <a:gd name="T32" fmla="*/ 77 w 249"/>
                <a:gd name="T33" fmla="*/ 146 h 454"/>
                <a:gd name="T34" fmla="*/ 91 w 249"/>
                <a:gd name="T35" fmla="*/ 152 h 454"/>
                <a:gd name="T36" fmla="*/ 124 w 249"/>
                <a:gd name="T37" fmla="*/ 152 h 454"/>
                <a:gd name="T38" fmla="*/ 86 w 249"/>
                <a:gd name="T39" fmla="*/ 349 h 454"/>
                <a:gd name="T40" fmla="*/ 43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89 h 454"/>
                <a:gd name="T48" fmla="*/ 0 w 249"/>
                <a:gd name="T49" fmla="*/ 419 h 454"/>
                <a:gd name="T50" fmla="*/ 43 w 249"/>
                <a:gd name="T51" fmla="*/ 454 h 454"/>
                <a:gd name="T52" fmla="*/ 99 w 249"/>
                <a:gd name="T53" fmla="*/ 405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6"/>
                    <a:pt x="210" y="136"/>
                    <a:pt x="201" y="136"/>
                  </a:cubicBezTo>
                  <a:lnTo>
                    <a:pt x="160" y="136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2" y="64"/>
                  </a:cubicBezTo>
                  <a:cubicBezTo>
                    <a:pt x="235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3" y="58"/>
                  </a:cubicBezTo>
                  <a:cubicBezTo>
                    <a:pt x="140" y="69"/>
                    <a:pt x="138" y="74"/>
                    <a:pt x="126" y="136"/>
                  </a:cubicBezTo>
                  <a:lnTo>
                    <a:pt x="92" y="136"/>
                  </a:lnTo>
                  <a:cubicBezTo>
                    <a:pt x="82" y="136"/>
                    <a:pt x="77" y="136"/>
                    <a:pt x="77" y="146"/>
                  </a:cubicBezTo>
                  <a:cubicBezTo>
                    <a:pt x="77" y="152"/>
                    <a:pt x="81" y="152"/>
                    <a:pt x="91" y="152"/>
                  </a:cubicBezTo>
                  <a:lnTo>
                    <a:pt x="124" y="152"/>
                  </a:lnTo>
                  <a:lnTo>
                    <a:pt x="86" y="349"/>
                  </a:lnTo>
                  <a:cubicBezTo>
                    <a:pt x="77" y="397"/>
                    <a:pt x="69" y="443"/>
                    <a:pt x="43" y="443"/>
                  </a:cubicBezTo>
                  <a:cubicBezTo>
                    <a:pt x="41" y="443"/>
                    <a:pt x="28" y="443"/>
                    <a:pt x="19" y="434"/>
                  </a:cubicBezTo>
                  <a:cubicBezTo>
                    <a:pt x="42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8" y="389"/>
                  </a:cubicBezTo>
                  <a:cubicBezTo>
                    <a:pt x="15" y="389"/>
                    <a:pt x="0" y="400"/>
                    <a:pt x="0" y="419"/>
                  </a:cubicBezTo>
                  <a:cubicBezTo>
                    <a:pt x="0" y="442"/>
                    <a:pt x="22" y="454"/>
                    <a:pt x="43" y="454"/>
                  </a:cubicBezTo>
                  <a:cubicBezTo>
                    <a:pt x="70" y="454"/>
                    <a:pt x="90" y="424"/>
                    <a:pt x="99" y="405"/>
                  </a:cubicBezTo>
                  <a:cubicBezTo>
                    <a:pt x="115" y="374"/>
                    <a:pt x="126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9" name="Freeform 237 1">
              <a:extLst>
                <a:ext uri="{FF2B5EF4-FFF2-40B4-BE49-F238E27FC236}">
                  <a16:creationId xmlns:a16="http://schemas.microsoft.com/office/drawing/2014/main" id="{B9037E64-6160-4E42-8D43-68DED6272CC5}"/>
                </a:ext>
              </a:extLst>
            </p:cNvPr>
            <p:cNvSpPr>
              <a:spLocks/>
            </p:cNvSpPr>
            <p:nvPr>
              <p:custDataLst>
                <p:tags r:id="rId174"/>
              </p:custDataLst>
            </p:nvPr>
          </p:nvSpPr>
          <p:spPr bwMode="auto">
            <a:xfrm>
              <a:off x="4811713" y="5613400"/>
              <a:ext cx="84137" cy="125412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5 h 245"/>
                <a:gd name="T4" fmla="*/ 78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1 w 171"/>
                <a:gd name="T17" fmla="*/ 226 h 245"/>
                <a:gd name="T18" fmla="*/ 0 w 171"/>
                <a:gd name="T19" fmla="*/ 234 h 245"/>
                <a:gd name="T20" fmla="*/ 11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2 h 245"/>
                <a:gd name="T28" fmla="*/ 89 w 171"/>
                <a:gd name="T29" fmla="*/ 199 h 245"/>
                <a:gd name="T30" fmla="*/ 87 w 171"/>
                <a:gd name="T31" fmla="*/ 209 h 245"/>
                <a:gd name="T32" fmla="*/ 124 w 171"/>
                <a:gd name="T33" fmla="*/ 245 h 245"/>
                <a:gd name="T34" fmla="*/ 168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6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5 w 171"/>
                <a:gd name="T55" fmla="*/ 102 h 245"/>
                <a:gd name="T56" fmla="*/ 137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8" y="0"/>
                  </a:cubicBezTo>
                  <a:cubicBezTo>
                    <a:pt x="71" y="0"/>
                    <a:pt x="42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1" y="245"/>
                  </a:cubicBezTo>
                  <a:cubicBezTo>
                    <a:pt x="21" y="245"/>
                    <a:pt x="25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69" y="165"/>
                    <a:pt x="89" y="173"/>
                    <a:pt x="89" y="192"/>
                  </a:cubicBezTo>
                  <a:cubicBezTo>
                    <a:pt x="89" y="193"/>
                    <a:pt x="89" y="195"/>
                    <a:pt x="89" y="199"/>
                  </a:cubicBezTo>
                  <a:cubicBezTo>
                    <a:pt x="87" y="204"/>
                    <a:pt x="87" y="206"/>
                    <a:pt x="87" y="209"/>
                  </a:cubicBezTo>
                  <a:cubicBezTo>
                    <a:pt x="87" y="234"/>
                    <a:pt x="107" y="245"/>
                    <a:pt x="124" y="245"/>
                  </a:cubicBezTo>
                  <a:cubicBezTo>
                    <a:pt x="158" y="245"/>
                    <a:pt x="168" y="192"/>
                    <a:pt x="168" y="192"/>
                  </a:cubicBezTo>
                  <a:cubicBezTo>
                    <a:pt x="168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6"/>
                    <a:pt x="125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5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0" y="148"/>
                    <a:pt x="83" y="136"/>
                    <a:pt x="89" y="131"/>
                  </a:cubicBezTo>
                  <a:cubicBezTo>
                    <a:pt x="107" y="114"/>
                    <a:pt x="124" y="98"/>
                    <a:pt x="144" y="98"/>
                  </a:cubicBezTo>
                  <a:cubicBezTo>
                    <a:pt x="148" y="98"/>
                    <a:pt x="153" y="99"/>
                    <a:pt x="155" y="102"/>
                  </a:cubicBezTo>
                  <a:cubicBezTo>
                    <a:pt x="140" y="105"/>
                    <a:pt x="137" y="117"/>
                    <a:pt x="137" y="122"/>
                  </a:cubicBezTo>
                  <a:cubicBezTo>
                    <a:pt x="137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4" y="88"/>
                    <a:pt x="106" y="102"/>
                    <a:pt x="89" y="119"/>
                  </a:cubicBezTo>
                  <a:cubicBezTo>
                    <a:pt x="74" y="133"/>
                    <a:pt x="62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0" name="Freeform 238 1">
              <a:extLst>
                <a:ext uri="{FF2B5EF4-FFF2-40B4-BE49-F238E27FC236}">
                  <a16:creationId xmlns:a16="http://schemas.microsoft.com/office/drawing/2014/main" id="{2C0CAAA5-4587-444A-A412-3570869B53D1}"/>
                </a:ext>
              </a:extLst>
            </p:cNvPr>
            <p:cNvSpPr>
              <a:spLocks/>
            </p:cNvSpPr>
            <p:nvPr>
              <p:custDataLst>
                <p:tags r:id="rId175"/>
              </p:custDataLst>
            </p:nvPr>
          </p:nvSpPr>
          <p:spPr bwMode="auto">
            <a:xfrm>
              <a:off x="4784725" y="5781675"/>
              <a:ext cx="93662" cy="125412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2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2" y="243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4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1" name="Freeform 239 1">
              <a:extLst>
                <a:ext uri="{FF2B5EF4-FFF2-40B4-BE49-F238E27FC236}">
                  <a16:creationId xmlns:a16="http://schemas.microsoft.com/office/drawing/2014/main" id="{4D21E404-7FF8-4BFA-8B1C-93CA30628B93}"/>
                </a:ext>
              </a:extLst>
            </p:cNvPr>
            <p:cNvSpPr>
              <a:spLocks/>
            </p:cNvSpPr>
            <p:nvPr>
              <p:custDataLst>
                <p:tags r:id="rId176"/>
              </p:custDataLst>
            </p:nvPr>
          </p:nvSpPr>
          <p:spPr bwMode="auto">
            <a:xfrm>
              <a:off x="4943475" y="5649913"/>
              <a:ext cx="58737" cy="257175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1" y="98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2" name="Freeform 240 1">
              <a:extLst>
                <a:ext uri="{FF2B5EF4-FFF2-40B4-BE49-F238E27FC236}">
                  <a16:creationId xmlns:a16="http://schemas.microsoft.com/office/drawing/2014/main" id="{E5A4A154-FE28-4068-B127-F474C82A0086}"/>
                </a:ext>
              </a:extLst>
            </p:cNvPr>
            <p:cNvSpPr>
              <a:spLocks/>
            </p:cNvSpPr>
            <p:nvPr>
              <p:custDataLst>
                <p:tags r:id="rId177"/>
              </p:custDataLst>
            </p:nvPr>
          </p:nvSpPr>
          <p:spPr bwMode="auto">
            <a:xfrm>
              <a:off x="5022850" y="5729288"/>
              <a:ext cx="127000" cy="115887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5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6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4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8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5"/>
                    <a:pt x="216" y="5"/>
                  </a:cubicBezTo>
                  <a:cubicBezTo>
                    <a:pt x="213" y="5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6" y="50"/>
                    <a:pt x="106" y="41"/>
                  </a:cubicBezTo>
                  <a:cubicBezTo>
                    <a:pt x="106" y="18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3"/>
                    <a:pt x="74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3" name="Freeform 241 1">
              <a:extLst>
                <a:ext uri="{FF2B5EF4-FFF2-40B4-BE49-F238E27FC236}">
                  <a16:creationId xmlns:a16="http://schemas.microsoft.com/office/drawing/2014/main" id="{C76820B7-648F-4406-B1A0-38CA24AF1660}"/>
                </a:ext>
              </a:extLst>
            </p:cNvPr>
            <p:cNvSpPr>
              <a:spLocks/>
            </p:cNvSpPr>
            <p:nvPr>
              <p:custDataLst>
                <p:tags r:id="rId178"/>
              </p:custDataLst>
            </p:nvPr>
          </p:nvSpPr>
          <p:spPr bwMode="auto">
            <a:xfrm>
              <a:off x="5170488" y="5613400"/>
              <a:ext cx="84137" cy="125412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5 h 245"/>
                <a:gd name="T4" fmla="*/ 79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1 w 171"/>
                <a:gd name="T17" fmla="*/ 226 h 245"/>
                <a:gd name="T18" fmla="*/ 0 w 171"/>
                <a:gd name="T19" fmla="*/ 234 h 245"/>
                <a:gd name="T20" fmla="*/ 12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2 h 245"/>
                <a:gd name="T28" fmla="*/ 89 w 171"/>
                <a:gd name="T29" fmla="*/ 199 h 245"/>
                <a:gd name="T30" fmla="*/ 87 w 171"/>
                <a:gd name="T31" fmla="*/ 209 h 245"/>
                <a:gd name="T32" fmla="*/ 124 w 171"/>
                <a:gd name="T33" fmla="*/ 245 h 245"/>
                <a:gd name="T34" fmla="*/ 168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6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6 w 171"/>
                <a:gd name="T55" fmla="*/ 102 h 245"/>
                <a:gd name="T56" fmla="*/ 137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69" y="165"/>
                    <a:pt x="89" y="173"/>
                    <a:pt x="89" y="192"/>
                  </a:cubicBezTo>
                  <a:cubicBezTo>
                    <a:pt x="89" y="193"/>
                    <a:pt x="89" y="195"/>
                    <a:pt x="89" y="199"/>
                  </a:cubicBezTo>
                  <a:cubicBezTo>
                    <a:pt x="87" y="204"/>
                    <a:pt x="87" y="206"/>
                    <a:pt x="87" y="209"/>
                  </a:cubicBezTo>
                  <a:cubicBezTo>
                    <a:pt x="87" y="234"/>
                    <a:pt x="107" y="245"/>
                    <a:pt x="124" y="245"/>
                  </a:cubicBezTo>
                  <a:cubicBezTo>
                    <a:pt x="158" y="245"/>
                    <a:pt x="168" y="192"/>
                    <a:pt x="168" y="192"/>
                  </a:cubicBezTo>
                  <a:cubicBezTo>
                    <a:pt x="168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6"/>
                    <a:pt x="125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5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0" y="148"/>
                    <a:pt x="83" y="136"/>
                    <a:pt x="89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7" y="117"/>
                    <a:pt x="137" y="122"/>
                  </a:cubicBezTo>
                  <a:cubicBezTo>
                    <a:pt x="137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5" y="88"/>
                    <a:pt x="106" y="102"/>
                    <a:pt x="89" y="119"/>
                  </a:cubicBezTo>
                  <a:cubicBezTo>
                    <a:pt x="74" y="133"/>
                    <a:pt x="62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4" name="Freeform 242 1">
              <a:extLst>
                <a:ext uri="{FF2B5EF4-FFF2-40B4-BE49-F238E27FC236}">
                  <a16:creationId xmlns:a16="http://schemas.microsoft.com/office/drawing/2014/main" id="{500C6A43-6C92-4FA4-8B6F-315FD0907043}"/>
                </a:ext>
              </a:extLst>
            </p:cNvPr>
            <p:cNvSpPr>
              <a:spLocks/>
            </p:cNvSpPr>
            <p:nvPr>
              <p:custDataLst>
                <p:tags r:id="rId179"/>
              </p:custDataLst>
            </p:nvPr>
          </p:nvSpPr>
          <p:spPr bwMode="auto">
            <a:xfrm>
              <a:off x="5170488" y="5781675"/>
              <a:ext cx="93662" cy="125412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6 w 190"/>
                <a:gd name="T9" fmla="*/ 11 h 245"/>
                <a:gd name="T10" fmla="*/ 35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1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5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2 w 190"/>
                <a:gd name="T35" fmla="*/ 122 h 245"/>
                <a:gd name="T36" fmla="*/ 112 w 190"/>
                <a:gd name="T37" fmla="*/ 196 h 245"/>
                <a:gd name="T38" fmla="*/ 106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8 w 190"/>
                <a:gd name="T55" fmla="*/ 128 h 245"/>
                <a:gd name="T56" fmla="*/ 145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5" y="245"/>
                    <a:pt x="22" y="243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4" y="165"/>
                    <a:pt x="45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4" y="98"/>
                    <a:pt x="112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2" y="196"/>
                  </a:cubicBezTo>
                  <a:cubicBezTo>
                    <a:pt x="108" y="206"/>
                    <a:pt x="106" y="209"/>
                    <a:pt x="106" y="215"/>
                  </a:cubicBezTo>
                  <a:cubicBezTo>
                    <a:pt x="106" y="234"/>
                    <a:pt x="122" y="245"/>
                    <a:pt x="140" y="245"/>
                  </a:cubicBezTo>
                  <a:cubicBezTo>
                    <a:pt x="174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79" y="187"/>
                    <a:pt x="179" y="189"/>
                    <a:pt x="178" y="193"/>
                  </a:cubicBezTo>
                  <a:cubicBezTo>
                    <a:pt x="169" y="221"/>
                    <a:pt x="154" y="235"/>
                    <a:pt x="141" y="235"/>
                  </a:cubicBezTo>
                  <a:cubicBezTo>
                    <a:pt x="133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8" y="147"/>
                    <a:pt x="158" y="128"/>
                  </a:cubicBezTo>
                  <a:cubicBezTo>
                    <a:pt x="158" y="122"/>
                    <a:pt x="158" y="107"/>
                    <a:pt x="145" y="97"/>
                  </a:cubicBezTo>
                  <a:cubicBezTo>
                    <a:pt x="140" y="93"/>
                    <a:pt x="129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5" name="Freeform 243 1">
              <a:extLst>
                <a:ext uri="{FF2B5EF4-FFF2-40B4-BE49-F238E27FC236}">
                  <a16:creationId xmlns:a16="http://schemas.microsoft.com/office/drawing/2014/main" id="{0CD2CE36-0BFF-4D9A-A5CA-EADD27744DDD}"/>
                </a:ext>
              </a:extLst>
            </p:cNvPr>
            <p:cNvSpPr>
              <a:spLocks/>
            </p:cNvSpPr>
            <p:nvPr>
              <p:custDataLst>
                <p:tags r:id="rId180"/>
              </p:custDataLst>
            </p:nvPr>
          </p:nvSpPr>
          <p:spPr bwMode="auto">
            <a:xfrm>
              <a:off x="5299075" y="5649913"/>
              <a:ext cx="57150" cy="257175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8" y="66"/>
                    <a:pt x="87" y="146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6" name="Freeform 244 1">
              <a:extLst>
                <a:ext uri="{FF2B5EF4-FFF2-40B4-BE49-F238E27FC236}">
                  <a16:creationId xmlns:a16="http://schemas.microsoft.com/office/drawing/2014/main" id="{67689126-DF90-4C89-9CE4-6AAEE6970839}"/>
                </a:ext>
              </a:extLst>
            </p:cNvPr>
            <p:cNvSpPr>
              <a:spLocks/>
            </p:cNvSpPr>
            <p:nvPr>
              <p:custDataLst>
                <p:tags r:id="rId181"/>
              </p:custDataLst>
            </p:nvPr>
          </p:nvSpPr>
          <p:spPr bwMode="auto">
            <a:xfrm>
              <a:off x="5456238" y="5773738"/>
              <a:ext cx="150812" cy="9525"/>
            </a:xfrm>
            <a:custGeom>
              <a:avLst/>
              <a:gdLst>
                <a:gd name="T0" fmla="*/ 288 w 305"/>
                <a:gd name="T1" fmla="*/ 20 h 20"/>
                <a:gd name="T2" fmla="*/ 305 w 305"/>
                <a:gd name="T3" fmla="*/ 10 h 20"/>
                <a:gd name="T4" fmla="*/ 288 w 305"/>
                <a:gd name="T5" fmla="*/ 0 h 20"/>
                <a:gd name="T6" fmla="*/ 18 w 305"/>
                <a:gd name="T7" fmla="*/ 0 h 20"/>
                <a:gd name="T8" fmla="*/ 0 w 305"/>
                <a:gd name="T9" fmla="*/ 10 h 20"/>
                <a:gd name="T10" fmla="*/ 18 w 305"/>
                <a:gd name="T11" fmla="*/ 20 h 20"/>
                <a:gd name="T12" fmla="*/ 288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8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8" y="0"/>
                  </a:cubicBezTo>
                  <a:lnTo>
                    <a:pt x="18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8" y="20"/>
                  </a:cubicBezTo>
                  <a:lnTo>
                    <a:pt x="288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7" name="Freeform 245 1">
              <a:extLst>
                <a:ext uri="{FF2B5EF4-FFF2-40B4-BE49-F238E27FC236}">
                  <a16:creationId xmlns:a16="http://schemas.microsoft.com/office/drawing/2014/main" id="{E35B8A82-27FE-4B48-BDF9-06BEAAE7B718}"/>
                </a:ext>
              </a:extLst>
            </p:cNvPr>
            <p:cNvSpPr>
              <a:spLocks/>
            </p:cNvSpPr>
            <p:nvPr>
              <p:custDataLst>
                <p:tags r:id="rId182"/>
              </p:custDataLst>
            </p:nvPr>
          </p:nvSpPr>
          <p:spPr bwMode="auto">
            <a:xfrm>
              <a:off x="5695950" y="5662613"/>
              <a:ext cx="123825" cy="233362"/>
            </a:xfrm>
            <a:custGeom>
              <a:avLst/>
              <a:gdLst>
                <a:gd name="T0" fmla="*/ 156 w 248"/>
                <a:gd name="T1" fmla="*/ 152 h 454"/>
                <a:gd name="T2" fmla="*/ 199 w 248"/>
                <a:gd name="T3" fmla="*/ 152 h 454"/>
                <a:gd name="T4" fmla="*/ 214 w 248"/>
                <a:gd name="T5" fmla="*/ 142 h 454"/>
                <a:gd name="T6" fmla="*/ 201 w 248"/>
                <a:gd name="T7" fmla="*/ 136 h 454"/>
                <a:gd name="T8" fmla="*/ 159 w 248"/>
                <a:gd name="T9" fmla="*/ 136 h 454"/>
                <a:gd name="T10" fmla="*/ 170 w 248"/>
                <a:gd name="T11" fmla="*/ 80 h 454"/>
                <a:gd name="T12" fmla="*/ 182 w 248"/>
                <a:gd name="T13" fmla="*/ 28 h 454"/>
                <a:gd name="T14" fmla="*/ 205 w 248"/>
                <a:gd name="T15" fmla="*/ 11 h 454"/>
                <a:gd name="T16" fmla="*/ 229 w 248"/>
                <a:gd name="T17" fmla="*/ 20 h 454"/>
                <a:gd name="T18" fmla="*/ 203 w 248"/>
                <a:gd name="T19" fmla="*/ 47 h 454"/>
                <a:gd name="T20" fmla="*/ 221 w 248"/>
                <a:gd name="T21" fmla="*/ 64 h 454"/>
                <a:gd name="T22" fmla="*/ 248 w 248"/>
                <a:gd name="T23" fmla="*/ 34 h 454"/>
                <a:gd name="T24" fmla="*/ 205 w 248"/>
                <a:gd name="T25" fmla="*/ 0 h 454"/>
                <a:gd name="T26" fmla="*/ 142 w 248"/>
                <a:gd name="T27" fmla="*/ 58 h 454"/>
                <a:gd name="T28" fmla="*/ 125 w 248"/>
                <a:gd name="T29" fmla="*/ 136 h 454"/>
                <a:gd name="T30" fmla="*/ 91 w 248"/>
                <a:gd name="T31" fmla="*/ 136 h 454"/>
                <a:gd name="T32" fmla="*/ 76 w 248"/>
                <a:gd name="T33" fmla="*/ 146 h 454"/>
                <a:gd name="T34" fmla="*/ 90 w 248"/>
                <a:gd name="T35" fmla="*/ 152 h 454"/>
                <a:gd name="T36" fmla="*/ 123 w 248"/>
                <a:gd name="T37" fmla="*/ 152 h 454"/>
                <a:gd name="T38" fmla="*/ 85 w 248"/>
                <a:gd name="T39" fmla="*/ 349 h 454"/>
                <a:gd name="T40" fmla="*/ 42 w 248"/>
                <a:gd name="T41" fmla="*/ 443 h 454"/>
                <a:gd name="T42" fmla="*/ 18 w 248"/>
                <a:gd name="T43" fmla="*/ 434 h 454"/>
                <a:gd name="T44" fmla="*/ 46 w 248"/>
                <a:gd name="T45" fmla="*/ 407 h 454"/>
                <a:gd name="T46" fmla="*/ 27 w 248"/>
                <a:gd name="T47" fmla="*/ 389 h 454"/>
                <a:gd name="T48" fmla="*/ 0 w 248"/>
                <a:gd name="T49" fmla="*/ 419 h 454"/>
                <a:gd name="T50" fmla="*/ 42 w 248"/>
                <a:gd name="T51" fmla="*/ 454 h 454"/>
                <a:gd name="T52" fmla="*/ 98 w 248"/>
                <a:gd name="T53" fmla="*/ 405 h 454"/>
                <a:gd name="T54" fmla="*/ 126 w 248"/>
                <a:gd name="T55" fmla="*/ 310 h 454"/>
                <a:gd name="T56" fmla="*/ 156 w 248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8" h="454">
                  <a:moveTo>
                    <a:pt x="156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6"/>
                    <a:pt x="209" y="136"/>
                    <a:pt x="201" y="136"/>
                  </a:cubicBezTo>
                  <a:lnTo>
                    <a:pt x="159" y="136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6" y="18"/>
                    <a:pt x="195" y="11"/>
                    <a:pt x="205" y="11"/>
                  </a:cubicBezTo>
                  <a:cubicBezTo>
                    <a:pt x="207" y="11"/>
                    <a:pt x="220" y="11"/>
                    <a:pt x="229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8" y="53"/>
                    <a:pt x="248" y="34"/>
                  </a:cubicBezTo>
                  <a:cubicBezTo>
                    <a:pt x="248" y="11"/>
                    <a:pt x="226" y="0"/>
                    <a:pt x="205" y="0"/>
                  </a:cubicBezTo>
                  <a:cubicBezTo>
                    <a:pt x="188" y="0"/>
                    <a:pt x="157" y="9"/>
                    <a:pt x="142" y="58"/>
                  </a:cubicBezTo>
                  <a:cubicBezTo>
                    <a:pt x="139" y="69"/>
                    <a:pt x="137" y="74"/>
                    <a:pt x="125" y="136"/>
                  </a:cubicBezTo>
                  <a:lnTo>
                    <a:pt x="91" y="136"/>
                  </a:lnTo>
                  <a:cubicBezTo>
                    <a:pt x="81" y="136"/>
                    <a:pt x="76" y="136"/>
                    <a:pt x="76" y="146"/>
                  </a:cubicBezTo>
                  <a:cubicBezTo>
                    <a:pt x="76" y="152"/>
                    <a:pt x="80" y="152"/>
                    <a:pt x="90" y="152"/>
                  </a:cubicBezTo>
                  <a:lnTo>
                    <a:pt x="123" y="152"/>
                  </a:lnTo>
                  <a:lnTo>
                    <a:pt x="85" y="349"/>
                  </a:lnTo>
                  <a:cubicBezTo>
                    <a:pt x="76" y="397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7" y="389"/>
                  </a:cubicBezTo>
                  <a:cubicBezTo>
                    <a:pt x="14" y="389"/>
                    <a:pt x="0" y="400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69" y="454"/>
                    <a:pt x="89" y="424"/>
                    <a:pt x="98" y="405"/>
                  </a:cubicBezTo>
                  <a:cubicBezTo>
                    <a:pt x="114" y="374"/>
                    <a:pt x="126" y="314"/>
                    <a:pt x="126" y="310"/>
                  </a:cubicBezTo>
                  <a:lnTo>
                    <a:pt x="156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8" name="Freeform 246 1">
              <a:extLst>
                <a:ext uri="{FF2B5EF4-FFF2-40B4-BE49-F238E27FC236}">
                  <a16:creationId xmlns:a16="http://schemas.microsoft.com/office/drawing/2014/main" id="{D434355C-C38B-4BAD-8BEF-2D0E1AAE63ED}"/>
                </a:ext>
              </a:extLst>
            </p:cNvPr>
            <p:cNvSpPr>
              <a:spLocks/>
            </p:cNvSpPr>
            <p:nvPr>
              <p:custDataLst>
                <p:tags r:id="rId183"/>
              </p:custDataLst>
            </p:nvPr>
          </p:nvSpPr>
          <p:spPr bwMode="auto">
            <a:xfrm>
              <a:off x="5846763" y="5654675"/>
              <a:ext cx="69850" cy="76200"/>
            </a:xfrm>
            <a:custGeom>
              <a:avLst/>
              <a:gdLst>
                <a:gd name="T0" fmla="*/ 81 w 141"/>
                <a:gd name="T1" fmla="*/ 75 h 150"/>
                <a:gd name="T2" fmla="*/ 132 w 141"/>
                <a:gd name="T3" fmla="*/ 53 h 150"/>
                <a:gd name="T4" fmla="*/ 141 w 141"/>
                <a:gd name="T5" fmla="*/ 43 h 150"/>
                <a:gd name="T6" fmla="*/ 130 w 141"/>
                <a:gd name="T7" fmla="*/ 31 h 150"/>
                <a:gd name="T8" fmla="*/ 123 w 141"/>
                <a:gd name="T9" fmla="*/ 34 h 150"/>
                <a:gd name="T10" fmla="*/ 76 w 141"/>
                <a:gd name="T11" fmla="*/ 66 h 150"/>
                <a:gd name="T12" fmla="*/ 81 w 141"/>
                <a:gd name="T13" fmla="*/ 15 h 150"/>
                <a:gd name="T14" fmla="*/ 70 w 141"/>
                <a:gd name="T15" fmla="*/ 0 h 150"/>
                <a:gd name="T16" fmla="*/ 60 w 141"/>
                <a:gd name="T17" fmla="*/ 10 h 150"/>
                <a:gd name="T18" fmla="*/ 61 w 141"/>
                <a:gd name="T19" fmla="*/ 27 h 150"/>
                <a:gd name="T20" fmla="*/ 65 w 141"/>
                <a:gd name="T21" fmla="*/ 66 h 150"/>
                <a:gd name="T22" fmla="*/ 18 w 141"/>
                <a:gd name="T23" fmla="*/ 34 h 150"/>
                <a:gd name="T24" fmla="*/ 11 w 141"/>
                <a:gd name="T25" fmla="*/ 31 h 150"/>
                <a:gd name="T26" fmla="*/ 0 w 141"/>
                <a:gd name="T27" fmla="*/ 43 h 150"/>
                <a:gd name="T28" fmla="*/ 7 w 141"/>
                <a:gd name="T29" fmla="*/ 53 h 150"/>
                <a:gd name="T30" fmla="*/ 60 w 141"/>
                <a:gd name="T31" fmla="*/ 75 h 150"/>
                <a:gd name="T32" fmla="*/ 9 w 141"/>
                <a:gd name="T33" fmla="*/ 96 h 150"/>
                <a:gd name="T34" fmla="*/ 0 w 141"/>
                <a:gd name="T35" fmla="*/ 107 h 150"/>
                <a:gd name="T36" fmla="*/ 11 w 141"/>
                <a:gd name="T37" fmla="*/ 118 h 150"/>
                <a:gd name="T38" fmla="*/ 18 w 141"/>
                <a:gd name="T39" fmla="*/ 115 h 150"/>
                <a:gd name="T40" fmla="*/ 65 w 141"/>
                <a:gd name="T41" fmla="*/ 83 h 150"/>
                <a:gd name="T42" fmla="*/ 60 w 141"/>
                <a:gd name="T43" fmla="*/ 139 h 150"/>
                <a:gd name="T44" fmla="*/ 70 w 141"/>
                <a:gd name="T45" fmla="*/ 150 h 150"/>
                <a:gd name="T46" fmla="*/ 81 w 141"/>
                <a:gd name="T47" fmla="*/ 139 h 150"/>
                <a:gd name="T48" fmla="*/ 80 w 141"/>
                <a:gd name="T49" fmla="*/ 122 h 150"/>
                <a:gd name="T50" fmla="*/ 76 w 141"/>
                <a:gd name="T51" fmla="*/ 83 h 150"/>
                <a:gd name="T52" fmla="*/ 118 w 141"/>
                <a:gd name="T53" fmla="*/ 111 h 150"/>
                <a:gd name="T54" fmla="*/ 130 w 141"/>
                <a:gd name="T55" fmla="*/ 118 h 150"/>
                <a:gd name="T56" fmla="*/ 141 w 141"/>
                <a:gd name="T57" fmla="*/ 107 h 150"/>
                <a:gd name="T58" fmla="*/ 134 w 141"/>
                <a:gd name="T59" fmla="*/ 97 h 150"/>
                <a:gd name="T60" fmla="*/ 81 w 141"/>
                <a:gd name="T61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1" h="150">
                  <a:moveTo>
                    <a:pt x="81" y="75"/>
                  </a:moveTo>
                  <a:cubicBezTo>
                    <a:pt x="110" y="62"/>
                    <a:pt x="123" y="58"/>
                    <a:pt x="132" y="53"/>
                  </a:cubicBezTo>
                  <a:cubicBezTo>
                    <a:pt x="138" y="51"/>
                    <a:pt x="141" y="49"/>
                    <a:pt x="141" y="43"/>
                  </a:cubicBezTo>
                  <a:cubicBezTo>
                    <a:pt x="141" y="37"/>
                    <a:pt x="137" y="31"/>
                    <a:pt x="130" y="31"/>
                  </a:cubicBezTo>
                  <a:cubicBezTo>
                    <a:pt x="128" y="31"/>
                    <a:pt x="127" y="31"/>
                    <a:pt x="123" y="34"/>
                  </a:cubicBezTo>
                  <a:lnTo>
                    <a:pt x="76" y="66"/>
                  </a:lnTo>
                  <a:lnTo>
                    <a:pt x="81" y="15"/>
                  </a:lnTo>
                  <a:cubicBezTo>
                    <a:pt x="82" y="8"/>
                    <a:pt x="81" y="0"/>
                    <a:pt x="70" y="0"/>
                  </a:cubicBezTo>
                  <a:cubicBezTo>
                    <a:pt x="66" y="0"/>
                    <a:pt x="60" y="2"/>
                    <a:pt x="60" y="10"/>
                  </a:cubicBezTo>
                  <a:cubicBezTo>
                    <a:pt x="60" y="13"/>
                    <a:pt x="61" y="24"/>
                    <a:pt x="61" y="27"/>
                  </a:cubicBezTo>
                  <a:cubicBezTo>
                    <a:pt x="62" y="33"/>
                    <a:pt x="65" y="58"/>
                    <a:pt x="65" y="66"/>
                  </a:cubicBezTo>
                  <a:lnTo>
                    <a:pt x="18" y="34"/>
                  </a:lnTo>
                  <a:cubicBezTo>
                    <a:pt x="15" y="32"/>
                    <a:pt x="14" y="31"/>
                    <a:pt x="11" y="31"/>
                  </a:cubicBezTo>
                  <a:cubicBezTo>
                    <a:pt x="4" y="31"/>
                    <a:pt x="0" y="37"/>
                    <a:pt x="0" y="43"/>
                  </a:cubicBezTo>
                  <a:cubicBezTo>
                    <a:pt x="0" y="49"/>
                    <a:pt x="4" y="51"/>
                    <a:pt x="7" y="53"/>
                  </a:cubicBezTo>
                  <a:lnTo>
                    <a:pt x="60" y="75"/>
                  </a:lnTo>
                  <a:cubicBezTo>
                    <a:pt x="31" y="87"/>
                    <a:pt x="18" y="92"/>
                    <a:pt x="9" y="96"/>
                  </a:cubicBezTo>
                  <a:cubicBezTo>
                    <a:pt x="3" y="99"/>
                    <a:pt x="0" y="100"/>
                    <a:pt x="0" y="107"/>
                  </a:cubicBezTo>
                  <a:cubicBezTo>
                    <a:pt x="0" y="113"/>
                    <a:pt x="4" y="118"/>
                    <a:pt x="11" y="118"/>
                  </a:cubicBezTo>
                  <a:cubicBezTo>
                    <a:pt x="13" y="118"/>
                    <a:pt x="14" y="118"/>
                    <a:pt x="18" y="115"/>
                  </a:cubicBezTo>
                  <a:lnTo>
                    <a:pt x="65" y="83"/>
                  </a:lnTo>
                  <a:lnTo>
                    <a:pt x="60" y="139"/>
                  </a:lnTo>
                  <a:cubicBezTo>
                    <a:pt x="60" y="147"/>
                    <a:pt x="66" y="150"/>
                    <a:pt x="70" y="150"/>
                  </a:cubicBezTo>
                  <a:cubicBezTo>
                    <a:pt x="75" y="150"/>
                    <a:pt x="81" y="147"/>
                    <a:pt x="81" y="139"/>
                  </a:cubicBezTo>
                  <a:cubicBezTo>
                    <a:pt x="81" y="136"/>
                    <a:pt x="80" y="126"/>
                    <a:pt x="80" y="122"/>
                  </a:cubicBezTo>
                  <a:cubicBezTo>
                    <a:pt x="79" y="116"/>
                    <a:pt x="76" y="91"/>
                    <a:pt x="76" y="83"/>
                  </a:cubicBezTo>
                  <a:lnTo>
                    <a:pt x="118" y="111"/>
                  </a:lnTo>
                  <a:cubicBezTo>
                    <a:pt x="127" y="118"/>
                    <a:pt x="127" y="118"/>
                    <a:pt x="130" y="118"/>
                  </a:cubicBezTo>
                  <a:cubicBezTo>
                    <a:pt x="137" y="118"/>
                    <a:pt x="141" y="113"/>
                    <a:pt x="141" y="107"/>
                  </a:cubicBezTo>
                  <a:cubicBezTo>
                    <a:pt x="141" y="100"/>
                    <a:pt x="137" y="98"/>
                    <a:pt x="134" y="97"/>
                  </a:cubicBezTo>
                  <a:lnTo>
                    <a:pt x="81" y="7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9" name="Freeform 247 1">
              <a:extLst>
                <a:ext uri="{FF2B5EF4-FFF2-40B4-BE49-F238E27FC236}">
                  <a16:creationId xmlns:a16="http://schemas.microsoft.com/office/drawing/2014/main" id="{6B3C9DE3-A2F4-4492-B05D-CE598803E221}"/>
                </a:ext>
              </a:extLst>
            </p:cNvPr>
            <p:cNvSpPr>
              <a:spLocks/>
            </p:cNvSpPr>
            <p:nvPr>
              <p:custDataLst>
                <p:tags r:id="rId184"/>
              </p:custDataLst>
            </p:nvPr>
          </p:nvSpPr>
          <p:spPr bwMode="auto">
            <a:xfrm>
              <a:off x="5956300" y="5624513"/>
              <a:ext cx="63500" cy="307975"/>
            </a:xfrm>
            <a:custGeom>
              <a:avLst/>
              <a:gdLst>
                <a:gd name="T0" fmla="*/ 130 w 130"/>
                <a:gd name="T1" fmla="*/ 299 h 598"/>
                <a:gd name="T2" fmla="*/ 52 w 130"/>
                <a:gd name="T3" fmla="*/ 44 h 598"/>
                <a:gd name="T4" fmla="*/ 6 w 130"/>
                <a:gd name="T5" fmla="*/ 0 h 598"/>
                <a:gd name="T6" fmla="*/ 0 w 130"/>
                <a:gd name="T7" fmla="*/ 5 h 598"/>
                <a:gd name="T8" fmla="*/ 3 w 130"/>
                <a:gd name="T9" fmla="*/ 10 h 598"/>
                <a:gd name="T10" fmla="*/ 79 w 130"/>
                <a:gd name="T11" fmla="*/ 156 h 598"/>
                <a:gd name="T12" fmla="*/ 95 w 130"/>
                <a:gd name="T13" fmla="*/ 299 h 598"/>
                <a:gd name="T14" fmla="*/ 78 w 130"/>
                <a:gd name="T15" fmla="*/ 449 h 598"/>
                <a:gd name="T16" fmla="*/ 4 w 130"/>
                <a:gd name="T17" fmla="*/ 587 h 598"/>
                <a:gd name="T18" fmla="*/ 0 w 130"/>
                <a:gd name="T19" fmla="*/ 593 h 598"/>
                <a:gd name="T20" fmla="*/ 6 w 130"/>
                <a:gd name="T21" fmla="*/ 598 h 598"/>
                <a:gd name="T22" fmla="*/ 46 w 130"/>
                <a:gd name="T23" fmla="*/ 561 h 598"/>
                <a:gd name="T24" fmla="*/ 130 w 130"/>
                <a:gd name="T25" fmla="*/ 29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598">
                  <a:moveTo>
                    <a:pt x="130" y="299"/>
                  </a:moveTo>
                  <a:cubicBezTo>
                    <a:pt x="130" y="228"/>
                    <a:pt x="117" y="128"/>
                    <a:pt x="52" y="44"/>
                  </a:cubicBezTo>
                  <a:cubicBezTo>
                    <a:pt x="47" y="38"/>
                    <a:pt x="15" y="0"/>
                    <a:pt x="6" y="0"/>
                  </a:cubicBezTo>
                  <a:cubicBezTo>
                    <a:pt x="3" y="0"/>
                    <a:pt x="0" y="1"/>
                    <a:pt x="0" y="5"/>
                  </a:cubicBezTo>
                  <a:cubicBezTo>
                    <a:pt x="0" y="7"/>
                    <a:pt x="1" y="8"/>
                    <a:pt x="3" y="10"/>
                  </a:cubicBezTo>
                  <a:cubicBezTo>
                    <a:pt x="27" y="36"/>
                    <a:pt x="59" y="76"/>
                    <a:pt x="79" y="156"/>
                  </a:cubicBezTo>
                  <a:cubicBezTo>
                    <a:pt x="91" y="201"/>
                    <a:pt x="95" y="252"/>
                    <a:pt x="95" y="299"/>
                  </a:cubicBezTo>
                  <a:cubicBezTo>
                    <a:pt x="95" y="349"/>
                    <a:pt x="91" y="400"/>
                    <a:pt x="78" y="449"/>
                  </a:cubicBezTo>
                  <a:cubicBezTo>
                    <a:pt x="59" y="519"/>
                    <a:pt x="30" y="559"/>
                    <a:pt x="4" y="587"/>
                  </a:cubicBezTo>
                  <a:cubicBezTo>
                    <a:pt x="0" y="591"/>
                    <a:pt x="0" y="592"/>
                    <a:pt x="0" y="593"/>
                  </a:cubicBezTo>
                  <a:cubicBezTo>
                    <a:pt x="0" y="597"/>
                    <a:pt x="3" y="598"/>
                    <a:pt x="6" y="598"/>
                  </a:cubicBezTo>
                  <a:cubicBezTo>
                    <a:pt x="13" y="598"/>
                    <a:pt x="40" y="568"/>
                    <a:pt x="46" y="561"/>
                  </a:cubicBezTo>
                  <a:cubicBezTo>
                    <a:pt x="97" y="500"/>
                    <a:pt x="130" y="410"/>
                    <a:pt x="130" y="29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0" name="Freeform 248 1">
              <a:extLst>
                <a:ext uri="{FF2B5EF4-FFF2-40B4-BE49-F238E27FC236}">
                  <a16:creationId xmlns:a16="http://schemas.microsoft.com/office/drawing/2014/main" id="{58C97DE9-7408-4FD7-924B-0F5BF406887C}"/>
                </a:ext>
              </a:extLst>
            </p:cNvPr>
            <p:cNvSpPr>
              <a:spLocks/>
            </p:cNvSpPr>
            <p:nvPr>
              <p:custDataLst>
                <p:tags r:id="rId185"/>
              </p:custDataLst>
            </p:nvPr>
          </p:nvSpPr>
          <p:spPr bwMode="auto">
            <a:xfrm>
              <a:off x="6105525" y="5664200"/>
              <a:ext cx="150812" cy="231775"/>
            </a:xfrm>
            <a:custGeom>
              <a:avLst/>
              <a:gdLst>
                <a:gd name="T0" fmla="*/ 226 w 303"/>
                <a:gd name="T1" fmla="*/ 13 h 449"/>
                <a:gd name="T2" fmla="*/ 228 w 303"/>
                <a:gd name="T3" fmla="*/ 6 h 449"/>
                <a:gd name="T4" fmla="*/ 222 w 303"/>
                <a:gd name="T5" fmla="*/ 0 h 449"/>
                <a:gd name="T6" fmla="*/ 214 w 303"/>
                <a:gd name="T7" fmla="*/ 10 h 449"/>
                <a:gd name="T8" fmla="*/ 132 w 303"/>
                <a:gd name="T9" fmla="*/ 340 h 449"/>
                <a:gd name="T10" fmla="*/ 75 w 303"/>
                <a:gd name="T11" fmla="*/ 284 h 449"/>
                <a:gd name="T12" fmla="*/ 102 w 303"/>
                <a:gd name="T13" fmla="*/ 191 h 449"/>
                <a:gd name="T14" fmla="*/ 107 w 303"/>
                <a:gd name="T15" fmla="*/ 167 h 449"/>
                <a:gd name="T16" fmla="*/ 66 w 303"/>
                <a:gd name="T17" fmla="*/ 126 h 449"/>
                <a:gd name="T18" fmla="*/ 0 w 303"/>
                <a:gd name="T19" fmla="*/ 203 h 449"/>
                <a:gd name="T20" fmla="*/ 6 w 303"/>
                <a:gd name="T21" fmla="*/ 208 h 449"/>
                <a:gd name="T22" fmla="*/ 14 w 303"/>
                <a:gd name="T23" fmla="*/ 199 h 449"/>
                <a:gd name="T24" fmla="*/ 65 w 303"/>
                <a:gd name="T25" fmla="*/ 137 h 449"/>
                <a:gd name="T26" fmla="*/ 77 w 303"/>
                <a:gd name="T27" fmla="*/ 153 h 449"/>
                <a:gd name="T28" fmla="*/ 66 w 303"/>
                <a:gd name="T29" fmla="*/ 196 h 449"/>
                <a:gd name="T30" fmla="*/ 42 w 303"/>
                <a:gd name="T31" fmla="*/ 280 h 449"/>
                <a:gd name="T32" fmla="*/ 129 w 303"/>
                <a:gd name="T33" fmla="*/ 351 h 449"/>
                <a:gd name="T34" fmla="*/ 118 w 303"/>
                <a:gd name="T35" fmla="*/ 396 h 449"/>
                <a:gd name="T36" fmla="*/ 106 w 303"/>
                <a:gd name="T37" fmla="*/ 444 h 449"/>
                <a:gd name="T38" fmla="*/ 112 w 303"/>
                <a:gd name="T39" fmla="*/ 449 h 449"/>
                <a:gd name="T40" fmla="*/ 117 w 303"/>
                <a:gd name="T41" fmla="*/ 447 h 449"/>
                <a:gd name="T42" fmla="*/ 123 w 303"/>
                <a:gd name="T43" fmla="*/ 426 h 449"/>
                <a:gd name="T44" fmla="*/ 142 w 303"/>
                <a:gd name="T45" fmla="*/ 352 h 449"/>
                <a:gd name="T46" fmla="*/ 251 w 303"/>
                <a:gd name="T47" fmla="*/ 299 h 449"/>
                <a:gd name="T48" fmla="*/ 287 w 303"/>
                <a:gd name="T49" fmla="*/ 239 h 449"/>
                <a:gd name="T50" fmla="*/ 303 w 303"/>
                <a:gd name="T51" fmla="*/ 161 h 449"/>
                <a:gd name="T52" fmla="*/ 281 w 303"/>
                <a:gd name="T53" fmla="*/ 126 h 449"/>
                <a:gd name="T54" fmla="*/ 256 w 303"/>
                <a:gd name="T55" fmla="*/ 150 h 449"/>
                <a:gd name="T56" fmla="*/ 263 w 303"/>
                <a:gd name="T57" fmla="*/ 163 h 449"/>
                <a:gd name="T58" fmla="*/ 281 w 303"/>
                <a:gd name="T59" fmla="*/ 206 h 449"/>
                <a:gd name="T60" fmla="*/ 238 w 303"/>
                <a:gd name="T61" fmla="*/ 297 h 449"/>
                <a:gd name="T62" fmla="*/ 144 w 303"/>
                <a:gd name="T63" fmla="*/ 341 h 449"/>
                <a:gd name="T64" fmla="*/ 226 w 303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3" h="449">
                  <a:moveTo>
                    <a:pt x="226" y="13"/>
                  </a:moveTo>
                  <a:cubicBezTo>
                    <a:pt x="227" y="11"/>
                    <a:pt x="228" y="8"/>
                    <a:pt x="228" y="6"/>
                  </a:cubicBezTo>
                  <a:cubicBezTo>
                    <a:pt x="228" y="1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2" y="340"/>
                  </a:lnTo>
                  <a:cubicBezTo>
                    <a:pt x="94" y="335"/>
                    <a:pt x="75" y="317"/>
                    <a:pt x="75" y="284"/>
                  </a:cubicBezTo>
                  <a:cubicBezTo>
                    <a:pt x="75" y="274"/>
                    <a:pt x="75" y="261"/>
                    <a:pt x="102" y="191"/>
                  </a:cubicBezTo>
                  <a:cubicBezTo>
                    <a:pt x="104" y="185"/>
                    <a:pt x="107" y="177"/>
                    <a:pt x="107" y="167"/>
                  </a:cubicBezTo>
                  <a:cubicBezTo>
                    <a:pt x="107" y="144"/>
                    <a:pt x="91" y="126"/>
                    <a:pt x="66" y="126"/>
                  </a:cubicBezTo>
                  <a:cubicBezTo>
                    <a:pt x="19" y="126"/>
                    <a:pt x="0" y="198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2" y="207"/>
                    <a:pt x="14" y="199"/>
                  </a:cubicBezTo>
                  <a:cubicBezTo>
                    <a:pt x="28" y="151"/>
                    <a:pt x="48" y="137"/>
                    <a:pt x="65" y="137"/>
                  </a:cubicBezTo>
                  <a:cubicBezTo>
                    <a:pt x="69" y="137"/>
                    <a:pt x="77" y="137"/>
                    <a:pt x="77" y="153"/>
                  </a:cubicBezTo>
                  <a:cubicBezTo>
                    <a:pt x="77" y="166"/>
                    <a:pt x="72" y="178"/>
                    <a:pt x="66" y="196"/>
                  </a:cubicBezTo>
                  <a:cubicBezTo>
                    <a:pt x="42" y="259"/>
                    <a:pt x="42" y="272"/>
                    <a:pt x="42" y="280"/>
                  </a:cubicBezTo>
                  <a:cubicBezTo>
                    <a:pt x="42" y="328"/>
                    <a:pt x="81" y="348"/>
                    <a:pt x="129" y="351"/>
                  </a:cubicBezTo>
                  <a:cubicBezTo>
                    <a:pt x="125" y="369"/>
                    <a:pt x="125" y="370"/>
                    <a:pt x="118" y="396"/>
                  </a:cubicBezTo>
                  <a:cubicBezTo>
                    <a:pt x="116" y="402"/>
                    <a:pt x="106" y="442"/>
                    <a:pt x="106" y="444"/>
                  </a:cubicBezTo>
                  <a:cubicBezTo>
                    <a:pt x="106" y="444"/>
                    <a:pt x="106" y="449"/>
                    <a:pt x="112" y="449"/>
                  </a:cubicBezTo>
                  <a:cubicBezTo>
                    <a:pt x="113" y="449"/>
                    <a:pt x="116" y="449"/>
                    <a:pt x="117" y="447"/>
                  </a:cubicBezTo>
                  <a:cubicBezTo>
                    <a:pt x="118" y="446"/>
                    <a:pt x="121" y="433"/>
                    <a:pt x="123" y="426"/>
                  </a:cubicBezTo>
                  <a:lnTo>
                    <a:pt x="142" y="352"/>
                  </a:lnTo>
                  <a:cubicBezTo>
                    <a:pt x="160" y="352"/>
                    <a:pt x="204" y="352"/>
                    <a:pt x="251" y="299"/>
                  </a:cubicBezTo>
                  <a:cubicBezTo>
                    <a:pt x="271" y="276"/>
                    <a:pt x="282" y="254"/>
                    <a:pt x="287" y="239"/>
                  </a:cubicBezTo>
                  <a:cubicBezTo>
                    <a:pt x="292" y="226"/>
                    <a:pt x="303" y="183"/>
                    <a:pt x="303" y="161"/>
                  </a:cubicBezTo>
                  <a:cubicBezTo>
                    <a:pt x="303" y="133"/>
                    <a:pt x="289" y="126"/>
                    <a:pt x="281" y="126"/>
                  </a:cubicBezTo>
                  <a:cubicBezTo>
                    <a:pt x="268" y="126"/>
                    <a:pt x="256" y="139"/>
                    <a:pt x="256" y="150"/>
                  </a:cubicBezTo>
                  <a:cubicBezTo>
                    <a:pt x="256" y="156"/>
                    <a:pt x="259" y="159"/>
                    <a:pt x="263" y="163"/>
                  </a:cubicBezTo>
                  <a:cubicBezTo>
                    <a:pt x="269" y="169"/>
                    <a:pt x="281" y="182"/>
                    <a:pt x="281" y="206"/>
                  </a:cubicBezTo>
                  <a:cubicBezTo>
                    <a:pt x="281" y="238"/>
                    <a:pt x="255" y="279"/>
                    <a:pt x="238" y="297"/>
                  </a:cubicBezTo>
                  <a:cubicBezTo>
                    <a:pt x="194" y="341"/>
                    <a:pt x="162" y="341"/>
                    <a:pt x="144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1" name="Freeform 249 1">
              <a:extLst>
                <a:ext uri="{FF2B5EF4-FFF2-40B4-BE49-F238E27FC236}">
                  <a16:creationId xmlns:a16="http://schemas.microsoft.com/office/drawing/2014/main" id="{F423EC24-6FBF-46E9-BBA5-6840533AD5AE}"/>
                </a:ext>
              </a:extLst>
            </p:cNvPr>
            <p:cNvSpPr>
              <a:spLocks/>
            </p:cNvSpPr>
            <p:nvPr>
              <p:custDataLst>
                <p:tags r:id="rId186"/>
              </p:custDataLst>
            </p:nvPr>
          </p:nvSpPr>
          <p:spPr bwMode="auto">
            <a:xfrm>
              <a:off x="6267450" y="5802313"/>
              <a:ext cx="106362" cy="80962"/>
            </a:xfrm>
            <a:custGeom>
              <a:avLst/>
              <a:gdLst>
                <a:gd name="T0" fmla="*/ 26 w 213"/>
                <a:gd name="T1" fmla="*/ 131 h 157"/>
                <a:gd name="T2" fmla="*/ 23 w 213"/>
                <a:gd name="T3" fmla="*/ 146 h 157"/>
                <a:gd name="T4" fmla="*/ 34 w 213"/>
                <a:gd name="T5" fmla="*/ 157 h 157"/>
                <a:gd name="T6" fmla="*/ 48 w 213"/>
                <a:gd name="T7" fmla="*/ 149 h 157"/>
                <a:gd name="T8" fmla="*/ 54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3 w 213"/>
                <a:gd name="T15" fmla="*/ 41 h 157"/>
                <a:gd name="T16" fmla="*/ 135 w 213"/>
                <a:gd name="T17" fmla="*/ 9 h 157"/>
                <a:gd name="T18" fmla="*/ 155 w 213"/>
                <a:gd name="T19" fmla="*/ 34 h 157"/>
                <a:gd name="T20" fmla="*/ 135 w 213"/>
                <a:gd name="T21" fmla="*/ 108 h 157"/>
                <a:gd name="T22" fmla="*/ 130 w 213"/>
                <a:gd name="T23" fmla="*/ 127 h 157"/>
                <a:gd name="T24" fmla="*/ 163 w 213"/>
                <a:gd name="T25" fmla="*/ 157 h 157"/>
                <a:gd name="T26" fmla="*/ 213 w 213"/>
                <a:gd name="T27" fmla="*/ 103 h 157"/>
                <a:gd name="T28" fmla="*/ 207 w 213"/>
                <a:gd name="T29" fmla="*/ 99 h 157"/>
                <a:gd name="T30" fmla="*/ 201 w 213"/>
                <a:gd name="T31" fmla="*/ 105 h 157"/>
                <a:gd name="T32" fmla="*/ 164 w 213"/>
                <a:gd name="T33" fmla="*/ 147 h 157"/>
                <a:gd name="T34" fmla="*/ 155 w 213"/>
                <a:gd name="T35" fmla="*/ 135 h 157"/>
                <a:gd name="T36" fmla="*/ 163 w 213"/>
                <a:gd name="T37" fmla="*/ 107 h 157"/>
                <a:gd name="T38" fmla="*/ 182 w 213"/>
                <a:gd name="T39" fmla="*/ 39 h 157"/>
                <a:gd name="T40" fmla="*/ 136 w 213"/>
                <a:gd name="T41" fmla="*/ 0 h 157"/>
                <a:gd name="T42" fmla="*/ 77 w 213"/>
                <a:gd name="T43" fmla="*/ 31 h 157"/>
                <a:gd name="T44" fmla="*/ 40 w 213"/>
                <a:gd name="T45" fmla="*/ 0 h 157"/>
                <a:gd name="T46" fmla="*/ 12 w 213"/>
                <a:gd name="T47" fmla="*/ 18 h 157"/>
                <a:gd name="T48" fmla="*/ 0 w 213"/>
                <a:gd name="T49" fmla="*/ 53 h 157"/>
                <a:gd name="T50" fmla="*/ 6 w 213"/>
                <a:gd name="T51" fmla="*/ 57 h 157"/>
                <a:gd name="T52" fmla="*/ 13 w 213"/>
                <a:gd name="T53" fmla="*/ 47 h 157"/>
                <a:gd name="T54" fmla="*/ 39 w 213"/>
                <a:gd name="T55" fmla="*/ 9 h 157"/>
                <a:gd name="T56" fmla="*/ 50 w 213"/>
                <a:gd name="T57" fmla="*/ 26 h 157"/>
                <a:gd name="T58" fmla="*/ 45 w 213"/>
                <a:gd name="T59" fmla="*/ 55 h 157"/>
                <a:gd name="T60" fmla="*/ 37 w 213"/>
                <a:gd name="T61" fmla="*/ 87 h 157"/>
                <a:gd name="T62" fmla="*/ 26 w 213"/>
                <a:gd name="T63" fmla="*/ 1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1"/>
                  </a:moveTo>
                  <a:cubicBezTo>
                    <a:pt x="25" y="136"/>
                    <a:pt x="23" y="145"/>
                    <a:pt x="23" y="146"/>
                  </a:cubicBezTo>
                  <a:cubicBezTo>
                    <a:pt x="23" y="153"/>
                    <a:pt x="29" y="157"/>
                    <a:pt x="34" y="157"/>
                  </a:cubicBezTo>
                  <a:cubicBezTo>
                    <a:pt x="41" y="157"/>
                    <a:pt x="46" y="152"/>
                    <a:pt x="48" y="149"/>
                  </a:cubicBezTo>
                  <a:cubicBezTo>
                    <a:pt x="50" y="146"/>
                    <a:pt x="53" y="135"/>
                    <a:pt x="54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8"/>
                    <a:pt x="66" y="81"/>
                    <a:pt x="68" y="73"/>
                  </a:cubicBezTo>
                  <a:cubicBezTo>
                    <a:pt x="72" y="58"/>
                    <a:pt x="72" y="56"/>
                    <a:pt x="83" y="41"/>
                  </a:cubicBezTo>
                  <a:cubicBezTo>
                    <a:pt x="92" y="27"/>
                    <a:pt x="109" y="9"/>
                    <a:pt x="135" y="9"/>
                  </a:cubicBezTo>
                  <a:cubicBezTo>
                    <a:pt x="155" y="9"/>
                    <a:pt x="155" y="27"/>
                    <a:pt x="155" y="34"/>
                  </a:cubicBezTo>
                  <a:cubicBezTo>
                    <a:pt x="155" y="55"/>
                    <a:pt x="140" y="93"/>
                    <a:pt x="135" y="108"/>
                  </a:cubicBezTo>
                  <a:cubicBezTo>
                    <a:pt x="131" y="118"/>
                    <a:pt x="130" y="121"/>
                    <a:pt x="130" y="127"/>
                  </a:cubicBezTo>
                  <a:cubicBezTo>
                    <a:pt x="130" y="145"/>
                    <a:pt x="145" y="157"/>
                    <a:pt x="163" y="157"/>
                  </a:cubicBezTo>
                  <a:cubicBezTo>
                    <a:pt x="198" y="157"/>
                    <a:pt x="213" y="109"/>
                    <a:pt x="213" y="103"/>
                  </a:cubicBezTo>
                  <a:cubicBezTo>
                    <a:pt x="213" y="99"/>
                    <a:pt x="208" y="99"/>
                    <a:pt x="207" y="99"/>
                  </a:cubicBezTo>
                  <a:cubicBezTo>
                    <a:pt x="202" y="99"/>
                    <a:pt x="202" y="101"/>
                    <a:pt x="201" y="105"/>
                  </a:cubicBezTo>
                  <a:cubicBezTo>
                    <a:pt x="193" y="133"/>
                    <a:pt x="178" y="147"/>
                    <a:pt x="164" y="147"/>
                  </a:cubicBezTo>
                  <a:cubicBezTo>
                    <a:pt x="156" y="147"/>
                    <a:pt x="155" y="142"/>
                    <a:pt x="155" y="135"/>
                  </a:cubicBezTo>
                  <a:cubicBezTo>
                    <a:pt x="155" y="127"/>
                    <a:pt x="157" y="122"/>
                    <a:pt x="163" y="107"/>
                  </a:cubicBezTo>
                  <a:cubicBezTo>
                    <a:pt x="167" y="96"/>
                    <a:pt x="182" y="59"/>
                    <a:pt x="182" y="39"/>
                  </a:cubicBezTo>
                  <a:cubicBezTo>
                    <a:pt x="182" y="5"/>
                    <a:pt x="155" y="0"/>
                    <a:pt x="136" y="0"/>
                  </a:cubicBezTo>
                  <a:cubicBezTo>
                    <a:pt x="107" y="0"/>
                    <a:pt x="88" y="17"/>
                    <a:pt x="77" y="31"/>
                  </a:cubicBezTo>
                  <a:cubicBezTo>
                    <a:pt x="75" y="7"/>
                    <a:pt x="54" y="0"/>
                    <a:pt x="40" y="0"/>
                  </a:cubicBezTo>
                  <a:cubicBezTo>
                    <a:pt x="25" y="0"/>
                    <a:pt x="17" y="10"/>
                    <a:pt x="12" y="18"/>
                  </a:cubicBezTo>
                  <a:cubicBezTo>
                    <a:pt x="5" y="31"/>
                    <a:pt x="0" y="51"/>
                    <a:pt x="0" y="53"/>
                  </a:cubicBezTo>
                  <a:cubicBezTo>
                    <a:pt x="0" y="57"/>
                    <a:pt x="5" y="57"/>
                    <a:pt x="6" y="57"/>
                  </a:cubicBezTo>
                  <a:cubicBezTo>
                    <a:pt x="11" y="57"/>
                    <a:pt x="11" y="56"/>
                    <a:pt x="13" y="47"/>
                  </a:cubicBezTo>
                  <a:cubicBezTo>
                    <a:pt x="19" y="26"/>
                    <a:pt x="25" y="9"/>
                    <a:pt x="39" y="9"/>
                  </a:cubicBezTo>
                  <a:cubicBezTo>
                    <a:pt x="48" y="9"/>
                    <a:pt x="50" y="17"/>
                    <a:pt x="50" y="26"/>
                  </a:cubicBezTo>
                  <a:cubicBezTo>
                    <a:pt x="50" y="33"/>
                    <a:pt x="47" y="46"/>
                    <a:pt x="45" y="55"/>
                  </a:cubicBezTo>
                  <a:cubicBezTo>
                    <a:pt x="42" y="65"/>
                    <a:pt x="39" y="79"/>
                    <a:pt x="37" y="87"/>
                  </a:cubicBezTo>
                  <a:lnTo>
                    <a:pt x="26" y="1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2" name="Freeform 250 1">
              <a:extLst>
                <a:ext uri="{FF2B5EF4-FFF2-40B4-BE49-F238E27FC236}">
                  <a16:creationId xmlns:a16="http://schemas.microsoft.com/office/drawing/2014/main" id="{910B6D94-FDC4-4CB8-93EF-CD0BEF87B81D}"/>
                </a:ext>
              </a:extLst>
            </p:cNvPr>
            <p:cNvSpPr>
              <a:spLocks noEditPoints="1"/>
            </p:cNvSpPr>
            <p:nvPr>
              <p:custDataLst>
                <p:tags r:id="rId187"/>
              </p:custDataLst>
            </p:nvPr>
          </p:nvSpPr>
          <p:spPr bwMode="auto">
            <a:xfrm>
              <a:off x="6443663" y="5664200"/>
              <a:ext cx="122237" cy="180975"/>
            </a:xfrm>
            <a:custGeom>
              <a:avLst/>
              <a:gdLst>
                <a:gd name="T0" fmla="*/ 172 w 245"/>
                <a:gd name="T1" fmla="*/ 319 h 352"/>
                <a:gd name="T2" fmla="*/ 172 w 245"/>
                <a:gd name="T3" fmla="*/ 352 h 352"/>
                <a:gd name="T4" fmla="*/ 245 w 245"/>
                <a:gd name="T5" fmla="*/ 346 h 352"/>
                <a:gd name="T6" fmla="*/ 245 w 245"/>
                <a:gd name="T7" fmla="*/ 331 h 352"/>
                <a:gd name="T8" fmla="*/ 207 w 245"/>
                <a:gd name="T9" fmla="*/ 303 h 352"/>
                <a:gd name="T10" fmla="*/ 207 w 245"/>
                <a:gd name="T11" fmla="*/ 0 h 352"/>
                <a:gd name="T12" fmla="*/ 135 w 245"/>
                <a:gd name="T13" fmla="*/ 6 h 352"/>
                <a:gd name="T14" fmla="*/ 135 w 245"/>
                <a:gd name="T15" fmla="*/ 21 h 352"/>
                <a:gd name="T16" fmla="*/ 174 w 245"/>
                <a:gd name="T17" fmla="*/ 49 h 352"/>
                <a:gd name="T18" fmla="*/ 174 w 245"/>
                <a:gd name="T19" fmla="*/ 157 h 352"/>
                <a:gd name="T20" fmla="*/ 111 w 245"/>
                <a:gd name="T21" fmla="*/ 126 h 352"/>
                <a:gd name="T22" fmla="*/ 0 w 245"/>
                <a:gd name="T23" fmla="*/ 239 h 352"/>
                <a:gd name="T24" fmla="*/ 105 w 245"/>
                <a:gd name="T25" fmla="*/ 352 h 352"/>
                <a:gd name="T26" fmla="*/ 172 w 245"/>
                <a:gd name="T27" fmla="*/ 319 h 352"/>
                <a:gd name="T28" fmla="*/ 172 w 245"/>
                <a:gd name="T29" fmla="*/ 185 h 352"/>
                <a:gd name="T30" fmla="*/ 172 w 245"/>
                <a:gd name="T31" fmla="*/ 288 h 352"/>
                <a:gd name="T32" fmla="*/ 167 w 245"/>
                <a:gd name="T33" fmla="*/ 306 h 352"/>
                <a:gd name="T34" fmla="*/ 108 w 245"/>
                <a:gd name="T35" fmla="*/ 341 h 352"/>
                <a:gd name="T36" fmla="*/ 55 w 245"/>
                <a:gd name="T37" fmla="*/ 309 h 352"/>
                <a:gd name="T38" fmla="*/ 41 w 245"/>
                <a:gd name="T39" fmla="*/ 240 h 352"/>
                <a:gd name="T40" fmla="*/ 56 w 245"/>
                <a:gd name="T41" fmla="*/ 169 h 352"/>
                <a:gd name="T42" fmla="*/ 113 w 245"/>
                <a:gd name="T43" fmla="*/ 137 h 352"/>
                <a:gd name="T44" fmla="*/ 167 w 245"/>
                <a:gd name="T45" fmla="*/ 167 h 352"/>
                <a:gd name="T46" fmla="*/ 172 w 245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5" h="352">
                  <a:moveTo>
                    <a:pt x="172" y="319"/>
                  </a:moveTo>
                  <a:lnTo>
                    <a:pt x="172" y="352"/>
                  </a:lnTo>
                  <a:lnTo>
                    <a:pt x="245" y="346"/>
                  </a:lnTo>
                  <a:lnTo>
                    <a:pt x="245" y="331"/>
                  </a:lnTo>
                  <a:cubicBezTo>
                    <a:pt x="210" y="331"/>
                    <a:pt x="207" y="328"/>
                    <a:pt x="207" y="303"/>
                  </a:cubicBezTo>
                  <a:lnTo>
                    <a:pt x="207" y="0"/>
                  </a:lnTo>
                  <a:lnTo>
                    <a:pt x="135" y="6"/>
                  </a:lnTo>
                  <a:lnTo>
                    <a:pt x="135" y="21"/>
                  </a:lnTo>
                  <a:cubicBezTo>
                    <a:pt x="170" y="21"/>
                    <a:pt x="174" y="25"/>
                    <a:pt x="174" y="49"/>
                  </a:cubicBezTo>
                  <a:lnTo>
                    <a:pt x="174" y="157"/>
                  </a:lnTo>
                  <a:cubicBezTo>
                    <a:pt x="159" y="139"/>
                    <a:pt x="138" y="126"/>
                    <a:pt x="111" y="126"/>
                  </a:cubicBezTo>
                  <a:cubicBezTo>
                    <a:pt x="52" y="126"/>
                    <a:pt x="0" y="175"/>
                    <a:pt x="0" y="239"/>
                  </a:cubicBezTo>
                  <a:cubicBezTo>
                    <a:pt x="0" y="303"/>
                    <a:pt x="48" y="352"/>
                    <a:pt x="105" y="352"/>
                  </a:cubicBezTo>
                  <a:cubicBezTo>
                    <a:pt x="137" y="352"/>
                    <a:pt x="160" y="335"/>
                    <a:pt x="172" y="319"/>
                  </a:cubicBezTo>
                  <a:close/>
                  <a:moveTo>
                    <a:pt x="172" y="185"/>
                  </a:moveTo>
                  <a:lnTo>
                    <a:pt x="172" y="288"/>
                  </a:lnTo>
                  <a:cubicBezTo>
                    <a:pt x="172" y="297"/>
                    <a:pt x="172" y="298"/>
                    <a:pt x="167" y="306"/>
                  </a:cubicBezTo>
                  <a:cubicBezTo>
                    <a:pt x="152" y="330"/>
                    <a:pt x="129" y="341"/>
                    <a:pt x="108" y="341"/>
                  </a:cubicBezTo>
                  <a:cubicBezTo>
                    <a:pt x="85" y="341"/>
                    <a:pt x="67" y="328"/>
                    <a:pt x="55" y="309"/>
                  </a:cubicBezTo>
                  <a:cubicBezTo>
                    <a:pt x="42" y="289"/>
                    <a:pt x="41" y="260"/>
                    <a:pt x="41" y="240"/>
                  </a:cubicBezTo>
                  <a:cubicBezTo>
                    <a:pt x="41" y="221"/>
                    <a:pt x="42" y="191"/>
                    <a:pt x="56" y="169"/>
                  </a:cubicBezTo>
                  <a:cubicBezTo>
                    <a:pt x="67" y="153"/>
                    <a:pt x="86" y="137"/>
                    <a:pt x="113" y="137"/>
                  </a:cubicBezTo>
                  <a:cubicBezTo>
                    <a:pt x="130" y="137"/>
                    <a:pt x="151" y="144"/>
                    <a:pt x="167" y="167"/>
                  </a:cubicBezTo>
                  <a:cubicBezTo>
                    <a:pt x="172" y="175"/>
                    <a:pt x="172" y="176"/>
                    <a:pt x="172" y="18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3" name="Freeform 251">
              <a:extLst>
                <a:ext uri="{FF2B5EF4-FFF2-40B4-BE49-F238E27FC236}">
                  <a16:creationId xmlns:a16="http://schemas.microsoft.com/office/drawing/2014/main" id="{D54DEDD9-D6D8-44A6-977D-6CB0FC843F9F}"/>
                </a:ext>
              </a:extLst>
            </p:cNvPr>
            <p:cNvSpPr>
              <a:spLocks/>
            </p:cNvSpPr>
            <p:nvPr>
              <p:custDataLst>
                <p:tags r:id="rId188"/>
              </p:custDataLst>
            </p:nvPr>
          </p:nvSpPr>
          <p:spPr bwMode="auto">
            <a:xfrm>
              <a:off x="6580188" y="5729288"/>
              <a:ext cx="122237" cy="115887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49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5 w 248"/>
                <a:gd name="T25" fmla="*/ 11 h 226"/>
                <a:gd name="T26" fmla="*/ 122 w 248"/>
                <a:gd name="T27" fmla="*/ 44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6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7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5" y="26"/>
                    <a:pt x="149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2" y="15"/>
                    <a:pt x="122" y="44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F4F4EE80-F0BC-45DE-B797-B630F98253A9}"/>
              </a:ext>
            </a:extLst>
          </p:cNvPr>
          <p:cNvGrpSpPr/>
          <p:nvPr/>
        </p:nvGrpSpPr>
        <p:grpSpPr>
          <a:xfrm>
            <a:off x="533578" y="2522219"/>
            <a:ext cx="1315571" cy="414537"/>
            <a:chOff x="9373702" y="5278478"/>
            <a:chExt cx="1315571" cy="414537"/>
          </a:xfrm>
        </p:grpSpPr>
        <p:sp>
          <p:nvSpPr>
            <p:cNvPr id="477" name="TextBox 476">
              <a:extLst>
                <a:ext uri="{FF2B5EF4-FFF2-40B4-BE49-F238E27FC236}">
                  <a16:creationId xmlns:a16="http://schemas.microsoft.com/office/drawing/2014/main" id="{BEA6C5B9-0777-4EF1-9AAF-7D51037E1D35}"/>
                </a:ext>
              </a:extLst>
            </p:cNvPr>
            <p:cNvSpPr txBox="1"/>
            <p:nvPr/>
          </p:nvSpPr>
          <p:spPr>
            <a:xfrm>
              <a:off x="9387891" y="5301974"/>
              <a:ext cx="1301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Strong form</a:t>
              </a:r>
            </a:p>
          </p:txBody>
        </p:sp>
        <p:sp>
          <p:nvSpPr>
            <p:cNvPr id="478" name="Rectangle: Rounded Corners 477">
              <a:extLst>
                <a:ext uri="{FF2B5EF4-FFF2-40B4-BE49-F238E27FC236}">
                  <a16:creationId xmlns:a16="http://schemas.microsoft.com/office/drawing/2014/main" id="{F83AA423-9DC0-446F-B906-0694ECFCD5E0}"/>
                </a:ext>
              </a:extLst>
            </p:cNvPr>
            <p:cNvSpPr/>
            <p:nvPr/>
          </p:nvSpPr>
          <p:spPr>
            <a:xfrm>
              <a:off x="9373702" y="5278478"/>
              <a:ext cx="1296519" cy="414537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CE0D96FC-88DE-478F-88BC-FDAD167CE48A}"/>
              </a:ext>
            </a:extLst>
          </p:cNvPr>
          <p:cNvGrpSpPr/>
          <p:nvPr/>
        </p:nvGrpSpPr>
        <p:grpSpPr>
          <a:xfrm>
            <a:off x="11657125" y="0"/>
            <a:ext cx="534874" cy="343004"/>
            <a:chOff x="10991914" y="0"/>
            <a:chExt cx="1200086" cy="343004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63A6F31E-5362-4273-8304-230D13B8A260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6F26BA78-449D-49C8-A4B4-82FE2CCB8F3D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DG</a:t>
                </a:r>
              </a:p>
            </p:txBody>
          </p: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7D8B21A2-52F9-43E9-AA06-49612CFD4277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E0F9811-86A4-499F-8E00-E72E98E746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5" name="TextBox 164">
            <a:extLst>
              <a:ext uri="{FF2B5EF4-FFF2-40B4-BE49-F238E27FC236}">
                <a16:creationId xmlns:a16="http://schemas.microsoft.com/office/drawing/2014/main" id="{6D0AEE97-DB6B-49D8-9963-2F2B620052E1}"/>
              </a:ext>
            </a:extLst>
          </p:cNvPr>
          <p:cNvSpPr txBox="1"/>
          <p:nvPr/>
        </p:nvSpPr>
        <p:spPr>
          <a:xfrm>
            <a:off x="381001" y="343004"/>
            <a:ext cx="2287297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Implementation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E4995736-D1E9-4073-AD83-962959E869F7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403628" y="1225112"/>
            <a:ext cx="5094288" cy="744538"/>
            <a:chOff x="2541587" y="2540000"/>
            <a:chExt cx="5094288" cy="744538"/>
          </a:xfrm>
        </p:grpSpPr>
        <p:sp>
          <p:nvSpPr>
            <p:cNvPr id="167" name="Freeform 129 1">
              <a:extLst>
                <a:ext uri="{FF2B5EF4-FFF2-40B4-BE49-F238E27FC236}">
                  <a16:creationId xmlns:a16="http://schemas.microsoft.com/office/drawing/2014/main" id="{7644632B-1D3A-40FE-965F-5E97F17548A5}"/>
                </a:ext>
              </a:extLst>
            </p:cNvPr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2541587" y="2868613"/>
              <a:ext cx="127000" cy="115888"/>
            </a:xfrm>
            <a:custGeom>
              <a:avLst/>
              <a:gdLst>
                <a:gd name="T0" fmla="*/ 160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6 h 226"/>
                <a:gd name="T20" fmla="*/ 223 w 257"/>
                <a:gd name="T21" fmla="*/ 53 h 226"/>
                <a:gd name="T22" fmla="*/ 231 w 257"/>
                <a:gd name="T23" fmla="*/ 19 h 226"/>
                <a:gd name="T24" fmla="*/ 216 w 257"/>
                <a:gd name="T25" fmla="*/ 6 h 226"/>
                <a:gd name="T26" fmla="*/ 197 w 257"/>
                <a:gd name="T27" fmla="*/ 23 h 226"/>
                <a:gd name="T28" fmla="*/ 159 w 257"/>
                <a:gd name="T29" fmla="*/ 173 h 226"/>
                <a:gd name="T30" fmla="*/ 102 w 257"/>
                <a:gd name="T31" fmla="*/ 215 h 226"/>
                <a:gd name="T32" fmla="*/ 72 w 257"/>
                <a:gd name="T33" fmla="*/ 174 h 226"/>
                <a:gd name="T34" fmla="*/ 98 w 257"/>
                <a:gd name="T35" fmla="*/ 72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8 h 226"/>
                <a:gd name="T50" fmla="*/ 69 w 257"/>
                <a:gd name="T51" fmla="*/ 62 h 226"/>
                <a:gd name="T52" fmla="*/ 40 w 257"/>
                <a:gd name="T53" fmla="*/ 166 h 226"/>
                <a:gd name="T54" fmla="*/ 101 w 257"/>
                <a:gd name="T55" fmla="*/ 226 h 226"/>
                <a:gd name="T56" fmla="*/ 160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5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5" y="107"/>
                    <a:pt x="98" y="72"/>
                  </a:cubicBezTo>
                  <a:cubicBezTo>
                    <a:pt x="104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30"/>
                    <a:pt x="46" y="11"/>
                    <a:pt x="65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2" y="54"/>
                    <a:pt x="69" y="62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130 1">
              <a:extLst>
                <a:ext uri="{FF2B5EF4-FFF2-40B4-BE49-F238E27FC236}">
                  <a16:creationId xmlns:a16="http://schemas.microsoft.com/office/drawing/2014/main" id="{0880DA28-80C6-4510-9FBF-D3920B7F504C}"/>
                </a:ext>
              </a:extLst>
            </p:cNvPr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2689225" y="2752725"/>
              <a:ext cx="84138" cy="125413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9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5 h 245"/>
                <a:gd name="T42" fmla="*/ 114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4" y="10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2" y="4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8" y="204"/>
                    <a:pt x="88" y="206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9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9" y="187"/>
                    <a:pt x="158" y="189"/>
                    <a:pt x="156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4" y="227"/>
                    <a:pt x="114" y="217"/>
                  </a:cubicBezTo>
                  <a:cubicBezTo>
                    <a:pt x="114" y="211"/>
                    <a:pt x="114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6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3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131 1">
              <a:extLst>
                <a:ext uri="{FF2B5EF4-FFF2-40B4-BE49-F238E27FC236}">
                  <a16:creationId xmlns:a16="http://schemas.microsoft.com/office/drawing/2014/main" id="{14EC20EC-F6C2-41CE-A193-96CF9B8A2A7B}"/>
                </a:ext>
              </a:extLst>
            </p:cNvPr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2689225" y="2921000"/>
              <a:ext cx="93663" cy="125413"/>
            </a:xfrm>
            <a:custGeom>
              <a:avLst/>
              <a:gdLst>
                <a:gd name="T0" fmla="*/ 83 w 190"/>
                <a:gd name="T1" fmla="*/ 10 h 245"/>
                <a:gd name="T2" fmla="*/ 85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4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4" y="9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3" y="243"/>
                    <a:pt x="26" y="236"/>
                  </a:cubicBezTo>
                  <a:cubicBezTo>
                    <a:pt x="27" y="234"/>
                    <a:pt x="31" y="221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8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5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4" y="88"/>
                  </a:cubicBezTo>
                  <a:cubicBezTo>
                    <a:pt x="88" y="88"/>
                    <a:pt x="70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Freeform 132 1">
              <a:extLst>
                <a:ext uri="{FF2B5EF4-FFF2-40B4-BE49-F238E27FC236}">
                  <a16:creationId xmlns:a16="http://schemas.microsoft.com/office/drawing/2014/main" id="{EE801762-C9E0-413A-BC2D-413706FCE6C9}"/>
                </a:ext>
              </a:extLst>
            </p:cNvPr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2828925" y="2789238"/>
              <a:ext cx="57150" cy="255588"/>
            </a:xfrm>
            <a:custGeom>
              <a:avLst/>
              <a:gdLst>
                <a:gd name="T0" fmla="*/ 115 w 115"/>
                <a:gd name="T1" fmla="*/ 493 h 498"/>
                <a:gd name="T2" fmla="*/ 107 w 115"/>
                <a:gd name="T3" fmla="*/ 482 h 498"/>
                <a:gd name="T4" fmla="*/ 28 w 115"/>
                <a:gd name="T5" fmla="*/ 249 h 498"/>
                <a:gd name="T6" fmla="*/ 109 w 115"/>
                <a:gd name="T7" fmla="*/ 13 h 498"/>
                <a:gd name="T8" fmla="*/ 115 w 115"/>
                <a:gd name="T9" fmla="*/ 5 h 498"/>
                <a:gd name="T10" fmla="*/ 110 w 115"/>
                <a:gd name="T11" fmla="*/ 0 h 498"/>
                <a:gd name="T12" fmla="*/ 31 w 115"/>
                <a:gd name="T13" fmla="*/ 97 h 498"/>
                <a:gd name="T14" fmla="*/ 0 w 115"/>
                <a:gd name="T15" fmla="*/ 249 h 498"/>
                <a:gd name="T16" fmla="*/ 32 w 115"/>
                <a:gd name="T17" fmla="*/ 405 h 498"/>
                <a:gd name="T18" fmla="*/ 110 w 115"/>
                <a:gd name="T19" fmla="*/ 498 h 498"/>
                <a:gd name="T20" fmla="*/ 115 w 115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493"/>
                  </a:moveTo>
                  <a:cubicBezTo>
                    <a:pt x="115" y="492"/>
                    <a:pt x="115" y="491"/>
                    <a:pt x="107" y="482"/>
                  </a:cubicBezTo>
                  <a:cubicBezTo>
                    <a:pt x="44" y="419"/>
                    <a:pt x="28" y="325"/>
                    <a:pt x="28" y="249"/>
                  </a:cubicBezTo>
                  <a:cubicBezTo>
                    <a:pt x="28" y="162"/>
                    <a:pt x="47" y="75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0" y="33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2" y="405"/>
                  </a:cubicBezTo>
                  <a:cubicBezTo>
                    <a:pt x="62" y="466"/>
                    <a:pt x="105" y="498"/>
                    <a:pt x="110" y="498"/>
                  </a:cubicBezTo>
                  <a:cubicBezTo>
                    <a:pt x="113" y="498"/>
                    <a:pt x="115" y="497"/>
                    <a:pt x="115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Freeform 133 1">
              <a:extLst>
                <a:ext uri="{FF2B5EF4-FFF2-40B4-BE49-F238E27FC236}">
                  <a16:creationId xmlns:a16="http://schemas.microsoft.com/office/drawing/2014/main" id="{425ABA4E-341D-4068-93AC-791B1B571174}"/>
                </a:ext>
              </a:extLst>
            </p:cNvPr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2905125" y="2820988"/>
              <a:ext cx="76200" cy="163513"/>
            </a:xfrm>
            <a:custGeom>
              <a:avLst/>
              <a:gdLst>
                <a:gd name="T0" fmla="*/ 92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6 w 153"/>
                <a:gd name="T9" fmla="*/ 98 h 318"/>
                <a:gd name="T10" fmla="*/ 116 w 153"/>
                <a:gd name="T11" fmla="*/ 14 h 318"/>
                <a:gd name="T12" fmla="*/ 102 w 153"/>
                <a:gd name="T13" fmla="*/ 0 h 318"/>
                <a:gd name="T14" fmla="*/ 82 w 153"/>
                <a:gd name="T15" fmla="*/ 18 h 318"/>
                <a:gd name="T16" fmla="*/ 62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2 w 153"/>
                <a:gd name="T39" fmla="*/ 284 h 318"/>
                <a:gd name="T40" fmla="*/ 55 w 153"/>
                <a:gd name="T41" fmla="*/ 260 h 318"/>
                <a:gd name="T42" fmla="*/ 92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2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6" y="98"/>
                  </a:lnTo>
                  <a:cubicBezTo>
                    <a:pt x="114" y="27"/>
                    <a:pt x="116" y="17"/>
                    <a:pt x="116" y="14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1"/>
                    <a:pt x="82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1" y="295"/>
                    <a:pt x="84" y="307"/>
                    <a:pt x="67" y="307"/>
                  </a:cubicBezTo>
                  <a:cubicBezTo>
                    <a:pt x="57" y="307"/>
                    <a:pt x="52" y="301"/>
                    <a:pt x="52" y="284"/>
                  </a:cubicBezTo>
                  <a:cubicBezTo>
                    <a:pt x="52" y="272"/>
                    <a:pt x="53" y="269"/>
                    <a:pt x="55" y="260"/>
                  </a:cubicBezTo>
                  <a:lnTo>
                    <a:pt x="92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2" name="Freeform 134 1">
              <a:extLst>
                <a:ext uri="{FF2B5EF4-FFF2-40B4-BE49-F238E27FC236}">
                  <a16:creationId xmlns:a16="http://schemas.microsoft.com/office/drawing/2014/main" id="{85251C74-CC33-4A5C-9F47-EA7045A800D6}"/>
                </a:ext>
              </a:extLst>
            </p:cNvPr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3011487" y="2954338"/>
              <a:ext cx="28575" cy="76200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Freeform 135 1">
              <a:extLst>
                <a:ext uri="{FF2B5EF4-FFF2-40B4-BE49-F238E27FC236}">
                  <a16:creationId xmlns:a16="http://schemas.microsoft.com/office/drawing/2014/main" id="{CC9D7908-CECE-45AD-A881-87607188A7D4}"/>
                </a:ext>
              </a:extLst>
            </p:cNvPr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3106737" y="2868613"/>
              <a:ext cx="123825" cy="1158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8 h 226"/>
                <a:gd name="T6" fmla="*/ 202 w 248"/>
                <a:gd name="T7" fmla="*/ 45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49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5 w 248"/>
                <a:gd name="T25" fmla="*/ 11 h 226"/>
                <a:gd name="T26" fmla="*/ 122 w 248"/>
                <a:gd name="T27" fmla="*/ 45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9 h 226"/>
                <a:gd name="T34" fmla="*/ 46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6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8"/>
                  </a:cubicBezTo>
                  <a:cubicBezTo>
                    <a:pt x="212" y="20"/>
                    <a:pt x="202" y="33"/>
                    <a:pt x="202" y="45"/>
                  </a:cubicBezTo>
                  <a:cubicBezTo>
                    <a:pt x="202" y="53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5" y="27"/>
                    <a:pt x="149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4"/>
                    <a:pt x="78" y="11"/>
                    <a:pt x="95" y="11"/>
                  </a:cubicBezTo>
                  <a:cubicBezTo>
                    <a:pt x="104" y="11"/>
                    <a:pt x="122" y="16"/>
                    <a:pt x="122" y="45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4" y="215"/>
                    <a:pt x="126" y="199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4" name="Freeform 136 1">
              <a:extLst>
                <a:ext uri="{FF2B5EF4-FFF2-40B4-BE49-F238E27FC236}">
                  <a16:creationId xmlns:a16="http://schemas.microsoft.com/office/drawing/2014/main" id="{4AAD50C8-12D5-42B5-AF18-BCF210F59B69}"/>
                </a:ext>
              </a:extLst>
            </p:cNvPr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3254375" y="2789238"/>
              <a:ext cx="57150" cy="255588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5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1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5" name="Freeform 137 1">
              <a:extLst>
                <a:ext uri="{FF2B5EF4-FFF2-40B4-BE49-F238E27FC236}">
                  <a16:creationId xmlns:a16="http://schemas.microsoft.com/office/drawing/2014/main" id="{67931103-F589-4B24-9010-C089A033CC2B}"/>
                </a:ext>
              </a:extLst>
            </p:cNvPr>
            <p:cNvSpPr>
              <a:spLocks noEditPoints="1"/>
            </p:cNvSpPr>
            <p:nvPr>
              <p:custDataLst>
                <p:tags r:id="rId95"/>
              </p:custDataLst>
            </p:nvPr>
          </p:nvSpPr>
          <p:spPr bwMode="auto">
            <a:xfrm>
              <a:off x="3419475" y="2887663"/>
              <a:ext cx="165100" cy="60325"/>
            </a:xfrm>
            <a:custGeom>
              <a:avLst/>
              <a:gdLst>
                <a:gd name="T0" fmla="*/ 315 w 332"/>
                <a:gd name="T1" fmla="*/ 20 h 116"/>
                <a:gd name="T2" fmla="*/ 332 w 332"/>
                <a:gd name="T3" fmla="*/ 10 h 116"/>
                <a:gd name="T4" fmla="*/ 315 w 332"/>
                <a:gd name="T5" fmla="*/ 0 h 116"/>
                <a:gd name="T6" fmla="*/ 17 w 332"/>
                <a:gd name="T7" fmla="*/ 0 h 116"/>
                <a:gd name="T8" fmla="*/ 0 w 332"/>
                <a:gd name="T9" fmla="*/ 10 h 116"/>
                <a:gd name="T10" fmla="*/ 17 w 332"/>
                <a:gd name="T11" fmla="*/ 20 h 116"/>
                <a:gd name="T12" fmla="*/ 315 w 332"/>
                <a:gd name="T13" fmla="*/ 20 h 116"/>
                <a:gd name="T14" fmla="*/ 315 w 332"/>
                <a:gd name="T15" fmla="*/ 116 h 116"/>
                <a:gd name="T16" fmla="*/ 332 w 332"/>
                <a:gd name="T17" fmla="*/ 106 h 116"/>
                <a:gd name="T18" fmla="*/ 315 w 332"/>
                <a:gd name="T19" fmla="*/ 96 h 116"/>
                <a:gd name="T20" fmla="*/ 17 w 332"/>
                <a:gd name="T21" fmla="*/ 96 h 116"/>
                <a:gd name="T22" fmla="*/ 0 w 332"/>
                <a:gd name="T23" fmla="*/ 106 h 116"/>
                <a:gd name="T24" fmla="*/ 17 w 332"/>
                <a:gd name="T25" fmla="*/ 116 h 116"/>
                <a:gd name="T26" fmla="*/ 315 w 332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6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6"/>
                  </a:moveTo>
                  <a:cubicBezTo>
                    <a:pt x="322" y="116"/>
                    <a:pt x="332" y="116"/>
                    <a:pt x="332" y="106"/>
                  </a:cubicBezTo>
                  <a:cubicBezTo>
                    <a:pt x="332" y="96"/>
                    <a:pt x="322" y="96"/>
                    <a:pt x="315" y="96"/>
                  </a:cubicBezTo>
                  <a:lnTo>
                    <a:pt x="17" y="96"/>
                  </a:lnTo>
                  <a:cubicBezTo>
                    <a:pt x="10" y="96"/>
                    <a:pt x="0" y="96"/>
                    <a:pt x="0" y="106"/>
                  </a:cubicBezTo>
                  <a:cubicBezTo>
                    <a:pt x="0" y="116"/>
                    <a:pt x="10" y="116"/>
                    <a:pt x="17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6" name="Freeform 138 1">
              <a:extLst>
                <a:ext uri="{FF2B5EF4-FFF2-40B4-BE49-F238E27FC236}">
                  <a16:creationId xmlns:a16="http://schemas.microsoft.com/office/drawing/2014/main" id="{8EBAAB94-9848-4DA0-AFED-1E13F4D310ED}"/>
                </a:ext>
              </a:extLst>
            </p:cNvPr>
            <p:cNvSpPr>
              <a:spLocks/>
            </p:cNvSpPr>
            <p:nvPr>
              <p:custDataLst>
                <p:tags r:id="rId96"/>
              </p:custDataLst>
            </p:nvPr>
          </p:nvSpPr>
          <p:spPr bwMode="auto">
            <a:xfrm>
              <a:off x="3678237" y="2540000"/>
              <a:ext cx="155575" cy="122238"/>
            </a:xfrm>
            <a:custGeom>
              <a:avLst/>
              <a:gdLst>
                <a:gd name="T0" fmla="*/ 267 w 311"/>
                <a:gd name="T1" fmla="*/ 38 h 238"/>
                <a:gd name="T2" fmla="*/ 304 w 311"/>
                <a:gd name="T3" fmla="*/ 12 h 238"/>
                <a:gd name="T4" fmla="*/ 311 w 311"/>
                <a:gd name="T5" fmla="*/ 4 h 238"/>
                <a:gd name="T6" fmla="*/ 305 w 311"/>
                <a:gd name="T7" fmla="*/ 0 h 238"/>
                <a:gd name="T8" fmla="*/ 269 w 311"/>
                <a:gd name="T9" fmla="*/ 1 h 238"/>
                <a:gd name="T10" fmla="*/ 232 w 311"/>
                <a:gd name="T11" fmla="*/ 0 h 238"/>
                <a:gd name="T12" fmla="*/ 225 w 311"/>
                <a:gd name="T13" fmla="*/ 7 h 238"/>
                <a:gd name="T14" fmla="*/ 233 w 311"/>
                <a:gd name="T15" fmla="*/ 12 h 238"/>
                <a:gd name="T16" fmla="*/ 255 w 311"/>
                <a:gd name="T17" fmla="*/ 26 h 238"/>
                <a:gd name="T18" fmla="*/ 254 w 311"/>
                <a:gd name="T19" fmla="*/ 35 h 238"/>
                <a:gd name="T20" fmla="*/ 216 w 311"/>
                <a:gd name="T21" fmla="*/ 187 h 238"/>
                <a:gd name="T22" fmla="*/ 127 w 311"/>
                <a:gd name="T23" fmla="*/ 5 h 238"/>
                <a:gd name="T24" fmla="*/ 115 w 311"/>
                <a:gd name="T25" fmla="*/ 0 h 238"/>
                <a:gd name="T26" fmla="*/ 68 w 311"/>
                <a:gd name="T27" fmla="*/ 0 h 238"/>
                <a:gd name="T28" fmla="*/ 56 w 311"/>
                <a:gd name="T29" fmla="*/ 7 h 238"/>
                <a:gd name="T30" fmla="*/ 68 w 311"/>
                <a:gd name="T31" fmla="*/ 12 h 238"/>
                <a:gd name="T32" fmla="*/ 90 w 311"/>
                <a:gd name="T33" fmla="*/ 14 h 238"/>
                <a:gd name="T34" fmla="*/ 44 w 311"/>
                <a:gd name="T35" fmla="*/ 200 h 238"/>
                <a:gd name="T36" fmla="*/ 7 w 311"/>
                <a:gd name="T37" fmla="*/ 225 h 238"/>
                <a:gd name="T38" fmla="*/ 0 w 311"/>
                <a:gd name="T39" fmla="*/ 233 h 238"/>
                <a:gd name="T40" fmla="*/ 5 w 311"/>
                <a:gd name="T41" fmla="*/ 238 h 238"/>
                <a:gd name="T42" fmla="*/ 41 w 311"/>
                <a:gd name="T43" fmla="*/ 236 h 238"/>
                <a:gd name="T44" fmla="*/ 78 w 311"/>
                <a:gd name="T45" fmla="*/ 238 h 238"/>
                <a:gd name="T46" fmla="*/ 85 w 311"/>
                <a:gd name="T47" fmla="*/ 230 h 238"/>
                <a:gd name="T48" fmla="*/ 77 w 311"/>
                <a:gd name="T49" fmla="*/ 225 h 238"/>
                <a:gd name="T50" fmla="*/ 55 w 311"/>
                <a:gd name="T51" fmla="*/ 211 h 238"/>
                <a:gd name="T52" fmla="*/ 57 w 311"/>
                <a:gd name="T53" fmla="*/ 202 h 238"/>
                <a:gd name="T54" fmla="*/ 101 w 311"/>
                <a:gd name="T55" fmla="*/ 23 h 238"/>
                <a:gd name="T56" fmla="*/ 203 w 311"/>
                <a:gd name="T57" fmla="*/ 232 h 238"/>
                <a:gd name="T58" fmla="*/ 211 w 311"/>
                <a:gd name="T59" fmla="*/ 238 h 238"/>
                <a:gd name="T60" fmla="*/ 218 w 311"/>
                <a:gd name="T61" fmla="*/ 230 h 238"/>
                <a:gd name="T62" fmla="*/ 267 w 311"/>
                <a:gd name="T63" fmla="*/ 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1" h="238">
                  <a:moveTo>
                    <a:pt x="267" y="38"/>
                  </a:moveTo>
                  <a:cubicBezTo>
                    <a:pt x="270" y="24"/>
                    <a:pt x="276" y="13"/>
                    <a:pt x="304" y="12"/>
                  </a:cubicBezTo>
                  <a:cubicBezTo>
                    <a:pt x="305" y="12"/>
                    <a:pt x="311" y="12"/>
                    <a:pt x="311" y="4"/>
                  </a:cubicBezTo>
                  <a:cubicBezTo>
                    <a:pt x="311" y="2"/>
                    <a:pt x="309" y="0"/>
                    <a:pt x="305" y="0"/>
                  </a:cubicBezTo>
                  <a:cubicBezTo>
                    <a:pt x="294" y="0"/>
                    <a:pt x="281" y="1"/>
                    <a:pt x="269" y="1"/>
                  </a:cubicBezTo>
                  <a:cubicBezTo>
                    <a:pt x="261" y="1"/>
                    <a:pt x="241" y="0"/>
                    <a:pt x="232" y="0"/>
                  </a:cubicBezTo>
                  <a:cubicBezTo>
                    <a:pt x="230" y="0"/>
                    <a:pt x="225" y="0"/>
                    <a:pt x="225" y="7"/>
                  </a:cubicBezTo>
                  <a:cubicBezTo>
                    <a:pt x="225" y="12"/>
                    <a:pt x="230" y="12"/>
                    <a:pt x="233" y="12"/>
                  </a:cubicBezTo>
                  <a:cubicBezTo>
                    <a:pt x="249" y="12"/>
                    <a:pt x="255" y="18"/>
                    <a:pt x="255" y="26"/>
                  </a:cubicBezTo>
                  <a:cubicBezTo>
                    <a:pt x="255" y="29"/>
                    <a:pt x="255" y="31"/>
                    <a:pt x="254" y="35"/>
                  </a:cubicBezTo>
                  <a:lnTo>
                    <a:pt x="216" y="187"/>
                  </a:lnTo>
                  <a:lnTo>
                    <a:pt x="127" y="5"/>
                  </a:lnTo>
                  <a:cubicBezTo>
                    <a:pt x="124" y="0"/>
                    <a:pt x="124" y="0"/>
                    <a:pt x="115" y="0"/>
                  </a:cubicBezTo>
                  <a:lnTo>
                    <a:pt x="68" y="0"/>
                  </a:lnTo>
                  <a:cubicBezTo>
                    <a:pt x="61" y="0"/>
                    <a:pt x="56" y="0"/>
                    <a:pt x="56" y="7"/>
                  </a:cubicBezTo>
                  <a:cubicBezTo>
                    <a:pt x="56" y="12"/>
                    <a:pt x="61" y="12"/>
                    <a:pt x="68" y="12"/>
                  </a:cubicBezTo>
                  <a:cubicBezTo>
                    <a:pt x="75" y="12"/>
                    <a:pt x="83" y="12"/>
                    <a:pt x="90" y="14"/>
                  </a:cubicBezTo>
                  <a:lnTo>
                    <a:pt x="44" y="200"/>
                  </a:lnTo>
                  <a:cubicBezTo>
                    <a:pt x="40" y="214"/>
                    <a:pt x="35" y="224"/>
                    <a:pt x="7" y="225"/>
                  </a:cubicBezTo>
                  <a:cubicBezTo>
                    <a:pt x="5" y="225"/>
                    <a:pt x="0" y="226"/>
                    <a:pt x="0" y="233"/>
                  </a:cubicBezTo>
                  <a:cubicBezTo>
                    <a:pt x="0" y="236"/>
                    <a:pt x="3" y="238"/>
                    <a:pt x="5" y="238"/>
                  </a:cubicBezTo>
                  <a:cubicBezTo>
                    <a:pt x="17" y="238"/>
                    <a:pt x="30" y="236"/>
                    <a:pt x="41" y="236"/>
                  </a:cubicBezTo>
                  <a:cubicBezTo>
                    <a:pt x="50" y="236"/>
                    <a:pt x="70" y="238"/>
                    <a:pt x="78" y="238"/>
                  </a:cubicBezTo>
                  <a:cubicBezTo>
                    <a:pt x="82" y="238"/>
                    <a:pt x="85" y="236"/>
                    <a:pt x="85" y="230"/>
                  </a:cubicBezTo>
                  <a:cubicBezTo>
                    <a:pt x="85" y="226"/>
                    <a:pt x="81" y="225"/>
                    <a:pt x="77" y="225"/>
                  </a:cubicBezTo>
                  <a:cubicBezTo>
                    <a:pt x="55" y="224"/>
                    <a:pt x="55" y="215"/>
                    <a:pt x="55" y="211"/>
                  </a:cubicBezTo>
                  <a:cubicBezTo>
                    <a:pt x="55" y="209"/>
                    <a:pt x="55" y="207"/>
                    <a:pt x="57" y="202"/>
                  </a:cubicBezTo>
                  <a:lnTo>
                    <a:pt x="101" y="23"/>
                  </a:lnTo>
                  <a:lnTo>
                    <a:pt x="203" y="232"/>
                  </a:lnTo>
                  <a:cubicBezTo>
                    <a:pt x="206" y="237"/>
                    <a:pt x="207" y="238"/>
                    <a:pt x="211" y="238"/>
                  </a:cubicBezTo>
                  <a:cubicBezTo>
                    <a:pt x="217" y="238"/>
                    <a:pt x="217" y="237"/>
                    <a:pt x="218" y="230"/>
                  </a:cubicBezTo>
                  <a:lnTo>
                    <a:pt x="267" y="3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7" name="Freeform 139">
              <a:extLst>
                <a:ext uri="{FF2B5EF4-FFF2-40B4-BE49-F238E27FC236}">
                  <a16:creationId xmlns:a16="http://schemas.microsoft.com/office/drawing/2014/main" id="{09CCE529-23F9-432D-ACEE-5CC00CF2E04A}"/>
                </a:ext>
              </a:extLst>
            </p:cNvPr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3854450" y="2551113"/>
              <a:ext cx="127000" cy="131763"/>
            </a:xfrm>
            <a:custGeom>
              <a:avLst/>
              <a:gdLst>
                <a:gd name="T0" fmla="*/ 137 w 257"/>
                <a:gd name="T1" fmla="*/ 137 h 257"/>
                <a:gd name="T2" fmla="*/ 244 w 257"/>
                <a:gd name="T3" fmla="*/ 137 h 257"/>
                <a:gd name="T4" fmla="*/ 257 w 257"/>
                <a:gd name="T5" fmla="*/ 129 h 257"/>
                <a:gd name="T6" fmla="*/ 244 w 257"/>
                <a:gd name="T7" fmla="*/ 120 h 257"/>
                <a:gd name="T8" fmla="*/ 137 w 257"/>
                <a:gd name="T9" fmla="*/ 120 h 257"/>
                <a:gd name="T10" fmla="*/ 137 w 257"/>
                <a:gd name="T11" fmla="*/ 13 h 257"/>
                <a:gd name="T12" fmla="*/ 129 w 257"/>
                <a:gd name="T13" fmla="*/ 0 h 257"/>
                <a:gd name="T14" fmla="*/ 120 w 257"/>
                <a:gd name="T15" fmla="*/ 13 h 257"/>
                <a:gd name="T16" fmla="*/ 120 w 257"/>
                <a:gd name="T17" fmla="*/ 120 h 257"/>
                <a:gd name="T18" fmla="*/ 13 w 257"/>
                <a:gd name="T19" fmla="*/ 120 h 257"/>
                <a:gd name="T20" fmla="*/ 0 w 257"/>
                <a:gd name="T21" fmla="*/ 128 h 257"/>
                <a:gd name="T22" fmla="*/ 13 w 257"/>
                <a:gd name="T23" fmla="*/ 137 h 257"/>
                <a:gd name="T24" fmla="*/ 120 w 257"/>
                <a:gd name="T25" fmla="*/ 137 h 257"/>
                <a:gd name="T26" fmla="*/ 120 w 257"/>
                <a:gd name="T27" fmla="*/ 244 h 257"/>
                <a:gd name="T28" fmla="*/ 129 w 257"/>
                <a:gd name="T29" fmla="*/ 257 h 257"/>
                <a:gd name="T30" fmla="*/ 137 w 257"/>
                <a:gd name="T31" fmla="*/ 244 h 257"/>
                <a:gd name="T32" fmla="*/ 137 w 257"/>
                <a:gd name="T33" fmla="*/ 13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7">
                  <a:moveTo>
                    <a:pt x="137" y="137"/>
                  </a:moveTo>
                  <a:lnTo>
                    <a:pt x="244" y="137"/>
                  </a:lnTo>
                  <a:cubicBezTo>
                    <a:pt x="249" y="137"/>
                    <a:pt x="257" y="137"/>
                    <a:pt x="257" y="129"/>
                  </a:cubicBezTo>
                  <a:cubicBezTo>
                    <a:pt x="257" y="120"/>
                    <a:pt x="249" y="120"/>
                    <a:pt x="244" y="120"/>
                  </a:cubicBezTo>
                  <a:lnTo>
                    <a:pt x="137" y="120"/>
                  </a:lnTo>
                  <a:lnTo>
                    <a:pt x="137" y="13"/>
                  </a:lnTo>
                  <a:cubicBezTo>
                    <a:pt x="137" y="8"/>
                    <a:pt x="137" y="0"/>
                    <a:pt x="129" y="0"/>
                  </a:cubicBezTo>
                  <a:cubicBezTo>
                    <a:pt x="120" y="0"/>
                    <a:pt x="120" y="8"/>
                    <a:pt x="120" y="13"/>
                  </a:cubicBezTo>
                  <a:lnTo>
                    <a:pt x="120" y="120"/>
                  </a:lnTo>
                  <a:lnTo>
                    <a:pt x="13" y="120"/>
                  </a:lnTo>
                  <a:cubicBezTo>
                    <a:pt x="9" y="120"/>
                    <a:pt x="0" y="120"/>
                    <a:pt x="0" y="128"/>
                  </a:cubicBezTo>
                  <a:cubicBezTo>
                    <a:pt x="0" y="137"/>
                    <a:pt x="8" y="137"/>
                    <a:pt x="13" y="137"/>
                  </a:cubicBezTo>
                  <a:lnTo>
                    <a:pt x="120" y="137"/>
                  </a:lnTo>
                  <a:lnTo>
                    <a:pt x="120" y="244"/>
                  </a:lnTo>
                  <a:cubicBezTo>
                    <a:pt x="120" y="249"/>
                    <a:pt x="120" y="257"/>
                    <a:pt x="129" y="257"/>
                  </a:cubicBezTo>
                  <a:cubicBezTo>
                    <a:pt x="137" y="257"/>
                    <a:pt x="137" y="249"/>
                    <a:pt x="137" y="244"/>
                  </a:cubicBezTo>
                  <a:lnTo>
                    <a:pt x="137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8" name="Freeform 140">
              <a:extLst>
                <a:ext uri="{FF2B5EF4-FFF2-40B4-BE49-F238E27FC236}">
                  <a16:creationId xmlns:a16="http://schemas.microsoft.com/office/drawing/2014/main" id="{2DFF0DD9-54C7-4A16-A533-1F10F7873525}"/>
                </a:ext>
              </a:extLst>
            </p:cNvPr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4013200" y="2543175"/>
              <a:ext cx="63500" cy="119063"/>
            </a:xfrm>
            <a:custGeom>
              <a:avLst/>
              <a:gdLst>
                <a:gd name="T0" fmla="*/ 78 w 127"/>
                <a:gd name="T1" fmla="*/ 10 h 232"/>
                <a:gd name="T2" fmla="*/ 68 w 127"/>
                <a:gd name="T3" fmla="*/ 0 h 232"/>
                <a:gd name="T4" fmla="*/ 0 w 127"/>
                <a:gd name="T5" fmla="*/ 22 h 232"/>
                <a:gd name="T6" fmla="*/ 0 w 127"/>
                <a:gd name="T7" fmla="*/ 35 h 232"/>
                <a:gd name="T8" fmla="*/ 50 w 127"/>
                <a:gd name="T9" fmla="*/ 25 h 232"/>
                <a:gd name="T10" fmla="*/ 50 w 127"/>
                <a:gd name="T11" fmla="*/ 203 h 232"/>
                <a:gd name="T12" fmla="*/ 15 w 127"/>
                <a:gd name="T13" fmla="*/ 219 h 232"/>
                <a:gd name="T14" fmla="*/ 2 w 127"/>
                <a:gd name="T15" fmla="*/ 219 h 232"/>
                <a:gd name="T16" fmla="*/ 2 w 127"/>
                <a:gd name="T17" fmla="*/ 232 h 232"/>
                <a:gd name="T18" fmla="*/ 64 w 127"/>
                <a:gd name="T19" fmla="*/ 230 h 232"/>
                <a:gd name="T20" fmla="*/ 127 w 127"/>
                <a:gd name="T21" fmla="*/ 232 h 232"/>
                <a:gd name="T22" fmla="*/ 127 w 127"/>
                <a:gd name="T23" fmla="*/ 219 h 232"/>
                <a:gd name="T24" fmla="*/ 113 w 127"/>
                <a:gd name="T25" fmla="*/ 219 h 232"/>
                <a:gd name="T26" fmla="*/ 78 w 127"/>
                <a:gd name="T27" fmla="*/ 203 h 232"/>
                <a:gd name="T28" fmla="*/ 78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8" y="10"/>
                  </a:moveTo>
                  <a:cubicBezTo>
                    <a:pt x="78" y="1"/>
                    <a:pt x="78" y="0"/>
                    <a:pt x="68" y="0"/>
                  </a:cubicBezTo>
                  <a:cubicBezTo>
                    <a:pt x="46" y="22"/>
                    <a:pt x="14" y="22"/>
                    <a:pt x="0" y="22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0" y="25"/>
                  </a:cubicBezTo>
                  <a:lnTo>
                    <a:pt x="50" y="203"/>
                  </a:lnTo>
                  <a:cubicBezTo>
                    <a:pt x="50" y="215"/>
                    <a:pt x="50" y="219"/>
                    <a:pt x="15" y="219"/>
                  </a:cubicBezTo>
                  <a:lnTo>
                    <a:pt x="2" y="219"/>
                  </a:lnTo>
                  <a:lnTo>
                    <a:pt x="2" y="232"/>
                  </a:lnTo>
                  <a:cubicBezTo>
                    <a:pt x="8" y="231"/>
                    <a:pt x="51" y="230"/>
                    <a:pt x="64" y="230"/>
                  </a:cubicBezTo>
                  <a:cubicBezTo>
                    <a:pt x="75" y="230"/>
                    <a:pt x="119" y="231"/>
                    <a:pt x="127" y="232"/>
                  </a:cubicBezTo>
                  <a:lnTo>
                    <a:pt x="127" y="219"/>
                  </a:lnTo>
                  <a:lnTo>
                    <a:pt x="113" y="219"/>
                  </a:lnTo>
                  <a:cubicBezTo>
                    <a:pt x="78" y="219"/>
                    <a:pt x="78" y="215"/>
                    <a:pt x="78" y="203"/>
                  </a:cubicBezTo>
                  <a:lnTo>
                    <a:pt x="78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141">
              <a:extLst>
                <a:ext uri="{FF2B5EF4-FFF2-40B4-BE49-F238E27FC236}">
                  <a16:creationId xmlns:a16="http://schemas.microsoft.com/office/drawing/2014/main" id="{3347130B-BA5A-4FEB-BE7C-8F22D8CE4F8F}"/>
                </a:ext>
              </a:extLst>
            </p:cNvPr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3714750" y="2738438"/>
              <a:ext cx="330200" cy="358775"/>
            </a:xfrm>
            <a:custGeom>
              <a:avLst/>
              <a:gdLst>
                <a:gd name="T0" fmla="*/ 603 w 663"/>
                <a:gd name="T1" fmla="*/ 698 h 698"/>
                <a:gd name="T2" fmla="*/ 663 w 663"/>
                <a:gd name="T3" fmla="*/ 539 h 698"/>
                <a:gd name="T4" fmla="*/ 651 w 663"/>
                <a:gd name="T5" fmla="*/ 539 h 698"/>
                <a:gd name="T6" fmla="*/ 521 w 663"/>
                <a:gd name="T7" fmla="*/ 639 h 698"/>
                <a:gd name="T8" fmla="*/ 366 w 663"/>
                <a:gd name="T9" fmla="*/ 655 h 698"/>
                <a:gd name="T10" fmla="*/ 66 w 663"/>
                <a:gd name="T11" fmla="*/ 655 h 698"/>
                <a:gd name="T12" fmla="*/ 319 w 663"/>
                <a:gd name="T13" fmla="*/ 357 h 698"/>
                <a:gd name="T14" fmla="*/ 324 w 663"/>
                <a:gd name="T15" fmla="*/ 349 h 698"/>
                <a:gd name="T16" fmla="*/ 320 w 663"/>
                <a:gd name="T17" fmla="*/ 342 h 698"/>
                <a:gd name="T18" fmla="*/ 88 w 663"/>
                <a:gd name="T19" fmla="*/ 24 h 698"/>
                <a:gd name="T20" fmla="*/ 361 w 663"/>
                <a:gd name="T21" fmla="*/ 24 h 698"/>
                <a:gd name="T22" fmla="*/ 478 w 663"/>
                <a:gd name="T23" fmla="*/ 32 h 698"/>
                <a:gd name="T24" fmla="*/ 588 w 663"/>
                <a:gd name="T25" fmla="*/ 69 h 698"/>
                <a:gd name="T26" fmla="*/ 651 w 663"/>
                <a:gd name="T27" fmla="*/ 140 h 698"/>
                <a:gd name="T28" fmla="*/ 663 w 663"/>
                <a:gd name="T29" fmla="*/ 140 h 698"/>
                <a:gd name="T30" fmla="*/ 603 w 663"/>
                <a:gd name="T31" fmla="*/ 0 h 698"/>
                <a:gd name="T32" fmla="*/ 14 w 663"/>
                <a:gd name="T33" fmla="*/ 0 h 698"/>
                <a:gd name="T34" fmla="*/ 0 w 663"/>
                <a:gd name="T35" fmla="*/ 4 h 698"/>
                <a:gd name="T36" fmla="*/ 0 w 663"/>
                <a:gd name="T37" fmla="*/ 20 h 698"/>
                <a:gd name="T38" fmla="*/ 264 w 663"/>
                <a:gd name="T39" fmla="*/ 381 h 698"/>
                <a:gd name="T40" fmla="*/ 5 w 663"/>
                <a:gd name="T41" fmla="*/ 684 h 698"/>
                <a:gd name="T42" fmla="*/ 0 w 663"/>
                <a:gd name="T43" fmla="*/ 693 h 698"/>
                <a:gd name="T44" fmla="*/ 14 w 663"/>
                <a:gd name="T45" fmla="*/ 698 h 698"/>
                <a:gd name="T46" fmla="*/ 603 w 663"/>
                <a:gd name="T47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3" h="698">
                  <a:moveTo>
                    <a:pt x="603" y="698"/>
                  </a:moveTo>
                  <a:lnTo>
                    <a:pt x="663" y="539"/>
                  </a:lnTo>
                  <a:lnTo>
                    <a:pt x="651" y="539"/>
                  </a:lnTo>
                  <a:cubicBezTo>
                    <a:pt x="632" y="591"/>
                    <a:pt x="579" y="625"/>
                    <a:pt x="521" y="639"/>
                  </a:cubicBezTo>
                  <a:cubicBezTo>
                    <a:pt x="511" y="642"/>
                    <a:pt x="462" y="655"/>
                    <a:pt x="366" y="655"/>
                  </a:cubicBezTo>
                  <a:lnTo>
                    <a:pt x="66" y="655"/>
                  </a:lnTo>
                  <a:lnTo>
                    <a:pt x="319" y="357"/>
                  </a:lnTo>
                  <a:cubicBezTo>
                    <a:pt x="323" y="353"/>
                    <a:pt x="324" y="352"/>
                    <a:pt x="324" y="349"/>
                  </a:cubicBezTo>
                  <a:cubicBezTo>
                    <a:pt x="324" y="348"/>
                    <a:pt x="324" y="347"/>
                    <a:pt x="320" y="342"/>
                  </a:cubicBezTo>
                  <a:lnTo>
                    <a:pt x="88" y="24"/>
                  </a:lnTo>
                  <a:lnTo>
                    <a:pt x="361" y="24"/>
                  </a:lnTo>
                  <a:cubicBezTo>
                    <a:pt x="428" y="24"/>
                    <a:pt x="473" y="31"/>
                    <a:pt x="478" y="32"/>
                  </a:cubicBezTo>
                  <a:cubicBezTo>
                    <a:pt x="505" y="36"/>
                    <a:pt x="548" y="44"/>
                    <a:pt x="588" y="69"/>
                  </a:cubicBezTo>
                  <a:cubicBezTo>
                    <a:pt x="600" y="77"/>
                    <a:pt x="634" y="100"/>
                    <a:pt x="651" y="140"/>
                  </a:cubicBezTo>
                  <a:lnTo>
                    <a:pt x="663" y="140"/>
                  </a:lnTo>
                  <a:lnTo>
                    <a:pt x="603" y="0"/>
                  </a:lnTo>
                  <a:lnTo>
                    <a:pt x="14" y="0"/>
                  </a:lnTo>
                  <a:cubicBezTo>
                    <a:pt x="2" y="0"/>
                    <a:pt x="2" y="1"/>
                    <a:pt x="0" y="4"/>
                  </a:cubicBezTo>
                  <a:cubicBezTo>
                    <a:pt x="0" y="5"/>
                    <a:pt x="0" y="15"/>
                    <a:pt x="0" y="20"/>
                  </a:cubicBezTo>
                  <a:lnTo>
                    <a:pt x="264" y="381"/>
                  </a:lnTo>
                  <a:lnTo>
                    <a:pt x="5" y="684"/>
                  </a:lnTo>
                  <a:cubicBezTo>
                    <a:pt x="0" y="690"/>
                    <a:pt x="0" y="692"/>
                    <a:pt x="0" y="693"/>
                  </a:cubicBezTo>
                  <a:cubicBezTo>
                    <a:pt x="0" y="698"/>
                    <a:pt x="5" y="698"/>
                    <a:pt x="14" y="698"/>
                  </a:cubicBezTo>
                  <a:lnTo>
                    <a:pt x="603" y="6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Freeform 142">
              <a:extLst>
                <a:ext uri="{FF2B5EF4-FFF2-40B4-BE49-F238E27FC236}">
                  <a16:creationId xmlns:a16="http://schemas.microsoft.com/office/drawing/2014/main" id="{5C935F3A-3751-4F7F-8C68-C03434728FCD}"/>
                </a:ext>
              </a:extLst>
            </p:cNvPr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3702050" y="3201988"/>
              <a:ext cx="104775" cy="80963"/>
            </a:xfrm>
            <a:custGeom>
              <a:avLst/>
              <a:gdLst>
                <a:gd name="T0" fmla="*/ 26 w 213"/>
                <a:gd name="T1" fmla="*/ 131 h 157"/>
                <a:gd name="T2" fmla="*/ 22 w 213"/>
                <a:gd name="T3" fmla="*/ 146 h 157"/>
                <a:gd name="T4" fmla="*/ 34 w 213"/>
                <a:gd name="T5" fmla="*/ 157 h 157"/>
                <a:gd name="T6" fmla="*/ 48 w 213"/>
                <a:gd name="T7" fmla="*/ 149 h 157"/>
                <a:gd name="T8" fmla="*/ 54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2 w 213"/>
                <a:gd name="T15" fmla="*/ 42 h 157"/>
                <a:gd name="T16" fmla="*/ 135 w 213"/>
                <a:gd name="T17" fmla="*/ 9 h 157"/>
                <a:gd name="T18" fmla="*/ 155 w 213"/>
                <a:gd name="T19" fmla="*/ 34 h 157"/>
                <a:gd name="T20" fmla="*/ 135 w 213"/>
                <a:gd name="T21" fmla="*/ 108 h 157"/>
                <a:gd name="T22" fmla="*/ 129 w 213"/>
                <a:gd name="T23" fmla="*/ 127 h 157"/>
                <a:gd name="T24" fmla="*/ 163 w 213"/>
                <a:gd name="T25" fmla="*/ 157 h 157"/>
                <a:gd name="T26" fmla="*/ 213 w 213"/>
                <a:gd name="T27" fmla="*/ 104 h 157"/>
                <a:gd name="T28" fmla="*/ 207 w 213"/>
                <a:gd name="T29" fmla="*/ 99 h 157"/>
                <a:gd name="T30" fmla="*/ 201 w 213"/>
                <a:gd name="T31" fmla="*/ 105 h 157"/>
                <a:gd name="T32" fmla="*/ 164 w 213"/>
                <a:gd name="T33" fmla="*/ 147 h 157"/>
                <a:gd name="T34" fmla="*/ 155 w 213"/>
                <a:gd name="T35" fmla="*/ 135 h 157"/>
                <a:gd name="T36" fmla="*/ 163 w 213"/>
                <a:gd name="T37" fmla="*/ 107 h 157"/>
                <a:gd name="T38" fmla="*/ 181 w 213"/>
                <a:gd name="T39" fmla="*/ 39 h 157"/>
                <a:gd name="T40" fmla="*/ 136 w 213"/>
                <a:gd name="T41" fmla="*/ 0 h 157"/>
                <a:gd name="T42" fmla="*/ 77 w 213"/>
                <a:gd name="T43" fmla="*/ 31 h 157"/>
                <a:gd name="T44" fmla="*/ 40 w 213"/>
                <a:gd name="T45" fmla="*/ 0 h 157"/>
                <a:gd name="T46" fmla="*/ 12 w 213"/>
                <a:gd name="T47" fmla="*/ 18 h 157"/>
                <a:gd name="T48" fmla="*/ 0 w 213"/>
                <a:gd name="T49" fmla="*/ 53 h 157"/>
                <a:gd name="T50" fmla="*/ 6 w 213"/>
                <a:gd name="T51" fmla="*/ 58 h 157"/>
                <a:gd name="T52" fmla="*/ 13 w 213"/>
                <a:gd name="T53" fmla="*/ 47 h 157"/>
                <a:gd name="T54" fmla="*/ 39 w 213"/>
                <a:gd name="T55" fmla="*/ 9 h 157"/>
                <a:gd name="T56" fmla="*/ 50 w 213"/>
                <a:gd name="T57" fmla="*/ 27 h 157"/>
                <a:gd name="T58" fmla="*/ 45 w 213"/>
                <a:gd name="T59" fmla="*/ 55 h 157"/>
                <a:gd name="T60" fmla="*/ 37 w 213"/>
                <a:gd name="T61" fmla="*/ 87 h 157"/>
                <a:gd name="T62" fmla="*/ 26 w 213"/>
                <a:gd name="T63" fmla="*/ 1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1"/>
                  </a:moveTo>
                  <a:cubicBezTo>
                    <a:pt x="24" y="136"/>
                    <a:pt x="22" y="145"/>
                    <a:pt x="22" y="146"/>
                  </a:cubicBezTo>
                  <a:cubicBezTo>
                    <a:pt x="22" y="153"/>
                    <a:pt x="29" y="157"/>
                    <a:pt x="34" y="157"/>
                  </a:cubicBezTo>
                  <a:cubicBezTo>
                    <a:pt x="41" y="157"/>
                    <a:pt x="46" y="152"/>
                    <a:pt x="48" y="149"/>
                  </a:cubicBezTo>
                  <a:cubicBezTo>
                    <a:pt x="50" y="146"/>
                    <a:pt x="52" y="135"/>
                    <a:pt x="54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9"/>
                    <a:pt x="66" y="81"/>
                    <a:pt x="68" y="73"/>
                  </a:cubicBezTo>
                  <a:cubicBezTo>
                    <a:pt x="72" y="59"/>
                    <a:pt x="72" y="56"/>
                    <a:pt x="82" y="42"/>
                  </a:cubicBezTo>
                  <a:cubicBezTo>
                    <a:pt x="92" y="28"/>
                    <a:pt x="109" y="9"/>
                    <a:pt x="135" y="9"/>
                  </a:cubicBezTo>
                  <a:cubicBezTo>
                    <a:pt x="155" y="9"/>
                    <a:pt x="155" y="27"/>
                    <a:pt x="155" y="34"/>
                  </a:cubicBezTo>
                  <a:cubicBezTo>
                    <a:pt x="155" y="55"/>
                    <a:pt x="140" y="93"/>
                    <a:pt x="135" y="108"/>
                  </a:cubicBezTo>
                  <a:cubicBezTo>
                    <a:pt x="131" y="118"/>
                    <a:pt x="129" y="121"/>
                    <a:pt x="129" y="127"/>
                  </a:cubicBezTo>
                  <a:cubicBezTo>
                    <a:pt x="129" y="145"/>
                    <a:pt x="145" y="157"/>
                    <a:pt x="163" y="157"/>
                  </a:cubicBezTo>
                  <a:cubicBezTo>
                    <a:pt x="197" y="157"/>
                    <a:pt x="213" y="109"/>
                    <a:pt x="213" y="104"/>
                  </a:cubicBezTo>
                  <a:cubicBezTo>
                    <a:pt x="213" y="99"/>
                    <a:pt x="208" y="99"/>
                    <a:pt x="207" y="99"/>
                  </a:cubicBezTo>
                  <a:cubicBezTo>
                    <a:pt x="202" y="99"/>
                    <a:pt x="202" y="101"/>
                    <a:pt x="201" y="105"/>
                  </a:cubicBezTo>
                  <a:cubicBezTo>
                    <a:pt x="193" y="133"/>
                    <a:pt x="178" y="147"/>
                    <a:pt x="164" y="147"/>
                  </a:cubicBezTo>
                  <a:cubicBezTo>
                    <a:pt x="156" y="147"/>
                    <a:pt x="155" y="142"/>
                    <a:pt x="155" y="135"/>
                  </a:cubicBezTo>
                  <a:cubicBezTo>
                    <a:pt x="155" y="127"/>
                    <a:pt x="157" y="122"/>
                    <a:pt x="163" y="107"/>
                  </a:cubicBezTo>
                  <a:cubicBezTo>
                    <a:pt x="167" y="96"/>
                    <a:pt x="181" y="59"/>
                    <a:pt x="181" y="39"/>
                  </a:cubicBezTo>
                  <a:cubicBezTo>
                    <a:pt x="181" y="6"/>
                    <a:pt x="155" y="0"/>
                    <a:pt x="136" y="0"/>
                  </a:cubicBezTo>
                  <a:cubicBezTo>
                    <a:pt x="107" y="0"/>
                    <a:pt x="88" y="17"/>
                    <a:pt x="77" y="31"/>
                  </a:cubicBezTo>
                  <a:cubicBezTo>
                    <a:pt x="75" y="7"/>
                    <a:pt x="54" y="0"/>
                    <a:pt x="40" y="0"/>
                  </a:cubicBezTo>
                  <a:cubicBezTo>
                    <a:pt x="25" y="0"/>
                    <a:pt x="17" y="10"/>
                    <a:pt x="12" y="18"/>
                  </a:cubicBezTo>
                  <a:cubicBezTo>
                    <a:pt x="5" y="31"/>
                    <a:pt x="0" y="51"/>
                    <a:pt x="0" y="53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1" y="56"/>
                    <a:pt x="13" y="47"/>
                  </a:cubicBezTo>
                  <a:cubicBezTo>
                    <a:pt x="19" y="27"/>
                    <a:pt x="25" y="9"/>
                    <a:pt x="39" y="9"/>
                  </a:cubicBezTo>
                  <a:cubicBezTo>
                    <a:pt x="48" y="9"/>
                    <a:pt x="50" y="17"/>
                    <a:pt x="50" y="27"/>
                  </a:cubicBezTo>
                  <a:cubicBezTo>
                    <a:pt x="50" y="33"/>
                    <a:pt x="47" y="46"/>
                    <a:pt x="45" y="55"/>
                  </a:cubicBezTo>
                  <a:cubicBezTo>
                    <a:pt x="42" y="65"/>
                    <a:pt x="39" y="79"/>
                    <a:pt x="37" y="87"/>
                  </a:cubicBezTo>
                  <a:lnTo>
                    <a:pt x="26" y="1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143">
              <a:extLst>
                <a:ext uri="{FF2B5EF4-FFF2-40B4-BE49-F238E27FC236}">
                  <a16:creationId xmlns:a16="http://schemas.microsoft.com/office/drawing/2014/main" id="{A9F510BA-DC77-4ECA-96CB-EAAECC988CE6}"/>
                </a:ext>
              </a:extLst>
            </p:cNvPr>
            <p:cNvSpPr>
              <a:spLocks noEditPoints="1"/>
            </p:cNvSpPr>
            <p:nvPr>
              <p:custDataLst>
                <p:tags r:id="rId101"/>
              </p:custDataLst>
            </p:nvPr>
          </p:nvSpPr>
          <p:spPr bwMode="auto">
            <a:xfrm>
              <a:off x="3827462" y="3211513"/>
              <a:ext cx="128588" cy="47625"/>
            </a:xfrm>
            <a:custGeom>
              <a:avLst/>
              <a:gdLst>
                <a:gd name="T0" fmla="*/ 243 w 257"/>
                <a:gd name="T1" fmla="*/ 17 h 94"/>
                <a:gd name="T2" fmla="*/ 257 w 257"/>
                <a:gd name="T3" fmla="*/ 9 h 94"/>
                <a:gd name="T4" fmla="*/ 244 w 257"/>
                <a:gd name="T5" fmla="*/ 0 h 94"/>
                <a:gd name="T6" fmla="*/ 13 w 257"/>
                <a:gd name="T7" fmla="*/ 0 h 94"/>
                <a:gd name="T8" fmla="*/ 0 w 257"/>
                <a:gd name="T9" fmla="*/ 9 h 94"/>
                <a:gd name="T10" fmla="*/ 13 w 257"/>
                <a:gd name="T11" fmla="*/ 17 h 94"/>
                <a:gd name="T12" fmla="*/ 243 w 257"/>
                <a:gd name="T13" fmla="*/ 17 h 94"/>
                <a:gd name="T14" fmla="*/ 244 w 257"/>
                <a:gd name="T15" fmla="*/ 94 h 94"/>
                <a:gd name="T16" fmla="*/ 257 w 257"/>
                <a:gd name="T17" fmla="*/ 86 h 94"/>
                <a:gd name="T18" fmla="*/ 243 w 257"/>
                <a:gd name="T19" fmla="*/ 77 h 94"/>
                <a:gd name="T20" fmla="*/ 13 w 257"/>
                <a:gd name="T21" fmla="*/ 77 h 94"/>
                <a:gd name="T22" fmla="*/ 0 w 257"/>
                <a:gd name="T23" fmla="*/ 86 h 94"/>
                <a:gd name="T24" fmla="*/ 13 w 257"/>
                <a:gd name="T25" fmla="*/ 94 h 94"/>
                <a:gd name="T26" fmla="*/ 244 w 257"/>
                <a:gd name="T2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94">
                  <a:moveTo>
                    <a:pt x="243" y="17"/>
                  </a:moveTo>
                  <a:cubicBezTo>
                    <a:pt x="249" y="17"/>
                    <a:pt x="257" y="17"/>
                    <a:pt x="257" y="9"/>
                  </a:cubicBezTo>
                  <a:cubicBezTo>
                    <a:pt x="257" y="0"/>
                    <a:pt x="248" y="0"/>
                    <a:pt x="244" y="0"/>
                  </a:cubicBezTo>
                  <a:lnTo>
                    <a:pt x="13" y="0"/>
                  </a:lnTo>
                  <a:cubicBezTo>
                    <a:pt x="8" y="0"/>
                    <a:pt x="0" y="0"/>
                    <a:pt x="0" y="9"/>
                  </a:cubicBezTo>
                  <a:cubicBezTo>
                    <a:pt x="0" y="17"/>
                    <a:pt x="8" y="17"/>
                    <a:pt x="13" y="17"/>
                  </a:cubicBezTo>
                  <a:lnTo>
                    <a:pt x="243" y="17"/>
                  </a:lnTo>
                  <a:close/>
                  <a:moveTo>
                    <a:pt x="244" y="94"/>
                  </a:moveTo>
                  <a:cubicBezTo>
                    <a:pt x="248" y="94"/>
                    <a:pt x="257" y="94"/>
                    <a:pt x="257" y="86"/>
                  </a:cubicBezTo>
                  <a:cubicBezTo>
                    <a:pt x="257" y="77"/>
                    <a:pt x="249" y="77"/>
                    <a:pt x="243" y="77"/>
                  </a:cubicBezTo>
                  <a:lnTo>
                    <a:pt x="13" y="77"/>
                  </a:lnTo>
                  <a:cubicBezTo>
                    <a:pt x="8" y="77"/>
                    <a:pt x="0" y="77"/>
                    <a:pt x="0" y="86"/>
                  </a:cubicBezTo>
                  <a:cubicBezTo>
                    <a:pt x="0" y="94"/>
                    <a:pt x="8" y="94"/>
                    <a:pt x="13" y="94"/>
                  </a:cubicBezTo>
                  <a:lnTo>
                    <a:pt x="244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Freeform 144">
              <a:extLst>
                <a:ext uri="{FF2B5EF4-FFF2-40B4-BE49-F238E27FC236}">
                  <a16:creationId xmlns:a16="http://schemas.microsoft.com/office/drawing/2014/main" id="{A34FBBE5-E29E-493D-A808-55676ACECB68}"/>
                </a:ext>
              </a:extLst>
            </p:cNvPr>
            <p:cNvSpPr>
              <a:spLocks/>
            </p:cNvSpPr>
            <p:nvPr>
              <p:custDataLst>
                <p:tags r:id="rId102"/>
              </p:custDataLst>
            </p:nvPr>
          </p:nvSpPr>
          <p:spPr bwMode="auto">
            <a:xfrm>
              <a:off x="3986212" y="3162300"/>
              <a:ext cx="63500" cy="117475"/>
            </a:xfrm>
            <a:custGeom>
              <a:avLst/>
              <a:gdLst>
                <a:gd name="T0" fmla="*/ 79 w 127"/>
                <a:gd name="T1" fmla="*/ 10 h 231"/>
                <a:gd name="T2" fmla="*/ 69 w 127"/>
                <a:gd name="T3" fmla="*/ 0 h 231"/>
                <a:gd name="T4" fmla="*/ 0 w 127"/>
                <a:gd name="T5" fmla="*/ 22 h 231"/>
                <a:gd name="T6" fmla="*/ 0 w 127"/>
                <a:gd name="T7" fmla="*/ 35 h 231"/>
                <a:gd name="T8" fmla="*/ 51 w 127"/>
                <a:gd name="T9" fmla="*/ 25 h 231"/>
                <a:gd name="T10" fmla="*/ 51 w 127"/>
                <a:gd name="T11" fmla="*/ 203 h 231"/>
                <a:gd name="T12" fmla="*/ 16 w 127"/>
                <a:gd name="T13" fmla="*/ 219 h 231"/>
                <a:gd name="T14" fmla="*/ 3 w 127"/>
                <a:gd name="T15" fmla="*/ 219 h 231"/>
                <a:gd name="T16" fmla="*/ 3 w 127"/>
                <a:gd name="T17" fmla="*/ 231 h 231"/>
                <a:gd name="T18" fmla="*/ 65 w 127"/>
                <a:gd name="T19" fmla="*/ 230 h 231"/>
                <a:gd name="T20" fmla="*/ 127 w 127"/>
                <a:gd name="T21" fmla="*/ 231 h 231"/>
                <a:gd name="T22" fmla="*/ 127 w 127"/>
                <a:gd name="T23" fmla="*/ 219 h 231"/>
                <a:gd name="T24" fmla="*/ 114 w 127"/>
                <a:gd name="T25" fmla="*/ 219 h 231"/>
                <a:gd name="T26" fmla="*/ 79 w 127"/>
                <a:gd name="T27" fmla="*/ 203 h 231"/>
                <a:gd name="T28" fmla="*/ 79 w 127"/>
                <a:gd name="T29" fmla="*/ 1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1">
                  <a:moveTo>
                    <a:pt x="79" y="10"/>
                  </a:moveTo>
                  <a:cubicBezTo>
                    <a:pt x="79" y="0"/>
                    <a:pt x="78" y="0"/>
                    <a:pt x="69" y="0"/>
                  </a:cubicBezTo>
                  <a:cubicBezTo>
                    <a:pt x="46" y="22"/>
                    <a:pt x="15" y="22"/>
                    <a:pt x="0" y="22"/>
                  </a:cubicBezTo>
                  <a:lnTo>
                    <a:pt x="0" y="35"/>
                  </a:lnTo>
                  <a:cubicBezTo>
                    <a:pt x="9" y="35"/>
                    <a:pt x="32" y="35"/>
                    <a:pt x="51" y="25"/>
                  </a:cubicBezTo>
                  <a:lnTo>
                    <a:pt x="51" y="203"/>
                  </a:lnTo>
                  <a:cubicBezTo>
                    <a:pt x="51" y="214"/>
                    <a:pt x="51" y="219"/>
                    <a:pt x="16" y="219"/>
                  </a:cubicBezTo>
                  <a:lnTo>
                    <a:pt x="3" y="219"/>
                  </a:lnTo>
                  <a:lnTo>
                    <a:pt x="3" y="231"/>
                  </a:lnTo>
                  <a:cubicBezTo>
                    <a:pt x="9" y="231"/>
                    <a:pt x="52" y="230"/>
                    <a:pt x="65" y="230"/>
                  </a:cubicBezTo>
                  <a:cubicBezTo>
                    <a:pt x="76" y="230"/>
                    <a:pt x="120" y="231"/>
                    <a:pt x="127" y="231"/>
                  </a:cubicBezTo>
                  <a:lnTo>
                    <a:pt x="127" y="219"/>
                  </a:lnTo>
                  <a:lnTo>
                    <a:pt x="114" y="219"/>
                  </a:lnTo>
                  <a:cubicBezTo>
                    <a:pt x="79" y="219"/>
                    <a:pt x="79" y="214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Freeform 145">
              <a:extLst>
                <a:ext uri="{FF2B5EF4-FFF2-40B4-BE49-F238E27FC236}">
                  <a16:creationId xmlns:a16="http://schemas.microsoft.com/office/drawing/2014/main" id="{D66D149D-D49B-4296-BE3D-E9B5C4C0835C}"/>
                </a:ext>
              </a:extLst>
            </p:cNvPr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4219575" y="2803525"/>
              <a:ext cx="66675" cy="39688"/>
            </a:xfrm>
            <a:custGeom>
              <a:avLst/>
              <a:gdLst>
                <a:gd name="T0" fmla="*/ 67 w 133"/>
                <a:gd name="T1" fmla="*/ 0 h 77"/>
                <a:gd name="T2" fmla="*/ 0 w 133"/>
                <a:gd name="T3" fmla="*/ 68 h 77"/>
                <a:gd name="T4" fmla="*/ 9 w 133"/>
                <a:gd name="T5" fmla="*/ 77 h 77"/>
                <a:gd name="T6" fmla="*/ 67 w 133"/>
                <a:gd name="T7" fmla="*/ 26 h 77"/>
                <a:gd name="T8" fmla="*/ 124 w 133"/>
                <a:gd name="T9" fmla="*/ 77 h 77"/>
                <a:gd name="T10" fmla="*/ 133 w 133"/>
                <a:gd name="T11" fmla="*/ 68 h 77"/>
                <a:gd name="T12" fmla="*/ 67 w 133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7">
                  <a:moveTo>
                    <a:pt x="67" y="0"/>
                  </a:moveTo>
                  <a:lnTo>
                    <a:pt x="0" y="68"/>
                  </a:lnTo>
                  <a:lnTo>
                    <a:pt x="9" y="77"/>
                  </a:lnTo>
                  <a:lnTo>
                    <a:pt x="67" y="26"/>
                  </a:lnTo>
                  <a:lnTo>
                    <a:pt x="124" y="77"/>
                  </a:lnTo>
                  <a:lnTo>
                    <a:pt x="133" y="68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4" name="Freeform 146">
              <a:extLst>
                <a:ext uri="{FF2B5EF4-FFF2-40B4-BE49-F238E27FC236}">
                  <a16:creationId xmlns:a16="http://schemas.microsoft.com/office/drawing/2014/main" id="{74121B1A-DEC3-48A5-9A6C-491054073688}"/>
                </a:ext>
              </a:extLst>
            </p:cNvPr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4183062" y="2868613"/>
              <a:ext cx="127000" cy="115888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3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8 h 226"/>
                <a:gd name="T50" fmla="*/ 68 w 256"/>
                <a:gd name="T51" fmla="*/ 62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30"/>
                    <a:pt x="45" y="11"/>
                    <a:pt x="64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1" y="54"/>
                    <a:pt x="68" y="62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4" y="226"/>
                    <a:pt x="101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5" name="Freeform 147">
              <a:extLst>
                <a:ext uri="{FF2B5EF4-FFF2-40B4-BE49-F238E27FC236}">
                  <a16:creationId xmlns:a16="http://schemas.microsoft.com/office/drawing/2014/main" id="{EE6C3A4B-38C3-489D-97F7-542C279544A8}"/>
                </a:ext>
              </a:extLst>
            </p:cNvPr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4330700" y="2752725"/>
              <a:ext cx="84138" cy="125413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5 h 245"/>
                <a:gd name="T4" fmla="*/ 78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1 w 171"/>
                <a:gd name="T17" fmla="*/ 226 h 245"/>
                <a:gd name="T18" fmla="*/ 0 w 171"/>
                <a:gd name="T19" fmla="*/ 234 h 245"/>
                <a:gd name="T20" fmla="*/ 12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2 h 245"/>
                <a:gd name="T28" fmla="*/ 89 w 171"/>
                <a:gd name="T29" fmla="*/ 199 h 245"/>
                <a:gd name="T30" fmla="*/ 87 w 171"/>
                <a:gd name="T31" fmla="*/ 209 h 245"/>
                <a:gd name="T32" fmla="*/ 124 w 171"/>
                <a:gd name="T33" fmla="*/ 245 h 245"/>
                <a:gd name="T34" fmla="*/ 168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5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6 w 171"/>
                <a:gd name="T55" fmla="*/ 102 h 245"/>
                <a:gd name="T56" fmla="*/ 137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8" y="0"/>
                  </a:cubicBezTo>
                  <a:cubicBezTo>
                    <a:pt x="71" y="0"/>
                    <a:pt x="43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5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69" y="165"/>
                    <a:pt x="89" y="173"/>
                    <a:pt x="89" y="192"/>
                  </a:cubicBezTo>
                  <a:cubicBezTo>
                    <a:pt x="89" y="193"/>
                    <a:pt x="89" y="195"/>
                    <a:pt x="89" y="199"/>
                  </a:cubicBezTo>
                  <a:cubicBezTo>
                    <a:pt x="87" y="204"/>
                    <a:pt x="87" y="206"/>
                    <a:pt x="87" y="209"/>
                  </a:cubicBezTo>
                  <a:cubicBezTo>
                    <a:pt x="87" y="234"/>
                    <a:pt x="107" y="245"/>
                    <a:pt x="124" y="245"/>
                  </a:cubicBezTo>
                  <a:cubicBezTo>
                    <a:pt x="158" y="245"/>
                    <a:pt x="168" y="192"/>
                    <a:pt x="168" y="192"/>
                  </a:cubicBezTo>
                  <a:cubicBezTo>
                    <a:pt x="168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5"/>
                    <a:pt x="125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5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0" y="148"/>
                    <a:pt x="83" y="136"/>
                    <a:pt x="89" y="131"/>
                  </a:cubicBezTo>
                  <a:cubicBezTo>
                    <a:pt x="107" y="114"/>
                    <a:pt x="124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7" y="117"/>
                    <a:pt x="137" y="122"/>
                  </a:cubicBezTo>
                  <a:cubicBezTo>
                    <a:pt x="137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4" y="88"/>
                    <a:pt x="106" y="102"/>
                    <a:pt x="89" y="119"/>
                  </a:cubicBezTo>
                  <a:cubicBezTo>
                    <a:pt x="74" y="133"/>
                    <a:pt x="62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6" name="Freeform 148">
              <a:extLst>
                <a:ext uri="{FF2B5EF4-FFF2-40B4-BE49-F238E27FC236}">
                  <a16:creationId xmlns:a16="http://schemas.microsoft.com/office/drawing/2014/main" id="{26F1EF44-9A5B-4CBA-8CA9-70C906A3A10E}"/>
                </a:ext>
              </a:extLst>
            </p:cNvPr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4324350" y="2965450"/>
              <a:ext cx="106363" cy="80963"/>
            </a:xfrm>
            <a:custGeom>
              <a:avLst/>
              <a:gdLst>
                <a:gd name="T0" fmla="*/ 26 w 213"/>
                <a:gd name="T1" fmla="*/ 132 h 157"/>
                <a:gd name="T2" fmla="*/ 23 w 213"/>
                <a:gd name="T3" fmla="*/ 146 h 157"/>
                <a:gd name="T4" fmla="*/ 34 w 213"/>
                <a:gd name="T5" fmla="*/ 157 h 157"/>
                <a:gd name="T6" fmla="*/ 48 w 213"/>
                <a:gd name="T7" fmla="*/ 149 h 157"/>
                <a:gd name="T8" fmla="*/ 54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3 w 213"/>
                <a:gd name="T15" fmla="*/ 42 h 157"/>
                <a:gd name="T16" fmla="*/ 135 w 213"/>
                <a:gd name="T17" fmla="*/ 10 h 157"/>
                <a:gd name="T18" fmla="*/ 155 w 213"/>
                <a:gd name="T19" fmla="*/ 34 h 157"/>
                <a:gd name="T20" fmla="*/ 135 w 213"/>
                <a:gd name="T21" fmla="*/ 108 h 157"/>
                <a:gd name="T22" fmla="*/ 130 w 213"/>
                <a:gd name="T23" fmla="*/ 127 h 157"/>
                <a:gd name="T24" fmla="*/ 163 w 213"/>
                <a:gd name="T25" fmla="*/ 157 h 157"/>
                <a:gd name="T26" fmla="*/ 213 w 213"/>
                <a:gd name="T27" fmla="*/ 104 h 157"/>
                <a:gd name="T28" fmla="*/ 207 w 213"/>
                <a:gd name="T29" fmla="*/ 99 h 157"/>
                <a:gd name="T30" fmla="*/ 201 w 213"/>
                <a:gd name="T31" fmla="*/ 105 h 157"/>
                <a:gd name="T32" fmla="*/ 164 w 213"/>
                <a:gd name="T33" fmla="*/ 147 h 157"/>
                <a:gd name="T34" fmla="*/ 155 w 213"/>
                <a:gd name="T35" fmla="*/ 135 h 157"/>
                <a:gd name="T36" fmla="*/ 163 w 213"/>
                <a:gd name="T37" fmla="*/ 107 h 157"/>
                <a:gd name="T38" fmla="*/ 182 w 213"/>
                <a:gd name="T39" fmla="*/ 40 h 157"/>
                <a:gd name="T40" fmla="*/ 136 w 213"/>
                <a:gd name="T41" fmla="*/ 0 h 157"/>
                <a:gd name="T42" fmla="*/ 77 w 213"/>
                <a:gd name="T43" fmla="*/ 32 h 157"/>
                <a:gd name="T44" fmla="*/ 40 w 213"/>
                <a:gd name="T45" fmla="*/ 0 h 157"/>
                <a:gd name="T46" fmla="*/ 12 w 213"/>
                <a:gd name="T47" fmla="*/ 19 h 157"/>
                <a:gd name="T48" fmla="*/ 0 w 213"/>
                <a:gd name="T49" fmla="*/ 53 h 157"/>
                <a:gd name="T50" fmla="*/ 6 w 213"/>
                <a:gd name="T51" fmla="*/ 58 h 157"/>
                <a:gd name="T52" fmla="*/ 13 w 213"/>
                <a:gd name="T53" fmla="*/ 47 h 157"/>
                <a:gd name="T54" fmla="*/ 39 w 213"/>
                <a:gd name="T55" fmla="*/ 10 h 157"/>
                <a:gd name="T56" fmla="*/ 50 w 213"/>
                <a:gd name="T57" fmla="*/ 27 h 157"/>
                <a:gd name="T58" fmla="*/ 45 w 213"/>
                <a:gd name="T59" fmla="*/ 56 h 157"/>
                <a:gd name="T60" fmla="*/ 37 w 213"/>
                <a:gd name="T61" fmla="*/ 87 h 157"/>
                <a:gd name="T62" fmla="*/ 26 w 213"/>
                <a:gd name="T63" fmla="*/ 13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2"/>
                  </a:moveTo>
                  <a:cubicBezTo>
                    <a:pt x="25" y="136"/>
                    <a:pt x="23" y="145"/>
                    <a:pt x="23" y="146"/>
                  </a:cubicBezTo>
                  <a:cubicBezTo>
                    <a:pt x="23" y="154"/>
                    <a:pt x="29" y="157"/>
                    <a:pt x="34" y="157"/>
                  </a:cubicBezTo>
                  <a:cubicBezTo>
                    <a:pt x="41" y="157"/>
                    <a:pt x="46" y="153"/>
                    <a:pt x="48" y="149"/>
                  </a:cubicBezTo>
                  <a:cubicBezTo>
                    <a:pt x="50" y="146"/>
                    <a:pt x="53" y="135"/>
                    <a:pt x="54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9"/>
                    <a:pt x="66" y="81"/>
                    <a:pt x="68" y="73"/>
                  </a:cubicBezTo>
                  <a:cubicBezTo>
                    <a:pt x="72" y="59"/>
                    <a:pt x="72" y="56"/>
                    <a:pt x="83" y="42"/>
                  </a:cubicBezTo>
                  <a:cubicBezTo>
                    <a:pt x="92" y="28"/>
                    <a:pt x="109" y="10"/>
                    <a:pt x="135" y="10"/>
                  </a:cubicBezTo>
                  <a:cubicBezTo>
                    <a:pt x="155" y="10"/>
                    <a:pt x="155" y="27"/>
                    <a:pt x="155" y="34"/>
                  </a:cubicBezTo>
                  <a:cubicBezTo>
                    <a:pt x="155" y="55"/>
                    <a:pt x="140" y="94"/>
                    <a:pt x="135" y="108"/>
                  </a:cubicBezTo>
                  <a:cubicBezTo>
                    <a:pt x="131" y="118"/>
                    <a:pt x="130" y="121"/>
                    <a:pt x="130" y="127"/>
                  </a:cubicBezTo>
                  <a:cubicBezTo>
                    <a:pt x="130" y="146"/>
                    <a:pt x="145" y="157"/>
                    <a:pt x="163" y="157"/>
                  </a:cubicBezTo>
                  <a:cubicBezTo>
                    <a:pt x="198" y="157"/>
                    <a:pt x="213" y="109"/>
                    <a:pt x="213" y="104"/>
                  </a:cubicBezTo>
                  <a:cubicBezTo>
                    <a:pt x="213" y="99"/>
                    <a:pt x="208" y="99"/>
                    <a:pt x="207" y="99"/>
                  </a:cubicBezTo>
                  <a:cubicBezTo>
                    <a:pt x="202" y="99"/>
                    <a:pt x="202" y="101"/>
                    <a:pt x="201" y="105"/>
                  </a:cubicBezTo>
                  <a:cubicBezTo>
                    <a:pt x="193" y="133"/>
                    <a:pt x="178" y="147"/>
                    <a:pt x="164" y="147"/>
                  </a:cubicBezTo>
                  <a:cubicBezTo>
                    <a:pt x="156" y="147"/>
                    <a:pt x="155" y="143"/>
                    <a:pt x="155" y="135"/>
                  </a:cubicBezTo>
                  <a:cubicBezTo>
                    <a:pt x="155" y="127"/>
                    <a:pt x="157" y="123"/>
                    <a:pt x="163" y="107"/>
                  </a:cubicBezTo>
                  <a:cubicBezTo>
                    <a:pt x="167" y="96"/>
                    <a:pt x="182" y="59"/>
                    <a:pt x="182" y="40"/>
                  </a:cubicBezTo>
                  <a:cubicBezTo>
                    <a:pt x="182" y="6"/>
                    <a:pt x="155" y="0"/>
                    <a:pt x="136" y="0"/>
                  </a:cubicBezTo>
                  <a:cubicBezTo>
                    <a:pt x="107" y="0"/>
                    <a:pt x="88" y="18"/>
                    <a:pt x="77" y="32"/>
                  </a:cubicBezTo>
                  <a:cubicBezTo>
                    <a:pt x="75" y="8"/>
                    <a:pt x="54" y="0"/>
                    <a:pt x="40" y="0"/>
                  </a:cubicBezTo>
                  <a:cubicBezTo>
                    <a:pt x="25" y="0"/>
                    <a:pt x="17" y="11"/>
                    <a:pt x="12" y="19"/>
                  </a:cubicBezTo>
                  <a:cubicBezTo>
                    <a:pt x="5" y="32"/>
                    <a:pt x="0" y="51"/>
                    <a:pt x="0" y="53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1" y="57"/>
                    <a:pt x="13" y="47"/>
                  </a:cubicBezTo>
                  <a:cubicBezTo>
                    <a:pt x="19" y="27"/>
                    <a:pt x="25" y="10"/>
                    <a:pt x="39" y="10"/>
                  </a:cubicBezTo>
                  <a:cubicBezTo>
                    <a:pt x="48" y="10"/>
                    <a:pt x="50" y="17"/>
                    <a:pt x="50" y="27"/>
                  </a:cubicBezTo>
                  <a:cubicBezTo>
                    <a:pt x="50" y="33"/>
                    <a:pt x="47" y="46"/>
                    <a:pt x="45" y="56"/>
                  </a:cubicBezTo>
                  <a:cubicBezTo>
                    <a:pt x="42" y="65"/>
                    <a:pt x="39" y="79"/>
                    <a:pt x="37" y="87"/>
                  </a:cubicBezTo>
                  <a:lnTo>
                    <a:pt x="26" y="13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" name="Freeform 149">
              <a:extLst>
                <a:ext uri="{FF2B5EF4-FFF2-40B4-BE49-F238E27FC236}">
                  <a16:creationId xmlns:a16="http://schemas.microsoft.com/office/drawing/2014/main" id="{34EDC88A-66E7-4A9D-A166-F5BF2775FE13}"/>
                </a:ext>
              </a:extLst>
            </p:cNvPr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4476750" y="2789238"/>
              <a:ext cx="57150" cy="255588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2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2"/>
                  </a:cubicBezTo>
                  <a:cubicBezTo>
                    <a:pt x="45" y="419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Freeform 150">
              <a:extLst>
                <a:ext uri="{FF2B5EF4-FFF2-40B4-BE49-F238E27FC236}">
                  <a16:creationId xmlns:a16="http://schemas.microsoft.com/office/drawing/2014/main" id="{32449FAE-F569-4C91-9C0A-ACFA78B1DCC5}"/>
                </a:ext>
              </a:extLst>
            </p:cNvPr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4552950" y="2820988"/>
              <a:ext cx="76200" cy="163513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6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1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Freeform 151">
              <a:extLst>
                <a:ext uri="{FF2B5EF4-FFF2-40B4-BE49-F238E27FC236}">
                  <a16:creationId xmlns:a16="http://schemas.microsoft.com/office/drawing/2014/main" id="{0CCFB33F-492F-4F63-A9BA-4F0E5C4BAEB3}"/>
                </a:ext>
              </a:extLst>
            </p:cNvPr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4651375" y="2789238"/>
              <a:ext cx="57150" cy="255588"/>
            </a:xfrm>
            <a:custGeom>
              <a:avLst/>
              <a:gdLst>
                <a:gd name="T0" fmla="*/ 115 w 115"/>
                <a:gd name="T1" fmla="*/ 249 h 498"/>
                <a:gd name="T2" fmla="*/ 83 w 115"/>
                <a:gd name="T3" fmla="*/ 93 h 498"/>
                <a:gd name="T4" fmla="*/ 5 w 115"/>
                <a:gd name="T5" fmla="*/ 0 h 498"/>
                <a:gd name="T6" fmla="*/ 0 w 115"/>
                <a:gd name="T7" fmla="*/ 5 h 498"/>
                <a:gd name="T8" fmla="*/ 9 w 115"/>
                <a:gd name="T9" fmla="*/ 16 h 498"/>
                <a:gd name="T10" fmla="*/ 87 w 115"/>
                <a:gd name="T11" fmla="*/ 249 h 498"/>
                <a:gd name="T12" fmla="*/ 6 w 115"/>
                <a:gd name="T13" fmla="*/ 485 h 498"/>
                <a:gd name="T14" fmla="*/ 0 w 115"/>
                <a:gd name="T15" fmla="*/ 493 h 498"/>
                <a:gd name="T16" fmla="*/ 5 w 115"/>
                <a:gd name="T17" fmla="*/ 498 h 498"/>
                <a:gd name="T18" fmla="*/ 84 w 115"/>
                <a:gd name="T19" fmla="*/ 401 h 498"/>
                <a:gd name="T20" fmla="*/ 115 w 115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249"/>
                  </a:moveTo>
                  <a:cubicBezTo>
                    <a:pt x="115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5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" name="Freeform 152">
              <a:extLst>
                <a:ext uri="{FF2B5EF4-FFF2-40B4-BE49-F238E27FC236}">
                  <a16:creationId xmlns:a16="http://schemas.microsoft.com/office/drawing/2014/main" id="{E4096673-50B1-49CA-80FC-846CDF33A8A1}"/>
                </a:ext>
              </a:extLst>
            </p:cNvPr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4740275" y="2803525"/>
              <a:ext cx="150813" cy="230188"/>
            </a:xfrm>
            <a:custGeom>
              <a:avLst/>
              <a:gdLst>
                <a:gd name="T0" fmla="*/ 225 w 302"/>
                <a:gd name="T1" fmla="*/ 13 h 449"/>
                <a:gd name="T2" fmla="*/ 227 w 302"/>
                <a:gd name="T3" fmla="*/ 6 h 449"/>
                <a:gd name="T4" fmla="*/ 221 w 302"/>
                <a:gd name="T5" fmla="*/ 0 h 449"/>
                <a:gd name="T6" fmla="*/ 213 w 302"/>
                <a:gd name="T7" fmla="*/ 10 h 449"/>
                <a:gd name="T8" fmla="*/ 131 w 302"/>
                <a:gd name="T9" fmla="*/ 340 h 449"/>
                <a:gd name="T10" fmla="*/ 74 w 302"/>
                <a:gd name="T11" fmla="*/ 284 h 449"/>
                <a:gd name="T12" fmla="*/ 101 w 302"/>
                <a:gd name="T13" fmla="*/ 191 h 449"/>
                <a:gd name="T14" fmla="*/ 106 w 302"/>
                <a:gd name="T15" fmla="*/ 167 h 449"/>
                <a:gd name="T16" fmla="*/ 65 w 302"/>
                <a:gd name="T17" fmla="*/ 126 h 449"/>
                <a:gd name="T18" fmla="*/ 0 w 302"/>
                <a:gd name="T19" fmla="*/ 203 h 449"/>
                <a:gd name="T20" fmla="*/ 6 w 302"/>
                <a:gd name="T21" fmla="*/ 208 h 449"/>
                <a:gd name="T22" fmla="*/ 13 w 302"/>
                <a:gd name="T23" fmla="*/ 199 h 449"/>
                <a:gd name="T24" fmla="*/ 64 w 302"/>
                <a:gd name="T25" fmla="*/ 137 h 449"/>
                <a:gd name="T26" fmla="*/ 76 w 302"/>
                <a:gd name="T27" fmla="*/ 153 h 449"/>
                <a:gd name="T28" fmla="*/ 65 w 302"/>
                <a:gd name="T29" fmla="*/ 196 h 449"/>
                <a:gd name="T30" fmla="*/ 41 w 302"/>
                <a:gd name="T31" fmla="*/ 280 h 449"/>
                <a:gd name="T32" fmla="*/ 128 w 302"/>
                <a:gd name="T33" fmla="*/ 351 h 449"/>
                <a:gd name="T34" fmla="*/ 117 w 302"/>
                <a:gd name="T35" fmla="*/ 396 h 449"/>
                <a:gd name="T36" fmla="*/ 105 w 302"/>
                <a:gd name="T37" fmla="*/ 444 h 449"/>
                <a:gd name="T38" fmla="*/ 111 w 302"/>
                <a:gd name="T39" fmla="*/ 449 h 449"/>
                <a:gd name="T40" fmla="*/ 116 w 302"/>
                <a:gd name="T41" fmla="*/ 447 h 449"/>
                <a:gd name="T42" fmla="*/ 122 w 302"/>
                <a:gd name="T43" fmla="*/ 426 h 449"/>
                <a:gd name="T44" fmla="*/ 141 w 302"/>
                <a:gd name="T45" fmla="*/ 352 h 449"/>
                <a:gd name="T46" fmla="*/ 250 w 302"/>
                <a:gd name="T47" fmla="*/ 299 h 449"/>
                <a:gd name="T48" fmla="*/ 286 w 302"/>
                <a:gd name="T49" fmla="*/ 239 h 449"/>
                <a:gd name="T50" fmla="*/ 302 w 302"/>
                <a:gd name="T51" fmla="*/ 161 h 449"/>
                <a:gd name="T52" fmla="*/ 280 w 302"/>
                <a:gd name="T53" fmla="*/ 126 h 449"/>
                <a:gd name="T54" fmla="*/ 255 w 302"/>
                <a:gd name="T55" fmla="*/ 150 h 449"/>
                <a:gd name="T56" fmla="*/ 262 w 302"/>
                <a:gd name="T57" fmla="*/ 164 h 449"/>
                <a:gd name="T58" fmla="*/ 280 w 302"/>
                <a:gd name="T59" fmla="*/ 206 h 449"/>
                <a:gd name="T60" fmla="*/ 237 w 302"/>
                <a:gd name="T61" fmla="*/ 297 h 449"/>
                <a:gd name="T62" fmla="*/ 143 w 302"/>
                <a:gd name="T63" fmla="*/ 341 h 449"/>
                <a:gd name="T64" fmla="*/ 225 w 302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9">
                  <a:moveTo>
                    <a:pt x="225" y="13"/>
                  </a:moveTo>
                  <a:cubicBezTo>
                    <a:pt x="226" y="11"/>
                    <a:pt x="227" y="8"/>
                    <a:pt x="227" y="6"/>
                  </a:cubicBezTo>
                  <a:cubicBezTo>
                    <a:pt x="227" y="1"/>
                    <a:pt x="223" y="0"/>
                    <a:pt x="221" y="0"/>
                  </a:cubicBezTo>
                  <a:cubicBezTo>
                    <a:pt x="216" y="0"/>
                    <a:pt x="215" y="1"/>
                    <a:pt x="213" y="10"/>
                  </a:cubicBezTo>
                  <a:lnTo>
                    <a:pt x="131" y="340"/>
                  </a:lnTo>
                  <a:cubicBezTo>
                    <a:pt x="93" y="336"/>
                    <a:pt x="74" y="317"/>
                    <a:pt x="74" y="284"/>
                  </a:cubicBezTo>
                  <a:cubicBezTo>
                    <a:pt x="74" y="274"/>
                    <a:pt x="74" y="261"/>
                    <a:pt x="101" y="191"/>
                  </a:cubicBezTo>
                  <a:cubicBezTo>
                    <a:pt x="103" y="186"/>
                    <a:pt x="106" y="177"/>
                    <a:pt x="106" y="167"/>
                  </a:cubicBezTo>
                  <a:cubicBezTo>
                    <a:pt x="106" y="145"/>
                    <a:pt x="90" y="126"/>
                    <a:pt x="65" y="126"/>
                  </a:cubicBezTo>
                  <a:cubicBezTo>
                    <a:pt x="18" y="126"/>
                    <a:pt x="0" y="198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1" y="207"/>
                    <a:pt x="13" y="199"/>
                  </a:cubicBezTo>
                  <a:cubicBezTo>
                    <a:pt x="27" y="152"/>
                    <a:pt x="47" y="137"/>
                    <a:pt x="64" y="137"/>
                  </a:cubicBezTo>
                  <a:cubicBezTo>
                    <a:pt x="68" y="137"/>
                    <a:pt x="76" y="137"/>
                    <a:pt x="76" y="153"/>
                  </a:cubicBezTo>
                  <a:cubicBezTo>
                    <a:pt x="76" y="166"/>
                    <a:pt x="71" y="179"/>
                    <a:pt x="65" y="196"/>
                  </a:cubicBezTo>
                  <a:cubicBezTo>
                    <a:pt x="41" y="259"/>
                    <a:pt x="41" y="272"/>
                    <a:pt x="41" y="280"/>
                  </a:cubicBezTo>
                  <a:cubicBezTo>
                    <a:pt x="41" y="328"/>
                    <a:pt x="80" y="348"/>
                    <a:pt x="128" y="351"/>
                  </a:cubicBezTo>
                  <a:cubicBezTo>
                    <a:pt x="124" y="369"/>
                    <a:pt x="124" y="370"/>
                    <a:pt x="117" y="396"/>
                  </a:cubicBezTo>
                  <a:cubicBezTo>
                    <a:pt x="115" y="402"/>
                    <a:pt x="105" y="442"/>
                    <a:pt x="105" y="444"/>
                  </a:cubicBezTo>
                  <a:cubicBezTo>
                    <a:pt x="105" y="444"/>
                    <a:pt x="105" y="449"/>
                    <a:pt x="111" y="449"/>
                  </a:cubicBezTo>
                  <a:cubicBezTo>
                    <a:pt x="112" y="449"/>
                    <a:pt x="115" y="449"/>
                    <a:pt x="116" y="447"/>
                  </a:cubicBezTo>
                  <a:cubicBezTo>
                    <a:pt x="117" y="446"/>
                    <a:pt x="120" y="433"/>
                    <a:pt x="122" y="426"/>
                  </a:cubicBezTo>
                  <a:lnTo>
                    <a:pt x="141" y="352"/>
                  </a:lnTo>
                  <a:cubicBezTo>
                    <a:pt x="159" y="352"/>
                    <a:pt x="203" y="352"/>
                    <a:pt x="250" y="299"/>
                  </a:cubicBezTo>
                  <a:cubicBezTo>
                    <a:pt x="270" y="276"/>
                    <a:pt x="281" y="254"/>
                    <a:pt x="286" y="239"/>
                  </a:cubicBezTo>
                  <a:cubicBezTo>
                    <a:pt x="291" y="226"/>
                    <a:pt x="302" y="183"/>
                    <a:pt x="302" y="161"/>
                  </a:cubicBezTo>
                  <a:cubicBezTo>
                    <a:pt x="302" y="133"/>
                    <a:pt x="288" y="126"/>
                    <a:pt x="280" y="126"/>
                  </a:cubicBezTo>
                  <a:cubicBezTo>
                    <a:pt x="267" y="126"/>
                    <a:pt x="255" y="139"/>
                    <a:pt x="255" y="150"/>
                  </a:cubicBezTo>
                  <a:cubicBezTo>
                    <a:pt x="255" y="157"/>
                    <a:pt x="258" y="160"/>
                    <a:pt x="262" y="164"/>
                  </a:cubicBezTo>
                  <a:cubicBezTo>
                    <a:pt x="268" y="169"/>
                    <a:pt x="280" y="182"/>
                    <a:pt x="280" y="206"/>
                  </a:cubicBezTo>
                  <a:cubicBezTo>
                    <a:pt x="280" y="238"/>
                    <a:pt x="254" y="279"/>
                    <a:pt x="237" y="297"/>
                  </a:cubicBezTo>
                  <a:cubicBezTo>
                    <a:pt x="193" y="341"/>
                    <a:pt x="161" y="341"/>
                    <a:pt x="143" y="341"/>
                  </a:cubicBezTo>
                  <a:lnTo>
                    <a:pt x="225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Freeform 153">
              <a:extLst>
                <a:ext uri="{FF2B5EF4-FFF2-40B4-BE49-F238E27FC236}">
                  <a16:creationId xmlns:a16="http://schemas.microsoft.com/office/drawing/2014/main" id="{395C205B-98F7-4730-83A7-4631F0FA07F7}"/>
                </a:ext>
              </a:extLst>
            </p:cNvPr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4902200" y="2941638"/>
              <a:ext cx="106363" cy="80963"/>
            </a:xfrm>
            <a:custGeom>
              <a:avLst/>
              <a:gdLst>
                <a:gd name="T0" fmla="*/ 26 w 213"/>
                <a:gd name="T1" fmla="*/ 132 h 158"/>
                <a:gd name="T2" fmla="*/ 23 w 213"/>
                <a:gd name="T3" fmla="*/ 147 h 158"/>
                <a:gd name="T4" fmla="*/ 34 w 213"/>
                <a:gd name="T5" fmla="*/ 158 h 158"/>
                <a:gd name="T6" fmla="*/ 48 w 213"/>
                <a:gd name="T7" fmla="*/ 150 h 158"/>
                <a:gd name="T8" fmla="*/ 54 w 213"/>
                <a:gd name="T9" fmla="*/ 128 h 158"/>
                <a:gd name="T10" fmla="*/ 62 w 213"/>
                <a:gd name="T11" fmla="*/ 97 h 158"/>
                <a:gd name="T12" fmla="*/ 68 w 213"/>
                <a:gd name="T13" fmla="*/ 74 h 158"/>
                <a:gd name="T14" fmla="*/ 83 w 213"/>
                <a:gd name="T15" fmla="*/ 42 h 158"/>
                <a:gd name="T16" fmla="*/ 135 w 213"/>
                <a:gd name="T17" fmla="*/ 10 h 158"/>
                <a:gd name="T18" fmla="*/ 155 w 213"/>
                <a:gd name="T19" fmla="*/ 35 h 158"/>
                <a:gd name="T20" fmla="*/ 135 w 213"/>
                <a:gd name="T21" fmla="*/ 109 h 158"/>
                <a:gd name="T22" fmla="*/ 130 w 213"/>
                <a:gd name="T23" fmla="*/ 128 h 158"/>
                <a:gd name="T24" fmla="*/ 163 w 213"/>
                <a:gd name="T25" fmla="*/ 158 h 158"/>
                <a:gd name="T26" fmla="*/ 213 w 213"/>
                <a:gd name="T27" fmla="*/ 104 h 158"/>
                <a:gd name="T28" fmla="*/ 207 w 213"/>
                <a:gd name="T29" fmla="*/ 100 h 158"/>
                <a:gd name="T30" fmla="*/ 201 w 213"/>
                <a:gd name="T31" fmla="*/ 106 h 158"/>
                <a:gd name="T32" fmla="*/ 164 w 213"/>
                <a:gd name="T33" fmla="*/ 148 h 158"/>
                <a:gd name="T34" fmla="*/ 155 w 213"/>
                <a:gd name="T35" fmla="*/ 136 h 158"/>
                <a:gd name="T36" fmla="*/ 163 w 213"/>
                <a:gd name="T37" fmla="*/ 108 h 158"/>
                <a:gd name="T38" fmla="*/ 182 w 213"/>
                <a:gd name="T39" fmla="*/ 40 h 158"/>
                <a:gd name="T40" fmla="*/ 136 w 213"/>
                <a:gd name="T41" fmla="*/ 0 h 158"/>
                <a:gd name="T42" fmla="*/ 77 w 213"/>
                <a:gd name="T43" fmla="*/ 32 h 158"/>
                <a:gd name="T44" fmla="*/ 40 w 213"/>
                <a:gd name="T45" fmla="*/ 0 h 158"/>
                <a:gd name="T46" fmla="*/ 13 w 213"/>
                <a:gd name="T47" fmla="*/ 19 h 158"/>
                <a:gd name="T48" fmla="*/ 0 w 213"/>
                <a:gd name="T49" fmla="*/ 54 h 158"/>
                <a:gd name="T50" fmla="*/ 6 w 213"/>
                <a:gd name="T51" fmla="*/ 58 h 158"/>
                <a:gd name="T52" fmla="*/ 14 w 213"/>
                <a:gd name="T53" fmla="*/ 48 h 158"/>
                <a:gd name="T54" fmla="*/ 39 w 213"/>
                <a:gd name="T55" fmla="*/ 10 h 158"/>
                <a:gd name="T56" fmla="*/ 51 w 213"/>
                <a:gd name="T57" fmla="*/ 27 h 158"/>
                <a:gd name="T58" fmla="*/ 45 w 213"/>
                <a:gd name="T59" fmla="*/ 56 h 158"/>
                <a:gd name="T60" fmla="*/ 37 w 213"/>
                <a:gd name="T61" fmla="*/ 88 h 158"/>
                <a:gd name="T62" fmla="*/ 26 w 213"/>
                <a:gd name="T63" fmla="*/ 1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8">
                  <a:moveTo>
                    <a:pt x="26" y="132"/>
                  </a:moveTo>
                  <a:cubicBezTo>
                    <a:pt x="25" y="137"/>
                    <a:pt x="23" y="146"/>
                    <a:pt x="23" y="147"/>
                  </a:cubicBezTo>
                  <a:cubicBezTo>
                    <a:pt x="23" y="154"/>
                    <a:pt x="29" y="158"/>
                    <a:pt x="34" y="158"/>
                  </a:cubicBezTo>
                  <a:cubicBezTo>
                    <a:pt x="41" y="158"/>
                    <a:pt x="46" y="153"/>
                    <a:pt x="48" y="150"/>
                  </a:cubicBezTo>
                  <a:cubicBezTo>
                    <a:pt x="50" y="147"/>
                    <a:pt x="53" y="136"/>
                    <a:pt x="54" y="128"/>
                  </a:cubicBezTo>
                  <a:cubicBezTo>
                    <a:pt x="56" y="122"/>
                    <a:pt x="60" y="106"/>
                    <a:pt x="62" y="97"/>
                  </a:cubicBezTo>
                  <a:cubicBezTo>
                    <a:pt x="64" y="89"/>
                    <a:pt x="66" y="82"/>
                    <a:pt x="68" y="74"/>
                  </a:cubicBezTo>
                  <a:cubicBezTo>
                    <a:pt x="72" y="59"/>
                    <a:pt x="72" y="57"/>
                    <a:pt x="83" y="42"/>
                  </a:cubicBezTo>
                  <a:cubicBezTo>
                    <a:pt x="92" y="28"/>
                    <a:pt x="109" y="10"/>
                    <a:pt x="135" y="10"/>
                  </a:cubicBezTo>
                  <a:cubicBezTo>
                    <a:pt x="155" y="10"/>
                    <a:pt x="155" y="28"/>
                    <a:pt x="155" y="35"/>
                  </a:cubicBezTo>
                  <a:cubicBezTo>
                    <a:pt x="155" y="56"/>
                    <a:pt x="140" y="94"/>
                    <a:pt x="135" y="109"/>
                  </a:cubicBezTo>
                  <a:cubicBezTo>
                    <a:pt x="131" y="119"/>
                    <a:pt x="130" y="122"/>
                    <a:pt x="130" y="128"/>
                  </a:cubicBezTo>
                  <a:cubicBezTo>
                    <a:pt x="130" y="146"/>
                    <a:pt x="145" y="158"/>
                    <a:pt x="163" y="158"/>
                  </a:cubicBezTo>
                  <a:cubicBezTo>
                    <a:pt x="198" y="158"/>
                    <a:pt x="213" y="110"/>
                    <a:pt x="213" y="104"/>
                  </a:cubicBezTo>
                  <a:cubicBezTo>
                    <a:pt x="213" y="100"/>
                    <a:pt x="208" y="100"/>
                    <a:pt x="207" y="100"/>
                  </a:cubicBezTo>
                  <a:cubicBezTo>
                    <a:pt x="203" y="100"/>
                    <a:pt x="202" y="102"/>
                    <a:pt x="201" y="106"/>
                  </a:cubicBezTo>
                  <a:cubicBezTo>
                    <a:pt x="193" y="134"/>
                    <a:pt x="178" y="148"/>
                    <a:pt x="164" y="148"/>
                  </a:cubicBezTo>
                  <a:cubicBezTo>
                    <a:pt x="157" y="148"/>
                    <a:pt x="155" y="143"/>
                    <a:pt x="155" y="136"/>
                  </a:cubicBezTo>
                  <a:cubicBezTo>
                    <a:pt x="155" y="128"/>
                    <a:pt x="157" y="123"/>
                    <a:pt x="163" y="108"/>
                  </a:cubicBezTo>
                  <a:cubicBezTo>
                    <a:pt x="167" y="97"/>
                    <a:pt x="182" y="60"/>
                    <a:pt x="182" y="40"/>
                  </a:cubicBezTo>
                  <a:cubicBezTo>
                    <a:pt x="182" y="6"/>
                    <a:pt x="155" y="0"/>
                    <a:pt x="136" y="0"/>
                  </a:cubicBezTo>
                  <a:cubicBezTo>
                    <a:pt x="107" y="0"/>
                    <a:pt x="88" y="18"/>
                    <a:pt x="77" y="32"/>
                  </a:cubicBezTo>
                  <a:cubicBezTo>
                    <a:pt x="75" y="8"/>
                    <a:pt x="54" y="0"/>
                    <a:pt x="40" y="0"/>
                  </a:cubicBezTo>
                  <a:cubicBezTo>
                    <a:pt x="25" y="0"/>
                    <a:pt x="17" y="11"/>
                    <a:pt x="13" y="19"/>
                  </a:cubicBezTo>
                  <a:cubicBezTo>
                    <a:pt x="5" y="32"/>
                    <a:pt x="0" y="52"/>
                    <a:pt x="0" y="54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1" y="57"/>
                    <a:pt x="14" y="48"/>
                  </a:cubicBezTo>
                  <a:cubicBezTo>
                    <a:pt x="19" y="27"/>
                    <a:pt x="25" y="10"/>
                    <a:pt x="39" y="10"/>
                  </a:cubicBezTo>
                  <a:cubicBezTo>
                    <a:pt x="48" y="10"/>
                    <a:pt x="51" y="18"/>
                    <a:pt x="51" y="27"/>
                  </a:cubicBezTo>
                  <a:cubicBezTo>
                    <a:pt x="51" y="34"/>
                    <a:pt x="47" y="47"/>
                    <a:pt x="45" y="56"/>
                  </a:cubicBezTo>
                  <a:cubicBezTo>
                    <a:pt x="42" y="66"/>
                    <a:pt x="39" y="80"/>
                    <a:pt x="37" y="88"/>
                  </a:cubicBezTo>
                  <a:lnTo>
                    <a:pt x="26" y="13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" name="Freeform 154">
              <a:extLst>
                <a:ext uri="{FF2B5EF4-FFF2-40B4-BE49-F238E27FC236}">
                  <a16:creationId xmlns:a16="http://schemas.microsoft.com/office/drawing/2014/main" id="{D445AF20-DB92-4DE6-BE32-A3D9F4BDE355}"/>
                </a:ext>
              </a:extLst>
            </p:cNvPr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5053012" y="2789238"/>
              <a:ext cx="58738" cy="255588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2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2"/>
                  </a:cubicBezTo>
                  <a:cubicBezTo>
                    <a:pt x="45" y="419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Freeform 155">
              <a:extLst>
                <a:ext uri="{FF2B5EF4-FFF2-40B4-BE49-F238E27FC236}">
                  <a16:creationId xmlns:a16="http://schemas.microsoft.com/office/drawing/2014/main" id="{41C335A3-14C5-434E-A6FE-8199E171362A}"/>
                </a:ext>
              </a:extLst>
            </p:cNvPr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5132387" y="2868613"/>
              <a:ext cx="123825" cy="1158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8 h 226"/>
                <a:gd name="T6" fmla="*/ 202 w 248"/>
                <a:gd name="T7" fmla="*/ 45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50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5 w 248"/>
                <a:gd name="T25" fmla="*/ 11 h 226"/>
                <a:gd name="T26" fmla="*/ 122 w 248"/>
                <a:gd name="T27" fmla="*/ 45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9 h 226"/>
                <a:gd name="T34" fmla="*/ 46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7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7" y="11"/>
                    <a:pt x="201" y="11"/>
                  </a:cubicBezTo>
                  <a:cubicBezTo>
                    <a:pt x="204" y="11"/>
                    <a:pt x="216" y="11"/>
                    <a:pt x="226" y="18"/>
                  </a:cubicBezTo>
                  <a:cubicBezTo>
                    <a:pt x="212" y="20"/>
                    <a:pt x="202" y="33"/>
                    <a:pt x="202" y="45"/>
                  </a:cubicBezTo>
                  <a:cubicBezTo>
                    <a:pt x="202" y="53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6" y="27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4"/>
                    <a:pt x="78" y="11"/>
                    <a:pt x="95" y="11"/>
                  </a:cubicBezTo>
                  <a:cubicBezTo>
                    <a:pt x="104" y="11"/>
                    <a:pt x="122" y="16"/>
                    <a:pt x="122" y="45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Freeform 156">
              <a:extLst>
                <a:ext uri="{FF2B5EF4-FFF2-40B4-BE49-F238E27FC236}">
                  <a16:creationId xmlns:a16="http://schemas.microsoft.com/office/drawing/2014/main" id="{0CDE28CC-2116-4253-A8C7-747BA1AE0BC9}"/>
                </a:ext>
              </a:extLst>
            </p:cNvPr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5281612" y="2789238"/>
              <a:ext cx="57150" cy="255588"/>
            </a:xfrm>
            <a:custGeom>
              <a:avLst/>
              <a:gdLst>
                <a:gd name="T0" fmla="*/ 115 w 115"/>
                <a:gd name="T1" fmla="*/ 249 h 498"/>
                <a:gd name="T2" fmla="*/ 82 w 115"/>
                <a:gd name="T3" fmla="*/ 93 h 498"/>
                <a:gd name="T4" fmla="*/ 5 w 115"/>
                <a:gd name="T5" fmla="*/ 0 h 498"/>
                <a:gd name="T6" fmla="*/ 0 w 115"/>
                <a:gd name="T7" fmla="*/ 5 h 498"/>
                <a:gd name="T8" fmla="*/ 9 w 115"/>
                <a:gd name="T9" fmla="*/ 16 h 498"/>
                <a:gd name="T10" fmla="*/ 86 w 115"/>
                <a:gd name="T11" fmla="*/ 249 h 498"/>
                <a:gd name="T12" fmla="*/ 6 w 115"/>
                <a:gd name="T13" fmla="*/ 485 h 498"/>
                <a:gd name="T14" fmla="*/ 0 w 115"/>
                <a:gd name="T15" fmla="*/ 493 h 498"/>
                <a:gd name="T16" fmla="*/ 5 w 115"/>
                <a:gd name="T17" fmla="*/ 498 h 498"/>
                <a:gd name="T18" fmla="*/ 84 w 115"/>
                <a:gd name="T19" fmla="*/ 401 h 498"/>
                <a:gd name="T20" fmla="*/ 115 w 115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249"/>
                  </a:moveTo>
                  <a:cubicBezTo>
                    <a:pt x="115" y="210"/>
                    <a:pt x="110" y="150"/>
                    <a:pt x="82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5"/>
                    <a:pt x="86" y="145"/>
                    <a:pt x="86" y="249"/>
                  </a:cubicBezTo>
                  <a:cubicBezTo>
                    <a:pt x="86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Freeform 157">
              <a:extLst>
                <a:ext uri="{FF2B5EF4-FFF2-40B4-BE49-F238E27FC236}">
                  <a16:creationId xmlns:a16="http://schemas.microsoft.com/office/drawing/2014/main" id="{D03BCF45-821D-48D7-BE52-97452C04905B}"/>
                </a:ext>
              </a:extLst>
            </p:cNvPr>
            <p:cNvSpPr>
              <a:spLocks noEditPoints="1"/>
            </p:cNvSpPr>
            <p:nvPr>
              <p:custDataLst>
                <p:tags r:id="rId115"/>
              </p:custDataLst>
            </p:nvPr>
          </p:nvSpPr>
          <p:spPr bwMode="auto">
            <a:xfrm>
              <a:off x="5445125" y="2887663"/>
              <a:ext cx="165100" cy="60325"/>
            </a:xfrm>
            <a:custGeom>
              <a:avLst/>
              <a:gdLst>
                <a:gd name="T0" fmla="*/ 315 w 332"/>
                <a:gd name="T1" fmla="*/ 20 h 116"/>
                <a:gd name="T2" fmla="*/ 332 w 332"/>
                <a:gd name="T3" fmla="*/ 10 h 116"/>
                <a:gd name="T4" fmla="*/ 316 w 332"/>
                <a:gd name="T5" fmla="*/ 0 h 116"/>
                <a:gd name="T6" fmla="*/ 17 w 332"/>
                <a:gd name="T7" fmla="*/ 0 h 116"/>
                <a:gd name="T8" fmla="*/ 0 w 332"/>
                <a:gd name="T9" fmla="*/ 10 h 116"/>
                <a:gd name="T10" fmla="*/ 17 w 332"/>
                <a:gd name="T11" fmla="*/ 20 h 116"/>
                <a:gd name="T12" fmla="*/ 315 w 332"/>
                <a:gd name="T13" fmla="*/ 20 h 116"/>
                <a:gd name="T14" fmla="*/ 316 w 332"/>
                <a:gd name="T15" fmla="*/ 116 h 116"/>
                <a:gd name="T16" fmla="*/ 332 w 332"/>
                <a:gd name="T17" fmla="*/ 106 h 116"/>
                <a:gd name="T18" fmla="*/ 315 w 332"/>
                <a:gd name="T19" fmla="*/ 96 h 116"/>
                <a:gd name="T20" fmla="*/ 17 w 332"/>
                <a:gd name="T21" fmla="*/ 96 h 116"/>
                <a:gd name="T22" fmla="*/ 0 w 332"/>
                <a:gd name="T23" fmla="*/ 106 h 116"/>
                <a:gd name="T24" fmla="*/ 17 w 332"/>
                <a:gd name="T25" fmla="*/ 116 h 116"/>
                <a:gd name="T26" fmla="*/ 316 w 332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6">
                  <a:moveTo>
                    <a:pt x="315" y="20"/>
                  </a:moveTo>
                  <a:cubicBezTo>
                    <a:pt x="323" y="20"/>
                    <a:pt x="332" y="20"/>
                    <a:pt x="332" y="10"/>
                  </a:cubicBezTo>
                  <a:cubicBezTo>
                    <a:pt x="332" y="0"/>
                    <a:pt x="323" y="0"/>
                    <a:pt x="316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6" y="116"/>
                  </a:moveTo>
                  <a:cubicBezTo>
                    <a:pt x="323" y="116"/>
                    <a:pt x="332" y="116"/>
                    <a:pt x="332" y="106"/>
                  </a:cubicBezTo>
                  <a:cubicBezTo>
                    <a:pt x="332" y="96"/>
                    <a:pt x="323" y="96"/>
                    <a:pt x="315" y="96"/>
                  </a:cubicBezTo>
                  <a:lnTo>
                    <a:pt x="17" y="96"/>
                  </a:lnTo>
                  <a:cubicBezTo>
                    <a:pt x="10" y="96"/>
                    <a:pt x="0" y="96"/>
                    <a:pt x="0" y="106"/>
                  </a:cubicBezTo>
                  <a:cubicBezTo>
                    <a:pt x="0" y="116"/>
                    <a:pt x="10" y="116"/>
                    <a:pt x="17" y="116"/>
                  </a:cubicBezTo>
                  <a:lnTo>
                    <a:pt x="316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" name="Freeform 158">
              <a:extLst>
                <a:ext uri="{FF2B5EF4-FFF2-40B4-BE49-F238E27FC236}">
                  <a16:creationId xmlns:a16="http://schemas.microsoft.com/office/drawing/2014/main" id="{5ADB6756-EBD8-4B37-871C-DE82D740D6CC}"/>
                </a:ext>
              </a:extLst>
            </p:cNvPr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5703887" y="2540000"/>
              <a:ext cx="155575" cy="122238"/>
            </a:xfrm>
            <a:custGeom>
              <a:avLst/>
              <a:gdLst>
                <a:gd name="T0" fmla="*/ 267 w 311"/>
                <a:gd name="T1" fmla="*/ 38 h 238"/>
                <a:gd name="T2" fmla="*/ 304 w 311"/>
                <a:gd name="T3" fmla="*/ 12 h 238"/>
                <a:gd name="T4" fmla="*/ 311 w 311"/>
                <a:gd name="T5" fmla="*/ 4 h 238"/>
                <a:gd name="T6" fmla="*/ 306 w 311"/>
                <a:gd name="T7" fmla="*/ 0 h 238"/>
                <a:gd name="T8" fmla="*/ 269 w 311"/>
                <a:gd name="T9" fmla="*/ 1 h 238"/>
                <a:gd name="T10" fmla="*/ 233 w 311"/>
                <a:gd name="T11" fmla="*/ 0 h 238"/>
                <a:gd name="T12" fmla="*/ 226 w 311"/>
                <a:gd name="T13" fmla="*/ 7 h 238"/>
                <a:gd name="T14" fmla="*/ 233 w 311"/>
                <a:gd name="T15" fmla="*/ 12 h 238"/>
                <a:gd name="T16" fmla="*/ 256 w 311"/>
                <a:gd name="T17" fmla="*/ 26 h 238"/>
                <a:gd name="T18" fmla="*/ 254 w 311"/>
                <a:gd name="T19" fmla="*/ 35 h 238"/>
                <a:gd name="T20" fmla="*/ 216 w 311"/>
                <a:gd name="T21" fmla="*/ 187 h 238"/>
                <a:gd name="T22" fmla="*/ 128 w 311"/>
                <a:gd name="T23" fmla="*/ 5 h 238"/>
                <a:gd name="T24" fmla="*/ 116 w 311"/>
                <a:gd name="T25" fmla="*/ 0 h 238"/>
                <a:gd name="T26" fmla="*/ 68 w 311"/>
                <a:gd name="T27" fmla="*/ 0 h 238"/>
                <a:gd name="T28" fmla="*/ 57 w 311"/>
                <a:gd name="T29" fmla="*/ 7 h 238"/>
                <a:gd name="T30" fmla="*/ 68 w 311"/>
                <a:gd name="T31" fmla="*/ 12 h 238"/>
                <a:gd name="T32" fmla="*/ 91 w 311"/>
                <a:gd name="T33" fmla="*/ 14 h 238"/>
                <a:gd name="T34" fmla="*/ 44 w 311"/>
                <a:gd name="T35" fmla="*/ 200 h 238"/>
                <a:gd name="T36" fmla="*/ 8 w 311"/>
                <a:gd name="T37" fmla="*/ 225 h 238"/>
                <a:gd name="T38" fmla="*/ 0 w 311"/>
                <a:gd name="T39" fmla="*/ 233 h 238"/>
                <a:gd name="T40" fmla="*/ 6 w 311"/>
                <a:gd name="T41" fmla="*/ 238 h 238"/>
                <a:gd name="T42" fmla="*/ 42 w 311"/>
                <a:gd name="T43" fmla="*/ 236 h 238"/>
                <a:gd name="T44" fmla="*/ 79 w 311"/>
                <a:gd name="T45" fmla="*/ 238 h 238"/>
                <a:gd name="T46" fmla="*/ 86 w 311"/>
                <a:gd name="T47" fmla="*/ 230 h 238"/>
                <a:gd name="T48" fmla="*/ 78 w 311"/>
                <a:gd name="T49" fmla="*/ 225 h 238"/>
                <a:gd name="T50" fmla="*/ 56 w 311"/>
                <a:gd name="T51" fmla="*/ 211 h 238"/>
                <a:gd name="T52" fmla="*/ 57 w 311"/>
                <a:gd name="T53" fmla="*/ 202 h 238"/>
                <a:gd name="T54" fmla="*/ 102 w 311"/>
                <a:gd name="T55" fmla="*/ 23 h 238"/>
                <a:gd name="T56" fmla="*/ 204 w 311"/>
                <a:gd name="T57" fmla="*/ 232 h 238"/>
                <a:gd name="T58" fmla="*/ 211 w 311"/>
                <a:gd name="T59" fmla="*/ 238 h 238"/>
                <a:gd name="T60" fmla="*/ 219 w 311"/>
                <a:gd name="T61" fmla="*/ 230 h 238"/>
                <a:gd name="T62" fmla="*/ 267 w 311"/>
                <a:gd name="T63" fmla="*/ 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1" h="238">
                  <a:moveTo>
                    <a:pt x="267" y="38"/>
                  </a:moveTo>
                  <a:cubicBezTo>
                    <a:pt x="271" y="24"/>
                    <a:pt x="276" y="13"/>
                    <a:pt x="304" y="12"/>
                  </a:cubicBezTo>
                  <a:cubicBezTo>
                    <a:pt x="306" y="12"/>
                    <a:pt x="311" y="12"/>
                    <a:pt x="311" y="4"/>
                  </a:cubicBezTo>
                  <a:cubicBezTo>
                    <a:pt x="311" y="2"/>
                    <a:pt x="309" y="0"/>
                    <a:pt x="306" y="0"/>
                  </a:cubicBezTo>
                  <a:cubicBezTo>
                    <a:pt x="294" y="0"/>
                    <a:pt x="281" y="1"/>
                    <a:pt x="269" y="1"/>
                  </a:cubicBezTo>
                  <a:cubicBezTo>
                    <a:pt x="261" y="1"/>
                    <a:pt x="241" y="0"/>
                    <a:pt x="233" y="0"/>
                  </a:cubicBezTo>
                  <a:cubicBezTo>
                    <a:pt x="231" y="0"/>
                    <a:pt x="226" y="0"/>
                    <a:pt x="226" y="7"/>
                  </a:cubicBezTo>
                  <a:cubicBezTo>
                    <a:pt x="226" y="12"/>
                    <a:pt x="230" y="12"/>
                    <a:pt x="233" y="12"/>
                  </a:cubicBezTo>
                  <a:cubicBezTo>
                    <a:pt x="250" y="12"/>
                    <a:pt x="256" y="18"/>
                    <a:pt x="256" y="26"/>
                  </a:cubicBezTo>
                  <a:cubicBezTo>
                    <a:pt x="256" y="29"/>
                    <a:pt x="255" y="31"/>
                    <a:pt x="254" y="35"/>
                  </a:cubicBezTo>
                  <a:lnTo>
                    <a:pt x="216" y="187"/>
                  </a:lnTo>
                  <a:lnTo>
                    <a:pt x="128" y="5"/>
                  </a:lnTo>
                  <a:cubicBezTo>
                    <a:pt x="125" y="0"/>
                    <a:pt x="124" y="0"/>
                    <a:pt x="116" y="0"/>
                  </a:cubicBezTo>
                  <a:lnTo>
                    <a:pt x="68" y="0"/>
                  </a:lnTo>
                  <a:cubicBezTo>
                    <a:pt x="61" y="0"/>
                    <a:pt x="57" y="0"/>
                    <a:pt x="57" y="7"/>
                  </a:cubicBezTo>
                  <a:cubicBezTo>
                    <a:pt x="57" y="12"/>
                    <a:pt x="61" y="12"/>
                    <a:pt x="68" y="12"/>
                  </a:cubicBezTo>
                  <a:cubicBezTo>
                    <a:pt x="76" y="12"/>
                    <a:pt x="83" y="12"/>
                    <a:pt x="91" y="14"/>
                  </a:cubicBezTo>
                  <a:lnTo>
                    <a:pt x="44" y="200"/>
                  </a:lnTo>
                  <a:cubicBezTo>
                    <a:pt x="41" y="214"/>
                    <a:pt x="35" y="224"/>
                    <a:pt x="8" y="225"/>
                  </a:cubicBezTo>
                  <a:cubicBezTo>
                    <a:pt x="5" y="225"/>
                    <a:pt x="0" y="226"/>
                    <a:pt x="0" y="233"/>
                  </a:cubicBezTo>
                  <a:cubicBezTo>
                    <a:pt x="0" y="236"/>
                    <a:pt x="3" y="238"/>
                    <a:pt x="6" y="238"/>
                  </a:cubicBezTo>
                  <a:cubicBezTo>
                    <a:pt x="17" y="238"/>
                    <a:pt x="30" y="236"/>
                    <a:pt x="42" y="236"/>
                  </a:cubicBezTo>
                  <a:cubicBezTo>
                    <a:pt x="50" y="236"/>
                    <a:pt x="70" y="238"/>
                    <a:pt x="79" y="238"/>
                  </a:cubicBezTo>
                  <a:cubicBezTo>
                    <a:pt x="82" y="238"/>
                    <a:pt x="86" y="236"/>
                    <a:pt x="86" y="230"/>
                  </a:cubicBezTo>
                  <a:cubicBezTo>
                    <a:pt x="86" y="226"/>
                    <a:pt x="82" y="225"/>
                    <a:pt x="78" y="225"/>
                  </a:cubicBezTo>
                  <a:cubicBezTo>
                    <a:pt x="56" y="224"/>
                    <a:pt x="56" y="215"/>
                    <a:pt x="56" y="211"/>
                  </a:cubicBezTo>
                  <a:cubicBezTo>
                    <a:pt x="56" y="209"/>
                    <a:pt x="56" y="207"/>
                    <a:pt x="57" y="202"/>
                  </a:cubicBezTo>
                  <a:lnTo>
                    <a:pt x="102" y="23"/>
                  </a:lnTo>
                  <a:lnTo>
                    <a:pt x="204" y="232"/>
                  </a:lnTo>
                  <a:cubicBezTo>
                    <a:pt x="206" y="237"/>
                    <a:pt x="208" y="238"/>
                    <a:pt x="211" y="238"/>
                  </a:cubicBezTo>
                  <a:cubicBezTo>
                    <a:pt x="217" y="238"/>
                    <a:pt x="217" y="237"/>
                    <a:pt x="219" y="230"/>
                  </a:cubicBezTo>
                  <a:lnTo>
                    <a:pt x="267" y="3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159">
              <a:extLst>
                <a:ext uri="{FF2B5EF4-FFF2-40B4-BE49-F238E27FC236}">
                  <a16:creationId xmlns:a16="http://schemas.microsoft.com/office/drawing/2014/main" id="{036E8CDF-E013-4465-B53F-4EA53C998F54}"/>
                </a:ext>
              </a:extLst>
            </p:cNvPr>
            <p:cNvSpPr>
              <a:spLocks/>
            </p:cNvSpPr>
            <p:nvPr>
              <p:custDataLst>
                <p:tags r:id="rId117"/>
              </p:custDataLst>
            </p:nvPr>
          </p:nvSpPr>
          <p:spPr bwMode="auto">
            <a:xfrm>
              <a:off x="5880100" y="2551113"/>
              <a:ext cx="127000" cy="131763"/>
            </a:xfrm>
            <a:custGeom>
              <a:avLst/>
              <a:gdLst>
                <a:gd name="T0" fmla="*/ 137 w 256"/>
                <a:gd name="T1" fmla="*/ 137 h 257"/>
                <a:gd name="T2" fmla="*/ 243 w 256"/>
                <a:gd name="T3" fmla="*/ 137 h 257"/>
                <a:gd name="T4" fmla="*/ 256 w 256"/>
                <a:gd name="T5" fmla="*/ 129 h 257"/>
                <a:gd name="T6" fmla="*/ 243 w 256"/>
                <a:gd name="T7" fmla="*/ 120 h 257"/>
                <a:gd name="T8" fmla="*/ 137 w 256"/>
                <a:gd name="T9" fmla="*/ 120 h 257"/>
                <a:gd name="T10" fmla="*/ 137 w 256"/>
                <a:gd name="T11" fmla="*/ 13 h 257"/>
                <a:gd name="T12" fmla="*/ 128 w 256"/>
                <a:gd name="T13" fmla="*/ 0 h 257"/>
                <a:gd name="T14" fmla="*/ 120 w 256"/>
                <a:gd name="T15" fmla="*/ 13 h 257"/>
                <a:gd name="T16" fmla="*/ 120 w 256"/>
                <a:gd name="T17" fmla="*/ 120 h 257"/>
                <a:gd name="T18" fmla="*/ 13 w 256"/>
                <a:gd name="T19" fmla="*/ 120 h 257"/>
                <a:gd name="T20" fmla="*/ 0 w 256"/>
                <a:gd name="T21" fmla="*/ 128 h 257"/>
                <a:gd name="T22" fmla="*/ 13 w 256"/>
                <a:gd name="T23" fmla="*/ 137 h 257"/>
                <a:gd name="T24" fmla="*/ 120 w 256"/>
                <a:gd name="T25" fmla="*/ 137 h 257"/>
                <a:gd name="T26" fmla="*/ 120 w 256"/>
                <a:gd name="T27" fmla="*/ 244 h 257"/>
                <a:gd name="T28" fmla="*/ 128 w 256"/>
                <a:gd name="T29" fmla="*/ 257 h 257"/>
                <a:gd name="T30" fmla="*/ 137 w 256"/>
                <a:gd name="T31" fmla="*/ 244 h 257"/>
                <a:gd name="T32" fmla="*/ 137 w 256"/>
                <a:gd name="T33" fmla="*/ 13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6" h="257">
                  <a:moveTo>
                    <a:pt x="137" y="137"/>
                  </a:moveTo>
                  <a:lnTo>
                    <a:pt x="243" y="137"/>
                  </a:lnTo>
                  <a:cubicBezTo>
                    <a:pt x="248" y="137"/>
                    <a:pt x="256" y="137"/>
                    <a:pt x="256" y="129"/>
                  </a:cubicBezTo>
                  <a:cubicBezTo>
                    <a:pt x="256" y="120"/>
                    <a:pt x="248" y="120"/>
                    <a:pt x="243" y="120"/>
                  </a:cubicBezTo>
                  <a:lnTo>
                    <a:pt x="137" y="120"/>
                  </a:lnTo>
                  <a:lnTo>
                    <a:pt x="137" y="13"/>
                  </a:lnTo>
                  <a:cubicBezTo>
                    <a:pt x="137" y="8"/>
                    <a:pt x="137" y="0"/>
                    <a:pt x="128" y="0"/>
                  </a:cubicBezTo>
                  <a:cubicBezTo>
                    <a:pt x="120" y="0"/>
                    <a:pt x="120" y="8"/>
                    <a:pt x="120" y="13"/>
                  </a:cubicBezTo>
                  <a:lnTo>
                    <a:pt x="120" y="120"/>
                  </a:lnTo>
                  <a:lnTo>
                    <a:pt x="13" y="120"/>
                  </a:lnTo>
                  <a:cubicBezTo>
                    <a:pt x="8" y="120"/>
                    <a:pt x="0" y="120"/>
                    <a:pt x="0" y="128"/>
                  </a:cubicBezTo>
                  <a:cubicBezTo>
                    <a:pt x="0" y="137"/>
                    <a:pt x="8" y="137"/>
                    <a:pt x="13" y="137"/>
                  </a:cubicBezTo>
                  <a:lnTo>
                    <a:pt x="120" y="137"/>
                  </a:lnTo>
                  <a:lnTo>
                    <a:pt x="120" y="244"/>
                  </a:lnTo>
                  <a:cubicBezTo>
                    <a:pt x="120" y="249"/>
                    <a:pt x="120" y="257"/>
                    <a:pt x="128" y="257"/>
                  </a:cubicBezTo>
                  <a:cubicBezTo>
                    <a:pt x="137" y="257"/>
                    <a:pt x="137" y="249"/>
                    <a:pt x="137" y="244"/>
                  </a:cubicBezTo>
                  <a:lnTo>
                    <a:pt x="137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160">
              <a:extLst>
                <a:ext uri="{FF2B5EF4-FFF2-40B4-BE49-F238E27FC236}">
                  <a16:creationId xmlns:a16="http://schemas.microsoft.com/office/drawing/2014/main" id="{B6F8E8C9-F9CE-46E3-82EF-E0A36E9E244B}"/>
                </a:ext>
              </a:extLst>
            </p:cNvPr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6038850" y="2543175"/>
              <a:ext cx="63500" cy="119063"/>
            </a:xfrm>
            <a:custGeom>
              <a:avLst/>
              <a:gdLst>
                <a:gd name="T0" fmla="*/ 79 w 127"/>
                <a:gd name="T1" fmla="*/ 10 h 232"/>
                <a:gd name="T2" fmla="*/ 68 w 127"/>
                <a:gd name="T3" fmla="*/ 0 h 232"/>
                <a:gd name="T4" fmla="*/ 0 w 127"/>
                <a:gd name="T5" fmla="*/ 22 h 232"/>
                <a:gd name="T6" fmla="*/ 0 w 127"/>
                <a:gd name="T7" fmla="*/ 35 h 232"/>
                <a:gd name="T8" fmla="*/ 51 w 127"/>
                <a:gd name="T9" fmla="*/ 25 h 232"/>
                <a:gd name="T10" fmla="*/ 51 w 127"/>
                <a:gd name="T11" fmla="*/ 203 h 232"/>
                <a:gd name="T12" fmla="*/ 16 w 127"/>
                <a:gd name="T13" fmla="*/ 219 h 232"/>
                <a:gd name="T14" fmla="*/ 2 w 127"/>
                <a:gd name="T15" fmla="*/ 219 h 232"/>
                <a:gd name="T16" fmla="*/ 2 w 127"/>
                <a:gd name="T17" fmla="*/ 232 h 232"/>
                <a:gd name="T18" fmla="*/ 64 w 127"/>
                <a:gd name="T19" fmla="*/ 230 h 232"/>
                <a:gd name="T20" fmla="*/ 127 w 127"/>
                <a:gd name="T21" fmla="*/ 232 h 232"/>
                <a:gd name="T22" fmla="*/ 127 w 127"/>
                <a:gd name="T23" fmla="*/ 219 h 232"/>
                <a:gd name="T24" fmla="*/ 114 w 127"/>
                <a:gd name="T25" fmla="*/ 219 h 232"/>
                <a:gd name="T26" fmla="*/ 79 w 127"/>
                <a:gd name="T27" fmla="*/ 203 h 232"/>
                <a:gd name="T28" fmla="*/ 79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9" y="10"/>
                  </a:moveTo>
                  <a:cubicBezTo>
                    <a:pt x="79" y="1"/>
                    <a:pt x="78" y="0"/>
                    <a:pt x="68" y="0"/>
                  </a:cubicBezTo>
                  <a:cubicBezTo>
                    <a:pt x="46" y="22"/>
                    <a:pt x="14" y="22"/>
                    <a:pt x="0" y="22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1" y="25"/>
                  </a:cubicBezTo>
                  <a:lnTo>
                    <a:pt x="51" y="203"/>
                  </a:lnTo>
                  <a:cubicBezTo>
                    <a:pt x="51" y="215"/>
                    <a:pt x="51" y="219"/>
                    <a:pt x="16" y="219"/>
                  </a:cubicBezTo>
                  <a:lnTo>
                    <a:pt x="2" y="219"/>
                  </a:lnTo>
                  <a:lnTo>
                    <a:pt x="2" y="232"/>
                  </a:lnTo>
                  <a:cubicBezTo>
                    <a:pt x="9" y="231"/>
                    <a:pt x="52" y="230"/>
                    <a:pt x="64" y="230"/>
                  </a:cubicBezTo>
                  <a:cubicBezTo>
                    <a:pt x="75" y="230"/>
                    <a:pt x="119" y="231"/>
                    <a:pt x="127" y="232"/>
                  </a:cubicBezTo>
                  <a:lnTo>
                    <a:pt x="127" y="219"/>
                  </a:lnTo>
                  <a:lnTo>
                    <a:pt x="114" y="219"/>
                  </a:lnTo>
                  <a:cubicBezTo>
                    <a:pt x="79" y="219"/>
                    <a:pt x="79" y="215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161">
              <a:extLst>
                <a:ext uri="{FF2B5EF4-FFF2-40B4-BE49-F238E27FC236}">
                  <a16:creationId xmlns:a16="http://schemas.microsoft.com/office/drawing/2014/main" id="{4E3B8379-6BD0-4761-B378-322174983F9B}"/>
                </a:ext>
              </a:extLst>
            </p:cNvPr>
            <p:cNvSpPr>
              <a:spLocks/>
            </p:cNvSpPr>
            <p:nvPr>
              <p:custDataLst>
                <p:tags r:id="rId119"/>
              </p:custDataLst>
            </p:nvPr>
          </p:nvSpPr>
          <p:spPr bwMode="auto">
            <a:xfrm>
              <a:off x="5740400" y="2738438"/>
              <a:ext cx="330200" cy="358775"/>
            </a:xfrm>
            <a:custGeom>
              <a:avLst/>
              <a:gdLst>
                <a:gd name="T0" fmla="*/ 603 w 664"/>
                <a:gd name="T1" fmla="*/ 698 h 698"/>
                <a:gd name="T2" fmla="*/ 664 w 664"/>
                <a:gd name="T3" fmla="*/ 539 h 698"/>
                <a:gd name="T4" fmla="*/ 651 w 664"/>
                <a:gd name="T5" fmla="*/ 539 h 698"/>
                <a:gd name="T6" fmla="*/ 521 w 664"/>
                <a:gd name="T7" fmla="*/ 639 h 698"/>
                <a:gd name="T8" fmla="*/ 366 w 664"/>
                <a:gd name="T9" fmla="*/ 655 h 698"/>
                <a:gd name="T10" fmla="*/ 66 w 664"/>
                <a:gd name="T11" fmla="*/ 655 h 698"/>
                <a:gd name="T12" fmla="*/ 320 w 664"/>
                <a:gd name="T13" fmla="*/ 357 h 698"/>
                <a:gd name="T14" fmla="*/ 324 w 664"/>
                <a:gd name="T15" fmla="*/ 349 h 698"/>
                <a:gd name="T16" fmla="*/ 321 w 664"/>
                <a:gd name="T17" fmla="*/ 342 h 698"/>
                <a:gd name="T18" fmla="*/ 88 w 664"/>
                <a:gd name="T19" fmla="*/ 24 h 698"/>
                <a:gd name="T20" fmla="*/ 361 w 664"/>
                <a:gd name="T21" fmla="*/ 24 h 698"/>
                <a:gd name="T22" fmla="*/ 478 w 664"/>
                <a:gd name="T23" fmla="*/ 32 h 698"/>
                <a:gd name="T24" fmla="*/ 588 w 664"/>
                <a:gd name="T25" fmla="*/ 69 h 698"/>
                <a:gd name="T26" fmla="*/ 651 w 664"/>
                <a:gd name="T27" fmla="*/ 140 h 698"/>
                <a:gd name="T28" fmla="*/ 664 w 664"/>
                <a:gd name="T29" fmla="*/ 140 h 698"/>
                <a:gd name="T30" fmla="*/ 603 w 664"/>
                <a:gd name="T31" fmla="*/ 0 h 698"/>
                <a:gd name="T32" fmla="*/ 14 w 664"/>
                <a:gd name="T33" fmla="*/ 0 h 698"/>
                <a:gd name="T34" fmla="*/ 0 w 664"/>
                <a:gd name="T35" fmla="*/ 4 h 698"/>
                <a:gd name="T36" fmla="*/ 0 w 664"/>
                <a:gd name="T37" fmla="*/ 20 h 698"/>
                <a:gd name="T38" fmla="*/ 264 w 664"/>
                <a:gd name="T39" fmla="*/ 381 h 698"/>
                <a:gd name="T40" fmla="*/ 5 w 664"/>
                <a:gd name="T41" fmla="*/ 684 h 698"/>
                <a:gd name="T42" fmla="*/ 0 w 664"/>
                <a:gd name="T43" fmla="*/ 693 h 698"/>
                <a:gd name="T44" fmla="*/ 14 w 664"/>
                <a:gd name="T45" fmla="*/ 698 h 698"/>
                <a:gd name="T46" fmla="*/ 603 w 664"/>
                <a:gd name="T47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4" h="698">
                  <a:moveTo>
                    <a:pt x="603" y="698"/>
                  </a:moveTo>
                  <a:lnTo>
                    <a:pt x="664" y="539"/>
                  </a:lnTo>
                  <a:lnTo>
                    <a:pt x="651" y="539"/>
                  </a:lnTo>
                  <a:cubicBezTo>
                    <a:pt x="632" y="591"/>
                    <a:pt x="579" y="625"/>
                    <a:pt x="521" y="639"/>
                  </a:cubicBezTo>
                  <a:cubicBezTo>
                    <a:pt x="511" y="642"/>
                    <a:pt x="462" y="655"/>
                    <a:pt x="366" y="655"/>
                  </a:cubicBezTo>
                  <a:lnTo>
                    <a:pt x="66" y="655"/>
                  </a:lnTo>
                  <a:lnTo>
                    <a:pt x="320" y="357"/>
                  </a:lnTo>
                  <a:cubicBezTo>
                    <a:pt x="323" y="353"/>
                    <a:pt x="324" y="352"/>
                    <a:pt x="324" y="349"/>
                  </a:cubicBezTo>
                  <a:cubicBezTo>
                    <a:pt x="324" y="348"/>
                    <a:pt x="324" y="347"/>
                    <a:pt x="321" y="342"/>
                  </a:cubicBezTo>
                  <a:lnTo>
                    <a:pt x="88" y="24"/>
                  </a:lnTo>
                  <a:lnTo>
                    <a:pt x="361" y="24"/>
                  </a:lnTo>
                  <a:cubicBezTo>
                    <a:pt x="428" y="24"/>
                    <a:pt x="474" y="31"/>
                    <a:pt x="478" y="32"/>
                  </a:cubicBezTo>
                  <a:cubicBezTo>
                    <a:pt x="505" y="36"/>
                    <a:pt x="548" y="44"/>
                    <a:pt x="588" y="69"/>
                  </a:cubicBezTo>
                  <a:cubicBezTo>
                    <a:pt x="600" y="77"/>
                    <a:pt x="634" y="100"/>
                    <a:pt x="651" y="140"/>
                  </a:cubicBezTo>
                  <a:lnTo>
                    <a:pt x="664" y="140"/>
                  </a:lnTo>
                  <a:lnTo>
                    <a:pt x="603" y="0"/>
                  </a:lnTo>
                  <a:lnTo>
                    <a:pt x="14" y="0"/>
                  </a:lnTo>
                  <a:cubicBezTo>
                    <a:pt x="2" y="0"/>
                    <a:pt x="2" y="1"/>
                    <a:pt x="0" y="4"/>
                  </a:cubicBezTo>
                  <a:cubicBezTo>
                    <a:pt x="0" y="5"/>
                    <a:pt x="0" y="15"/>
                    <a:pt x="0" y="20"/>
                  </a:cubicBezTo>
                  <a:lnTo>
                    <a:pt x="264" y="381"/>
                  </a:lnTo>
                  <a:lnTo>
                    <a:pt x="5" y="684"/>
                  </a:lnTo>
                  <a:cubicBezTo>
                    <a:pt x="0" y="690"/>
                    <a:pt x="0" y="692"/>
                    <a:pt x="0" y="693"/>
                  </a:cubicBezTo>
                  <a:cubicBezTo>
                    <a:pt x="0" y="698"/>
                    <a:pt x="5" y="698"/>
                    <a:pt x="14" y="698"/>
                  </a:cubicBezTo>
                  <a:lnTo>
                    <a:pt x="603" y="6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Freeform 162">
              <a:extLst>
                <a:ext uri="{FF2B5EF4-FFF2-40B4-BE49-F238E27FC236}">
                  <a16:creationId xmlns:a16="http://schemas.microsoft.com/office/drawing/2014/main" id="{38C9C7CB-AC4C-4279-96D9-5076B2D02F59}"/>
                </a:ext>
              </a:extLst>
            </p:cNvPr>
            <p:cNvSpPr>
              <a:spLocks noEditPoints="1"/>
            </p:cNvSpPr>
            <p:nvPr>
              <p:custDataLst>
                <p:tags r:id="rId120"/>
              </p:custDataLst>
            </p:nvPr>
          </p:nvSpPr>
          <p:spPr bwMode="auto">
            <a:xfrm>
              <a:off x="5753100" y="3163888"/>
              <a:ext cx="52388" cy="120650"/>
            </a:xfrm>
            <a:custGeom>
              <a:avLst/>
              <a:gdLst>
                <a:gd name="T0" fmla="*/ 96 w 105"/>
                <a:gd name="T1" fmla="*/ 13 h 235"/>
                <a:gd name="T2" fmla="*/ 82 w 105"/>
                <a:gd name="T3" fmla="*/ 0 h 235"/>
                <a:gd name="T4" fmla="*/ 63 w 105"/>
                <a:gd name="T5" fmla="*/ 19 h 235"/>
                <a:gd name="T6" fmla="*/ 77 w 105"/>
                <a:gd name="T7" fmla="*/ 33 h 235"/>
                <a:gd name="T8" fmla="*/ 96 w 105"/>
                <a:gd name="T9" fmla="*/ 13 h 235"/>
                <a:gd name="T10" fmla="*/ 25 w 105"/>
                <a:gd name="T11" fmla="*/ 191 h 235"/>
                <a:gd name="T12" fmla="*/ 22 w 105"/>
                <a:gd name="T13" fmla="*/ 205 h 235"/>
                <a:gd name="T14" fmla="*/ 55 w 105"/>
                <a:gd name="T15" fmla="*/ 235 h 235"/>
                <a:gd name="T16" fmla="*/ 105 w 105"/>
                <a:gd name="T17" fmla="*/ 182 h 235"/>
                <a:gd name="T18" fmla="*/ 100 w 105"/>
                <a:gd name="T19" fmla="*/ 177 h 235"/>
                <a:gd name="T20" fmla="*/ 93 w 105"/>
                <a:gd name="T21" fmla="*/ 183 h 235"/>
                <a:gd name="T22" fmla="*/ 56 w 105"/>
                <a:gd name="T23" fmla="*/ 225 h 235"/>
                <a:gd name="T24" fmla="*/ 47 w 105"/>
                <a:gd name="T25" fmla="*/ 213 h 235"/>
                <a:gd name="T26" fmla="*/ 53 w 105"/>
                <a:gd name="T27" fmla="*/ 191 h 235"/>
                <a:gd name="T28" fmla="*/ 64 w 105"/>
                <a:gd name="T29" fmla="*/ 163 h 235"/>
                <a:gd name="T30" fmla="*/ 81 w 105"/>
                <a:gd name="T31" fmla="*/ 118 h 235"/>
                <a:gd name="T32" fmla="*/ 83 w 105"/>
                <a:gd name="T33" fmla="*/ 107 h 235"/>
                <a:gd name="T34" fmla="*/ 50 w 105"/>
                <a:gd name="T35" fmla="*/ 78 h 235"/>
                <a:gd name="T36" fmla="*/ 0 w 105"/>
                <a:gd name="T37" fmla="*/ 131 h 235"/>
                <a:gd name="T38" fmla="*/ 6 w 105"/>
                <a:gd name="T39" fmla="*/ 135 h 235"/>
                <a:gd name="T40" fmla="*/ 12 w 105"/>
                <a:gd name="T41" fmla="*/ 130 h 235"/>
                <a:gd name="T42" fmla="*/ 49 w 105"/>
                <a:gd name="T43" fmla="*/ 87 h 235"/>
                <a:gd name="T44" fmla="*/ 58 w 105"/>
                <a:gd name="T45" fmla="*/ 100 h 235"/>
                <a:gd name="T46" fmla="*/ 47 w 105"/>
                <a:gd name="T47" fmla="*/ 134 h 235"/>
                <a:gd name="T48" fmla="*/ 25 w 105"/>
                <a:gd name="T49" fmla="*/ 19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235">
                  <a:moveTo>
                    <a:pt x="96" y="13"/>
                  </a:moveTo>
                  <a:cubicBezTo>
                    <a:pt x="96" y="8"/>
                    <a:pt x="92" y="0"/>
                    <a:pt x="82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7" y="33"/>
                    <a:pt x="77" y="33"/>
                  </a:cubicBezTo>
                  <a:cubicBezTo>
                    <a:pt x="87" y="33"/>
                    <a:pt x="96" y="23"/>
                    <a:pt x="96" y="13"/>
                  </a:cubicBezTo>
                  <a:close/>
                  <a:moveTo>
                    <a:pt x="25" y="191"/>
                  </a:moveTo>
                  <a:cubicBezTo>
                    <a:pt x="24" y="195"/>
                    <a:pt x="22" y="199"/>
                    <a:pt x="22" y="205"/>
                  </a:cubicBezTo>
                  <a:cubicBezTo>
                    <a:pt x="22" y="222"/>
                    <a:pt x="36" y="235"/>
                    <a:pt x="55" y="235"/>
                  </a:cubicBezTo>
                  <a:cubicBezTo>
                    <a:pt x="90" y="235"/>
                    <a:pt x="105" y="187"/>
                    <a:pt x="105" y="182"/>
                  </a:cubicBezTo>
                  <a:cubicBezTo>
                    <a:pt x="105" y="177"/>
                    <a:pt x="101" y="177"/>
                    <a:pt x="100" y="177"/>
                  </a:cubicBezTo>
                  <a:cubicBezTo>
                    <a:pt x="95" y="177"/>
                    <a:pt x="94" y="179"/>
                    <a:pt x="93" y="183"/>
                  </a:cubicBezTo>
                  <a:cubicBezTo>
                    <a:pt x="85" y="211"/>
                    <a:pt x="70" y="225"/>
                    <a:pt x="56" y="225"/>
                  </a:cubicBezTo>
                  <a:cubicBezTo>
                    <a:pt x="49" y="225"/>
                    <a:pt x="47" y="221"/>
                    <a:pt x="47" y="213"/>
                  </a:cubicBezTo>
                  <a:cubicBezTo>
                    <a:pt x="47" y="205"/>
                    <a:pt x="50" y="198"/>
                    <a:pt x="53" y="191"/>
                  </a:cubicBezTo>
                  <a:cubicBezTo>
                    <a:pt x="56" y="181"/>
                    <a:pt x="60" y="172"/>
                    <a:pt x="64" y="163"/>
                  </a:cubicBezTo>
                  <a:cubicBezTo>
                    <a:pt x="67" y="154"/>
                    <a:pt x="80" y="123"/>
                    <a:pt x="81" y="118"/>
                  </a:cubicBezTo>
                  <a:cubicBezTo>
                    <a:pt x="82" y="115"/>
                    <a:pt x="83" y="111"/>
                    <a:pt x="83" y="107"/>
                  </a:cubicBezTo>
                  <a:cubicBezTo>
                    <a:pt x="83" y="91"/>
                    <a:pt x="69" y="78"/>
                    <a:pt x="50" y="78"/>
                  </a:cubicBezTo>
                  <a:cubicBezTo>
                    <a:pt x="16" y="78"/>
                    <a:pt x="0" y="125"/>
                    <a:pt x="0" y="131"/>
                  </a:cubicBezTo>
                  <a:cubicBezTo>
                    <a:pt x="0" y="135"/>
                    <a:pt x="4" y="135"/>
                    <a:pt x="6" y="135"/>
                  </a:cubicBezTo>
                  <a:cubicBezTo>
                    <a:pt x="10" y="135"/>
                    <a:pt x="11" y="134"/>
                    <a:pt x="12" y="130"/>
                  </a:cubicBezTo>
                  <a:cubicBezTo>
                    <a:pt x="21" y="100"/>
                    <a:pt x="36" y="87"/>
                    <a:pt x="49" y="87"/>
                  </a:cubicBezTo>
                  <a:cubicBezTo>
                    <a:pt x="55" y="87"/>
                    <a:pt x="58" y="90"/>
                    <a:pt x="58" y="100"/>
                  </a:cubicBezTo>
                  <a:cubicBezTo>
                    <a:pt x="58" y="108"/>
                    <a:pt x="56" y="113"/>
                    <a:pt x="47" y="134"/>
                  </a:cubicBezTo>
                  <a:lnTo>
                    <a:pt x="25" y="19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1" name="Freeform 163">
              <a:extLst>
                <a:ext uri="{FF2B5EF4-FFF2-40B4-BE49-F238E27FC236}">
                  <a16:creationId xmlns:a16="http://schemas.microsoft.com/office/drawing/2014/main" id="{ABCDDD93-60A4-438A-8493-3307EE7DB3AE}"/>
                </a:ext>
              </a:extLst>
            </p:cNvPr>
            <p:cNvSpPr>
              <a:spLocks noEditPoints="1"/>
            </p:cNvSpPr>
            <p:nvPr>
              <p:custDataLst>
                <p:tags r:id="rId121"/>
              </p:custDataLst>
            </p:nvPr>
          </p:nvSpPr>
          <p:spPr bwMode="auto">
            <a:xfrm>
              <a:off x="5827712" y="3214688"/>
              <a:ext cx="127000" cy="47625"/>
            </a:xfrm>
            <a:custGeom>
              <a:avLst/>
              <a:gdLst>
                <a:gd name="T0" fmla="*/ 244 w 257"/>
                <a:gd name="T1" fmla="*/ 17 h 94"/>
                <a:gd name="T2" fmla="*/ 257 w 257"/>
                <a:gd name="T3" fmla="*/ 9 h 94"/>
                <a:gd name="T4" fmla="*/ 244 w 257"/>
                <a:gd name="T5" fmla="*/ 0 h 94"/>
                <a:gd name="T6" fmla="*/ 13 w 257"/>
                <a:gd name="T7" fmla="*/ 0 h 94"/>
                <a:gd name="T8" fmla="*/ 0 w 257"/>
                <a:gd name="T9" fmla="*/ 9 h 94"/>
                <a:gd name="T10" fmla="*/ 14 w 257"/>
                <a:gd name="T11" fmla="*/ 17 h 94"/>
                <a:gd name="T12" fmla="*/ 244 w 257"/>
                <a:gd name="T13" fmla="*/ 17 h 94"/>
                <a:gd name="T14" fmla="*/ 244 w 257"/>
                <a:gd name="T15" fmla="*/ 94 h 94"/>
                <a:gd name="T16" fmla="*/ 257 w 257"/>
                <a:gd name="T17" fmla="*/ 86 h 94"/>
                <a:gd name="T18" fmla="*/ 244 w 257"/>
                <a:gd name="T19" fmla="*/ 77 h 94"/>
                <a:gd name="T20" fmla="*/ 14 w 257"/>
                <a:gd name="T21" fmla="*/ 77 h 94"/>
                <a:gd name="T22" fmla="*/ 0 w 257"/>
                <a:gd name="T23" fmla="*/ 86 h 94"/>
                <a:gd name="T24" fmla="*/ 13 w 257"/>
                <a:gd name="T25" fmla="*/ 94 h 94"/>
                <a:gd name="T26" fmla="*/ 244 w 257"/>
                <a:gd name="T2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94">
                  <a:moveTo>
                    <a:pt x="244" y="17"/>
                  </a:moveTo>
                  <a:cubicBezTo>
                    <a:pt x="249" y="17"/>
                    <a:pt x="257" y="17"/>
                    <a:pt x="257" y="9"/>
                  </a:cubicBezTo>
                  <a:cubicBezTo>
                    <a:pt x="257" y="0"/>
                    <a:pt x="249" y="0"/>
                    <a:pt x="244" y="0"/>
                  </a:cubicBezTo>
                  <a:lnTo>
                    <a:pt x="13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44" y="17"/>
                  </a:lnTo>
                  <a:close/>
                  <a:moveTo>
                    <a:pt x="244" y="94"/>
                  </a:moveTo>
                  <a:cubicBezTo>
                    <a:pt x="249" y="94"/>
                    <a:pt x="257" y="94"/>
                    <a:pt x="257" y="86"/>
                  </a:cubicBezTo>
                  <a:cubicBezTo>
                    <a:pt x="257" y="77"/>
                    <a:pt x="249" y="77"/>
                    <a:pt x="244" y="77"/>
                  </a:cubicBezTo>
                  <a:lnTo>
                    <a:pt x="14" y="77"/>
                  </a:lnTo>
                  <a:cubicBezTo>
                    <a:pt x="8" y="77"/>
                    <a:pt x="0" y="77"/>
                    <a:pt x="0" y="86"/>
                  </a:cubicBezTo>
                  <a:cubicBezTo>
                    <a:pt x="0" y="94"/>
                    <a:pt x="9" y="94"/>
                    <a:pt x="13" y="94"/>
                  </a:cubicBezTo>
                  <a:lnTo>
                    <a:pt x="244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2" name="Freeform 164">
              <a:extLst>
                <a:ext uri="{FF2B5EF4-FFF2-40B4-BE49-F238E27FC236}">
                  <a16:creationId xmlns:a16="http://schemas.microsoft.com/office/drawing/2014/main" id="{E1AA10AF-DE63-47C5-9DF8-4E1740FC09FD}"/>
                </a:ext>
              </a:extLst>
            </p:cNvPr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5986462" y="3163888"/>
              <a:ext cx="63500" cy="119063"/>
            </a:xfrm>
            <a:custGeom>
              <a:avLst/>
              <a:gdLst>
                <a:gd name="T0" fmla="*/ 79 w 127"/>
                <a:gd name="T1" fmla="*/ 10 h 231"/>
                <a:gd name="T2" fmla="*/ 68 w 127"/>
                <a:gd name="T3" fmla="*/ 0 h 231"/>
                <a:gd name="T4" fmla="*/ 0 w 127"/>
                <a:gd name="T5" fmla="*/ 22 h 231"/>
                <a:gd name="T6" fmla="*/ 0 w 127"/>
                <a:gd name="T7" fmla="*/ 35 h 231"/>
                <a:gd name="T8" fmla="*/ 51 w 127"/>
                <a:gd name="T9" fmla="*/ 25 h 231"/>
                <a:gd name="T10" fmla="*/ 51 w 127"/>
                <a:gd name="T11" fmla="*/ 203 h 231"/>
                <a:gd name="T12" fmla="*/ 16 w 127"/>
                <a:gd name="T13" fmla="*/ 219 h 231"/>
                <a:gd name="T14" fmla="*/ 2 w 127"/>
                <a:gd name="T15" fmla="*/ 219 h 231"/>
                <a:gd name="T16" fmla="*/ 2 w 127"/>
                <a:gd name="T17" fmla="*/ 231 h 231"/>
                <a:gd name="T18" fmla="*/ 65 w 127"/>
                <a:gd name="T19" fmla="*/ 230 h 231"/>
                <a:gd name="T20" fmla="*/ 127 w 127"/>
                <a:gd name="T21" fmla="*/ 231 h 231"/>
                <a:gd name="T22" fmla="*/ 127 w 127"/>
                <a:gd name="T23" fmla="*/ 219 h 231"/>
                <a:gd name="T24" fmla="*/ 114 w 127"/>
                <a:gd name="T25" fmla="*/ 219 h 231"/>
                <a:gd name="T26" fmla="*/ 79 w 127"/>
                <a:gd name="T27" fmla="*/ 203 h 231"/>
                <a:gd name="T28" fmla="*/ 79 w 127"/>
                <a:gd name="T29" fmla="*/ 1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1">
                  <a:moveTo>
                    <a:pt x="79" y="10"/>
                  </a:moveTo>
                  <a:cubicBezTo>
                    <a:pt x="79" y="0"/>
                    <a:pt x="78" y="0"/>
                    <a:pt x="68" y="0"/>
                  </a:cubicBezTo>
                  <a:cubicBezTo>
                    <a:pt x="46" y="22"/>
                    <a:pt x="14" y="22"/>
                    <a:pt x="0" y="22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1" y="25"/>
                  </a:cubicBezTo>
                  <a:lnTo>
                    <a:pt x="51" y="203"/>
                  </a:lnTo>
                  <a:cubicBezTo>
                    <a:pt x="51" y="214"/>
                    <a:pt x="51" y="219"/>
                    <a:pt x="16" y="219"/>
                  </a:cubicBezTo>
                  <a:lnTo>
                    <a:pt x="2" y="219"/>
                  </a:lnTo>
                  <a:lnTo>
                    <a:pt x="2" y="231"/>
                  </a:lnTo>
                  <a:cubicBezTo>
                    <a:pt x="9" y="231"/>
                    <a:pt x="52" y="230"/>
                    <a:pt x="65" y="230"/>
                  </a:cubicBezTo>
                  <a:cubicBezTo>
                    <a:pt x="75" y="230"/>
                    <a:pt x="119" y="231"/>
                    <a:pt x="127" y="231"/>
                  </a:cubicBezTo>
                  <a:lnTo>
                    <a:pt x="127" y="219"/>
                  </a:lnTo>
                  <a:lnTo>
                    <a:pt x="114" y="219"/>
                  </a:lnTo>
                  <a:cubicBezTo>
                    <a:pt x="79" y="219"/>
                    <a:pt x="79" y="214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3" name="Freeform 165">
              <a:extLst>
                <a:ext uri="{FF2B5EF4-FFF2-40B4-BE49-F238E27FC236}">
                  <a16:creationId xmlns:a16="http://schemas.microsoft.com/office/drawing/2014/main" id="{89EBEC0C-0D3E-460B-9CE3-6EF08697F1F4}"/>
                </a:ext>
              </a:extLst>
            </p:cNvPr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6208712" y="2868613"/>
              <a:ext cx="127000" cy="115888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3 h 226"/>
                <a:gd name="T22" fmla="*/ 230 w 256"/>
                <a:gd name="T23" fmla="*/ 19 h 226"/>
                <a:gd name="T24" fmla="*/ 216 w 256"/>
                <a:gd name="T25" fmla="*/ 6 h 226"/>
                <a:gd name="T26" fmla="*/ 197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8 h 226"/>
                <a:gd name="T50" fmla="*/ 68 w 256"/>
                <a:gd name="T51" fmla="*/ 62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7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6" y="30"/>
                    <a:pt x="45" y="11"/>
                    <a:pt x="64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1" y="54"/>
                    <a:pt x="68" y="62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4" name="Freeform 166">
              <a:extLst>
                <a:ext uri="{FF2B5EF4-FFF2-40B4-BE49-F238E27FC236}">
                  <a16:creationId xmlns:a16="http://schemas.microsoft.com/office/drawing/2014/main" id="{3807134B-1B39-4B6A-A2BF-12E6B814DA34}"/>
                </a:ext>
              </a:extLst>
            </p:cNvPr>
            <p:cNvSpPr>
              <a:spLocks/>
            </p:cNvSpPr>
            <p:nvPr>
              <p:custDataLst>
                <p:tags r:id="rId124"/>
              </p:custDataLst>
            </p:nvPr>
          </p:nvSpPr>
          <p:spPr bwMode="auto">
            <a:xfrm>
              <a:off x="6356350" y="2752725"/>
              <a:ext cx="84138" cy="125413"/>
            </a:xfrm>
            <a:custGeom>
              <a:avLst/>
              <a:gdLst>
                <a:gd name="T0" fmla="*/ 83 w 172"/>
                <a:gd name="T1" fmla="*/ 10 h 245"/>
                <a:gd name="T2" fmla="*/ 84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9 h 245"/>
                <a:gd name="T30" fmla="*/ 88 w 172"/>
                <a:gd name="T31" fmla="*/ 209 h 245"/>
                <a:gd name="T32" fmla="*/ 124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5 h 245"/>
                <a:gd name="T42" fmla="*/ 113 w 172"/>
                <a:gd name="T43" fmla="*/ 217 h 245"/>
                <a:gd name="T44" fmla="*/ 115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4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8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8" y="204"/>
                    <a:pt x="88" y="206"/>
                    <a:pt x="88" y="209"/>
                  </a:cubicBezTo>
                  <a:cubicBezTo>
                    <a:pt x="88" y="234"/>
                    <a:pt x="108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3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5" name="Freeform 167">
              <a:extLst>
                <a:ext uri="{FF2B5EF4-FFF2-40B4-BE49-F238E27FC236}">
                  <a16:creationId xmlns:a16="http://schemas.microsoft.com/office/drawing/2014/main" id="{D6CB969D-0DAC-4686-A06A-F2C1F9A5FAC9}"/>
                </a:ext>
              </a:extLst>
            </p:cNvPr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6356350" y="2921000"/>
              <a:ext cx="93663" cy="125413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2" y="243"/>
                    <a:pt x="26" y="236"/>
                  </a:cubicBezTo>
                  <a:cubicBezTo>
                    <a:pt x="27" y="234"/>
                    <a:pt x="30" y="221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1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4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4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3" y="88"/>
                  </a:cubicBezTo>
                  <a:cubicBezTo>
                    <a:pt x="88" y="88"/>
                    <a:pt x="69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6" name="Freeform 168">
              <a:extLst>
                <a:ext uri="{FF2B5EF4-FFF2-40B4-BE49-F238E27FC236}">
                  <a16:creationId xmlns:a16="http://schemas.microsoft.com/office/drawing/2014/main" id="{351609BC-E003-4664-8891-B326B4CAAB19}"/>
                </a:ext>
              </a:extLst>
            </p:cNvPr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>
              <a:off x="6496050" y="2789238"/>
              <a:ext cx="57150" cy="255588"/>
            </a:xfrm>
            <a:custGeom>
              <a:avLst/>
              <a:gdLst>
                <a:gd name="T0" fmla="*/ 116 w 116"/>
                <a:gd name="T1" fmla="*/ 493 h 498"/>
                <a:gd name="T2" fmla="*/ 108 w 116"/>
                <a:gd name="T3" fmla="*/ 482 h 498"/>
                <a:gd name="T4" fmla="*/ 29 w 116"/>
                <a:gd name="T5" fmla="*/ 249 h 498"/>
                <a:gd name="T6" fmla="*/ 110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8" y="482"/>
                  </a:cubicBezTo>
                  <a:cubicBezTo>
                    <a:pt x="45" y="419"/>
                    <a:pt x="29" y="325"/>
                    <a:pt x="29" y="249"/>
                  </a:cubicBezTo>
                  <a:cubicBezTo>
                    <a:pt x="29" y="162"/>
                    <a:pt x="48" y="75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7" name="Freeform 169">
              <a:extLst>
                <a:ext uri="{FF2B5EF4-FFF2-40B4-BE49-F238E27FC236}">
                  <a16:creationId xmlns:a16="http://schemas.microsoft.com/office/drawing/2014/main" id="{C447A157-6F45-452A-8025-D55BFA946080}"/>
                </a:ext>
              </a:extLst>
            </p:cNvPr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6572250" y="2820988"/>
              <a:ext cx="76200" cy="163513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6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2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2" y="301"/>
                    <a:pt x="52" y="284"/>
                  </a:cubicBezTo>
                  <a:cubicBezTo>
                    <a:pt x="52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8" name="Freeform 170">
              <a:extLst>
                <a:ext uri="{FF2B5EF4-FFF2-40B4-BE49-F238E27FC236}">
                  <a16:creationId xmlns:a16="http://schemas.microsoft.com/office/drawing/2014/main" id="{84C35CD1-35ED-4BEA-AB8C-2E8772D88063}"/>
                </a:ext>
              </a:extLst>
            </p:cNvPr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>
              <a:off x="6677025" y="2954338"/>
              <a:ext cx="30163" cy="7620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0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9" name="Freeform 171">
              <a:extLst>
                <a:ext uri="{FF2B5EF4-FFF2-40B4-BE49-F238E27FC236}">
                  <a16:creationId xmlns:a16="http://schemas.microsoft.com/office/drawing/2014/main" id="{3D6B481D-2C69-4B65-9414-97A1A8D3C7BB}"/>
                </a:ext>
              </a:extLst>
            </p:cNvPr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>
              <a:off x="6773862" y="2868613"/>
              <a:ext cx="123825" cy="1158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8 h 226"/>
                <a:gd name="T6" fmla="*/ 202 w 248"/>
                <a:gd name="T7" fmla="*/ 45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49 w 248"/>
                <a:gd name="T15" fmla="*/ 38 h 226"/>
                <a:gd name="T16" fmla="*/ 95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4 w 248"/>
                <a:gd name="T25" fmla="*/ 11 h 226"/>
                <a:gd name="T26" fmla="*/ 121 w 248"/>
                <a:gd name="T27" fmla="*/ 45 h 226"/>
                <a:gd name="T28" fmla="*/ 94 w 248"/>
                <a:gd name="T29" fmla="*/ 163 h 226"/>
                <a:gd name="T30" fmla="*/ 47 w 248"/>
                <a:gd name="T31" fmla="*/ 215 h 226"/>
                <a:gd name="T32" fmla="*/ 22 w 248"/>
                <a:gd name="T33" fmla="*/ 209 h 226"/>
                <a:gd name="T34" fmla="*/ 45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6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8"/>
                  </a:cubicBezTo>
                  <a:cubicBezTo>
                    <a:pt x="212" y="20"/>
                    <a:pt x="202" y="33"/>
                    <a:pt x="202" y="45"/>
                  </a:cubicBezTo>
                  <a:cubicBezTo>
                    <a:pt x="202" y="53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5" y="27"/>
                    <a:pt x="149" y="38"/>
                  </a:cubicBezTo>
                  <a:cubicBezTo>
                    <a:pt x="137" y="5"/>
                    <a:pt x="110" y="0"/>
                    <a:pt x="95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4"/>
                    <a:pt x="77" y="11"/>
                    <a:pt x="94" y="11"/>
                  </a:cubicBezTo>
                  <a:cubicBezTo>
                    <a:pt x="104" y="11"/>
                    <a:pt x="121" y="16"/>
                    <a:pt x="121" y="45"/>
                  </a:cubicBezTo>
                  <a:cubicBezTo>
                    <a:pt x="121" y="60"/>
                    <a:pt x="113" y="93"/>
                    <a:pt x="94" y="163"/>
                  </a:cubicBezTo>
                  <a:cubicBezTo>
                    <a:pt x="86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9"/>
                  </a:cubicBezTo>
                  <a:cubicBezTo>
                    <a:pt x="35" y="206"/>
                    <a:pt x="45" y="196"/>
                    <a:pt x="45" y="182"/>
                  </a:cubicBezTo>
                  <a:cubicBezTo>
                    <a:pt x="45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79" y="226"/>
                    <a:pt x="97" y="191"/>
                    <a:pt x="99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4" y="215"/>
                    <a:pt x="126" y="199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0" name="Freeform 172">
              <a:extLst>
                <a:ext uri="{FF2B5EF4-FFF2-40B4-BE49-F238E27FC236}">
                  <a16:creationId xmlns:a16="http://schemas.microsoft.com/office/drawing/2014/main" id="{3B7B0C35-93C1-4E1A-A562-A291BC628067}"/>
                </a:ext>
              </a:extLst>
            </p:cNvPr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>
              <a:off x="6921500" y="2752725"/>
              <a:ext cx="84138" cy="125413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5 h 245"/>
                <a:gd name="T4" fmla="*/ 79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2 w 171"/>
                <a:gd name="T17" fmla="*/ 226 h 245"/>
                <a:gd name="T18" fmla="*/ 0 w 171"/>
                <a:gd name="T19" fmla="*/ 234 h 245"/>
                <a:gd name="T20" fmla="*/ 12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90 w 171"/>
                <a:gd name="T27" fmla="*/ 192 h 245"/>
                <a:gd name="T28" fmla="*/ 89 w 171"/>
                <a:gd name="T29" fmla="*/ 199 h 245"/>
                <a:gd name="T30" fmla="*/ 87 w 171"/>
                <a:gd name="T31" fmla="*/ 209 h 245"/>
                <a:gd name="T32" fmla="*/ 124 w 171"/>
                <a:gd name="T33" fmla="*/ 245 h 245"/>
                <a:gd name="T34" fmla="*/ 169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5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1 w 171"/>
                <a:gd name="T49" fmla="*/ 154 h 245"/>
                <a:gd name="T50" fmla="*/ 90 w 171"/>
                <a:gd name="T51" fmla="*/ 131 h 245"/>
                <a:gd name="T52" fmla="*/ 144 w 171"/>
                <a:gd name="T53" fmla="*/ 98 h 245"/>
                <a:gd name="T54" fmla="*/ 156 w 171"/>
                <a:gd name="T55" fmla="*/ 102 h 245"/>
                <a:gd name="T56" fmla="*/ 138 w 171"/>
                <a:gd name="T57" fmla="*/ 122 h 245"/>
                <a:gd name="T58" fmla="*/ 152 w 171"/>
                <a:gd name="T59" fmla="*/ 135 h 245"/>
                <a:gd name="T60" fmla="*/ 171 w 171"/>
                <a:gd name="T61" fmla="*/ 112 h 245"/>
                <a:gd name="T62" fmla="*/ 145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7" y="204"/>
                    <a:pt x="87" y="206"/>
                    <a:pt x="87" y="209"/>
                  </a:cubicBezTo>
                  <a:cubicBezTo>
                    <a:pt x="87" y="234"/>
                    <a:pt x="108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5"/>
                    <a:pt x="125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3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1" name="Freeform 173">
              <a:extLst>
                <a:ext uri="{FF2B5EF4-FFF2-40B4-BE49-F238E27FC236}">
                  <a16:creationId xmlns:a16="http://schemas.microsoft.com/office/drawing/2014/main" id="{C7E68ED3-410C-48A0-A01B-05E92D598E4B}"/>
                </a:ext>
              </a:extLst>
            </p:cNvPr>
            <p:cNvSpPr>
              <a:spLocks noEditPoints="1"/>
            </p:cNvSpPr>
            <p:nvPr>
              <p:custDataLst>
                <p:tags r:id="rId131"/>
              </p:custDataLst>
            </p:nvPr>
          </p:nvSpPr>
          <p:spPr bwMode="auto">
            <a:xfrm>
              <a:off x="6916737" y="2925763"/>
              <a:ext cx="52388" cy="120650"/>
            </a:xfrm>
            <a:custGeom>
              <a:avLst/>
              <a:gdLst>
                <a:gd name="T0" fmla="*/ 97 w 106"/>
                <a:gd name="T1" fmla="*/ 14 h 235"/>
                <a:gd name="T2" fmla="*/ 83 w 106"/>
                <a:gd name="T3" fmla="*/ 0 h 235"/>
                <a:gd name="T4" fmla="*/ 63 w 106"/>
                <a:gd name="T5" fmla="*/ 20 h 235"/>
                <a:gd name="T6" fmla="*/ 77 w 106"/>
                <a:gd name="T7" fmla="*/ 33 h 235"/>
                <a:gd name="T8" fmla="*/ 97 w 106"/>
                <a:gd name="T9" fmla="*/ 14 h 235"/>
                <a:gd name="T10" fmla="*/ 26 w 106"/>
                <a:gd name="T11" fmla="*/ 191 h 235"/>
                <a:gd name="T12" fmla="*/ 22 w 106"/>
                <a:gd name="T13" fmla="*/ 206 h 235"/>
                <a:gd name="T14" fmla="*/ 56 w 106"/>
                <a:gd name="T15" fmla="*/ 235 h 235"/>
                <a:gd name="T16" fmla="*/ 106 w 106"/>
                <a:gd name="T17" fmla="*/ 182 h 235"/>
                <a:gd name="T18" fmla="*/ 100 w 106"/>
                <a:gd name="T19" fmla="*/ 177 h 235"/>
                <a:gd name="T20" fmla="*/ 94 w 106"/>
                <a:gd name="T21" fmla="*/ 183 h 235"/>
                <a:gd name="T22" fmla="*/ 57 w 106"/>
                <a:gd name="T23" fmla="*/ 225 h 235"/>
                <a:gd name="T24" fmla="*/ 48 w 106"/>
                <a:gd name="T25" fmla="*/ 213 h 235"/>
                <a:gd name="T26" fmla="*/ 53 w 106"/>
                <a:gd name="T27" fmla="*/ 191 h 235"/>
                <a:gd name="T28" fmla="*/ 65 w 106"/>
                <a:gd name="T29" fmla="*/ 163 h 235"/>
                <a:gd name="T30" fmla="*/ 82 w 106"/>
                <a:gd name="T31" fmla="*/ 119 h 235"/>
                <a:gd name="T32" fmla="*/ 84 w 106"/>
                <a:gd name="T33" fmla="*/ 108 h 235"/>
                <a:gd name="T34" fmla="*/ 51 w 106"/>
                <a:gd name="T35" fmla="*/ 78 h 235"/>
                <a:gd name="T36" fmla="*/ 0 w 106"/>
                <a:gd name="T37" fmla="*/ 131 h 235"/>
                <a:gd name="T38" fmla="*/ 6 w 106"/>
                <a:gd name="T39" fmla="*/ 136 h 235"/>
                <a:gd name="T40" fmla="*/ 12 w 106"/>
                <a:gd name="T41" fmla="*/ 130 h 235"/>
                <a:gd name="T42" fmla="*/ 50 w 106"/>
                <a:gd name="T43" fmla="*/ 88 h 235"/>
                <a:gd name="T44" fmla="*/ 58 w 106"/>
                <a:gd name="T45" fmla="*/ 100 h 235"/>
                <a:gd name="T46" fmla="*/ 48 w 106"/>
                <a:gd name="T47" fmla="*/ 135 h 235"/>
                <a:gd name="T48" fmla="*/ 26 w 106"/>
                <a:gd name="T49" fmla="*/ 19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35">
                  <a:moveTo>
                    <a:pt x="97" y="14"/>
                  </a:moveTo>
                  <a:cubicBezTo>
                    <a:pt x="97" y="8"/>
                    <a:pt x="93" y="0"/>
                    <a:pt x="83" y="0"/>
                  </a:cubicBezTo>
                  <a:cubicBezTo>
                    <a:pt x="73" y="0"/>
                    <a:pt x="63" y="10"/>
                    <a:pt x="63" y="20"/>
                  </a:cubicBezTo>
                  <a:cubicBezTo>
                    <a:pt x="63" y="26"/>
                    <a:pt x="68" y="33"/>
                    <a:pt x="77" y="33"/>
                  </a:cubicBezTo>
                  <a:cubicBezTo>
                    <a:pt x="87" y="33"/>
                    <a:pt x="97" y="23"/>
                    <a:pt x="97" y="14"/>
                  </a:cubicBezTo>
                  <a:close/>
                  <a:moveTo>
                    <a:pt x="26" y="191"/>
                  </a:moveTo>
                  <a:cubicBezTo>
                    <a:pt x="24" y="195"/>
                    <a:pt x="22" y="200"/>
                    <a:pt x="22" y="206"/>
                  </a:cubicBezTo>
                  <a:cubicBezTo>
                    <a:pt x="22" y="222"/>
                    <a:pt x="36" y="235"/>
                    <a:pt x="56" y="235"/>
                  </a:cubicBezTo>
                  <a:cubicBezTo>
                    <a:pt x="90" y="235"/>
                    <a:pt x="106" y="187"/>
                    <a:pt x="106" y="182"/>
                  </a:cubicBezTo>
                  <a:cubicBezTo>
                    <a:pt x="106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4" y="183"/>
                  </a:cubicBezTo>
                  <a:cubicBezTo>
                    <a:pt x="86" y="211"/>
                    <a:pt x="70" y="225"/>
                    <a:pt x="57" y="225"/>
                  </a:cubicBezTo>
                  <a:cubicBezTo>
                    <a:pt x="50" y="225"/>
                    <a:pt x="48" y="221"/>
                    <a:pt x="48" y="213"/>
                  </a:cubicBezTo>
                  <a:cubicBezTo>
                    <a:pt x="48" y="205"/>
                    <a:pt x="50" y="199"/>
                    <a:pt x="53" y="191"/>
                  </a:cubicBezTo>
                  <a:cubicBezTo>
                    <a:pt x="57" y="181"/>
                    <a:pt x="61" y="172"/>
                    <a:pt x="65" y="163"/>
                  </a:cubicBezTo>
                  <a:cubicBezTo>
                    <a:pt x="68" y="155"/>
                    <a:pt x="80" y="123"/>
                    <a:pt x="82" y="119"/>
                  </a:cubicBezTo>
                  <a:cubicBezTo>
                    <a:pt x="83" y="115"/>
                    <a:pt x="84" y="111"/>
                    <a:pt x="84" y="108"/>
                  </a:cubicBezTo>
                  <a:cubicBezTo>
                    <a:pt x="84" y="91"/>
                    <a:pt x="70" y="78"/>
                    <a:pt x="51" y="78"/>
                  </a:cubicBezTo>
                  <a:cubicBezTo>
                    <a:pt x="16" y="78"/>
                    <a:pt x="0" y="125"/>
                    <a:pt x="0" y="131"/>
                  </a:cubicBezTo>
                  <a:cubicBezTo>
                    <a:pt x="0" y="136"/>
                    <a:pt x="5" y="136"/>
                    <a:pt x="6" y="136"/>
                  </a:cubicBezTo>
                  <a:cubicBezTo>
                    <a:pt x="11" y="136"/>
                    <a:pt x="11" y="134"/>
                    <a:pt x="12" y="130"/>
                  </a:cubicBezTo>
                  <a:cubicBezTo>
                    <a:pt x="21" y="100"/>
                    <a:pt x="37" y="88"/>
                    <a:pt x="50" y="88"/>
                  </a:cubicBezTo>
                  <a:cubicBezTo>
                    <a:pt x="55" y="88"/>
                    <a:pt x="58" y="90"/>
                    <a:pt x="58" y="100"/>
                  </a:cubicBezTo>
                  <a:cubicBezTo>
                    <a:pt x="58" y="108"/>
                    <a:pt x="56" y="113"/>
                    <a:pt x="48" y="135"/>
                  </a:cubicBezTo>
                  <a:lnTo>
                    <a:pt x="26" y="19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4" name="Freeform 174">
              <a:extLst>
                <a:ext uri="{FF2B5EF4-FFF2-40B4-BE49-F238E27FC236}">
                  <a16:creationId xmlns:a16="http://schemas.microsoft.com/office/drawing/2014/main" id="{7B658E5C-9664-43CE-BE58-3A80FBEC6CB6}"/>
                </a:ext>
              </a:extLst>
            </p:cNvPr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>
              <a:off x="7043737" y="2789238"/>
              <a:ext cx="57150" cy="255588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5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1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5" name="Freeform 175">
              <a:extLst>
                <a:ext uri="{FF2B5EF4-FFF2-40B4-BE49-F238E27FC236}">
                  <a16:creationId xmlns:a16="http://schemas.microsoft.com/office/drawing/2014/main" id="{3D158601-0F67-4EDE-95DC-8E177CCBE333}"/>
                </a:ext>
              </a:extLst>
            </p:cNvPr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>
              <a:off x="7137400" y="2803525"/>
              <a:ext cx="52388" cy="180975"/>
            </a:xfrm>
            <a:custGeom>
              <a:avLst/>
              <a:gdLst>
                <a:gd name="T0" fmla="*/ 106 w 106"/>
                <a:gd name="T1" fmla="*/ 6 h 352"/>
                <a:gd name="T2" fmla="*/ 100 w 106"/>
                <a:gd name="T3" fmla="*/ 0 h 352"/>
                <a:gd name="T4" fmla="*/ 39 w 106"/>
                <a:gd name="T5" fmla="*/ 5 h 352"/>
                <a:gd name="T6" fmla="*/ 30 w 106"/>
                <a:gd name="T7" fmla="*/ 16 h 352"/>
                <a:gd name="T8" fmla="*/ 42 w 106"/>
                <a:gd name="T9" fmla="*/ 21 h 352"/>
                <a:gd name="T10" fmla="*/ 66 w 106"/>
                <a:gd name="T11" fmla="*/ 30 h 352"/>
                <a:gd name="T12" fmla="*/ 65 w 106"/>
                <a:gd name="T13" fmla="*/ 40 h 352"/>
                <a:gd name="T14" fmla="*/ 2 w 106"/>
                <a:gd name="T15" fmla="*/ 289 h 352"/>
                <a:gd name="T16" fmla="*/ 0 w 106"/>
                <a:gd name="T17" fmla="*/ 306 h 352"/>
                <a:gd name="T18" fmla="*/ 45 w 106"/>
                <a:gd name="T19" fmla="*/ 352 h 352"/>
                <a:gd name="T20" fmla="*/ 82 w 106"/>
                <a:gd name="T21" fmla="*/ 324 h 352"/>
                <a:gd name="T22" fmla="*/ 97 w 106"/>
                <a:gd name="T23" fmla="*/ 275 h 352"/>
                <a:gd name="T24" fmla="*/ 91 w 106"/>
                <a:gd name="T25" fmla="*/ 270 h 352"/>
                <a:gd name="T26" fmla="*/ 84 w 106"/>
                <a:gd name="T27" fmla="*/ 279 h 352"/>
                <a:gd name="T28" fmla="*/ 46 w 106"/>
                <a:gd name="T29" fmla="*/ 341 h 352"/>
                <a:gd name="T30" fmla="*/ 32 w 106"/>
                <a:gd name="T31" fmla="*/ 318 h 352"/>
                <a:gd name="T32" fmla="*/ 34 w 106"/>
                <a:gd name="T33" fmla="*/ 294 h 352"/>
                <a:gd name="T34" fmla="*/ 106 w 106"/>
                <a:gd name="T35" fmla="*/ 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" h="352">
                  <a:moveTo>
                    <a:pt x="106" y="6"/>
                  </a:moveTo>
                  <a:cubicBezTo>
                    <a:pt x="106" y="5"/>
                    <a:pt x="106" y="0"/>
                    <a:pt x="100" y="0"/>
                  </a:cubicBezTo>
                  <a:cubicBezTo>
                    <a:pt x="88" y="0"/>
                    <a:pt x="52" y="4"/>
                    <a:pt x="39" y="5"/>
                  </a:cubicBezTo>
                  <a:cubicBezTo>
                    <a:pt x="35" y="6"/>
                    <a:pt x="30" y="6"/>
                    <a:pt x="30" y="16"/>
                  </a:cubicBezTo>
                  <a:cubicBezTo>
                    <a:pt x="30" y="21"/>
                    <a:pt x="34" y="21"/>
                    <a:pt x="42" y="21"/>
                  </a:cubicBezTo>
                  <a:cubicBezTo>
                    <a:pt x="66" y="21"/>
                    <a:pt x="66" y="26"/>
                    <a:pt x="66" y="30"/>
                  </a:cubicBezTo>
                  <a:lnTo>
                    <a:pt x="65" y="40"/>
                  </a:lnTo>
                  <a:lnTo>
                    <a:pt x="2" y="289"/>
                  </a:lnTo>
                  <a:cubicBezTo>
                    <a:pt x="1" y="295"/>
                    <a:pt x="0" y="298"/>
                    <a:pt x="0" y="306"/>
                  </a:cubicBezTo>
                  <a:cubicBezTo>
                    <a:pt x="0" y="335"/>
                    <a:pt x="22" y="352"/>
                    <a:pt x="45" y="352"/>
                  </a:cubicBezTo>
                  <a:cubicBezTo>
                    <a:pt x="61" y="352"/>
                    <a:pt x="74" y="342"/>
                    <a:pt x="82" y="324"/>
                  </a:cubicBezTo>
                  <a:cubicBezTo>
                    <a:pt x="91" y="305"/>
                    <a:pt x="97" y="276"/>
                    <a:pt x="97" y="275"/>
                  </a:cubicBezTo>
                  <a:cubicBezTo>
                    <a:pt x="97" y="270"/>
                    <a:pt x="93" y="270"/>
                    <a:pt x="91" y="270"/>
                  </a:cubicBezTo>
                  <a:cubicBezTo>
                    <a:pt x="86" y="270"/>
                    <a:pt x="86" y="272"/>
                    <a:pt x="84" y="279"/>
                  </a:cubicBezTo>
                  <a:cubicBezTo>
                    <a:pt x="76" y="312"/>
                    <a:pt x="66" y="341"/>
                    <a:pt x="46" y="341"/>
                  </a:cubicBezTo>
                  <a:cubicBezTo>
                    <a:pt x="32" y="341"/>
                    <a:pt x="32" y="325"/>
                    <a:pt x="32" y="318"/>
                  </a:cubicBezTo>
                  <a:cubicBezTo>
                    <a:pt x="32" y="306"/>
                    <a:pt x="32" y="304"/>
                    <a:pt x="34" y="294"/>
                  </a:cubicBezTo>
                  <a:lnTo>
                    <a:pt x="106" y="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6" name="Freeform 176">
              <a:extLst>
                <a:ext uri="{FF2B5EF4-FFF2-40B4-BE49-F238E27FC236}">
                  <a16:creationId xmlns:a16="http://schemas.microsoft.com/office/drawing/2014/main" id="{91F6CF0C-3667-4AF3-87C0-D52AD3E50DA1}"/>
                </a:ext>
              </a:extLst>
            </p:cNvPr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>
              <a:off x="7216775" y="2752725"/>
              <a:ext cx="85725" cy="125413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3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9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5 h 245"/>
                <a:gd name="T42" fmla="*/ 114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4" y="10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2" y="4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9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2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8" y="204"/>
                    <a:pt x="88" y="206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9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9" y="187"/>
                    <a:pt x="158" y="189"/>
                    <a:pt x="156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4" y="227"/>
                    <a:pt x="114" y="217"/>
                  </a:cubicBezTo>
                  <a:cubicBezTo>
                    <a:pt x="114" y="211"/>
                    <a:pt x="114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6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5" y="133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2" name="Freeform 177">
              <a:extLst>
                <a:ext uri="{FF2B5EF4-FFF2-40B4-BE49-F238E27FC236}">
                  <a16:creationId xmlns:a16="http://schemas.microsoft.com/office/drawing/2014/main" id="{C56F8574-DE8B-48F1-9E34-4F0EC46E6184}"/>
                </a:ext>
              </a:extLst>
            </p:cNvPr>
            <p:cNvSpPr>
              <a:spLocks noEditPoints="1"/>
            </p:cNvSpPr>
            <p:nvPr>
              <p:custDataLst>
                <p:tags r:id="rId135"/>
              </p:custDataLst>
            </p:nvPr>
          </p:nvSpPr>
          <p:spPr bwMode="auto">
            <a:xfrm>
              <a:off x="7208837" y="2925763"/>
              <a:ext cx="50800" cy="120650"/>
            </a:xfrm>
            <a:custGeom>
              <a:avLst/>
              <a:gdLst>
                <a:gd name="T0" fmla="*/ 96 w 105"/>
                <a:gd name="T1" fmla="*/ 14 h 235"/>
                <a:gd name="T2" fmla="*/ 82 w 105"/>
                <a:gd name="T3" fmla="*/ 0 h 235"/>
                <a:gd name="T4" fmla="*/ 63 w 105"/>
                <a:gd name="T5" fmla="*/ 20 h 235"/>
                <a:gd name="T6" fmla="*/ 77 w 105"/>
                <a:gd name="T7" fmla="*/ 33 h 235"/>
                <a:gd name="T8" fmla="*/ 96 w 105"/>
                <a:gd name="T9" fmla="*/ 14 h 235"/>
                <a:gd name="T10" fmla="*/ 25 w 105"/>
                <a:gd name="T11" fmla="*/ 191 h 235"/>
                <a:gd name="T12" fmla="*/ 22 w 105"/>
                <a:gd name="T13" fmla="*/ 206 h 235"/>
                <a:gd name="T14" fmla="*/ 55 w 105"/>
                <a:gd name="T15" fmla="*/ 235 h 235"/>
                <a:gd name="T16" fmla="*/ 105 w 105"/>
                <a:gd name="T17" fmla="*/ 182 h 235"/>
                <a:gd name="T18" fmla="*/ 100 w 105"/>
                <a:gd name="T19" fmla="*/ 177 h 235"/>
                <a:gd name="T20" fmla="*/ 93 w 105"/>
                <a:gd name="T21" fmla="*/ 183 h 235"/>
                <a:gd name="T22" fmla="*/ 56 w 105"/>
                <a:gd name="T23" fmla="*/ 225 h 235"/>
                <a:gd name="T24" fmla="*/ 47 w 105"/>
                <a:gd name="T25" fmla="*/ 213 h 235"/>
                <a:gd name="T26" fmla="*/ 53 w 105"/>
                <a:gd name="T27" fmla="*/ 191 h 235"/>
                <a:gd name="T28" fmla="*/ 64 w 105"/>
                <a:gd name="T29" fmla="*/ 163 h 235"/>
                <a:gd name="T30" fmla="*/ 81 w 105"/>
                <a:gd name="T31" fmla="*/ 119 h 235"/>
                <a:gd name="T32" fmla="*/ 83 w 105"/>
                <a:gd name="T33" fmla="*/ 108 h 235"/>
                <a:gd name="T34" fmla="*/ 50 w 105"/>
                <a:gd name="T35" fmla="*/ 78 h 235"/>
                <a:gd name="T36" fmla="*/ 0 w 105"/>
                <a:gd name="T37" fmla="*/ 131 h 235"/>
                <a:gd name="T38" fmla="*/ 6 w 105"/>
                <a:gd name="T39" fmla="*/ 136 h 235"/>
                <a:gd name="T40" fmla="*/ 12 w 105"/>
                <a:gd name="T41" fmla="*/ 130 h 235"/>
                <a:gd name="T42" fmla="*/ 49 w 105"/>
                <a:gd name="T43" fmla="*/ 88 h 235"/>
                <a:gd name="T44" fmla="*/ 58 w 105"/>
                <a:gd name="T45" fmla="*/ 100 h 235"/>
                <a:gd name="T46" fmla="*/ 47 w 105"/>
                <a:gd name="T47" fmla="*/ 135 h 235"/>
                <a:gd name="T48" fmla="*/ 25 w 105"/>
                <a:gd name="T49" fmla="*/ 19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235">
                  <a:moveTo>
                    <a:pt x="96" y="14"/>
                  </a:moveTo>
                  <a:cubicBezTo>
                    <a:pt x="96" y="8"/>
                    <a:pt x="92" y="0"/>
                    <a:pt x="82" y="0"/>
                  </a:cubicBezTo>
                  <a:cubicBezTo>
                    <a:pt x="73" y="0"/>
                    <a:pt x="63" y="10"/>
                    <a:pt x="63" y="20"/>
                  </a:cubicBezTo>
                  <a:cubicBezTo>
                    <a:pt x="63" y="26"/>
                    <a:pt x="67" y="33"/>
                    <a:pt x="77" y="33"/>
                  </a:cubicBezTo>
                  <a:cubicBezTo>
                    <a:pt x="87" y="33"/>
                    <a:pt x="96" y="23"/>
                    <a:pt x="96" y="14"/>
                  </a:cubicBezTo>
                  <a:close/>
                  <a:moveTo>
                    <a:pt x="25" y="191"/>
                  </a:moveTo>
                  <a:cubicBezTo>
                    <a:pt x="24" y="195"/>
                    <a:pt x="22" y="200"/>
                    <a:pt x="22" y="206"/>
                  </a:cubicBezTo>
                  <a:cubicBezTo>
                    <a:pt x="22" y="222"/>
                    <a:pt x="36" y="235"/>
                    <a:pt x="55" y="235"/>
                  </a:cubicBezTo>
                  <a:cubicBezTo>
                    <a:pt x="90" y="235"/>
                    <a:pt x="105" y="187"/>
                    <a:pt x="105" y="182"/>
                  </a:cubicBezTo>
                  <a:cubicBezTo>
                    <a:pt x="105" y="177"/>
                    <a:pt x="101" y="177"/>
                    <a:pt x="100" y="177"/>
                  </a:cubicBezTo>
                  <a:cubicBezTo>
                    <a:pt x="95" y="177"/>
                    <a:pt x="94" y="179"/>
                    <a:pt x="93" y="183"/>
                  </a:cubicBezTo>
                  <a:cubicBezTo>
                    <a:pt x="85" y="211"/>
                    <a:pt x="70" y="225"/>
                    <a:pt x="56" y="225"/>
                  </a:cubicBezTo>
                  <a:cubicBezTo>
                    <a:pt x="49" y="225"/>
                    <a:pt x="47" y="221"/>
                    <a:pt x="47" y="213"/>
                  </a:cubicBezTo>
                  <a:cubicBezTo>
                    <a:pt x="47" y="205"/>
                    <a:pt x="50" y="199"/>
                    <a:pt x="53" y="191"/>
                  </a:cubicBezTo>
                  <a:cubicBezTo>
                    <a:pt x="56" y="181"/>
                    <a:pt x="60" y="172"/>
                    <a:pt x="64" y="163"/>
                  </a:cubicBezTo>
                  <a:cubicBezTo>
                    <a:pt x="67" y="155"/>
                    <a:pt x="80" y="123"/>
                    <a:pt x="81" y="119"/>
                  </a:cubicBezTo>
                  <a:cubicBezTo>
                    <a:pt x="82" y="115"/>
                    <a:pt x="83" y="111"/>
                    <a:pt x="83" y="108"/>
                  </a:cubicBezTo>
                  <a:cubicBezTo>
                    <a:pt x="83" y="91"/>
                    <a:pt x="69" y="78"/>
                    <a:pt x="50" y="78"/>
                  </a:cubicBezTo>
                  <a:cubicBezTo>
                    <a:pt x="16" y="78"/>
                    <a:pt x="0" y="125"/>
                    <a:pt x="0" y="131"/>
                  </a:cubicBezTo>
                  <a:cubicBezTo>
                    <a:pt x="0" y="136"/>
                    <a:pt x="4" y="136"/>
                    <a:pt x="6" y="136"/>
                  </a:cubicBezTo>
                  <a:cubicBezTo>
                    <a:pt x="10" y="136"/>
                    <a:pt x="11" y="134"/>
                    <a:pt x="12" y="130"/>
                  </a:cubicBezTo>
                  <a:cubicBezTo>
                    <a:pt x="21" y="100"/>
                    <a:pt x="36" y="88"/>
                    <a:pt x="49" y="88"/>
                  </a:cubicBezTo>
                  <a:cubicBezTo>
                    <a:pt x="55" y="88"/>
                    <a:pt x="58" y="90"/>
                    <a:pt x="58" y="100"/>
                  </a:cubicBezTo>
                  <a:cubicBezTo>
                    <a:pt x="58" y="108"/>
                    <a:pt x="56" y="113"/>
                    <a:pt x="47" y="135"/>
                  </a:cubicBezTo>
                  <a:lnTo>
                    <a:pt x="25" y="19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3" name="Freeform 178">
              <a:extLst>
                <a:ext uri="{FF2B5EF4-FFF2-40B4-BE49-F238E27FC236}">
                  <a16:creationId xmlns:a16="http://schemas.microsoft.com/office/drawing/2014/main" id="{9418211E-B9D5-4A79-861E-1876B0F7E09A}"/>
                </a:ext>
              </a:extLst>
            </p:cNvPr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>
              <a:off x="7350125" y="2789238"/>
              <a:ext cx="58738" cy="255588"/>
            </a:xfrm>
            <a:custGeom>
              <a:avLst/>
              <a:gdLst>
                <a:gd name="T0" fmla="*/ 116 w 116"/>
                <a:gd name="T1" fmla="*/ 493 h 498"/>
                <a:gd name="T2" fmla="*/ 108 w 116"/>
                <a:gd name="T3" fmla="*/ 482 h 498"/>
                <a:gd name="T4" fmla="*/ 29 w 116"/>
                <a:gd name="T5" fmla="*/ 249 h 498"/>
                <a:gd name="T6" fmla="*/ 110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8" y="482"/>
                  </a:cubicBezTo>
                  <a:cubicBezTo>
                    <a:pt x="45" y="419"/>
                    <a:pt x="29" y="325"/>
                    <a:pt x="29" y="249"/>
                  </a:cubicBezTo>
                  <a:cubicBezTo>
                    <a:pt x="29" y="162"/>
                    <a:pt x="48" y="75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4" name="Freeform 179">
              <a:extLst>
                <a:ext uri="{FF2B5EF4-FFF2-40B4-BE49-F238E27FC236}">
                  <a16:creationId xmlns:a16="http://schemas.microsoft.com/office/drawing/2014/main" id="{BC411956-E3D8-43B9-9356-468A17419112}"/>
                </a:ext>
              </a:extLst>
            </p:cNvPr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>
              <a:off x="7429500" y="2868613"/>
              <a:ext cx="123825" cy="115888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8 h 226"/>
                <a:gd name="T6" fmla="*/ 203 w 249"/>
                <a:gd name="T7" fmla="*/ 45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5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9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5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8"/>
                  </a:cubicBezTo>
                  <a:cubicBezTo>
                    <a:pt x="213" y="20"/>
                    <a:pt x="203" y="33"/>
                    <a:pt x="203" y="45"/>
                  </a:cubicBezTo>
                  <a:cubicBezTo>
                    <a:pt x="203" y="53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7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4"/>
                    <a:pt x="78" y="11"/>
                    <a:pt x="95" y="11"/>
                  </a:cubicBezTo>
                  <a:cubicBezTo>
                    <a:pt x="104" y="11"/>
                    <a:pt x="122" y="16"/>
                    <a:pt x="122" y="45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5" name="Freeform 180">
              <a:extLst>
                <a:ext uri="{FF2B5EF4-FFF2-40B4-BE49-F238E27FC236}">
                  <a16:creationId xmlns:a16="http://schemas.microsoft.com/office/drawing/2014/main" id="{7F74DEF0-3344-469E-B3FE-8207467D31B4}"/>
                </a:ext>
              </a:extLst>
            </p:cNvPr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>
              <a:off x="7578725" y="2789238"/>
              <a:ext cx="57150" cy="255588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9 w 116"/>
                <a:gd name="T9" fmla="*/ 16 h 498"/>
                <a:gd name="T10" fmla="*/ 87 w 116"/>
                <a:gd name="T11" fmla="*/ 249 h 498"/>
                <a:gd name="T12" fmla="*/ 6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5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26" name="Left Brace 225">
            <a:extLst>
              <a:ext uri="{FF2B5EF4-FFF2-40B4-BE49-F238E27FC236}">
                <a16:creationId xmlns:a16="http://schemas.microsoft.com/office/drawing/2014/main" id="{9E798AB4-8645-428D-A48F-0C36C0E652F2}"/>
              </a:ext>
            </a:extLst>
          </p:cNvPr>
          <p:cNvSpPr/>
          <p:nvPr/>
        </p:nvSpPr>
        <p:spPr>
          <a:xfrm rot="5400000">
            <a:off x="4282409" y="223794"/>
            <a:ext cx="129381" cy="1743085"/>
          </a:xfrm>
          <a:prstGeom prst="leftBrace">
            <a:avLst/>
          </a:prstGeom>
          <a:noFill/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Left Brace 226">
            <a:extLst>
              <a:ext uri="{FF2B5EF4-FFF2-40B4-BE49-F238E27FC236}">
                <a16:creationId xmlns:a16="http://schemas.microsoft.com/office/drawing/2014/main" id="{3CBF79B6-7F29-4A98-AAA1-4EE7C8CE895A}"/>
              </a:ext>
            </a:extLst>
          </p:cNvPr>
          <p:cNvSpPr/>
          <p:nvPr/>
        </p:nvSpPr>
        <p:spPr>
          <a:xfrm rot="5400000">
            <a:off x="6457428" y="86274"/>
            <a:ext cx="138169" cy="2021922"/>
          </a:xfrm>
          <a:prstGeom prst="leftBrace">
            <a:avLst/>
          </a:prstGeom>
          <a:noFill/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1420959E-983F-4CAE-86EB-A9C666752429}"/>
              </a:ext>
            </a:extLst>
          </p:cNvPr>
          <p:cNvSpPr txBox="1"/>
          <p:nvPr/>
        </p:nvSpPr>
        <p:spPr>
          <a:xfrm>
            <a:off x="3374454" y="484175"/>
            <a:ext cx="1793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Modal expansion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960F1446-57FB-42A0-B6EA-D86FCAD4F432}"/>
              </a:ext>
            </a:extLst>
          </p:cNvPr>
          <p:cNvSpPr txBox="1"/>
          <p:nvPr/>
        </p:nvSpPr>
        <p:spPr>
          <a:xfrm>
            <a:off x="5602441" y="484175"/>
            <a:ext cx="1793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Nodal expansion</a:t>
            </a:r>
          </a:p>
        </p:txBody>
      </p: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7D1EC70F-449A-4091-9014-26F80B875A88}"/>
              </a:ext>
            </a:extLst>
          </p:cNvPr>
          <p:cNvGrpSpPr/>
          <p:nvPr/>
        </p:nvGrpSpPr>
        <p:grpSpPr>
          <a:xfrm>
            <a:off x="538496" y="1423961"/>
            <a:ext cx="1378152" cy="414537"/>
            <a:chOff x="9373702" y="5278478"/>
            <a:chExt cx="1378152" cy="414537"/>
          </a:xfrm>
        </p:grpSpPr>
        <p:sp>
          <p:nvSpPr>
            <p:cNvPr id="231" name="TextBox 230">
              <a:extLst>
                <a:ext uri="{FF2B5EF4-FFF2-40B4-BE49-F238E27FC236}">
                  <a16:creationId xmlns:a16="http://schemas.microsoft.com/office/drawing/2014/main" id="{51CD6F3C-9651-4DD9-B5A5-1CD076CF2B5C}"/>
                </a:ext>
              </a:extLst>
            </p:cNvPr>
            <p:cNvSpPr txBox="1"/>
            <p:nvPr/>
          </p:nvSpPr>
          <p:spPr>
            <a:xfrm>
              <a:off x="9387891" y="5301974"/>
              <a:ext cx="13639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Local approx</a:t>
              </a: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9F317646-51A3-4F16-A218-EAE4648BCC66}"/>
                </a:ext>
              </a:extLst>
            </p:cNvPr>
            <p:cNvSpPr/>
            <p:nvPr/>
          </p:nvSpPr>
          <p:spPr>
            <a:xfrm>
              <a:off x="9373702" y="5278478"/>
              <a:ext cx="1361895" cy="414537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1CC8DAD-7954-4414-8EAD-B95DE813B8F9}"/>
              </a:ext>
            </a:extLst>
          </p:cNvPr>
          <p:cNvSpPr txBox="1"/>
          <p:nvPr/>
        </p:nvSpPr>
        <p:spPr>
          <a:xfrm>
            <a:off x="194371" y="3521966"/>
            <a:ext cx="2015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Introduce matrices: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359E9995-EB61-4714-B355-59A4E40167B3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6070753" y="4025991"/>
            <a:ext cx="2560638" cy="525463"/>
            <a:chOff x="8726486" y="3656013"/>
            <a:chExt cx="2560638" cy="525463"/>
          </a:xfrm>
        </p:grpSpPr>
        <p:sp>
          <p:nvSpPr>
            <p:cNvPr id="507" name="Freeform 87">
              <a:extLst>
                <a:ext uri="{FF2B5EF4-FFF2-40B4-BE49-F238E27FC236}">
                  <a16:creationId xmlns:a16="http://schemas.microsoft.com/office/drawing/2014/main" id="{430D5D66-009A-4173-B0BC-9B82CAAFC11A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8726486" y="3806826"/>
              <a:ext cx="141288" cy="168275"/>
            </a:xfrm>
            <a:custGeom>
              <a:avLst/>
              <a:gdLst>
                <a:gd name="T0" fmla="*/ 48 w 311"/>
                <a:gd name="T1" fmla="*/ 242 h 362"/>
                <a:gd name="T2" fmla="*/ 72 w 311"/>
                <a:gd name="T3" fmla="*/ 222 h 362"/>
                <a:gd name="T4" fmla="*/ 66 w 311"/>
                <a:gd name="T5" fmla="*/ 218 h 362"/>
                <a:gd name="T6" fmla="*/ 0 w 311"/>
                <a:gd name="T7" fmla="*/ 290 h 362"/>
                <a:gd name="T8" fmla="*/ 101 w 311"/>
                <a:gd name="T9" fmla="*/ 362 h 362"/>
                <a:gd name="T10" fmla="*/ 277 w 311"/>
                <a:gd name="T11" fmla="*/ 238 h 362"/>
                <a:gd name="T12" fmla="*/ 186 w 311"/>
                <a:gd name="T13" fmla="*/ 150 h 362"/>
                <a:gd name="T14" fmla="*/ 129 w 311"/>
                <a:gd name="T15" fmla="*/ 85 h 362"/>
                <a:gd name="T16" fmla="*/ 149 w 311"/>
                <a:gd name="T17" fmla="*/ 42 h 362"/>
                <a:gd name="T18" fmla="*/ 198 w 311"/>
                <a:gd name="T19" fmla="*/ 27 h 362"/>
                <a:gd name="T20" fmla="*/ 246 w 311"/>
                <a:gd name="T21" fmla="*/ 37 h 362"/>
                <a:gd name="T22" fmla="*/ 269 w 311"/>
                <a:gd name="T23" fmla="*/ 69 h 362"/>
                <a:gd name="T24" fmla="*/ 267 w 311"/>
                <a:gd name="T25" fmla="*/ 84 h 362"/>
                <a:gd name="T26" fmla="*/ 266 w 311"/>
                <a:gd name="T27" fmla="*/ 89 h 362"/>
                <a:gd name="T28" fmla="*/ 271 w 311"/>
                <a:gd name="T29" fmla="*/ 92 h 362"/>
                <a:gd name="T30" fmla="*/ 299 w 311"/>
                <a:gd name="T31" fmla="*/ 79 h 362"/>
                <a:gd name="T32" fmla="*/ 311 w 311"/>
                <a:gd name="T33" fmla="*/ 48 h 362"/>
                <a:gd name="T34" fmla="*/ 285 w 311"/>
                <a:gd name="T35" fmla="*/ 11 h 362"/>
                <a:gd name="T36" fmla="*/ 231 w 311"/>
                <a:gd name="T37" fmla="*/ 0 h 362"/>
                <a:gd name="T38" fmla="*/ 86 w 311"/>
                <a:gd name="T39" fmla="*/ 106 h 362"/>
                <a:gd name="T40" fmla="*/ 154 w 311"/>
                <a:gd name="T41" fmla="*/ 179 h 362"/>
                <a:gd name="T42" fmla="*/ 234 w 311"/>
                <a:gd name="T43" fmla="*/ 260 h 362"/>
                <a:gd name="T44" fmla="*/ 134 w 311"/>
                <a:gd name="T45" fmla="*/ 335 h 362"/>
                <a:gd name="T46" fmla="*/ 42 w 311"/>
                <a:gd name="T47" fmla="*/ 268 h 362"/>
                <a:gd name="T48" fmla="*/ 48 w 311"/>
                <a:gd name="T49" fmla="*/ 2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1" h="362">
                  <a:moveTo>
                    <a:pt x="48" y="242"/>
                  </a:moveTo>
                  <a:cubicBezTo>
                    <a:pt x="54" y="240"/>
                    <a:pt x="72" y="229"/>
                    <a:pt x="72" y="222"/>
                  </a:cubicBezTo>
                  <a:cubicBezTo>
                    <a:pt x="72" y="218"/>
                    <a:pt x="69" y="218"/>
                    <a:pt x="66" y="218"/>
                  </a:cubicBezTo>
                  <a:cubicBezTo>
                    <a:pt x="49" y="218"/>
                    <a:pt x="0" y="240"/>
                    <a:pt x="0" y="290"/>
                  </a:cubicBezTo>
                  <a:cubicBezTo>
                    <a:pt x="0" y="326"/>
                    <a:pt x="40" y="362"/>
                    <a:pt x="101" y="362"/>
                  </a:cubicBezTo>
                  <a:cubicBezTo>
                    <a:pt x="182" y="362"/>
                    <a:pt x="277" y="306"/>
                    <a:pt x="277" y="238"/>
                  </a:cubicBezTo>
                  <a:cubicBezTo>
                    <a:pt x="277" y="191"/>
                    <a:pt x="227" y="168"/>
                    <a:pt x="186" y="150"/>
                  </a:cubicBezTo>
                  <a:cubicBezTo>
                    <a:pt x="152" y="134"/>
                    <a:pt x="129" y="113"/>
                    <a:pt x="129" y="85"/>
                  </a:cubicBezTo>
                  <a:cubicBezTo>
                    <a:pt x="129" y="74"/>
                    <a:pt x="133" y="55"/>
                    <a:pt x="149" y="42"/>
                  </a:cubicBezTo>
                  <a:cubicBezTo>
                    <a:pt x="163" y="29"/>
                    <a:pt x="191" y="27"/>
                    <a:pt x="198" y="27"/>
                  </a:cubicBezTo>
                  <a:cubicBezTo>
                    <a:pt x="204" y="27"/>
                    <a:pt x="225" y="28"/>
                    <a:pt x="246" y="37"/>
                  </a:cubicBezTo>
                  <a:cubicBezTo>
                    <a:pt x="256" y="42"/>
                    <a:pt x="269" y="48"/>
                    <a:pt x="269" y="69"/>
                  </a:cubicBezTo>
                  <a:cubicBezTo>
                    <a:pt x="269" y="76"/>
                    <a:pt x="268" y="78"/>
                    <a:pt x="267" y="84"/>
                  </a:cubicBezTo>
                  <a:cubicBezTo>
                    <a:pt x="266" y="85"/>
                    <a:pt x="266" y="87"/>
                    <a:pt x="266" y="89"/>
                  </a:cubicBezTo>
                  <a:cubicBezTo>
                    <a:pt x="266" y="92"/>
                    <a:pt x="269" y="92"/>
                    <a:pt x="271" y="92"/>
                  </a:cubicBezTo>
                  <a:cubicBezTo>
                    <a:pt x="277" y="92"/>
                    <a:pt x="289" y="87"/>
                    <a:pt x="299" y="79"/>
                  </a:cubicBezTo>
                  <a:cubicBezTo>
                    <a:pt x="306" y="74"/>
                    <a:pt x="311" y="68"/>
                    <a:pt x="311" y="48"/>
                  </a:cubicBezTo>
                  <a:cubicBezTo>
                    <a:pt x="311" y="24"/>
                    <a:pt x="298" y="17"/>
                    <a:pt x="285" y="11"/>
                  </a:cubicBezTo>
                  <a:cubicBezTo>
                    <a:pt x="261" y="0"/>
                    <a:pt x="238" y="0"/>
                    <a:pt x="231" y="0"/>
                  </a:cubicBezTo>
                  <a:cubicBezTo>
                    <a:pt x="166" y="0"/>
                    <a:pt x="86" y="50"/>
                    <a:pt x="86" y="106"/>
                  </a:cubicBezTo>
                  <a:cubicBezTo>
                    <a:pt x="86" y="148"/>
                    <a:pt x="130" y="168"/>
                    <a:pt x="154" y="179"/>
                  </a:cubicBezTo>
                  <a:cubicBezTo>
                    <a:pt x="189" y="195"/>
                    <a:pt x="234" y="218"/>
                    <a:pt x="234" y="260"/>
                  </a:cubicBezTo>
                  <a:cubicBezTo>
                    <a:pt x="234" y="293"/>
                    <a:pt x="210" y="335"/>
                    <a:pt x="134" y="335"/>
                  </a:cubicBezTo>
                  <a:cubicBezTo>
                    <a:pt x="83" y="335"/>
                    <a:pt x="42" y="302"/>
                    <a:pt x="42" y="268"/>
                  </a:cubicBezTo>
                  <a:cubicBezTo>
                    <a:pt x="42" y="259"/>
                    <a:pt x="45" y="250"/>
                    <a:pt x="48" y="24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9" name="Freeform 88">
              <a:extLst>
                <a:ext uri="{FF2B5EF4-FFF2-40B4-BE49-F238E27FC236}">
                  <a16:creationId xmlns:a16="http://schemas.microsoft.com/office/drawing/2014/main" id="{47631B51-FDA1-497C-92AC-B22045CF780A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8888411" y="3762376"/>
              <a:ext cx="79375" cy="114300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4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1 h 245"/>
                <a:gd name="T28" fmla="*/ 89 w 172"/>
                <a:gd name="T29" fmla="*/ 198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5 h 245"/>
                <a:gd name="T42" fmla="*/ 113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3" y="9"/>
                    <a:pt x="85" y="5"/>
                    <a:pt x="85" y="4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1"/>
                  </a:cubicBezTo>
                  <a:cubicBezTo>
                    <a:pt x="90" y="193"/>
                    <a:pt x="90" y="195"/>
                    <a:pt x="89" y="198"/>
                  </a:cubicBezTo>
                  <a:cubicBezTo>
                    <a:pt x="88" y="204"/>
                    <a:pt x="88" y="205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7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6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2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0" name="Freeform 89">
              <a:extLst>
                <a:ext uri="{FF2B5EF4-FFF2-40B4-BE49-F238E27FC236}">
                  <a16:creationId xmlns:a16="http://schemas.microsoft.com/office/drawing/2014/main" id="{149453DD-2E1C-4E86-A509-C7044B60898B}"/>
                </a:ext>
              </a:extLst>
            </p:cNvPr>
            <p:cNvSpPr>
              <a:spLocks noEditPoints="1"/>
            </p:cNvSpPr>
            <p:nvPr>
              <p:custDataLst>
                <p:tags r:id="rId65"/>
              </p:custDataLst>
            </p:nvPr>
          </p:nvSpPr>
          <p:spPr bwMode="auto">
            <a:xfrm>
              <a:off x="8867774" y="3919538"/>
              <a:ext cx="47625" cy="109538"/>
            </a:xfrm>
            <a:custGeom>
              <a:avLst/>
              <a:gdLst>
                <a:gd name="T0" fmla="*/ 97 w 106"/>
                <a:gd name="T1" fmla="*/ 14 h 235"/>
                <a:gd name="T2" fmla="*/ 83 w 106"/>
                <a:gd name="T3" fmla="*/ 0 h 235"/>
                <a:gd name="T4" fmla="*/ 63 w 106"/>
                <a:gd name="T5" fmla="*/ 20 h 235"/>
                <a:gd name="T6" fmla="*/ 77 w 106"/>
                <a:gd name="T7" fmla="*/ 33 h 235"/>
                <a:gd name="T8" fmla="*/ 97 w 106"/>
                <a:gd name="T9" fmla="*/ 14 h 235"/>
                <a:gd name="T10" fmla="*/ 25 w 106"/>
                <a:gd name="T11" fmla="*/ 191 h 235"/>
                <a:gd name="T12" fmla="*/ 22 w 106"/>
                <a:gd name="T13" fmla="*/ 206 h 235"/>
                <a:gd name="T14" fmla="*/ 55 w 106"/>
                <a:gd name="T15" fmla="*/ 235 h 235"/>
                <a:gd name="T16" fmla="*/ 106 w 106"/>
                <a:gd name="T17" fmla="*/ 182 h 235"/>
                <a:gd name="T18" fmla="*/ 100 w 106"/>
                <a:gd name="T19" fmla="*/ 177 h 235"/>
                <a:gd name="T20" fmla="*/ 93 w 106"/>
                <a:gd name="T21" fmla="*/ 183 h 235"/>
                <a:gd name="T22" fmla="*/ 56 w 106"/>
                <a:gd name="T23" fmla="*/ 225 h 235"/>
                <a:gd name="T24" fmla="*/ 48 w 106"/>
                <a:gd name="T25" fmla="*/ 213 h 235"/>
                <a:gd name="T26" fmla="*/ 53 w 106"/>
                <a:gd name="T27" fmla="*/ 191 h 235"/>
                <a:gd name="T28" fmla="*/ 64 w 106"/>
                <a:gd name="T29" fmla="*/ 163 h 235"/>
                <a:gd name="T30" fmla="*/ 82 w 106"/>
                <a:gd name="T31" fmla="*/ 119 h 235"/>
                <a:gd name="T32" fmla="*/ 84 w 106"/>
                <a:gd name="T33" fmla="*/ 108 h 235"/>
                <a:gd name="T34" fmla="*/ 51 w 106"/>
                <a:gd name="T35" fmla="*/ 78 h 235"/>
                <a:gd name="T36" fmla="*/ 0 w 106"/>
                <a:gd name="T37" fmla="*/ 131 h 235"/>
                <a:gd name="T38" fmla="*/ 6 w 106"/>
                <a:gd name="T39" fmla="*/ 136 h 235"/>
                <a:gd name="T40" fmla="*/ 12 w 106"/>
                <a:gd name="T41" fmla="*/ 130 h 235"/>
                <a:gd name="T42" fmla="*/ 50 w 106"/>
                <a:gd name="T43" fmla="*/ 88 h 235"/>
                <a:gd name="T44" fmla="*/ 58 w 106"/>
                <a:gd name="T45" fmla="*/ 100 h 235"/>
                <a:gd name="T46" fmla="*/ 47 w 106"/>
                <a:gd name="T47" fmla="*/ 135 h 235"/>
                <a:gd name="T48" fmla="*/ 25 w 106"/>
                <a:gd name="T49" fmla="*/ 19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35">
                  <a:moveTo>
                    <a:pt x="97" y="14"/>
                  </a:moveTo>
                  <a:cubicBezTo>
                    <a:pt x="97" y="8"/>
                    <a:pt x="92" y="0"/>
                    <a:pt x="83" y="0"/>
                  </a:cubicBezTo>
                  <a:cubicBezTo>
                    <a:pt x="73" y="0"/>
                    <a:pt x="63" y="9"/>
                    <a:pt x="63" y="20"/>
                  </a:cubicBezTo>
                  <a:cubicBezTo>
                    <a:pt x="63" y="26"/>
                    <a:pt x="68" y="33"/>
                    <a:pt x="77" y="33"/>
                  </a:cubicBezTo>
                  <a:cubicBezTo>
                    <a:pt x="87" y="33"/>
                    <a:pt x="97" y="23"/>
                    <a:pt x="97" y="14"/>
                  </a:cubicBezTo>
                  <a:close/>
                  <a:moveTo>
                    <a:pt x="25" y="191"/>
                  </a:moveTo>
                  <a:cubicBezTo>
                    <a:pt x="24" y="195"/>
                    <a:pt x="22" y="200"/>
                    <a:pt x="22" y="206"/>
                  </a:cubicBezTo>
                  <a:cubicBezTo>
                    <a:pt x="22" y="222"/>
                    <a:pt x="36" y="235"/>
                    <a:pt x="55" y="235"/>
                  </a:cubicBezTo>
                  <a:cubicBezTo>
                    <a:pt x="90" y="235"/>
                    <a:pt x="106" y="187"/>
                    <a:pt x="106" y="182"/>
                  </a:cubicBezTo>
                  <a:cubicBezTo>
                    <a:pt x="106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3" y="183"/>
                  </a:cubicBezTo>
                  <a:cubicBezTo>
                    <a:pt x="85" y="211"/>
                    <a:pt x="70" y="225"/>
                    <a:pt x="56" y="225"/>
                  </a:cubicBezTo>
                  <a:cubicBezTo>
                    <a:pt x="50" y="225"/>
                    <a:pt x="48" y="221"/>
                    <a:pt x="48" y="213"/>
                  </a:cubicBezTo>
                  <a:cubicBezTo>
                    <a:pt x="48" y="205"/>
                    <a:pt x="50" y="199"/>
                    <a:pt x="53" y="191"/>
                  </a:cubicBezTo>
                  <a:cubicBezTo>
                    <a:pt x="57" y="182"/>
                    <a:pt x="61" y="172"/>
                    <a:pt x="64" y="163"/>
                  </a:cubicBezTo>
                  <a:cubicBezTo>
                    <a:pt x="68" y="155"/>
                    <a:pt x="80" y="123"/>
                    <a:pt x="82" y="119"/>
                  </a:cubicBezTo>
                  <a:cubicBezTo>
                    <a:pt x="83" y="115"/>
                    <a:pt x="84" y="111"/>
                    <a:pt x="84" y="108"/>
                  </a:cubicBezTo>
                  <a:cubicBezTo>
                    <a:pt x="84" y="91"/>
                    <a:pt x="70" y="78"/>
                    <a:pt x="51" y="78"/>
                  </a:cubicBezTo>
                  <a:cubicBezTo>
                    <a:pt x="16" y="78"/>
                    <a:pt x="0" y="125"/>
                    <a:pt x="0" y="131"/>
                  </a:cubicBezTo>
                  <a:cubicBezTo>
                    <a:pt x="0" y="136"/>
                    <a:pt x="5" y="136"/>
                    <a:pt x="6" y="136"/>
                  </a:cubicBezTo>
                  <a:cubicBezTo>
                    <a:pt x="11" y="136"/>
                    <a:pt x="11" y="134"/>
                    <a:pt x="12" y="130"/>
                  </a:cubicBezTo>
                  <a:cubicBezTo>
                    <a:pt x="21" y="100"/>
                    <a:pt x="37" y="88"/>
                    <a:pt x="50" y="88"/>
                  </a:cubicBezTo>
                  <a:cubicBezTo>
                    <a:pt x="55" y="88"/>
                    <a:pt x="58" y="90"/>
                    <a:pt x="58" y="100"/>
                  </a:cubicBezTo>
                  <a:cubicBezTo>
                    <a:pt x="58" y="108"/>
                    <a:pt x="56" y="113"/>
                    <a:pt x="47" y="135"/>
                  </a:cubicBezTo>
                  <a:lnTo>
                    <a:pt x="25" y="19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1" name="Freeform 90">
              <a:extLst>
                <a:ext uri="{FF2B5EF4-FFF2-40B4-BE49-F238E27FC236}">
                  <a16:creationId xmlns:a16="http://schemas.microsoft.com/office/drawing/2014/main" id="{DB7C8FF3-8602-4E4E-81BE-3B22252C162E}"/>
                </a:ext>
              </a:extLst>
            </p:cNvPr>
            <p:cNvSpPr>
              <a:spLocks noEditPoints="1"/>
            </p:cNvSpPr>
            <p:nvPr>
              <p:custDataLst>
                <p:tags r:id="rId66"/>
              </p:custDataLst>
            </p:nvPr>
          </p:nvSpPr>
          <p:spPr bwMode="auto">
            <a:xfrm>
              <a:off x="8924924" y="3919538"/>
              <a:ext cx="69850" cy="141288"/>
            </a:xfrm>
            <a:custGeom>
              <a:avLst/>
              <a:gdLst>
                <a:gd name="T0" fmla="*/ 153 w 153"/>
                <a:gd name="T1" fmla="*/ 14 h 303"/>
                <a:gd name="T2" fmla="*/ 139 w 153"/>
                <a:gd name="T3" fmla="*/ 0 h 303"/>
                <a:gd name="T4" fmla="*/ 119 w 153"/>
                <a:gd name="T5" fmla="*/ 20 h 303"/>
                <a:gd name="T6" fmla="*/ 133 w 153"/>
                <a:gd name="T7" fmla="*/ 33 h 303"/>
                <a:gd name="T8" fmla="*/ 153 w 153"/>
                <a:gd name="T9" fmla="*/ 14 h 303"/>
                <a:gd name="T10" fmla="*/ 79 w 153"/>
                <a:gd name="T11" fmla="*/ 249 h 303"/>
                <a:gd name="T12" fmla="*/ 34 w 153"/>
                <a:gd name="T13" fmla="*/ 293 h 303"/>
                <a:gd name="T14" fmla="*/ 21 w 153"/>
                <a:gd name="T15" fmla="*/ 291 h 303"/>
                <a:gd name="T16" fmla="*/ 33 w 153"/>
                <a:gd name="T17" fmla="*/ 273 h 303"/>
                <a:gd name="T18" fmla="*/ 20 w 153"/>
                <a:gd name="T19" fmla="*/ 260 h 303"/>
                <a:gd name="T20" fmla="*/ 0 w 153"/>
                <a:gd name="T21" fmla="*/ 281 h 303"/>
                <a:gd name="T22" fmla="*/ 34 w 153"/>
                <a:gd name="T23" fmla="*/ 303 h 303"/>
                <a:gd name="T24" fmla="*/ 107 w 153"/>
                <a:gd name="T25" fmla="*/ 248 h 303"/>
                <a:gd name="T26" fmla="*/ 138 w 153"/>
                <a:gd name="T27" fmla="*/ 123 h 303"/>
                <a:gd name="T28" fmla="*/ 140 w 153"/>
                <a:gd name="T29" fmla="*/ 111 h 303"/>
                <a:gd name="T30" fmla="*/ 102 w 153"/>
                <a:gd name="T31" fmla="*/ 78 h 303"/>
                <a:gd name="T32" fmla="*/ 41 w 153"/>
                <a:gd name="T33" fmla="*/ 131 h 303"/>
                <a:gd name="T34" fmla="*/ 47 w 153"/>
                <a:gd name="T35" fmla="*/ 136 h 303"/>
                <a:gd name="T36" fmla="*/ 54 w 153"/>
                <a:gd name="T37" fmla="*/ 130 h 303"/>
                <a:gd name="T38" fmla="*/ 101 w 153"/>
                <a:gd name="T39" fmla="*/ 88 h 303"/>
                <a:gd name="T40" fmla="*/ 113 w 153"/>
                <a:gd name="T41" fmla="*/ 105 h 303"/>
                <a:gd name="T42" fmla="*/ 112 w 153"/>
                <a:gd name="T43" fmla="*/ 115 h 303"/>
                <a:gd name="T44" fmla="*/ 79 w 153"/>
                <a:gd name="T45" fmla="*/ 24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303">
                  <a:moveTo>
                    <a:pt x="153" y="14"/>
                  </a:moveTo>
                  <a:cubicBezTo>
                    <a:pt x="153" y="8"/>
                    <a:pt x="148" y="0"/>
                    <a:pt x="139" y="0"/>
                  </a:cubicBezTo>
                  <a:cubicBezTo>
                    <a:pt x="129" y="0"/>
                    <a:pt x="119" y="10"/>
                    <a:pt x="119" y="20"/>
                  </a:cubicBezTo>
                  <a:cubicBezTo>
                    <a:pt x="119" y="25"/>
                    <a:pt x="123" y="33"/>
                    <a:pt x="133" y="33"/>
                  </a:cubicBezTo>
                  <a:cubicBezTo>
                    <a:pt x="143" y="33"/>
                    <a:pt x="153" y="24"/>
                    <a:pt x="153" y="14"/>
                  </a:cubicBezTo>
                  <a:close/>
                  <a:moveTo>
                    <a:pt x="79" y="249"/>
                  </a:moveTo>
                  <a:cubicBezTo>
                    <a:pt x="73" y="273"/>
                    <a:pt x="54" y="293"/>
                    <a:pt x="34" y="293"/>
                  </a:cubicBezTo>
                  <a:cubicBezTo>
                    <a:pt x="29" y="293"/>
                    <a:pt x="25" y="292"/>
                    <a:pt x="21" y="291"/>
                  </a:cubicBezTo>
                  <a:cubicBezTo>
                    <a:pt x="30" y="287"/>
                    <a:pt x="33" y="279"/>
                    <a:pt x="33" y="273"/>
                  </a:cubicBezTo>
                  <a:cubicBezTo>
                    <a:pt x="33" y="265"/>
                    <a:pt x="26" y="260"/>
                    <a:pt x="20" y="260"/>
                  </a:cubicBezTo>
                  <a:cubicBezTo>
                    <a:pt x="9" y="260"/>
                    <a:pt x="0" y="270"/>
                    <a:pt x="0" y="281"/>
                  </a:cubicBezTo>
                  <a:cubicBezTo>
                    <a:pt x="0" y="294"/>
                    <a:pt x="13" y="303"/>
                    <a:pt x="34" y="303"/>
                  </a:cubicBezTo>
                  <a:cubicBezTo>
                    <a:pt x="55" y="303"/>
                    <a:pt x="96" y="290"/>
                    <a:pt x="107" y="248"/>
                  </a:cubicBezTo>
                  <a:lnTo>
                    <a:pt x="138" y="123"/>
                  </a:lnTo>
                  <a:cubicBezTo>
                    <a:pt x="139" y="119"/>
                    <a:pt x="140" y="116"/>
                    <a:pt x="140" y="111"/>
                  </a:cubicBezTo>
                  <a:cubicBezTo>
                    <a:pt x="140" y="91"/>
                    <a:pt x="123" y="78"/>
                    <a:pt x="102" y="78"/>
                  </a:cubicBezTo>
                  <a:cubicBezTo>
                    <a:pt x="64" y="78"/>
                    <a:pt x="41" y="126"/>
                    <a:pt x="41" y="131"/>
                  </a:cubicBezTo>
                  <a:cubicBezTo>
                    <a:pt x="41" y="136"/>
                    <a:pt x="46" y="136"/>
                    <a:pt x="47" y="136"/>
                  </a:cubicBezTo>
                  <a:cubicBezTo>
                    <a:pt x="52" y="136"/>
                    <a:pt x="52" y="135"/>
                    <a:pt x="54" y="130"/>
                  </a:cubicBezTo>
                  <a:cubicBezTo>
                    <a:pt x="63" y="109"/>
                    <a:pt x="81" y="88"/>
                    <a:pt x="101" y="88"/>
                  </a:cubicBezTo>
                  <a:cubicBezTo>
                    <a:pt x="110" y="88"/>
                    <a:pt x="113" y="94"/>
                    <a:pt x="113" y="105"/>
                  </a:cubicBezTo>
                  <a:cubicBezTo>
                    <a:pt x="113" y="109"/>
                    <a:pt x="113" y="113"/>
                    <a:pt x="112" y="115"/>
                  </a:cubicBezTo>
                  <a:lnTo>
                    <a:pt x="79" y="24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91">
              <a:extLst>
                <a:ext uri="{FF2B5EF4-FFF2-40B4-BE49-F238E27FC236}">
                  <a16:creationId xmlns:a16="http://schemas.microsoft.com/office/drawing/2014/main" id="{F84ED0C6-E6DA-4C22-A4E2-1E2821036908}"/>
                </a:ext>
              </a:extLst>
            </p:cNvPr>
            <p:cNvSpPr>
              <a:spLocks noEditPoints="1"/>
            </p:cNvSpPr>
            <p:nvPr>
              <p:custDataLst>
                <p:tags r:id="rId67"/>
              </p:custDataLst>
            </p:nvPr>
          </p:nvSpPr>
          <p:spPr bwMode="auto">
            <a:xfrm>
              <a:off x="9096374" y="3884613"/>
              <a:ext cx="150813" cy="55563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92">
              <a:extLst>
                <a:ext uri="{FF2B5EF4-FFF2-40B4-BE49-F238E27FC236}">
                  <a16:creationId xmlns:a16="http://schemas.microsoft.com/office/drawing/2014/main" id="{BCC5753C-8A3A-40A5-915C-FAE23C186042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9336086" y="3656013"/>
              <a:ext cx="201613" cy="514350"/>
            </a:xfrm>
            <a:custGeom>
              <a:avLst/>
              <a:gdLst>
                <a:gd name="T0" fmla="*/ 24 w 442"/>
                <a:gd name="T1" fmla="*/ 1086 h 1109"/>
                <a:gd name="T2" fmla="*/ 48 w 442"/>
                <a:gd name="T3" fmla="*/ 1062 h 1109"/>
                <a:gd name="T4" fmla="*/ 24 w 442"/>
                <a:gd name="T5" fmla="*/ 1037 h 1109"/>
                <a:gd name="T6" fmla="*/ 0 w 442"/>
                <a:gd name="T7" fmla="*/ 1062 h 1109"/>
                <a:gd name="T8" fmla="*/ 55 w 442"/>
                <a:gd name="T9" fmla="*/ 1109 h 1109"/>
                <a:gd name="T10" fmla="*/ 195 w 442"/>
                <a:gd name="T11" fmla="*/ 847 h 1109"/>
                <a:gd name="T12" fmla="*/ 292 w 442"/>
                <a:gd name="T13" fmla="*/ 370 h 1109"/>
                <a:gd name="T14" fmla="*/ 346 w 442"/>
                <a:gd name="T15" fmla="*/ 100 h 1109"/>
                <a:gd name="T16" fmla="*/ 389 w 442"/>
                <a:gd name="T17" fmla="*/ 11 h 1109"/>
                <a:gd name="T18" fmla="*/ 419 w 442"/>
                <a:gd name="T19" fmla="*/ 22 h 1109"/>
                <a:gd name="T20" fmla="*/ 394 w 442"/>
                <a:gd name="T21" fmla="*/ 47 h 1109"/>
                <a:gd name="T22" fmla="*/ 418 w 442"/>
                <a:gd name="T23" fmla="*/ 71 h 1109"/>
                <a:gd name="T24" fmla="*/ 442 w 442"/>
                <a:gd name="T25" fmla="*/ 46 h 1109"/>
                <a:gd name="T26" fmla="*/ 388 w 442"/>
                <a:gd name="T27" fmla="*/ 0 h 1109"/>
                <a:gd name="T28" fmla="*/ 294 w 442"/>
                <a:gd name="T29" fmla="*/ 156 h 1109"/>
                <a:gd name="T30" fmla="*/ 170 w 442"/>
                <a:gd name="T31" fmla="*/ 739 h 1109"/>
                <a:gd name="T32" fmla="*/ 126 w 442"/>
                <a:gd name="T33" fmla="*/ 968 h 1109"/>
                <a:gd name="T34" fmla="*/ 54 w 442"/>
                <a:gd name="T35" fmla="*/ 1098 h 1109"/>
                <a:gd name="T36" fmla="*/ 24 w 442"/>
                <a:gd name="T37" fmla="*/ 108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2" h="1109">
                  <a:moveTo>
                    <a:pt x="24" y="1086"/>
                  </a:moveTo>
                  <a:cubicBezTo>
                    <a:pt x="40" y="1085"/>
                    <a:pt x="48" y="1074"/>
                    <a:pt x="48" y="1062"/>
                  </a:cubicBezTo>
                  <a:cubicBezTo>
                    <a:pt x="48" y="1045"/>
                    <a:pt x="36" y="1037"/>
                    <a:pt x="24" y="1037"/>
                  </a:cubicBezTo>
                  <a:cubicBezTo>
                    <a:pt x="12" y="1037"/>
                    <a:pt x="0" y="1045"/>
                    <a:pt x="0" y="1062"/>
                  </a:cubicBezTo>
                  <a:cubicBezTo>
                    <a:pt x="0" y="1088"/>
                    <a:pt x="25" y="1109"/>
                    <a:pt x="55" y="1109"/>
                  </a:cubicBezTo>
                  <a:cubicBezTo>
                    <a:pt x="131" y="1109"/>
                    <a:pt x="159" y="992"/>
                    <a:pt x="195" y="847"/>
                  </a:cubicBezTo>
                  <a:cubicBezTo>
                    <a:pt x="233" y="690"/>
                    <a:pt x="266" y="530"/>
                    <a:pt x="292" y="370"/>
                  </a:cubicBezTo>
                  <a:cubicBezTo>
                    <a:pt x="311" y="264"/>
                    <a:pt x="329" y="164"/>
                    <a:pt x="346" y="100"/>
                  </a:cubicBezTo>
                  <a:cubicBezTo>
                    <a:pt x="352" y="75"/>
                    <a:pt x="369" y="11"/>
                    <a:pt x="389" y="11"/>
                  </a:cubicBezTo>
                  <a:cubicBezTo>
                    <a:pt x="404" y="11"/>
                    <a:pt x="417" y="20"/>
                    <a:pt x="419" y="22"/>
                  </a:cubicBezTo>
                  <a:cubicBezTo>
                    <a:pt x="402" y="23"/>
                    <a:pt x="394" y="34"/>
                    <a:pt x="394" y="47"/>
                  </a:cubicBezTo>
                  <a:cubicBezTo>
                    <a:pt x="394" y="63"/>
                    <a:pt x="406" y="71"/>
                    <a:pt x="418" y="71"/>
                  </a:cubicBezTo>
                  <a:cubicBezTo>
                    <a:pt x="430" y="71"/>
                    <a:pt x="442" y="64"/>
                    <a:pt x="442" y="46"/>
                  </a:cubicBezTo>
                  <a:cubicBezTo>
                    <a:pt x="442" y="19"/>
                    <a:pt x="415" y="0"/>
                    <a:pt x="388" y="0"/>
                  </a:cubicBezTo>
                  <a:cubicBezTo>
                    <a:pt x="350" y="0"/>
                    <a:pt x="322" y="54"/>
                    <a:pt x="294" y="156"/>
                  </a:cubicBezTo>
                  <a:cubicBezTo>
                    <a:pt x="293" y="162"/>
                    <a:pt x="225" y="412"/>
                    <a:pt x="170" y="739"/>
                  </a:cubicBezTo>
                  <a:cubicBezTo>
                    <a:pt x="157" y="815"/>
                    <a:pt x="143" y="898"/>
                    <a:pt x="126" y="968"/>
                  </a:cubicBezTo>
                  <a:cubicBezTo>
                    <a:pt x="117" y="1004"/>
                    <a:pt x="94" y="1098"/>
                    <a:pt x="54" y="1098"/>
                  </a:cubicBezTo>
                  <a:cubicBezTo>
                    <a:pt x="36" y="1098"/>
                    <a:pt x="24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93">
              <a:extLst>
                <a:ext uri="{FF2B5EF4-FFF2-40B4-BE49-F238E27FC236}">
                  <a16:creationId xmlns:a16="http://schemas.microsoft.com/office/drawing/2014/main" id="{02B7B503-41CA-4580-AB2C-5BC1F1526D81}"/>
                </a:ext>
              </a:extLst>
            </p:cNvPr>
            <p:cNvSpPr>
              <a:spLocks noEditPoints="1"/>
            </p:cNvSpPr>
            <p:nvPr>
              <p:custDataLst>
                <p:tags r:id="rId69"/>
              </p:custDataLst>
            </p:nvPr>
          </p:nvSpPr>
          <p:spPr bwMode="auto">
            <a:xfrm>
              <a:off x="9459911" y="4070351"/>
              <a:ext cx="130175" cy="111125"/>
            </a:xfrm>
            <a:custGeom>
              <a:avLst/>
              <a:gdLst>
                <a:gd name="T0" fmla="*/ 42 w 287"/>
                <a:gd name="T1" fmla="*/ 212 h 239"/>
                <a:gd name="T2" fmla="*/ 11 w 287"/>
                <a:gd name="T3" fmla="*/ 226 h 239"/>
                <a:gd name="T4" fmla="*/ 0 w 287"/>
                <a:gd name="T5" fmla="*/ 234 h 239"/>
                <a:gd name="T6" fmla="*/ 11 w 287"/>
                <a:gd name="T7" fmla="*/ 239 h 239"/>
                <a:gd name="T8" fmla="*/ 135 w 287"/>
                <a:gd name="T9" fmla="*/ 239 h 239"/>
                <a:gd name="T10" fmla="*/ 287 w 287"/>
                <a:gd name="T11" fmla="*/ 92 h 239"/>
                <a:gd name="T12" fmla="*/ 195 w 287"/>
                <a:gd name="T13" fmla="*/ 0 h 239"/>
                <a:gd name="T14" fmla="*/ 68 w 287"/>
                <a:gd name="T15" fmla="*/ 0 h 239"/>
                <a:gd name="T16" fmla="*/ 57 w 287"/>
                <a:gd name="T17" fmla="*/ 8 h 239"/>
                <a:gd name="T18" fmla="*/ 68 w 287"/>
                <a:gd name="T19" fmla="*/ 13 h 239"/>
                <a:gd name="T20" fmla="*/ 82 w 287"/>
                <a:gd name="T21" fmla="*/ 14 h 239"/>
                <a:gd name="T22" fmla="*/ 89 w 287"/>
                <a:gd name="T23" fmla="*/ 19 h 239"/>
                <a:gd name="T24" fmla="*/ 88 w 287"/>
                <a:gd name="T25" fmla="*/ 26 h 239"/>
                <a:gd name="T26" fmla="*/ 42 w 287"/>
                <a:gd name="T27" fmla="*/ 212 h 239"/>
                <a:gd name="T28" fmla="*/ 120 w 287"/>
                <a:gd name="T29" fmla="*/ 25 h 239"/>
                <a:gd name="T30" fmla="*/ 137 w 287"/>
                <a:gd name="T31" fmla="*/ 13 h 239"/>
                <a:gd name="T32" fmla="*/ 182 w 287"/>
                <a:gd name="T33" fmla="*/ 13 h 239"/>
                <a:gd name="T34" fmla="*/ 254 w 287"/>
                <a:gd name="T35" fmla="*/ 80 h 239"/>
                <a:gd name="T36" fmla="*/ 216 w 287"/>
                <a:gd name="T37" fmla="*/ 188 h 239"/>
                <a:gd name="T38" fmla="*/ 129 w 287"/>
                <a:gd name="T39" fmla="*/ 226 h 239"/>
                <a:gd name="T40" fmla="*/ 82 w 287"/>
                <a:gd name="T41" fmla="*/ 226 h 239"/>
                <a:gd name="T42" fmla="*/ 70 w 287"/>
                <a:gd name="T43" fmla="*/ 223 h 239"/>
                <a:gd name="T44" fmla="*/ 72 w 287"/>
                <a:gd name="T45" fmla="*/ 215 h 239"/>
                <a:gd name="T46" fmla="*/ 120 w 287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7" h="239">
                  <a:moveTo>
                    <a:pt x="42" y="212"/>
                  </a:moveTo>
                  <a:cubicBezTo>
                    <a:pt x="39" y="223"/>
                    <a:pt x="38" y="226"/>
                    <a:pt x="11" y="226"/>
                  </a:cubicBezTo>
                  <a:cubicBezTo>
                    <a:pt x="5" y="226"/>
                    <a:pt x="0" y="226"/>
                    <a:pt x="0" y="234"/>
                  </a:cubicBezTo>
                  <a:cubicBezTo>
                    <a:pt x="0" y="239"/>
                    <a:pt x="5" y="239"/>
                    <a:pt x="11" y="239"/>
                  </a:cubicBezTo>
                  <a:lnTo>
                    <a:pt x="135" y="239"/>
                  </a:lnTo>
                  <a:cubicBezTo>
                    <a:pt x="213" y="239"/>
                    <a:pt x="287" y="168"/>
                    <a:pt x="287" y="92"/>
                  </a:cubicBezTo>
                  <a:cubicBezTo>
                    <a:pt x="287" y="41"/>
                    <a:pt x="252" y="0"/>
                    <a:pt x="195" y="0"/>
                  </a:cubicBezTo>
                  <a:lnTo>
                    <a:pt x="68" y="0"/>
                  </a:lnTo>
                  <a:cubicBezTo>
                    <a:pt x="61" y="0"/>
                    <a:pt x="57" y="0"/>
                    <a:pt x="57" y="8"/>
                  </a:cubicBezTo>
                  <a:cubicBezTo>
                    <a:pt x="57" y="13"/>
                    <a:pt x="61" y="13"/>
                    <a:pt x="68" y="13"/>
                  </a:cubicBezTo>
                  <a:cubicBezTo>
                    <a:pt x="74" y="13"/>
                    <a:pt x="75" y="13"/>
                    <a:pt x="82" y="14"/>
                  </a:cubicBezTo>
                  <a:cubicBezTo>
                    <a:pt x="89" y="14"/>
                    <a:pt x="89" y="15"/>
                    <a:pt x="89" y="19"/>
                  </a:cubicBezTo>
                  <a:cubicBezTo>
                    <a:pt x="89" y="19"/>
                    <a:pt x="89" y="21"/>
                    <a:pt x="88" y="26"/>
                  </a:cubicBezTo>
                  <a:lnTo>
                    <a:pt x="42" y="212"/>
                  </a:lnTo>
                  <a:close/>
                  <a:moveTo>
                    <a:pt x="120" y="25"/>
                  </a:moveTo>
                  <a:cubicBezTo>
                    <a:pt x="122" y="14"/>
                    <a:pt x="123" y="13"/>
                    <a:pt x="137" y="13"/>
                  </a:cubicBezTo>
                  <a:lnTo>
                    <a:pt x="182" y="13"/>
                  </a:lnTo>
                  <a:cubicBezTo>
                    <a:pt x="221" y="13"/>
                    <a:pt x="254" y="33"/>
                    <a:pt x="254" y="80"/>
                  </a:cubicBezTo>
                  <a:cubicBezTo>
                    <a:pt x="254" y="88"/>
                    <a:pt x="250" y="148"/>
                    <a:pt x="216" y="188"/>
                  </a:cubicBezTo>
                  <a:cubicBezTo>
                    <a:pt x="202" y="204"/>
                    <a:pt x="172" y="226"/>
                    <a:pt x="129" y="226"/>
                  </a:cubicBezTo>
                  <a:lnTo>
                    <a:pt x="82" y="226"/>
                  </a:lnTo>
                  <a:cubicBezTo>
                    <a:pt x="71" y="226"/>
                    <a:pt x="70" y="226"/>
                    <a:pt x="70" y="223"/>
                  </a:cubicBezTo>
                  <a:cubicBezTo>
                    <a:pt x="70" y="222"/>
                    <a:pt x="70" y="221"/>
                    <a:pt x="72" y="215"/>
                  </a:cubicBezTo>
                  <a:lnTo>
                    <a:pt x="120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94">
              <a:extLst>
                <a:ext uri="{FF2B5EF4-FFF2-40B4-BE49-F238E27FC236}">
                  <a16:creationId xmlns:a16="http://schemas.microsoft.com/office/drawing/2014/main" id="{30A4EC6B-9692-4CD1-AA72-CBB5EB9AE363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9615486" y="4054476"/>
              <a:ext cx="61913" cy="80963"/>
            </a:xfrm>
            <a:custGeom>
              <a:avLst/>
              <a:gdLst>
                <a:gd name="T0" fmla="*/ 60 w 135"/>
                <a:gd name="T1" fmla="*/ 9 h 175"/>
                <a:gd name="T2" fmla="*/ 61 w 135"/>
                <a:gd name="T3" fmla="*/ 4 h 175"/>
                <a:gd name="T4" fmla="*/ 54 w 135"/>
                <a:gd name="T5" fmla="*/ 0 h 175"/>
                <a:gd name="T6" fmla="*/ 23 w 135"/>
                <a:gd name="T7" fmla="*/ 2 h 175"/>
                <a:gd name="T8" fmla="*/ 17 w 135"/>
                <a:gd name="T9" fmla="*/ 4 h 175"/>
                <a:gd name="T10" fmla="*/ 15 w 135"/>
                <a:gd name="T11" fmla="*/ 9 h 175"/>
                <a:gd name="T12" fmla="*/ 23 w 135"/>
                <a:gd name="T13" fmla="*/ 14 h 175"/>
                <a:gd name="T14" fmla="*/ 31 w 135"/>
                <a:gd name="T15" fmla="*/ 14 h 175"/>
                <a:gd name="T16" fmla="*/ 36 w 135"/>
                <a:gd name="T17" fmla="*/ 17 h 175"/>
                <a:gd name="T18" fmla="*/ 35 w 135"/>
                <a:gd name="T19" fmla="*/ 23 h 175"/>
                <a:gd name="T20" fmla="*/ 1 w 135"/>
                <a:gd name="T21" fmla="*/ 160 h 175"/>
                <a:gd name="T22" fmla="*/ 0 w 135"/>
                <a:gd name="T23" fmla="*/ 166 h 175"/>
                <a:gd name="T24" fmla="*/ 9 w 135"/>
                <a:gd name="T25" fmla="*/ 175 h 175"/>
                <a:gd name="T26" fmla="*/ 22 w 135"/>
                <a:gd name="T27" fmla="*/ 162 h 175"/>
                <a:gd name="T28" fmla="*/ 33 w 135"/>
                <a:gd name="T29" fmla="*/ 116 h 175"/>
                <a:gd name="T30" fmla="*/ 71 w 135"/>
                <a:gd name="T31" fmla="*/ 136 h 175"/>
                <a:gd name="T32" fmla="*/ 70 w 135"/>
                <a:gd name="T33" fmla="*/ 142 h 175"/>
                <a:gd name="T34" fmla="*/ 69 w 135"/>
                <a:gd name="T35" fmla="*/ 148 h 175"/>
                <a:gd name="T36" fmla="*/ 100 w 135"/>
                <a:gd name="T37" fmla="*/ 175 h 175"/>
                <a:gd name="T38" fmla="*/ 135 w 135"/>
                <a:gd name="T39" fmla="*/ 136 h 175"/>
                <a:gd name="T40" fmla="*/ 130 w 135"/>
                <a:gd name="T41" fmla="*/ 133 h 175"/>
                <a:gd name="T42" fmla="*/ 124 w 135"/>
                <a:gd name="T43" fmla="*/ 139 h 175"/>
                <a:gd name="T44" fmla="*/ 101 w 135"/>
                <a:gd name="T45" fmla="*/ 166 h 175"/>
                <a:gd name="T46" fmla="*/ 90 w 135"/>
                <a:gd name="T47" fmla="*/ 152 h 175"/>
                <a:gd name="T48" fmla="*/ 91 w 135"/>
                <a:gd name="T49" fmla="*/ 144 h 175"/>
                <a:gd name="T50" fmla="*/ 92 w 135"/>
                <a:gd name="T51" fmla="*/ 135 h 175"/>
                <a:gd name="T52" fmla="*/ 49 w 135"/>
                <a:gd name="T53" fmla="*/ 108 h 175"/>
                <a:gd name="T54" fmla="*/ 70 w 135"/>
                <a:gd name="T55" fmla="*/ 93 h 175"/>
                <a:gd name="T56" fmla="*/ 112 w 135"/>
                <a:gd name="T57" fmla="*/ 71 h 175"/>
                <a:gd name="T58" fmla="*/ 121 w 135"/>
                <a:gd name="T59" fmla="*/ 74 h 175"/>
                <a:gd name="T60" fmla="*/ 119 w 135"/>
                <a:gd name="T61" fmla="*/ 74 h 175"/>
                <a:gd name="T62" fmla="*/ 107 w 135"/>
                <a:gd name="T63" fmla="*/ 89 h 175"/>
                <a:gd name="T64" fmla="*/ 119 w 135"/>
                <a:gd name="T65" fmla="*/ 100 h 175"/>
                <a:gd name="T66" fmla="*/ 134 w 135"/>
                <a:gd name="T67" fmla="*/ 82 h 175"/>
                <a:gd name="T68" fmla="*/ 113 w 135"/>
                <a:gd name="T69" fmla="*/ 62 h 175"/>
                <a:gd name="T70" fmla="*/ 63 w 135"/>
                <a:gd name="T71" fmla="*/ 88 h 175"/>
                <a:gd name="T72" fmla="*/ 36 w 135"/>
                <a:gd name="T73" fmla="*/ 105 h 175"/>
                <a:gd name="T74" fmla="*/ 60 w 135"/>
                <a:gd name="T75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75">
                  <a:moveTo>
                    <a:pt x="60" y="9"/>
                  </a:moveTo>
                  <a:cubicBezTo>
                    <a:pt x="61" y="6"/>
                    <a:pt x="61" y="5"/>
                    <a:pt x="61" y="4"/>
                  </a:cubicBezTo>
                  <a:cubicBezTo>
                    <a:pt x="61" y="0"/>
                    <a:pt x="58" y="0"/>
                    <a:pt x="54" y="0"/>
                  </a:cubicBezTo>
                  <a:lnTo>
                    <a:pt x="23" y="2"/>
                  </a:lnTo>
                  <a:cubicBezTo>
                    <a:pt x="19" y="2"/>
                    <a:pt x="18" y="3"/>
                    <a:pt x="17" y="4"/>
                  </a:cubicBezTo>
                  <a:cubicBezTo>
                    <a:pt x="16" y="5"/>
                    <a:pt x="15" y="8"/>
                    <a:pt x="15" y="9"/>
                  </a:cubicBezTo>
                  <a:cubicBezTo>
                    <a:pt x="15" y="14"/>
                    <a:pt x="19" y="14"/>
                    <a:pt x="23" y="14"/>
                  </a:cubicBezTo>
                  <a:cubicBezTo>
                    <a:pt x="23" y="14"/>
                    <a:pt x="28" y="14"/>
                    <a:pt x="31" y="14"/>
                  </a:cubicBezTo>
                  <a:cubicBezTo>
                    <a:pt x="36" y="15"/>
                    <a:pt x="36" y="15"/>
                    <a:pt x="36" y="17"/>
                  </a:cubicBezTo>
                  <a:cubicBezTo>
                    <a:pt x="36" y="18"/>
                    <a:pt x="36" y="18"/>
                    <a:pt x="35" y="23"/>
                  </a:cubicBezTo>
                  <a:lnTo>
                    <a:pt x="1" y="160"/>
                  </a:lnTo>
                  <a:cubicBezTo>
                    <a:pt x="0" y="164"/>
                    <a:pt x="0" y="164"/>
                    <a:pt x="0" y="166"/>
                  </a:cubicBezTo>
                  <a:cubicBezTo>
                    <a:pt x="0" y="172"/>
                    <a:pt x="4" y="175"/>
                    <a:pt x="9" y="175"/>
                  </a:cubicBezTo>
                  <a:cubicBezTo>
                    <a:pt x="19" y="175"/>
                    <a:pt x="21" y="166"/>
                    <a:pt x="22" y="162"/>
                  </a:cubicBezTo>
                  <a:lnTo>
                    <a:pt x="33" y="116"/>
                  </a:lnTo>
                  <a:cubicBezTo>
                    <a:pt x="40" y="117"/>
                    <a:pt x="71" y="118"/>
                    <a:pt x="71" y="136"/>
                  </a:cubicBezTo>
                  <a:cubicBezTo>
                    <a:pt x="71" y="138"/>
                    <a:pt x="71" y="139"/>
                    <a:pt x="70" y="142"/>
                  </a:cubicBezTo>
                  <a:cubicBezTo>
                    <a:pt x="69" y="145"/>
                    <a:pt x="69" y="147"/>
                    <a:pt x="69" y="148"/>
                  </a:cubicBezTo>
                  <a:cubicBezTo>
                    <a:pt x="69" y="166"/>
                    <a:pt x="85" y="175"/>
                    <a:pt x="100" y="175"/>
                  </a:cubicBezTo>
                  <a:cubicBezTo>
                    <a:pt x="125" y="175"/>
                    <a:pt x="135" y="139"/>
                    <a:pt x="135" y="136"/>
                  </a:cubicBezTo>
                  <a:cubicBezTo>
                    <a:pt x="135" y="133"/>
                    <a:pt x="131" y="133"/>
                    <a:pt x="130" y="133"/>
                  </a:cubicBezTo>
                  <a:cubicBezTo>
                    <a:pt x="125" y="133"/>
                    <a:pt x="125" y="134"/>
                    <a:pt x="124" y="139"/>
                  </a:cubicBezTo>
                  <a:cubicBezTo>
                    <a:pt x="121" y="147"/>
                    <a:pt x="114" y="166"/>
                    <a:pt x="101" y="166"/>
                  </a:cubicBezTo>
                  <a:cubicBezTo>
                    <a:pt x="91" y="166"/>
                    <a:pt x="90" y="157"/>
                    <a:pt x="90" y="152"/>
                  </a:cubicBezTo>
                  <a:cubicBezTo>
                    <a:pt x="90" y="151"/>
                    <a:pt x="90" y="148"/>
                    <a:pt x="91" y="144"/>
                  </a:cubicBezTo>
                  <a:cubicBezTo>
                    <a:pt x="92" y="140"/>
                    <a:pt x="92" y="137"/>
                    <a:pt x="92" y="135"/>
                  </a:cubicBezTo>
                  <a:cubicBezTo>
                    <a:pt x="92" y="113"/>
                    <a:pt x="65" y="110"/>
                    <a:pt x="49" y="108"/>
                  </a:cubicBezTo>
                  <a:cubicBezTo>
                    <a:pt x="56" y="104"/>
                    <a:pt x="66" y="96"/>
                    <a:pt x="70" y="93"/>
                  </a:cubicBezTo>
                  <a:cubicBezTo>
                    <a:pt x="84" y="81"/>
                    <a:pt x="98" y="71"/>
                    <a:pt x="112" y="71"/>
                  </a:cubicBezTo>
                  <a:cubicBezTo>
                    <a:pt x="118" y="71"/>
                    <a:pt x="119" y="72"/>
                    <a:pt x="121" y="74"/>
                  </a:cubicBezTo>
                  <a:cubicBezTo>
                    <a:pt x="120" y="74"/>
                    <a:pt x="119" y="74"/>
                    <a:pt x="119" y="74"/>
                  </a:cubicBezTo>
                  <a:cubicBezTo>
                    <a:pt x="107" y="78"/>
                    <a:pt x="107" y="89"/>
                    <a:pt x="107" y="89"/>
                  </a:cubicBezTo>
                  <a:cubicBezTo>
                    <a:pt x="107" y="94"/>
                    <a:pt x="110" y="100"/>
                    <a:pt x="119" y="100"/>
                  </a:cubicBezTo>
                  <a:cubicBezTo>
                    <a:pt x="123" y="100"/>
                    <a:pt x="134" y="96"/>
                    <a:pt x="134" y="82"/>
                  </a:cubicBezTo>
                  <a:cubicBezTo>
                    <a:pt x="134" y="70"/>
                    <a:pt x="124" y="62"/>
                    <a:pt x="113" y="62"/>
                  </a:cubicBezTo>
                  <a:cubicBezTo>
                    <a:pt x="96" y="62"/>
                    <a:pt x="81" y="74"/>
                    <a:pt x="63" y="88"/>
                  </a:cubicBezTo>
                  <a:cubicBezTo>
                    <a:pt x="54" y="95"/>
                    <a:pt x="46" y="101"/>
                    <a:pt x="36" y="105"/>
                  </a:cubicBezTo>
                  <a:lnTo>
                    <a:pt x="60" y="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95">
              <a:extLst>
                <a:ext uri="{FF2B5EF4-FFF2-40B4-BE49-F238E27FC236}">
                  <a16:creationId xmlns:a16="http://schemas.microsoft.com/office/drawing/2014/main" id="{5BD94D6D-BA3D-44E3-8B33-2A6B5F2E599B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9798049" y="3810001"/>
              <a:ext cx="49213" cy="163513"/>
            </a:xfrm>
            <a:custGeom>
              <a:avLst/>
              <a:gdLst>
                <a:gd name="T0" fmla="*/ 106 w 106"/>
                <a:gd name="T1" fmla="*/ 6 h 352"/>
                <a:gd name="T2" fmla="*/ 100 w 106"/>
                <a:gd name="T3" fmla="*/ 0 h 352"/>
                <a:gd name="T4" fmla="*/ 39 w 106"/>
                <a:gd name="T5" fmla="*/ 5 h 352"/>
                <a:gd name="T6" fmla="*/ 30 w 106"/>
                <a:gd name="T7" fmla="*/ 16 h 352"/>
                <a:gd name="T8" fmla="*/ 42 w 106"/>
                <a:gd name="T9" fmla="*/ 21 h 352"/>
                <a:gd name="T10" fmla="*/ 67 w 106"/>
                <a:gd name="T11" fmla="*/ 30 h 352"/>
                <a:gd name="T12" fmla="*/ 65 w 106"/>
                <a:gd name="T13" fmla="*/ 40 h 352"/>
                <a:gd name="T14" fmla="*/ 2 w 106"/>
                <a:gd name="T15" fmla="*/ 289 h 352"/>
                <a:gd name="T16" fmla="*/ 0 w 106"/>
                <a:gd name="T17" fmla="*/ 306 h 352"/>
                <a:gd name="T18" fmla="*/ 45 w 106"/>
                <a:gd name="T19" fmla="*/ 352 h 352"/>
                <a:gd name="T20" fmla="*/ 83 w 106"/>
                <a:gd name="T21" fmla="*/ 324 h 352"/>
                <a:gd name="T22" fmla="*/ 97 w 106"/>
                <a:gd name="T23" fmla="*/ 275 h 352"/>
                <a:gd name="T24" fmla="*/ 92 w 106"/>
                <a:gd name="T25" fmla="*/ 270 h 352"/>
                <a:gd name="T26" fmla="*/ 85 w 106"/>
                <a:gd name="T27" fmla="*/ 279 h 352"/>
                <a:gd name="T28" fmla="*/ 47 w 106"/>
                <a:gd name="T29" fmla="*/ 341 h 352"/>
                <a:gd name="T30" fmla="*/ 32 w 106"/>
                <a:gd name="T31" fmla="*/ 318 h 352"/>
                <a:gd name="T32" fmla="*/ 35 w 106"/>
                <a:gd name="T33" fmla="*/ 294 h 352"/>
                <a:gd name="T34" fmla="*/ 106 w 106"/>
                <a:gd name="T35" fmla="*/ 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" h="352">
                  <a:moveTo>
                    <a:pt x="106" y="6"/>
                  </a:moveTo>
                  <a:cubicBezTo>
                    <a:pt x="106" y="5"/>
                    <a:pt x="106" y="0"/>
                    <a:pt x="100" y="0"/>
                  </a:cubicBezTo>
                  <a:cubicBezTo>
                    <a:pt x="89" y="0"/>
                    <a:pt x="52" y="4"/>
                    <a:pt x="39" y="5"/>
                  </a:cubicBezTo>
                  <a:cubicBezTo>
                    <a:pt x="35" y="6"/>
                    <a:pt x="30" y="6"/>
                    <a:pt x="30" y="16"/>
                  </a:cubicBezTo>
                  <a:cubicBezTo>
                    <a:pt x="30" y="21"/>
                    <a:pt x="35" y="21"/>
                    <a:pt x="42" y="21"/>
                  </a:cubicBezTo>
                  <a:cubicBezTo>
                    <a:pt x="66" y="21"/>
                    <a:pt x="67" y="26"/>
                    <a:pt x="67" y="30"/>
                  </a:cubicBezTo>
                  <a:lnTo>
                    <a:pt x="65" y="40"/>
                  </a:lnTo>
                  <a:lnTo>
                    <a:pt x="2" y="289"/>
                  </a:lnTo>
                  <a:cubicBezTo>
                    <a:pt x="1" y="295"/>
                    <a:pt x="0" y="298"/>
                    <a:pt x="0" y="306"/>
                  </a:cubicBezTo>
                  <a:cubicBezTo>
                    <a:pt x="0" y="334"/>
                    <a:pt x="22" y="352"/>
                    <a:pt x="45" y="352"/>
                  </a:cubicBezTo>
                  <a:cubicBezTo>
                    <a:pt x="62" y="352"/>
                    <a:pt x="74" y="342"/>
                    <a:pt x="83" y="324"/>
                  </a:cubicBezTo>
                  <a:cubicBezTo>
                    <a:pt x="92" y="305"/>
                    <a:pt x="97" y="276"/>
                    <a:pt x="97" y="275"/>
                  </a:cubicBezTo>
                  <a:cubicBezTo>
                    <a:pt x="97" y="270"/>
                    <a:pt x="93" y="270"/>
                    <a:pt x="92" y="270"/>
                  </a:cubicBezTo>
                  <a:cubicBezTo>
                    <a:pt x="87" y="270"/>
                    <a:pt x="86" y="272"/>
                    <a:pt x="85" y="279"/>
                  </a:cubicBezTo>
                  <a:cubicBezTo>
                    <a:pt x="76" y="312"/>
                    <a:pt x="67" y="341"/>
                    <a:pt x="47" y="341"/>
                  </a:cubicBezTo>
                  <a:cubicBezTo>
                    <a:pt x="32" y="341"/>
                    <a:pt x="32" y="325"/>
                    <a:pt x="32" y="318"/>
                  </a:cubicBezTo>
                  <a:cubicBezTo>
                    <a:pt x="32" y="306"/>
                    <a:pt x="32" y="304"/>
                    <a:pt x="35" y="294"/>
                  </a:cubicBezTo>
                  <a:lnTo>
                    <a:pt x="106" y="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96">
              <a:extLst>
                <a:ext uri="{FF2B5EF4-FFF2-40B4-BE49-F238E27FC236}">
                  <a16:creationId xmlns:a16="http://schemas.microsoft.com/office/drawing/2014/main" id="{D104FDC8-B2AF-4DD9-9581-5358322339CE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9872661" y="3762376"/>
              <a:ext cx="77788" cy="114300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4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3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1 h 245"/>
                <a:gd name="T28" fmla="*/ 89 w 172"/>
                <a:gd name="T29" fmla="*/ 198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5 h 245"/>
                <a:gd name="T42" fmla="*/ 114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4" y="9"/>
                    <a:pt x="85" y="5"/>
                    <a:pt x="85" y="4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8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2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1"/>
                  </a:cubicBezTo>
                  <a:cubicBezTo>
                    <a:pt x="90" y="193"/>
                    <a:pt x="90" y="195"/>
                    <a:pt x="89" y="198"/>
                  </a:cubicBezTo>
                  <a:cubicBezTo>
                    <a:pt x="88" y="204"/>
                    <a:pt x="88" y="205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9" y="245"/>
                    <a:pt x="169" y="192"/>
                    <a:pt x="169" y="192"/>
                  </a:cubicBezTo>
                  <a:cubicBezTo>
                    <a:pt x="169" y="187"/>
                    <a:pt x="165" y="187"/>
                    <a:pt x="163" y="187"/>
                  </a:cubicBezTo>
                  <a:cubicBezTo>
                    <a:pt x="159" y="187"/>
                    <a:pt x="158" y="189"/>
                    <a:pt x="156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4" y="227"/>
                    <a:pt x="114" y="217"/>
                  </a:cubicBezTo>
                  <a:cubicBezTo>
                    <a:pt x="114" y="211"/>
                    <a:pt x="114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6" y="155"/>
                    <a:pt x="61" y="154"/>
                  </a:cubicBezTo>
                  <a:cubicBezTo>
                    <a:pt x="71" y="147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6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5" y="132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97">
              <a:extLst>
                <a:ext uri="{FF2B5EF4-FFF2-40B4-BE49-F238E27FC236}">
                  <a16:creationId xmlns:a16="http://schemas.microsoft.com/office/drawing/2014/main" id="{5F6178B3-A6B0-4FFB-91AC-38A232BB8BFB}"/>
                </a:ext>
              </a:extLst>
            </p:cNvPr>
            <p:cNvSpPr>
              <a:spLocks noEditPoints="1"/>
            </p:cNvSpPr>
            <p:nvPr>
              <p:custDataLst>
                <p:tags r:id="rId73"/>
              </p:custDataLst>
            </p:nvPr>
          </p:nvSpPr>
          <p:spPr bwMode="auto">
            <a:xfrm>
              <a:off x="9863136" y="3919538"/>
              <a:ext cx="47625" cy="109538"/>
            </a:xfrm>
            <a:custGeom>
              <a:avLst/>
              <a:gdLst>
                <a:gd name="T0" fmla="*/ 96 w 105"/>
                <a:gd name="T1" fmla="*/ 14 h 235"/>
                <a:gd name="T2" fmla="*/ 82 w 105"/>
                <a:gd name="T3" fmla="*/ 0 h 235"/>
                <a:gd name="T4" fmla="*/ 63 w 105"/>
                <a:gd name="T5" fmla="*/ 20 h 235"/>
                <a:gd name="T6" fmla="*/ 77 w 105"/>
                <a:gd name="T7" fmla="*/ 33 h 235"/>
                <a:gd name="T8" fmla="*/ 96 w 105"/>
                <a:gd name="T9" fmla="*/ 14 h 235"/>
                <a:gd name="T10" fmla="*/ 25 w 105"/>
                <a:gd name="T11" fmla="*/ 191 h 235"/>
                <a:gd name="T12" fmla="*/ 22 w 105"/>
                <a:gd name="T13" fmla="*/ 206 h 235"/>
                <a:gd name="T14" fmla="*/ 55 w 105"/>
                <a:gd name="T15" fmla="*/ 235 h 235"/>
                <a:gd name="T16" fmla="*/ 105 w 105"/>
                <a:gd name="T17" fmla="*/ 182 h 235"/>
                <a:gd name="T18" fmla="*/ 100 w 105"/>
                <a:gd name="T19" fmla="*/ 177 h 235"/>
                <a:gd name="T20" fmla="*/ 93 w 105"/>
                <a:gd name="T21" fmla="*/ 183 h 235"/>
                <a:gd name="T22" fmla="*/ 56 w 105"/>
                <a:gd name="T23" fmla="*/ 225 h 235"/>
                <a:gd name="T24" fmla="*/ 48 w 105"/>
                <a:gd name="T25" fmla="*/ 213 h 235"/>
                <a:gd name="T26" fmla="*/ 53 w 105"/>
                <a:gd name="T27" fmla="*/ 191 h 235"/>
                <a:gd name="T28" fmla="*/ 64 w 105"/>
                <a:gd name="T29" fmla="*/ 163 h 235"/>
                <a:gd name="T30" fmla="*/ 81 w 105"/>
                <a:gd name="T31" fmla="*/ 119 h 235"/>
                <a:gd name="T32" fmla="*/ 83 w 105"/>
                <a:gd name="T33" fmla="*/ 108 h 235"/>
                <a:gd name="T34" fmla="*/ 50 w 105"/>
                <a:gd name="T35" fmla="*/ 78 h 235"/>
                <a:gd name="T36" fmla="*/ 0 w 105"/>
                <a:gd name="T37" fmla="*/ 131 h 235"/>
                <a:gd name="T38" fmla="*/ 6 w 105"/>
                <a:gd name="T39" fmla="*/ 136 h 235"/>
                <a:gd name="T40" fmla="*/ 12 w 105"/>
                <a:gd name="T41" fmla="*/ 130 h 235"/>
                <a:gd name="T42" fmla="*/ 49 w 105"/>
                <a:gd name="T43" fmla="*/ 88 h 235"/>
                <a:gd name="T44" fmla="*/ 58 w 105"/>
                <a:gd name="T45" fmla="*/ 100 h 235"/>
                <a:gd name="T46" fmla="*/ 47 w 105"/>
                <a:gd name="T47" fmla="*/ 135 h 235"/>
                <a:gd name="T48" fmla="*/ 25 w 105"/>
                <a:gd name="T49" fmla="*/ 19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235">
                  <a:moveTo>
                    <a:pt x="96" y="14"/>
                  </a:moveTo>
                  <a:cubicBezTo>
                    <a:pt x="96" y="8"/>
                    <a:pt x="92" y="0"/>
                    <a:pt x="82" y="0"/>
                  </a:cubicBezTo>
                  <a:cubicBezTo>
                    <a:pt x="73" y="0"/>
                    <a:pt x="63" y="9"/>
                    <a:pt x="63" y="20"/>
                  </a:cubicBezTo>
                  <a:cubicBezTo>
                    <a:pt x="63" y="26"/>
                    <a:pt x="67" y="33"/>
                    <a:pt x="77" y="33"/>
                  </a:cubicBezTo>
                  <a:cubicBezTo>
                    <a:pt x="87" y="33"/>
                    <a:pt x="96" y="23"/>
                    <a:pt x="96" y="14"/>
                  </a:cubicBezTo>
                  <a:close/>
                  <a:moveTo>
                    <a:pt x="25" y="191"/>
                  </a:moveTo>
                  <a:cubicBezTo>
                    <a:pt x="24" y="195"/>
                    <a:pt x="22" y="200"/>
                    <a:pt x="22" y="206"/>
                  </a:cubicBezTo>
                  <a:cubicBezTo>
                    <a:pt x="22" y="222"/>
                    <a:pt x="36" y="235"/>
                    <a:pt x="55" y="235"/>
                  </a:cubicBezTo>
                  <a:cubicBezTo>
                    <a:pt x="90" y="235"/>
                    <a:pt x="105" y="187"/>
                    <a:pt x="105" y="182"/>
                  </a:cubicBezTo>
                  <a:cubicBezTo>
                    <a:pt x="105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3" y="183"/>
                  </a:cubicBezTo>
                  <a:cubicBezTo>
                    <a:pt x="85" y="211"/>
                    <a:pt x="70" y="225"/>
                    <a:pt x="56" y="225"/>
                  </a:cubicBezTo>
                  <a:cubicBezTo>
                    <a:pt x="49" y="225"/>
                    <a:pt x="48" y="221"/>
                    <a:pt x="48" y="213"/>
                  </a:cubicBezTo>
                  <a:cubicBezTo>
                    <a:pt x="48" y="205"/>
                    <a:pt x="50" y="199"/>
                    <a:pt x="53" y="191"/>
                  </a:cubicBezTo>
                  <a:cubicBezTo>
                    <a:pt x="57" y="182"/>
                    <a:pt x="60" y="172"/>
                    <a:pt x="64" y="163"/>
                  </a:cubicBezTo>
                  <a:cubicBezTo>
                    <a:pt x="67" y="155"/>
                    <a:pt x="80" y="123"/>
                    <a:pt x="81" y="119"/>
                  </a:cubicBezTo>
                  <a:cubicBezTo>
                    <a:pt x="82" y="115"/>
                    <a:pt x="83" y="111"/>
                    <a:pt x="83" y="108"/>
                  </a:cubicBezTo>
                  <a:cubicBezTo>
                    <a:pt x="83" y="91"/>
                    <a:pt x="70" y="78"/>
                    <a:pt x="50" y="78"/>
                  </a:cubicBezTo>
                  <a:cubicBezTo>
                    <a:pt x="16" y="78"/>
                    <a:pt x="0" y="125"/>
                    <a:pt x="0" y="131"/>
                  </a:cubicBezTo>
                  <a:cubicBezTo>
                    <a:pt x="0" y="136"/>
                    <a:pt x="5" y="136"/>
                    <a:pt x="6" y="136"/>
                  </a:cubicBezTo>
                  <a:cubicBezTo>
                    <a:pt x="11" y="136"/>
                    <a:pt x="11" y="134"/>
                    <a:pt x="12" y="130"/>
                  </a:cubicBezTo>
                  <a:cubicBezTo>
                    <a:pt x="21" y="100"/>
                    <a:pt x="36" y="88"/>
                    <a:pt x="49" y="88"/>
                  </a:cubicBezTo>
                  <a:cubicBezTo>
                    <a:pt x="55" y="88"/>
                    <a:pt x="58" y="90"/>
                    <a:pt x="58" y="100"/>
                  </a:cubicBezTo>
                  <a:cubicBezTo>
                    <a:pt x="58" y="108"/>
                    <a:pt x="56" y="113"/>
                    <a:pt x="47" y="135"/>
                  </a:cubicBezTo>
                  <a:lnTo>
                    <a:pt x="25" y="19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98">
              <a:extLst>
                <a:ext uri="{FF2B5EF4-FFF2-40B4-BE49-F238E27FC236}">
                  <a16:creationId xmlns:a16="http://schemas.microsoft.com/office/drawing/2014/main" id="{21434C7D-C71B-4DA4-B952-C982716F3695}"/>
                </a:ext>
              </a:extLst>
            </p:cNvPr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9994899" y="3797301"/>
              <a:ext cx="52388" cy="230188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50 h 499"/>
                <a:gd name="T16" fmla="*/ 33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0" y="34"/>
                    <a:pt x="31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2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99">
              <a:extLst>
                <a:ext uri="{FF2B5EF4-FFF2-40B4-BE49-F238E27FC236}">
                  <a16:creationId xmlns:a16="http://schemas.microsoft.com/office/drawing/2014/main" id="{179AD666-2CCD-446B-B5F7-7E48D1441DF9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10066336" y="3868738"/>
              <a:ext cx="114300" cy="104775"/>
            </a:xfrm>
            <a:custGeom>
              <a:avLst/>
              <a:gdLst>
                <a:gd name="T0" fmla="*/ 153 w 249"/>
                <a:gd name="T1" fmla="*/ 70 h 226"/>
                <a:gd name="T2" fmla="*/ 202 w 249"/>
                <a:gd name="T3" fmla="*/ 11 h 226"/>
                <a:gd name="T4" fmla="*/ 227 w 249"/>
                <a:gd name="T5" fmla="*/ 17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8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4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5 w 249"/>
                <a:gd name="T53" fmla="*/ 215 h 226"/>
                <a:gd name="T54" fmla="*/ 127 w 249"/>
                <a:gd name="T55" fmla="*/ 182 h 226"/>
                <a:gd name="T56" fmla="*/ 136 w 249"/>
                <a:gd name="T57" fmla="*/ 138 h 226"/>
                <a:gd name="T58" fmla="*/ 153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3" y="70"/>
                  </a:moveTo>
                  <a:cubicBezTo>
                    <a:pt x="156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7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4" y="0"/>
                    <a:pt x="156" y="26"/>
                    <a:pt x="150" y="38"/>
                  </a:cubicBezTo>
                  <a:cubicBezTo>
                    <a:pt x="138" y="5"/>
                    <a:pt x="111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5" y="11"/>
                    <a:pt x="122" y="15"/>
                    <a:pt x="122" y="44"/>
                  </a:cubicBezTo>
                  <a:cubicBezTo>
                    <a:pt x="122" y="60"/>
                    <a:pt x="114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6"/>
                    <a:pt x="124" y="226"/>
                    <a:pt x="154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1" y="215"/>
                    <a:pt x="155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6" y="138"/>
                  </a:cubicBezTo>
                  <a:lnTo>
                    <a:pt x="153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00">
              <a:extLst>
                <a:ext uri="{FF2B5EF4-FFF2-40B4-BE49-F238E27FC236}">
                  <a16:creationId xmlns:a16="http://schemas.microsoft.com/office/drawing/2014/main" id="{0355FAE2-B4C5-4ED5-8171-CA66D58975C4}"/>
                </a:ext>
              </a:extLst>
            </p:cNvPr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10202861" y="3797301"/>
              <a:ext cx="52388" cy="23018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5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01">
              <a:extLst>
                <a:ext uri="{FF2B5EF4-FFF2-40B4-BE49-F238E27FC236}">
                  <a16:creationId xmlns:a16="http://schemas.microsoft.com/office/drawing/2014/main" id="{F118F474-D512-4073-87BD-14A773608D09}"/>
                </a:ext>
              </a:extLst>
            </p:cNvPr>
            <p:cNvSpPr>
              <a:spLocks noEditPoints="1"/>
            </p:cNvSpPr>
            <p:nvPr>
              <p:custDataLst>
                <p:tags r:id="rId77"/>
              </p:custDataLst>
            </p:nvPr>
          </p:nvSpPr>
          <p:spPr bwMode="auto">
            <a:xfrm>
              <a:off x="10286999" y="3805238"/>
              <a:ext cx="120650" cy="169863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80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9 h 368"/>
                <a:gd name="T16" fmla="*/ 79 w 263"/>
                <a:gd name="T17" fmla="*/ 96 h 368"/>
                <a:gd name="T18" fmla="*/ 106 w 263"/>
                <a:gd name="T19" fmla="*/ 70 h 368"/>
                <a:gd name="T20" fmla="*/ 82 w 263"/>
                <a:gd name="T21" fmla="*/ 53 h 368"/>
                <a:gd name="T22" fmla="*/ 154 w 263"/>
                <a:gd name="T23" fmla="*/ 13 h 368"/>
                <a:gd name="T24" fmla="*/ 225 w 263"/>
                <a:gd name="T25" fmla="*/ 103 h 368"/>
                <a:gd name="T26" fmla="*/ 212 w 263"/>
                <a:gd name="T27" fmla="*/ 188 h 368"/>
                <a:gd name="T28" fmla="*/ 211 w 263"/>
                <a:gd name="T29" fmla="*/ 188 h 368"/>
                <a:gd name="T30" fmla="*/ 94 w 263"/>
                <a:gd name="T31" fmla="*/ 354 h 368"/>
                <a:gd name="T32" fmla="*/ 39 w 263"/>
                <a:gd name="T33" fmla="*/ 298 h 368"/>
                <a:gd name="T34" fmla="*/ 72 w 263"/>
                <a:gd name="T35" fmla="*/ 185 h 368"/>
                <a:gd name="T36" fmla="*/ 147 w 263"/>
                <a:gd name="T37" fmla="*/ 140 h 368"/>
                <a:gd name="T38" fmla="*/ 202 w 263"/>
                <a:gd name="T39" fmla="*/ 206 h 368"/>
                <a:gd name="T40" fmla="*/ 94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7" y="129"/>
                    <a:pt x="84" y="137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1" y="368"/>
                    <a:pt x="263" y="201"/>
                    <a:pt x="263" y="129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6"/>
                    <a:pt x="79" y="96"/>
                  </a:cubicBezTo>
                  <a:cubicBezTo>
                    <a:pt x="95" y="96"/>
                    <a:pt x="106" y="81"/>
                    <a:pt x="106" y="70"/>
                  </a:cubicBezTo>
                  <a:cubicBezTo>
                    <a:pt x="106" y="53"/>
                    <a:pt x="90" y="53"/>
                    <a:pt x="82" y="53"/>
                  </a:cubicBezTo>
                  <a:cubicBezTo>
                    <a:pt x="104" y="16"/>
                    <a:pt x="140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4"/>
                  </a:moveTo>
                  <a:cubicBezTo>
                    <a:pt x="39" y="354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4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02">
              <a:extLst>
                <a:ext uri="{FF2B5EF4-FFF2-40B4-BE49-F238E27FC236}">
                  <a16:creationId xmlns:a16="http://schemas.microsoft.com/office/drawing/2014/main" id="{0C15E237-512E-4D2E-8948-F80B98A2B3FD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10406061" y="3933826"/>
              <a:ext cx="85725" cy="73025"/>
            </a:xfrm>
            <a:custGeom>
              <a:avLst/>
              <a:gdLst>
                <a:gd name="T0" fmla="*/ 70 w 186"/>
                <a:gd name="T1" fmla="*/ 117 h 158"/>
                <a:gd name="T2" fmla="*/ 37 w 186"/>
                <a:gd name="T3" fmla="*/ 148 h 158"/>
                <a:gd name="T4" fmla="*/ 18 w 186"/>
                <a:gd name="T5" fmla="*/ 143 h 158"/>
                <a:gd name="T6" fmla="*/ 33 w 186"/>
                <a:gd name="T7" fmla="*/ 124 h 158"/>
                <a:gd name="T8" fmla="*/ 19 w 186"/>
                <a:gd name="T9" fmla="*/ 111 h 158"/>
                <a:gd name="T10" fmla="*/ 0 w 186"/>
                <a:gd name="T11" fmla="*/ 132 h 158"/>
                <a:gd name="T12" fmla="*/ 36 w 186"/>
                <a:gd name="T13" fmla="*/ 158 h 158"/>
                <a:gd name="T14" fmla="*/ 75 w 186"/>
                <a:gd name="T15" fmla="*/ 133 h 158"/>
                <a:gd name="T16" fmla="*/ 117 w 186"/>
                <a:gd name="T17" fmla="*/ 158 h 158"/>
                <a:gd name="T18" fmla="*/ 178 w 186"/>
                <a:gd name="T19" fmla="*/ 104 h 158"/>
                <a:gd name="T20" fmla="*/ 173 w 186"/>
                <a:gd name="T21" fmla="*/ 100 h 158"/>
                <a:gd name="T22" fmla="*/ 166 w 186"/>
                <a:gd name="T23" fmla="*/ 106 h 158"/>
                <a:gd name="T24" fmla="*/ 118 w 186"/>
                <a:gd name="T25" fmla="*/ 148 h 158"/>
                <a:gd name="T26" fmla="*/ 97 w 186"/>
                <a:gd name="T27" fmla="*/ 125 h 158"/>
                <a:gd name="T28" fmla="*/ 115 w 186"/>
                <a:gd name="T29" fmla="*/ 46 h 158"/>
                <a:gd name="T30" fmla="*/ 149 w 186"/>
                <a:gd name="T31" fmla="*/ 10 h 158"/>
                <a:gd name="T32" fmla="*/ 168 w 186"/>
                <a:gd name="T33" fmla="*/ 15 h 158"/>
                <a:gd name="T34" fmla="*/ 153 w 186"/>
                <a:gd name="T35" fmla="*/ 34 h 158"/>
                <a:gd name="T36" fmla="*/ 167 w 186"/>
                <a:gd name="T37" fmla="*/ 47 h 158"/>
                <a:gd name="T38" fmla="*/ 186 w 186"/>
                <a:gd name="T39" fmla="*/ 26 h 158"/>
                <a:gd name="T40" fmla="*/ 150 w 186"/>
                <a:gd name="T41" fmla="*/ 0 h 158"/>
                <a:gd name="T42" fmla="*/ 111 w 186"/>
                <a:gd name="T43" fmla="*/ 25 h 158"/>
                <a:gd name="T44" fmla="*/ 69 w 186"/>
                <a:gd name="T45" fmla="*/ 0 h 158"/>
                <a:gd name="T46" fmla="*/ 8 w 186"/>
                <a:gd name="T47" fmla="*/ 54 h 158"/>
                <a:gd name="T48" fmla="*/ 14 w 186"/>
                <a:gd name="T49" fmla="*/ 58 h 158"/>
                <a:gd name="T50" fmla="*/ 20 w 186"/>
                <a:gd name="T51" fmla="*/ 52 h 158"/>
                <a:gd name="T52" fmla="*/ 68 w 186"/>
                <a:gd name="T53" fmla="*/ 10 h 158"/>
                <a:gd name="T54" fmla="*/ 89 w 186"/>
                <a:gd name="T55" fmla="*/ 33 h 158"/>
                <a:gd name="T56" fmla="*/ 82 w 186"/>
                <a:gd name="T57" fmla="*/ 70 h 158"/>
                <a:gd name="T58" fmla="*/ 70 w 186"/>
                <a:gd name="T59" fmla="*/ 11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6" h="158">
                  <a:moveTo>
                    <a:pt x="70" y="117"/>
                  </a:moveTo>
                  <a:cubicBezTo>
                    <a:pt x="66" y="129"/>
                    <a:pt x="55" y="148"/>
                    <a:pt x="37" y="148"/>
                  </a:cubicBezTo>
                  <a:cubicBezTo>
                    <a:pt x="36" y="148"/>
                    <a:pt x="25" y="148"/>
                    <a:pt x="18" y="143"/>
                  </a:cubicBezTo>
                  <a:cubicBezTo>
                    <a:pt x="32" y="139"/>
                    <a:pt x="33" y="126"/>
                    <a:pt x="33" y="124"/>
                  </a:cubicBezTo>
                  <a:cubicBezTo>
                    <a:pt x="33" y="116"/>
                    <a:pt x="28" y="111"/>
                    <a:pt x="19" y="111"/>
                  </a:cubicBezTo>
                  <a:cubicBezTo>
                    <a:pt x="10" y="111"/>
                    <a:pt x="0" y="119"/>
                    <a:pt x="0" y="132"/>
                  </a:cubicBezTo>
                  <a:cubicBezTo>
                    <a:pt x="0" y="150"/>
                    <a:pt x="19" y="158"/>
                    <a:pt x="36" y="158"/>
                  </a:cubicBezTo>
                  <a:cubicBezTo>
                    <a:pt x="52" y="158"/>
                    <a:pt x="67" y="148"/>
                    <a:pt x="75" y="133"/>
                  </a:cubicBezTo>
                  <a:cubicBezTo>
                    <a:pt x="84" y="152"/>
                    <a:pt x="103" y="158"/>
                    <a:pt x="117" y="158"/>
                  </a:cubicBezTo>
                  <a:cubicBezTo>
                    <a:pt x="157" y="158"/>
                    <a:pt x="178" y="114"/>
                    <a:pt x="178" y="104"/>
                  </a:cubicBezTo>
                  <a:cubicBezTo>
                    <a:pt x="178" y="100"/>
                    <a:pt x="174" y="100"/>
                    <a:pt x="173" y="100"/>
                  </a:cubicBezTo>
                  <a:cubicBezTo>
                    <a:pt x="168" y="100"/>
                    <a:pt x="167" y="102"/>
                    <a:pt x="166" y="106"/>
                  </a:cubicBezTo>
                  <a:cubicBezTo>
                    <a:pt x="159" y="130"/>
                    <a:pt x="138" y="148"/>
                    <a:pt x="118" y="148"/>
                  </a:cubicBezTo>
                  <a:cubicBezTo>
                    <a:pt x="104" y="148"/>
                    <a:pt x="97" y="139"/>
                    <a:pt x="97" y="125"/>
                  </a:cubicBezTo>
                  <a:cubicBezTo>
                    <a:pt x="97" y="116"/>
                    <a:pt x="105" y="85"/>
                    <a:pt x="115" y="46"/>
                  </a:cubicBezTo>
                  <a:cubicBezTo>
                    <a:pt x="122" y="19"/>
                    <a:pt x="138" y="10"/>
                    <a:pt x="149" y="10"/>
                  </a:cubicBezTo>
                  <a:cubicBezTo>
                    <a:pt x="150" y="10"/>
                    <a:pt x="161" y="10"/>
                    <a:pt x="168" y="15"/>
                  </a:cubicBezTo>
                  <a:cubicBezTo>
                    <a:pt x="157" y="18"/>
                    <a:pt x="153" y="28"/>
                    <a:pt x="153" y="34"/>
                  </a:cubicBezTo>
                  <a:cubicBezTo>
                    <a:pt x="153" y="42"/>
                    <a:pt x="159" y="47"/>
                    <a:pt x="167" y="47"/>
                  </a:cubicBezTo>
                  <a:cubicBezTo>
                    <a:pt x="175" y="47"/>
                    <a:pt x="186" y="41"/>
                    <a:pt x="186" y="26"/>
                  </a:cubicBezTo>
                  <a:cubicBezTo>
                    <a:pt x="186" y="6"/>
                    <a:pt x="164" y="0"/>
                    <a:pt x="150" y="0"/>
                  </a:cubicBezTo>
                  <a:cubicBezTo>
                    <a:pt x="132" y="0"/>
                    <a:pt x="119" y="12"/>
                    <a:pt x="111" y="25"/>
                  </a:cubicBezTo>
                  <a:cubicBezTo>
                    <a:pt x="105" y="11"/>
                    <a:pt x="89" y="0"/>
                    <a:pt x="69" y="0"/>
                  </a:cubicBezTo>
                  <a:cubicBezTo>
                    <a:pt x="30" y="0"/>
                    <a:pt x="8" y="43"/>
                    <a:pt x="8" y="54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8" y="58"/>
                    <a:pt x="18" y="57"/>
                    <a:pt x="20" y="52"/>
                  </a:cubicBezTo>
                  <a:cubicBezTo>
                    <a:pt x="29" y="25"/>
                    <a:pt x="51" y="10"/>
                    <a:pt x="68" y="10"/>
                  </a:cubicBezTo>
                  <a:cubicBezTo>
                    <a:pt x="79" y="10"/>
                    <a:pt x="89" y="17"/>
                    <a:pt x="89" y="33"/>
                  </a:cubicBezTo>
                  <a:cubicBezTo>
                    <a:pt x="89" y="40"/>
                    <a:pt x="85" y="58"/>
                    <a:pt x="82" y="70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03">
              <a:extLst>
                <a:ext uri="{FF2B5EF4-FFF2-40B4-BE49-F238E27FC236}">
                  <a16:creationId xmlns:a16="http://schemas.microsoft.com/office/drawing/2014/main" id="{5E458DB1-0231-43FF-BD57-16FBAD7D7BA3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10523536" y="3810001"/>
              <a:ext cx="47625" cy="163513"/>
            </a:xfrm>
            <a:custGeom>
              <a:avLst/>
              <a:gdLst>
                <a:gd name="T0" fmla="*/ 106 w 106"/>
                <a:gd name="T1" fmla="*/ 6 h 352"/>
                <a:gd name="T2" fmla="*/ 100 w 106"/>
                <a:gd name="T3" fmla="*/ 0 h 352"/>
                <a:gd name="T4" fmla="*/ 39 w 106"/>
                <a:gd name="T5" fmla="*/ 5 h 352"/>
                <a:gd name="T6" fmla="*/ 30 w 106"/>
                <a:gd name="T7" fmla="*/ 16 h 352"/>
                <a:gd name="T8" fmla="*/ 42 w 106"/>
                <a:gd name="T9" fmla="*/ 21 h 352"/>
                <a:gd name="T10" fmla="*/ 67 w 106"/>
                <a:gd name="T11" fmla="*/ 30 h 352"/>
                <a:gd name="T12" fmla="*/ 65 w 106"/>
                <a:gd name="T13" fmla="*/ 40 h 352"/>
                <a:gd name="T14" fmla="*/ 2 w 106"/>
                <a:gd name="T15" fmla="*/ 289 h 352"/>
                <a:gd name="T16" fmla="*/ 0 w 106"/>
                <a:gd name="T17" fmla="*/ 306 h 352"/>
                <a:gd name="T18" fmla="*/ 45 w 106"/>
                <a:gd name="T19" fmla="*/ 352 h 352"/>
                <a:gd name="T20" fmla="*/ 83 w 106"/>
                <a:gd name="T21" fmla="*/ 324 h 352"/>
                <a:gd name="T22" fmla="*/ 97 w 106"/>
                <a:gd name="T23" fmla="*/ 275 h 352"/>
                <a:gd name="T24" fmla="*/ 92 w 106"/>
                <a:gd name="T25" fmla="*/ 270 h 352"/>
                <a:gd name="T26" fmla="*/ 85 w 106"/>
                <a:gd name="T27" fmla="*/ 279 h 352"/>
                <a:gd name="T28" fmla="*/ 47 w 106"/>
                <a:gd name="T29" fmla="*/ 341 h 352"/>
                <a:gd name="T30" fmla="*/ 32 w 106"/>
                <a:gd name="T31" fmla="*/ 318 h 352"/>
                <a:gd name="T32" fmla="*/ 35 w 106"/>
                <a:gd name="T33" fmla="*/ 294 h 352"/>
                <a:gd name="T34" fmla="*/ 106 w 106"/>
                <a:gd name="T35" fmla="*/ 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" h="352">
                  <a:moveTo>
                    <a:pt x="106" y="6"/>
                  </a:moveTo>
                  <a:cubicBezTo>
                    <a:pt x="106" y="5"/>
                    <a:pt x="106" y="0"/>
                    <a:pt x="100" y="0"/>
                  </a:cubicBezTo>
                  <a:cubicBezTo>
                    <a:pt x="88" y="0"/>
                    <a:pt x="52" y="4"/>
                    <a:pt x="39" y="5"/>
                  </a:cubicBezTo>
                  <a:cubicBezTo>
                    <a:pt x="35" y="6"/>
                    <a:pt x="30" y="6"/>
                    <a:pt x="30" y="16"/>
                  </a:cubicBezTo>
                  <a:cubicBezTo>
                    <a:pt x="30" y="21"/>
                    <a:pt x="35" y="21"/>
                    <a:pt x="42" y="21"/>
                  </a:cubicBezTo>
                  <a:cubicBezTo>
                    <a:pt x="66" y="21"/>
                    <a:pt x="67" y="26"/>
                    <a:pt x="67" y="30"/>
                  </a:cubicBezTo>
                  <a:lnTo>
                    <a:pt x="65" y="40"/>
                  </a:lnTo>
                  <a:lnTo>
                    <a:pt x="2" y="289"/>
                  </a:lnTo>
                  <a:cubicBezTo>
                    <a:pt x="1" y="295"/>
                    <a:pt x="0" y="298"/>
                    <a:pt x="0" y="306"/>
                  </a:cubicBezTo>
                  <a:cubicBezTo>
                    <a:pt x="0" y="334"/>
                    <a:pt x="22" y="352"/>
                    <a:pt x="45" y="352"/>
                  </a:cubicBezTo>
                  <a:cubicBezTo>
                    <a:pt x="62" y="352"/>
                    <a:pt x="74" y="342"/>
                    <a:pt x="83" y="324"/>
                  </a:cubicBezTo>
                  <a:cubicBezTo>
                    <a:pt x="92" y="305"/>
                    <a:pt x="97" y="276"/>
                    <a:pt x="97" y="275"/>
                  </a:cubicBezTo>
                  <a:cubicBezTo>
                    <a:pt x="97" y="270"/>
                    <a:pt x="93" y="270"/>
                    <a:pt x="92" y="270"/>
                  </a:cubicBezTo>
                  <a:cubicBezTo>
                    <a:pt x="87" y="270"/>
                    <a:pt x="86" y="272"/>
                    <a:pt x="85" y="279"/>
                  </a:cubicBezTo>
                  <a:cubicBezTo>
                    <a:pt x="76" y="312"/>
                    <a:pt x="67" y="341"/>
                    <a:pt x="47" y="341"/>
                  </a:cubicBezTo>
                  <a:cubicBezTo>
                    <a:pt x="32" y="341"/>
                    <a:pt x="32" y="325"/>
                    <a:pt x="32" y="318"/>
                  </a:cubicBezTo>
                  <a:cubicBezTo>
                    <a:pt x="32" y="306"/>
                    <a:pt x="32" y="304"/>
                    <a:pt x="35" y="294"/>
                  </a:cubicBezTo>
                  <a:lnTo>
                    <a:pt x="106" y="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04">
              <a:extLst>
                <a:ext uri="{FF2B5EF4-FFF2-40B4-BE49-F238E27FC236}">
                  <a16:creationId xmlns:a16="http://schemas.microsoft.com/office/drawing/2014/main" id="{5D70C294-FCF3-40F1-910F-A8CBFE1966B8}"/>
                </a:ext>
              </a:extLst>
            </p:cNvPr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10596561" y="3762376"/>
              <a:ext cx="79375" cy="114300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4 h 245"/>
                <a:gd name="T4" fmla="*/ 79 w 172"/>
                <a:gd name="T5" fmla="*/ 0 h 245"/>
                <a:gd name="T6" fmla="*/ 35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3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1 h 245"/>
                <a:gd name="T28" fmla="*/ 89 w 172"/>
                <a:gd name="T29" fmla="*/ 198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4 w 172"/>
                <a:gd name="T37" fmla="*/ 187 h 245"/>
                <a:gd name="T38" fmla="*/ 157 w 172"/>
                <a:gd name="T39" fmla="*/ 196 h 245"/>
                <a:gd name="T40" fmla="*/ 126 w 172"/>
                <a:gd name="T41" fmla="*/ 235 h 245"/>
                <a:gd name="T42" fmla="*/ 114 w 172"/>
                <a:gd name="T43" fmla="*/ 217 h 245"/>
                <a:gd name="T44" fmla="*/ 116 w 172"/>
                <a:gd name="T45" fmla="*/ 202 h 245"/>
                <a:gd name="T46" fmla="*/ 118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4" y="9"/>
                    <a:pt x="85" y="5"/>
                    <a:pt x="85" y="4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5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8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5" y="245"/>
                    <a:pt x="12" y="245"/>
                  </a:cubicBezTo>
                  <a:cubicBezTo>
                    <a:pt x="22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1"/>
                  </a:cubicBezTo>
                  <a:cubicBezTo>
                    <a:pt x="90" y="193"/>
                    <a:pt x="90" y="195"/>
                    <a:pt x="89" y="198"/>
                  </a:cubicBezTo>
                  <a:cubicBezTo>
                    <a:pt x="88" y="204"/>
                    <a:pt x="88" y="205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9" y="245"/>
                    <a:pt x="169" y="192"/>
                    <a:pt x="169" y="192"/>
                  </a:cubicBezTo>
                  <a:cubicBezTo>
                    <a:pt x="169" y="187"/>
                    <a:pt x="165" y="187"/>
                    <a:pt x="164" y="187"/>
                  </a:cubicBezTo>
                  <a:cubicBezTo>
                    <a:pt x="159" y="187"/>
                    <a:pt x="158" y="189"/>
                    <a:pt x="157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7" y="235"/>
                    <a:pt x="114" y="227"/>
                    <a:pt x="114" y="217"/>
                  </a:cubicBezTo>
                  <a:cubicBezTo>
                    <a:pt x="114" y="211"/>
                    <a:pt x="114" y="211"/>
                    <a:pt x="116" y="202"/>
                  </a:cubicBezTo>
                  <a:cubicBezTo>
                    <a:pt x="116" y="201"/>
                    <a:pt x="118" y="195"/>
                    <a:pt x="118" y="191"/>
                  </a:cubicBezTo>
                  <a:cubicBezTo>
                    <a:pt x="118" y="160"/>
                    <a:pt x="76" y="155"/>
                    <a:pt x="61" y="154"/>
                  </a:cubicBezTo>
                  <a:cubicBezTo>
                    <a:pt x="71" y="147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4" y="99"/>
                    <a:pt x="156" y="102"/>
                  </a:cubicBezTo>
                  <a:cubicBezTo>
                    <a:pt x="141" y="105"/>
                    <a:pt x="138" y="116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4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5" y="132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05">
              <a:extLst>
                <a:ext uri="{FF2B5EF4-FFF2-40B4-BE49-F238E27FC236}">
                  <a16:creationId xmlns:a16="http://schemas.microsoft.com/office/drawing/2014/main" id="{F06EDB52-0F10-41F0-9605-171A7DAE1B52}"/>
                </a:ext>
              </a:extLst>
            </p:cNvPr>
            <p:cNvSpPr>
              <a:spLocks noEditPoints="1"/>
            </p:cNvSpPr>
            <p:nvPr>
              <p:custDataLst>
                <p:tags r:id="rId81"/>
              </p:custDataLst>
            </p:nvPr>
          </p:nvSpPr>
          <p:spPr bwMode="auto">
            <a:xfrm>
              <a:off x="10580686" y="3919538"/>
              <a:ext cx="69850" cy="141288"/>
            </a:xfrm>
            <a:custGeom>
              <a:avLst/>
              <a:gdLst>
                <a:gd name="T0" fmla="*/ 153 w 153"/>
                <a:gd name="T1" fmla="*/ 14 h 303"/>
                <a:gd name="T2" fmla="*/ 140 w 153"/>
                <a:gd name="T3" fmla="*/ 0 h 303"/>
                <a:gd name="T4" fmla="*/ 120 w 153"/>
                <a:gd name="T5" fmla="*/ 20 h 303"/>
                <a:gd name="T6" fmla="*/ 134 w 153"/>
                <a:gd name="T7" fmla="*/ 33 h 303"/>
                <a:gd name="T8" fmla="*/ 153 w 153"/>
                <a:gd name="T9" fmla="*/ 14 h 303"/>
                <a:gd name="T10" fmla="*/ 80 w 153"/>
                <a:gd name="T11" fmla="*/ 249 h 303"/>
                <a:gd name="T12" fmla="*/ 35 w 153"/>
                <a:gd name="T13" fmla="*/ 293 h 303"/>
                <a:gd name="T14" fmla="*/ 22 w 153"/>
                <a:gd name="T15" fmla="*/ 291 h 303"/>
                <a:gd name="T16" fmla="*/ 34 w 153"/>
                <a:gd name="T17" fmla="*/ 273 h 303"/>
                <a:gd name="T18" fmla="*/ 20 w 153"/>
                <a:gd name="T19" fmla="*/ 260 h 303"/>
                <a:gd name="T20" fmla="*/ 0 w 153"/>
                <a:gd name="T21" fmla="*/ 281 h 303"/>
                <a:gd name="T22" fmla="*/ 35 w 153"/>
                <a:gd name="T23" fmla="*/ 303 h 303"/>
                <a:gd name="T24" fmla="*/ 107 w 153"/>
                <a:gd name="T25" fmla="*/ 248 h 303"/>
                <a:gd name="T26" fmla="*/ 139 w 153"/>
                <a:gd name="T27" fmla="*/ 123 h 303"/>
                <a:gd name="T28" fmla="*/ 141 w 153"/>
                <a:gd name="T29" fmla="*/ 111 h 303"/>
                <a:gd name="T30" fmla="*/ 103 w 153"/>
                <a:gd name="T31" fmla="*/ 78 h 303"/>
                <a:gd name="T32" fmla="*/ 42 w 153"/>
                <a:gd name="T33" fmla="*/ 131 h 303"/>
                <a:gd name="T34" fmla="*/ 48 w 153"/>
                <a:gd name="T35" fmla="*/ 136 h 303"/>
                <a:gd name="T36" fmla="*/ 55 w 153"/>
                <a:gd name="T37" fmla="*/ 130 h 303"/>
                <a:gd name="T38" fmla="*/ 102 w 153"/>
                <a:gd name="T39" fmla="*/ 88 h 303"/>
                <a:gd name="T40" fmla="*/ 114 w 153"/>
                <a:gd name="T41" fmla="*/ 105 h 303"/>
                <a:gd name="T42" fmla="*/ 113 w 153"/>
                <a:gd name="T43" fmla="*/ 115 h 303"/>
                <a:gd name="T44" fmla="*/ 80 w 153"/>
                <a:gd name="T45" fmla="*/ 24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303">
                  <a:moveTo>
                    <a:pt x="153" y="14"/>
                  </a:moveTo>
                  <a:cubicBezTo>
                    <a:pt x="153" y="8"/>
                    <a:pt x="149" y="0"/>
                    <a:pt x="140" y="0"/>
                  </a:cubicBezTo>
                  <a:cubicBezTo>
                    <a:pt x="129" y="0"/>
                    <a:pt x="120" y="10"/>
                    <a:pt x="120" y="20"/>
                  </a:cubicBezTo>
                  <a:cubicBezTo>
                    <a:pt x="120" y="25"/>
                    <a:pt x="124" y="33"/>
                    <a:pt x="134" y="33"/>
                  </a:cubicBezTo>
                  <a:cubicBezTo>
                    <a:pt x="143" y="33"/>
                    <a:pt x="153" y="24"/>
                    <a:pt x="153" y="14"/>
                  </a:cubicBezTo>
                  <a:close/>
                  <a:moveTo>
                    <a:pt x="80" y="249"/>
                  </a:moveTo>
                  <a:cubicBezTo>
                    <a:pt x="74" y="273"/>
                    <a:pt x="55" y="293"/>
                    <a:pt x="35" y="293"/>
                  </a:cubicBezTo>
                  <a:cubicBezTo>
                    <a:pt x="30" y="293"/>
                    <a:pt x="26" y="292"/>
                    <a:pt x="22" y="291"/>
                  </a:cubicBezTo>
                  <a:cubicBezTo>
                    <a:pt x="31" y="287"/>
                    <a:pt x="34" y="279"/>
                    <a:pt x="34" y="273"/>
                  </a:cubicBezTo>
                  <a:cubicBezTo>
                    <a:pt x="34" y="265"/>
                    <a:pt x="27" y="260"/>
                    <a:pt x="20" y="260"/>
                  </a:cubicBezTo>
                  <a:cubicBezTo>
                    <a:pt x="9" y="260"/>
                    <a:pt x="0" y="270"/>
                    <a:pt x="0" y="281"/>
                  </a:cubicBezTo>
                  <a:cubicBezTo>
                    <a:pt x="0" y="294"/>
                    <a:pt x="14" y="303"/>
                    <a:pt x="35" y="303"/>
                  </a:cubicBezTo>
                  <a:cubicBezTo>
                    <a:pt x="56" y="303"/>
                    <a:pt x="97" y="290"/>
                    <a:pt x="107" y="248"/>
                  </a:cubicBezTo>
                  <a:lnTo>
                    <a:pt x="139" y="123"/>
                  </a:lnTo>
                  <a:cubicBezTo>
                    <a:pt x="140" y="119"/>
                    <a:pt x="141" y="116"/>
                    <a:pt x="141" y="111"/>
                  </a:cubicBezTo>
                  <a:cubicBezTo>
                    <a:pt x="141" y="91"/>
                    <a:pt x="124" y="78"/>
                    <a:pt x="103" y="78"/>
                  </a:cubicBezTo>
                  <a:cubicBezTo>
                    <a:pt x="65" y="78"/>
                    <a:pt x="42" y="126"/>
                    <a:pt x="42" y="131"/>
                  </a:cubicBezTo>
                  <a:cubicBezTo>
                    <a:pt x="42" y="136"/>
                    <a:pt x="47" y="136"/>
                    <a:pt x="48" y="136"/>
                  </a:cubicBezTo>
                  <a:cubicBezTo>
                    <a:pt x="52" y="136"/>
                    <a:pt x="53" y="135"/>
                    <a:pt x="55" y="130"/>
                  </a:cubicBezTo>
                  <a:cubicBezTo>
                    <a:pt x="64" y="109"/>
                    <a:pt x="82" y="88"/>
                    <a:pt x="102" y="88"/>
                  </a:cubicBezTo>
                  <a:cubicBezTo>
                    <a:pt x="111" y="88"/>
                    <a:pt x="114" y="94"/>
                    <a:pt x="114" y="105"/>
                  </a:cubicBezTo>
                  <a:cubicBezTo>
                    <a:pt x="114" y="109"/>
                    <a:pt x="113" y="113"/>
                    <a:pt x="113" y="115"/>
                  </a:cubicBezTo>
                  <a:lnTo>
                    <a:pt x="80" y="24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06">
              <a:extLst>
                <a:ext uri="{FF2B5EF4-FFF2-40B4-BE49-F238E27FC236}">
                  <a16:creationId xmlns:a16="http://schemas.microsoft.com/office/drawing/2014/main" id="{6CA05E22-E824-407C-A8D5-DD512B492B9C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10720386" y="3797301"/>
              <a:ext cx="52388" cy="230188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1 w 115"/>
                <a:gd name="T11" fmla="*/ 0 h 499"/>
                <a:gd name="T12" fmla="*/ 31 w 115"/>
                <a:gd name="T13" fmla="*/ 97 h 499"/>
                <a:gd name="T14" fmla="*/ 0 w 115"/>
                <a:gd name="T15" fmla="*/ 250 h 499"/>
                <a:gd name="T16" fmla="*/ 33 w 115"/>
                <a:gd name="T17" fmla="*/ 405 h 499"/>
                <a:gd name="T18" fmla="*/ 111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1" y="0"/>
                  </a:cubicBezTo>
                  <a:cubicBezTo>
                    <a:pt x="106" y="0"/>
                    <a:pt x="61" y="34"/>
                    <a:pt x="31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07">
              <a:extLst>
                <a:ext uri="{FF2B5EF4-FFF2-40B4-BE49-F238E27FC236}">
                  <a16:creationId xmlns:a16="http://schemas.microsoft.com/office/drawing/2014/main" id="{68858A4E-2557-4868-B9EE-024E93730D46}"/>
                </a:ext>
              </a:extLst>
            </p:cNvPr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10791824" y="3868738"/>
              <a:ext cx="112713" cy="104775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49 w 248"/>
                <a:gd name="T15" fmla="*/ 38 h 226"/>
                <a:gd name="T16" fmla="*/ 95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4 w 248"/>
                <a:gd name="T25" fmla="*/ 11 h 226"/>
                <a:gd name="T26" fmla="*/ 121 w 248"/>
                <a:gd name="T27" fmla="*/ 44 h 226"/>
                <a:gd name="T28" fmla="*/ 94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5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6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2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6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5" y="26"/>
                    <a:pt x="149" y="38"/>
                  </a:cubicBezTo>
                  <a:cubicBezTo>
                    <a:pt x="137" y="5"/>
                    <a:pt x="110" y="0"/>
                    <a:pt x="95" y="0"/>
                  </a:cubicBezTo>
                  <a:cubicBezTo>
                    <a:pt x="43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3"/>
                    <a:pt x="77" y="11"/>
                    <a:pt x="94" y="11"/>
                  </a:cubicBezTo>
                  <a:cubicBezTo>
                    <a:pt x="104" y="11"/>
                    <a:pt x="121" y="15"/>
                    <a:pt x="121" y="44"/>
                  </a:cubicBezTo>
                  <a:cubicBezTo>
                    <a:pt x="121" y="60"/>
                    <a:pt x="113" y="93"/>
                    <a:pt x="94" y="163"/>
                  </a:cubicBezTo>
                  <a:cubicBezTo>
                    <a:pt x="86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8"/>
                  </a:cubicBezTo>
                  <a:cubicBezTo>
                    <a:pt x="35" y="206"/>
                    <a:pt x="45" y="196"/>
                    <a:pt x="45" y="182"/>
                  </a:cubicBezTo>
                  <a:cubicBezTo>
                    <a:pt x="45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6" y="226"/>
                  </a:cubicBezTo>
                  <a:cubicBezTo>
                    <a:pt x="79" y="226"/>
                    <a:pt x="97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2" y="162"/>
                    <a:pt x="232" y="149"/>
                  </a:cubicBezTo>
                  <a:cubicBezTo>
                    <a:pt x="232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4" y="215"/>
                    <a:pt x="126" y="199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08">
              <a:extLst>
                <a:ext uri="{FF2B5EF4-FFF2-40B4-BE49-F238E27FC236}">
                  <a16:creationId xmlns:a16="http://schemas.microsoft.com/office/drawing/2014/main" id="{41475C83-AB04-4EEE-8633-2E4AD2FDDBBA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10928349" y="3797301"/>
              <a:ext cx="52388" cy="23018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5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09">
              <a:extLst>
                <a:ext uri="{FF2B5EF4-FFF2-40B4-BE49-F238E27FC236}">
                  <a16:creationId xmlns:a16="http://schemas.microsoft.com/office/drawing/2014/main" id="{B71ED8F8-661E-4A3B-AD3A-0720D52B4680}"/>
                </a:ext>
              </a:extLst>
            </p:cNvPr>
            <p:cNvSpPr>
              <a:spLocks noEditPoints="1"/>
            </p:cNvSpPr>
            <p:nvPr>
              <p:custDataLst>
                <p:tags r:id="rId85"/>
              </p:custDataLst>
            </p:nvPr>
          </p:nvSpPr>
          <p:spPr bwMode="auto">
            <a:xfrm>
              <a:off x="11048999" y="3810001"/>
              <a:ext cx="112713" cy="163513"/>
            </a:xfrm>
            <a:custGeom>
              <a:avLst/>
              <a:gdLst>
                <a:gd name="T0" fmla="*/ 172 w 246"/>
                <a:gd name="T1" fmla="*/ 319 h 352"/>
                <a:gd name="T2" fmla="*/ 172 w 246"/>
                <a:gd name="T3" fmla="*/ 352 h 352"/>
                <a:gd name="T4" fmla="*/ 246 w 246"/>
                <a:gd name="T5" fmla="*/ 346 h 352"/>
                <a:gd name="T6" fmla="*/ 246 w 246"/>
                <a:gd name="T7" fmla="*/ 331 h 352"/>
                <a:gd name="T8" fmla="*/ 207 w 246"/>
                <a:gd name="T9" fmla="*/ 303 h 352"/>
                <a:gd name="T10" fmla="*/ 207 w 246"/>
                <a:gd name="T11" fmla="*/ 0 h 352"/>
                <a:gd name="T12" fmla="*/ 135 w 246"/>
                <a:gd name="T13" fmla="*/ 6 h 352"/>
                <a:gd name="T14" fmla="*/ 135 w 246"/>
                <a:gd name="T15" fmla="*/ 21 h 352"/>
                <a:gd name="T16" fmla="*/ 174 w 246"/>
                <a:gd name="T17" fmla="*/ 49 h 352"/>
                <a:gd name="T18" fmla="*/ 174 w 246"/>
                <a:gd name="T19" fmla="*/ 157 h 352"/>
                <a:gd name="T20" fmla="*/ 111 w 246"/>
                <a:gd name="T21" fmla="*/ 126 h 352"/>
                <a:gd name="T22" fmla="*/ 0 w 246"/>
                <a:gd name="T23" fmla="*/ 239 h 352"/>
                <a:gd name="T24" fmla="*/ 105 w 246"/>
                <a:gd name="T25" fmla="*/ 352 h 352"/>
                <a:gd name="T26" fmla="*/ 172 w 246"/>
                <a:gd name="T27" fmla="*/ 319 h 352"/>
                <a:gd name="T28" fmla="*/ 172 w 246"/>
                <a:gd name="T29" fmla="*/ 185 h 352"/>
                <a:gd name="T30" fmla="*/ 172 w 246"/>
                <a:gd name="T31" fmla="*/ 288 h 352"/>
                <a:gd name="T32" fmla="*/ 167 w 246"/>
                <a:gd name="T33" fmla="*/ 306 h 352"/>
                <a:gd name="T34" fmla="*/ 108 w 246"/>
                <a:gd name="T35" fmla="*/ 341 h 352"/>
                <a:gd name="T36" fmla="*/ 56 w 246"/>
                <a:gd name="T37" fmla="*/ 309 h 352"/>
                <a:gd name="T38" fmla="*/ 41 w 246"/>
                <a:gd name="T39" fmla="*/ 240 h 352"/>
                <a:gd name="T40" fmla="*/ 57 w 246"/>
                <a:gd name="T41" fmla="*/ 169 h 352"/>
                <a:gd name="T42" fmla="*/ 113 w 246"/>
                <a:gd name="T43" fmla="*/ 137 h 352"/>
                <a:gd name="T44" fmla="*/ 167 w 246"/>
                <a:gd name="T45" fmla="*/ 167 h 352"/>
                <a:gd name="T46" fmla="*/ 172 w 246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52">
                  <a:moveTo>
                    <a:pt x="172" y="319"/>
                  </a:moveTo>
                  <a:lnTo>
                    <a:pt x="172" y="352"/>
                  </a:lnTo>
                  <a:lnTo>
                    <a:pt x="246" y="346"/>
                  </a:lnTo>
                  <a:lnTo>
                    <a:pt x="246" y="331"/>
                  </a:lnTo>
                  <a:cubicBezTo>
                    <a:pt x="211" y="331"/>
                    <a:pt x="207" y="327"/>
                    <a:pt x="207" y="303"/>
                  </a:cubicBezTo>
                  <a:lnTo>
                    <a:pt x="207" y="0"/>
                  </a:lnTo>
                  <a:lnTo>
                    <a:pt x="135" y="6"/>
                  </a:lnTo>
                  <a:lnTo>
                    <a:pt x="135" y="21"/>
                  </a:lnTo>
                  <a:cubicBezTo>
                    <a:pt x="170" y="21"/>
                    <a:pt x="174" y="25"/>
                    <a:pt x="174" y="49"/>
                  </a:cubicBezTo>
                  <a:lnTo>
                    <a:pt x="174" y="157"/>
                  </a:lnTo>
                  <a:cubicBezTo>
                    <a:pt x="159" y="139"/>
                    <a:pt x="138" y="126"/>
                    <a:pt x="111" y="126"/>
                  </a:cubicBezTo>
                  <a:cubicBezTo>
                    <a:pt x="52" y="126"/>
                    <a:pt x="0" y="175"/>
                    <a:pt x="0" y="239"/>
                  </a:cubicBezTo>
                  <a:cubicBezTo>
                    <a:pt x="0" y="303"/>
                    <a:pt x="49" y="352"/>
                    <a:pt x="105" y="352"/>
                  </a:cubicBezTo>
                  <a:cubicBezTo>
                    <a:pt x="137" y="352"/>
                    <a:pt x="160" y="335"/>
                    <a:pt x="172" y="319"/>
                  </a:cubicBezTo>
                  <a:close/>
                  <a:moveTo>
                    <a:pt x="172" y="185"/>
                  </a:moveTo>
                  <a:lnTo>
                    <a:pt x="172" y="288"/>
                  </a:lnTo>
                  <a:cubicBezTo>
                    <a:pt x="172" y="297"/>
                    <a:pt x="172" y="298"/>
                    <a:pt x="167" y="306"/>
                  </a:cubicBezTo>
                  <a:cubicBezTo>
                    <a:pt x="152" y="330"/>
                    <a:pt x="129" y="341"/>
                    <a:pt x="108" y="341"/>
                  </a:cubicBezTo>
                  <a:cubicBezTo>
                    <a:pt x="85" y="341"/>
                    <a:pt x="68" y="328"/>
                    <a:pt x="56" y="309"/>
                  </a:cubicBezTo>
                  <a:cubicBezTo>
                    <a:pt x="43" y="289"/>
                    <a:pt x="41" y="260"/>
                    <a:pt x="41" y="240"/>
                  </a:cubicBezTo>
                  <a:cubicBezTo>
                    <a:pt x="41" y="221"/>
                    <a:pt x="42" y="191"/>
                    <a:pt x="57" y="169"/>
                  </a:cubicBezTo>
                  <a:cubicBezTo>
                    <a:pt x="67" y="153"/>
                    <a:pt x="86" y="137"/>
                    <a:pt x="113" y="137"/>
                  </a:cubicBezTo>
                  <a:cubicBezTo>
                    <a:pt x="130" y="137"/>
                    <a:pt x="151" y="144"/>
                    <a:pt x="167" y="167"/>
                  </a:cubicBezTo>
                  <a:cubicBezTo>
                    <a:pt x="172" y="175"/>
                    <a:pt x="172" y="176"/>
                    <a:pt x="172" y="18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10">
              <a:extLst>
                <a:ext uri="{FF2B5EF4-FFF2-40B4-BE49-F238E27FC236}">
                  <a16:creationId xmlns:a16="http://schemas.microsoft.com/office/drawing/2014/main" id="{8F5A115E-721E-4357-9CD4-8B15165C1BBF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11174411" y="3868738"/>
              <a:ext cx="112713" cy="104775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49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5 w 248"/>
                <a:gd name="T25" fmla="*/ 11 h 226"/>
                <a:gd name="T26" fmla="*/ 121 w 248"/>
                <a:gd name="T27" fmla="*/ 44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6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6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5" y="26"/>
                    <a:pt x="149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1" y="15"/>
                    <a:pt x="121" y="44"/>
                  </a:cubicBezTo>
                  <a:cubicBezTo>
                    <a:pt x="121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4" y="215"/>
                    <a:pt x="126" y="199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62" name="Group 661">
            <a:extLst>
              <a:ext uri="{FF2B5EF4-FFF2-40B4-BE49-F238E27FC236}">
                <a16:creationId xmlns:a16="http://schemas.microsoft.com/office/drawing/2014/main" id="{BF18CEAE-3FF7-4CBC-9EF5-964FD6347FC7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2229763" y="4065813"/>
            <a:ext cx="2449513" cy="525463"/>
            <a:chOff x="2540000" y="2540000"/>
            <a:chExt cx="2449513" cy="525463"/>
          </a:xfrm>
        </p:grpSpPr>
        <p:sp>
          <p:nvSpPr>
            <p:cNvPr id="639" name="Freeform 257">
              <a:extLst>
                <a:ext uri="{FF2B5EF4-FFF2-40B4-BE49-F238E27FC236}">
                  <a16:creationId xmlns:a16="http://schemas.microsoft.com/office/drawing/2014/main" id="{E522CFD4-A86B-4DFB-9528-E9A5020964B9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2540000" y="2690813"/>
              <a:ext cx="247650" cy="174625"/>
            </a:xfrm>
            <a:custGeom>
              <a:avLst/>
              <a:gdLst>
                <a:gd name="T0" fmla="*/ 178 w 543"/>
                <a:gd name="T1" fmla="*/ 73 h 376"/>
                <a:gd name="T2" fmla="*/ 242 w 543"/>
                <a:gd name="T3" fmla="*/ 302 h 376"/>
                <a:gd name="T4" fmla="*/ 264 w 543"/>
                <a:gd name="T5" fmla="*/ 334 h 376"/>
                <a:gd name="T6" fmla="*/ 276 w 543"/>
                <a:gd name="T7" fmla="*/ 326 h 376"/>
                <a:gd name="T8" fmla="*/ 374 w 543"/>
                <a:gd name="T9" fmla="*/ 220 h 376"/>
                <a:gd name="T10" fmla="*/ 484 w 543"/>
                <a:gd name="T11" fmla="*/ 93 h 376"/>
                <a:gd name="T12" fmla="*/ 459 w 543"/>
                <a:gd name="T13" fmla="*/ 306 h 376"/>
                <a:gd name="T14" fmla="*/ 461 w 543"/>
                <a:gd name="T15" fmla="*/ 346 h 376"/>
                <a:gd name="T16" fmla="*/ 484 w 543"/>
                <a:gd name="T17" fmla="*/ 366 h 376"/>
                <a:gd name="T18" fmla="*/ 543 w 543"/>
                <a:gd name="T19" fmla="*/ 334 h 376"/>
                <a:gd name="T20" fmla="*/ 538 w 543"/>
                <a:gd name="T21" fmla="*/ 331 h 376"/>
                <a:gd name="T22" fmla="*/ 516 w 543"/>
                <a:gd name="T23" fmla="*/ 338 h 376"/>
                <a:gd name="T24" fmla="*/ 503 w 543"/>
                <a:gd name="T25" fmla="*/ 318 h 376"/>
                <a:gd name="T26" fmla="*/ 501 w 543"/>
                <a:gd name="T27" fmla="*/ 285 h 376"/>
                <a:gd name="T28" fmla="*/ 537 w 543"/>
                <a:gd name="T29" fmla="*/ 16 h 376"/>
                <a:gd name="T30" fmla="*/ 538 w 543"/>
                <a:gd name="T31" fmla="*/ 8 h 376"/>
                <a:gd name="T32" fmla="*/ 534 w 543"/>
                <a:gd name="T33" fmla="*/ 0 h 376"/>
                <a:gd name="T34" fmla="*/ 522 w 543"/>
                <a:gd name="T35" fmla="*/ 12 h 376"/>
                <a:gd name="T36" fmla="*/ 281 w 543"/>
                <a:gd name="T37" fmla="*/ 285 h 376"/>
                <a:gd name="T38" fmla="*/ 242 w 543"/>
                <a:gd name="T39" fmla="*/ 170 h 376"/>
                <a:gd name="T40" fmla="*/ 210 w 543"/>
                <a:gd name="T41" fmla="*/ 24 h 376"/>
                <a:gd name="T42" fmla="*/ 206 w 543"/>
                <a:gd name="T43" fmla="*/ 2 h 376"/>
                <a:gd name="T44" fmla="*/ 201 w 543"/>
                <a:gd name="T45" fmla="*/ 0 h 376"/>
                <a:gd name="T46" fmla="*/ 169 w 543"/>
                <a:gd name="T47" fmla="*/ 21 h 376"/>
                <a:gd name="T48" fmla="*/ 119 w 543"/>
                <a:gd name="T49" fmla="*/ 224 h 376"/>
                <a:gd name="T50" fmla="*/ 58 w 543"/>
                <a:gd name="T51" fmla="*/ 331 h 376"/>
                <a:gd name="T52" fmla="*/ 22 w 543"/>
                <a:gd name="T53" fmla="*/ 317 h 376"/>
                <a:gd name="T54" fmla="*/ 18 w 543"/>
                <a:gd name="T55" fmla="*/ 314 h 376"/>
                <a:gd name="T56" fmla="*/ 0 w 543"/>
                <a:gd name="T57" fmla="*/ 350 h 376"/>
                <a:gd name="T58" fmla="*/ 16 w 543"/>
                <a:gd name="T59" fmla="*/ 369 h 376"/>
                <a:gd name="T60" fmla="*/ 43 w 543"/>
                <a:gd name="T61" fmla="*/ 376 h 376"/>
                <a:gd name="T62" fmla="*/ 113 w 543"/>
                <a:gd name="T63" fmla="*/ 280 h 376"/>
                <a:gd name="T64" fmla="*/ 178 w 543"/>
                <a:gd name="T65" fmla="*/ 7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3" h="376">
                  <a:moveTo>
                    <a:pt x="178" y="73"/>
                  </a:moveTo>
                  <a:cubicBezTo>
                    <a:pt x="192" y="137"/>
                    <a:pt x="214" y="244"/>
                    <a:pt x="242" y="302"/>
                  </a:cubicBezTo>
                  <a:cubicBezTo>
                    <a:pt x="253" y="324"/>
                    <a:pt x="259" y="334"/>
                    <a:pt x="264" y="334"/>
                  </a:cubicBezTo>
                  <a:cubicBezTo>
                    <a:pt x="266" y="334"/>
                    <a:pt x="267" y="334"/>
                    <a:pt x="276" y="326"/>
                  </a:cubicBezTo>
                  <a:cubicBezTo>
                    <a:pt x="314" y="289"/>
                    <a:pt x="339" y="260"/>
                    <a:pt x="374" y="220"/>
                  </a:cubicBezTo>
                  <a:lnTo>
                    <a:pt x="484" y="93"/>
                  </a:lnTo>
                  <a:cubicBezTo>
                    <a:pt x="477" y="135"/>
                    <a:pt x="459" y="248"/>
                    <a:pt x="459" y="306"/>
                  </a:cubicBezTo>
                  <a:cubicBezTo>
                    <a:pt x="459" y="320"/>
                    <a:pt x="459" y="332"/>
                    <a:pt x="461" y="346"/>
                  </a:cubicBezTo>
                  <a:cubicBezTo>
                    <a:pt x="461" y="351"/>
                    <a:pt x="463" y="366"/>
                    <a:pt x="484" y="366"/>
                  </a:cubicBezTo>
                  <a:cubicBezTo>
                    <a:pt x="505" y="366"/>
                    <a:pt x="543" y="344"/>
                    <a:pt x="543" y="334"/>
                  </a:cubicBezTo>
                  <a:cubicBezTo>
                    <a:pt x="543" y="331"/>
                    <a:pt x="540" y="331"/>
                    <a:pt x="538" y="331"/>
                  </a:cubicBezTo>
                  <a:cubicBezTo>
                    <a:pt x="532" y="331"/>
                    <a:pt x="522" y="335"/>
                    <a:pt x="516" y="338"/>
                  </a:cubicBezTo>
                  <a:cubicBezTo>
                    <a:pt x="504" y="337"/>
                    <a:pt x="504" y="329"/>
                    <a:pt x="503" y="318"/>
                  </a:cubicBezTo>
                  <a:cubicBezTo>
                    <a:pt x="501" y="302"/>
                    <a:pt x="501" y="287"/>
                    <a:pt x="501" y="285"/>
                  </a:cubicBezTo>
                  <a:cubicBezTo>
                    <a:pt x="501" y="229"/>
                    <a:pt x="523" y="78"/>
                    <a:pt x="537" y="16"/>
                  </a:cubicBezTo>
                  <a:cubicBezTo>
                    <a:pt x="538" y="13"/>
                    <a:pt x="538" y="12"/>
                    <a:pt x="538" y="8"/>
                  </a:cubicBezTo>
                  <a:cubicBezTo>
                    <a:pt x="538" y="6"/>
                    <a:pt x="538" y="0"/>
                    <a:pt x="534" y="0"/>
                  </a:cubicBezTo>
                  <a:cubicBezTo>
                    <a:pt x="532" y="0"/>
                    <a:pt x="532" y="1"/>
                    <a:pt x="522" y="12"/>
                  </a:cubicBezTo>
                  <a:cubicBezTo>
                    <a:pt x="476" y="69"/>
                    <a:pt x="330" y="243"/>
                    <a:pt x="281" y="285"/>
                  </a:cubicBezTo>
                  <a:cubicBezTo>
                    <a:pt x="268" y="259"/>
                    <a:pt x="259" y="240"/>
                    <a:pt x="242" y="170"/>
                  </a:cubicBezTo>
                  <a:cubicBezTo>
                    <a:pt x="227" y="113"/>
                    <a:pt x="219" y="72"/>
                    <a:pt x="210" y="24"/>
                  </a:cubicBezTo>
                  <a:cubicBezTo>
                    <a:pt x="209" y="17"/>
                    <a:pt x="206" y="3"/>
                    <a:pt x="206" y="2"/>
                  </a:cubicBezTo>
                  <a:cubicBezTo>
                    <a:pt x="205" y="0"/>
                    <a:pt x="202" y="0"/>
                    <a:pt x="201" y="0"/>
                  </a:cubicBezTo>
                  <a:cubicBezTo>
                    <a:pt x="192" y="0"/>
                    <a:pt x="171" y="11"/>
                    <a:pt x="169" y="21"/>
                  </a:cubicBezTo>
                  <a:cubicBezTo>
                    <a:pt x="163" y="63"/>
                    <a:pt x="153" y="129"/>
                    <a:pt x="119" y="224"/>
                  </a:cubicBezTo>
                  <a:cubicBezTo>
                    <a:pt x="79" y="331"/>
                    <a:pt x="68" y="331"/>
                    <a:pt x="58" y="331"/>
                  </a:cubicBezTo>
                  <a:cubicBezTo>
                    <a:pt x="52" y="331"/>
                    <a:pt x="33" y="327"/>
                    <a:pt x="22" y="317"/>
                  </a:cubicBezTo>
                  <a:cubicBezTo>
                    <a:pt x="20" y="314"/>
                    <a:pt x="19" y="314"/>
                    <a:pt x="18" y="314"/>
                  </a:cubicBezTo>
                  <a:cubicBezTo>
                    <a:pt x="11" y="314"/>
                    <a:pt x="0" y="336"/>
                    <a:pt x="0" y="350"/>
                  </a:cubicBezTo>
                  <a:cubicBezTo>
                    <a:pt x="0" y="355"/>
                    <a:pt x="0" y="361"/>
                    <a:pt x="16" y="369"/>
                  </a:cubicBezTo>
                  <a:cubicBezTo>
                    <a:pt x="28" y="376"/>
                    <a:pt x="40" y="376"/>
                    <a:pt x="43" y="376"/>
                  </a:cubicBezTo>
                  <a:cubicBezTo>
                    <a:pt x="74" y="376"/>
                    <a:pt x="103" y="305"/>
                    <a:pt x="113" y="280"/>
                  </a:cubicBezTo>
                  <a:cubicBezTo>
                    <a:pt x="136" y="223"/>
                    <a:pt x="164" y="144"/>
                    <a:pt x="178" y="7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0" name="Freeform 258">
              <a:extLst>
                <a:ext uri="{FF2B5EF4-FFF2-40B4-BE49-F238E27FC236}">
                  <a16:creationId xmlns:a16="http://schemas.microsoft.com/office/drawing/2014/main" id="{2625402A-6F94-4796-94E2-238C5BEDF3BF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2817813" y="2646363"/>
              <a:ext cx="77788" cy="114300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4 h 245"/>
                <a:gd name="T4" fmla="*/ 79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2 w 171"/>
                <a:gd name="T17" fmla="*/ 226 h 245"/>
                <a:gd name="T18" fmla="*/ 0 w 171"/>
                <a:gd name="T19" fmla="*/ 234 h 245"/>
                <a:gd name="T20" fmla="*/ 12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1 h 245"/>
                <a:gd name="T28" fmla="*/ 89 w 171"/>
                <a:gd name="T29" fmla="*/ 198 h 245"/>
                <a:gd name="T30" fmla="*/ 87 w 171"/>
                <a:gd name="T31" fmla="*/ 209 h 245"/>
                <a:gd name="T32" fmla="*/ 124 w 171"/>
                <a:gd name="T33" fmla="*/ 245 h 245"/>
                <a:gd name="T34" fmla="*/ 169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5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6 w 171"/>
                <a:gd name="T55" fmla="*/ 102 h 245"/>
                <a:gd name="T56" fmla="*/ 138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5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70" y="165"/>
                    <a:pt x="89" y="173"/>
                    <a:pt x="89" y="191"/>
                  </a:cubicBezTo>
                  <a:cubicBezTo>
                    <a:pt x="89" y="193"/>
                    <a:pt x="89" y="195"/>
                    <a:pt x="89" y="198"/>
                  </a:cubicBezTo>
                  <a:cubicBezTo>
                    <a:pt x="87" y="204"/>
                    <a:pt x="87" y="205"/>
                    <a:pt x="87" y="209"/>
                  </a:cubicBezTo>
                  <a:cubicBezTo>
                    <a:pt x="87" y="234"/>
                    <a:pt x="108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5"/>
                    <a:pt x="125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1" y="147"/>
                    <a:pt x="83" y="136"/>
                    <a:pt x="89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8" y="116"/>
                    <a:pt x="138" y="122"/>
                  </a:cubicBezTo>
                  <a:cubicBezTo>
                    <a:pt x="138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2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1" name="Freeform 259">
              <a:extLst>
                <a:ext uri="{FF2B5EF4-FFF2-40B4-BE49-F238E27FC236}">
                  <a16:creationId xmlns:a16="http://schemas.microsoft.com/office/drawing/2014/main" id="{6A9B657C-3146-4FE0-B08D-CEE94510A904}"/>
                </a:ext>
              </a:extLst>
            </p:cNvPr>
            <p:cNvSpPr>
              <a:spLocks noEditPoints="1"/>
            </p:cNvSpPr>
            <p:nvPr>
              <p:custDataLst>
                <p:tags r:id="rId43"/>
              </p:custDataLst>
            </p:nvPr>
          </p:nvSpPr>
          <p:spPr bwMode="auto">
            <a:xfrm>
              <a:off x="2813050" y="2803525"/>
              <a:ext cx="47625" cy="109538"/>
            </a:xfrm>
            <a:custGeom>
              <a:avLst/>
              <a:gdLst>
                <a:gd name="T0" fmla="*/ 97 w 106"/>
                <a:gd name="T1" fmla="*/ 14 h 235"/>
                <a:gd name="T2" fmla="*/ 83 w 106"/>
                <a:gd name="T3" fmla="*/ 0 h 235"/>
                <a:gd name="T4" fmla="*/ 63 w 106"/>
                <a:gd name="T5" fmla="*/ 20 h 235"/>
                <a:gd name="T6" fmla="*/ 77 w 106"/>
                <a:gd name="T7" fmla="*/ 33 h 235"/>
                <a:gd name="T8" fmla="*/ 97 w 106"/>
                <a:gd name="T9" fmla="*/ 14 h 235"/>
                <a:gd name="T10" fmla="*/ 25 w 106"/>
                <a:gd name="T11" fmla="*/ 191 h 235"/>
                <a:gd name="T12" fmla="*/ 22 w 106"/>
                <a:gd name="T13" fmla="*/ 206 h 235"/>
                <a:gd name="T14" fmla="*/ 55 w 106"/>
                <a:gd name="T15" fmla="*/ 235 h 235"/>
                <a:gd name="T16" fmla="*/ 106 w 106"/>
                <a:gd name="T17" fmla="*/ 182 h 235"/>
                <a:gd name="T18" fmla="*/ 100 w 106"/>
                <a:gd name="T19" fmla="*/ 177 h 235"/>
                <a:gd name="T20" fmla="*/ 93 w 106"/>
                <a:gd name="T21" fmla="*/ 183 h 235"/>
                <a:gd name="T22" fmla="*/ 57 w 106"/>
                <a:gd name="T23" fmla="*/ 225 h 235"/>
                <a:gd name="T24" fmla="*/ 48 w 106"/>
                <a:gd name="T25" fmla="*/ 213 h 235"/>
                <a:gd name="T26" fmla="*/ 53 w 106"/>
                <a:gd name="T27" fmla="*/ 191 h 235"/>
                <a:gd name="T28" fmla="*/ 65 w 106"/>
                <a:gd name="T29" fmla="*/ 163 h 235"/>
                <a:gd name="T30" fmla="*/ 82 w 106"/>
                <a:gd name="T31" fmla="*/ 119 h 235"/>
                <a:gd name="T32" fmla="*/ 84 w 106"/>
                <a:gd name="T33" fmla="*/ 108 h 235"/>
                <a:gd name="T34" fmla="*/ 51 w 106"/>
                <a:gd name="T35" fmla="*/ 78 h 235"/>
                <a:gd name="T36" fmla="*/ 0 w 106"/>
                <a:gd name="T37" fmla="*/ 131 h 235"/>
                <a:gd name="T38" fmla="*/ 6 w 106"/>
                <a:gd name="T39" fmla="*/ 136 h 235"/>
                <a:gd name="T40" fmla="*/ 12 w 106"/>
                <a:gd name="T41" fmla="*/ 130 h 235"/>
                <a:gd name="T42" fmla="*/ 50 w 106"/>
                <a:gd name="T43" fmla="*/ 88 h 235"/>
                <a:gd name="T44" fmla="*/ 58 w 106"/>
                <a:gd name="T45" fmla="*/ 100 h 235"/>
                <a:gd name="T46" fmla="*/ 47 w 106"/>
                <a:gd name="T47" fmla="*/ 135 h 235"/>
                <a:gd name="T48" fmla="*/ 25 w 106"/>
                <a:gd name="T49" fmla="*/ 19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35">
                  <a:moveTo>
                    <a:pt x="97" y="14"/>
                  </a:moveTo>
                  <a:cubicBezTo>
                    <a:pt x="97" y="8"/>
                    <a:pt x="92" y="0"/>
                    <a:pt x="83" y="0"/>
                  </a:cubicBezTo>
                  <a:cubicBezTo>
                    <a:pt x="73" y="0"/>
                    <a:pt x="63" y="9"/>
                    <a:pt x="63" y="20"/>
                  </a:cubicBezTo>
                  <a:cubicBezTo>
                    <a:pt x="63" y="26"/>
                    <a:pt x="68" y="33"/>
                    <a:pt x="77" y="33"/>
                  </a:cubicBezTo>
                  <a:cubicBezTo>
                    <a:pt x="87" y="33"/>
                    <a:pt x="97" y="23"/>
                    <a:pt x="97" y="14"/>
                  </a:cubicBezTo>
                  <a:close/>
                  <a:moveTo>
                    <a:pt x="25" y="191"/>
                  </a:moveTo>
                  <a:cubicBezTo>
                    <a:pt x="24" y="195"/>
                    <a:pt x="22" y="200"/>
                    <a:pt x="22" y="206"/>
                  </a:cubicBezTo>
                  <a:cubicBezTo>
                    <a:pt x="22" y="222"/>
                    <a:pt x="36" y="235"/>
                    <a:pt x="55" y="235"/>
                  </a:cubicBezTo>
                  <a:cubicBezTo>
                    <a:pt x="90" y="235"/>
                    <a:pt x="106" y="187"/>
                    <a:pt x="106" y="182"/>
                  </a:cubicBezTo>
                  <a:cubicBezTo>
                    <a:pt x="106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3" y="183"/>
                  </a:cubicBezTo>
                  <a:cubicBezTo>
                    <a:pt x="85" y="211"/>
                    <a:pt x="70" y="225"/>
                    <a:pt x="57" y="225"/>
                  </a:cubicBezTo>
                  <a:cubicBezTo>
                    <a:pt x="50" y="225"/>
                    <a:pt x="48" y="221"/>
                    <a:pt x="48" y="213"/>
                  </a:cubicBezTo>
                  <a:cubicBezTo>
                    <a:pt x="48" y="205"/>
                    <a:pt x="50" y="199"/>
                    <a:pt x="53" y="191"/>
                  </a:cubicBezTo>
                  <a:cubicBezTo>
                    <a:pt x="57" y="182"/>
                    <a:pt x="61" y="172"/>
                    <a:pt x="65" y="163"/>
                  </a:cubicBezTo>
                  <a:cubicBezTo>
                    <a:pt x="68" y="155"/>
                    <a:pt x="80" y="123"/>
                    <a:pt x="82" y="119"/>
                  </a:cubicBezTo>
                  <a:cubicBezTo>
                    <a:pt x="83" y="115"/>
                    <a:pt x="84" y="111"/>
                    <a:pt x="84" y="108"/>
                  </a:cubicBezTo>
                  <a:cubicBezTo>
                    <a:pt x="84" y="91"/>
                    <a:pt x="70" y="78"/>
                    <a:pt x="51" y="78"/>
                  </a:cubicBezTo>
                  <a:cubicBezTo>
                    <a:pt x="16" y="78"/>
                    <a:pt x="0" y="125"/>
                    <a:pt x="0" y="131"/>
                  </a:cubicBezTo>
                  <a:cubicBezTo>
                    <a:pt x="0" y="136"/>
                    <a:pt x="5" y="136"/>
                    <a:pt x="6" y="136"/>
                  </a:cubicBezTo>
                  <a:cubicBezTo>
                    <a:pt x="11" y="136"/>
                    <a:pt x="11" y="134"/>
                    <a:pt x="12" y="130"/>
                  </a:cubicBezTo>
                  <a:cubicBezTo>
                    <a:pt x="21" y="100"/>
                    <a:pt x="37" y="88"/>
                    <a:pt x="50" y="88"/>
                  </a:cubicBezTo>
                  <a:cubicBezTo>
                    <a:pt x="55" y="88"/>
                    <a:pt x="58" y="90"/>
                    <a:pt x="58" y="100"/>
                  </a:cubicBezTo>
                  <a:cubicBezTo>
                    <a:pt x="58" y="108"/>
                    <a:pt x="56" y="113"/>
                    <a:pt x="47" y="135"/>
                  </a:cubicBezTo>
                  <a:lnTo>
                    <a:pt x="25" y="19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2" name="Freeform 260">
              <a:extLst>
                <a:ext uri="{FF2B5EF4-FFF2-40B4-BE49-F238E27FC236}">
                  <a16:creationId xmlns:a16="http://schemas.microsoft.com/office/drawing/2014/main" id="{90350446-2547-464C-9BF0-28397A0E41B5}"/>
                </a:ext>
              </a:extLst>
            </p:cNvPr>
            <p:cNvSpPr>
              <a:spLocks noEditPoints="1"/>
            </p:cNvSpPr>
            <p:nvPr>
              <p:custDataLst>
                <p:tags r:id="rId44"/>
              </p:custDataLst>
            </p:nvPr>
          </p:nvSpPr>
          <p:spPr bwMode="auto">
            <a:xfrm>
              <a:off x="2870200" y="2803525"/>
              <a:ext cx="69850" cy="141288"/>
            </a:xfrm>
            <a:custGeom>
              <a:avLst/>
              <a:gdLst>
                <a:gd name="T0" fmla="*/ 153 w 153"/>
                <a:gd name="T1" fmla="*/ 14 h 303"/>
                <a:gd name="T2" fmla="*/ 139 w 153"/>
                <a:gd name="T3" fmla="*/ 0 h 303"/>
                <a:gd name="T4" fmla="*/ 119 w 153"/>
                <a:gd name="T5" fmla="*/ 20 h 303"/>
                <a:gd name="T6" fmla="*/ 133 w 153"/>
                <a:gd name="T7" fmla="*/ 33 h 303"/>
                <a:gd name="T8" fmla="*/ 153 w 153"/>
                <a:gd name="T9" fmla="*/ 14 h 303"/>
                <a:gd name="T10" fmla="*/ 79 w 153"/>
                <a:gd name="T11" fmla="*/ 249 h 303"/>
                <a:gd name="T12" fmla="*/ 34 w 153"/>
                <a:gd name="T13" fmla="*/ 293 h 303"/>
                <a:gd name="T14" fmla="*/ 21 w 153"/>
                <a:gd name="T15" fmla="*/ 291 h 303"/>
                <a:gd name="T16" fmla="*/ 33 w 153"/>
                <a:gd name="T17" fmla="*/ 273 h 303"/>
                <a:gd name="T18" fmla="*/ 20 w 153"/>
                <a:gd name="T19" fmla="*/ 260 h 303"/>
                <a:gd name="T20" fmla="*/ 0 w 153"/>
                <a:gd name="T21" fmla="*/ 281 h 303"/>
                <a:gd name="T22" fmla="*/ 34 w 153"/>
                <a:gd name="T23" fmla="*/ 303 h 303"/>
                <a:gd name="T24" fmla="*/ 107 w 153"/>
                <a:gd name="T25" fmla="*/ 248 h 303"/>
                <a:gd name="T26" fmla="*/ 138 w 153"/>
                <a:gd name="T27" fmla="*/ 123 h 303"/>
                <a:gd name="T28" fmla="*/ 140 w 153"/>
                <a:gd name="T29" fmla="*/ 111 h 303"/>
                <a:gd name="T30" fmla="*/ 103 w 153"/>
                <a:gd name="T31" fmla="*/ 78 h 303"/>
                <a:gd name="T32" fmla="*/ 42 w 153"/>
                <a:gd name="T33" fmla="*/ 131 h 303"/>
                <a:gd name="T34" fmla="*/ 47 w 153"/>
                <a:gd name="T35" fmla="*/ 136 h 303"/>
                <a:gd name="T36" fmla="*/ 54 w 153"/>
                <a:gd name="T37" fmla="*/ 130 h 303"/>
                <a:gd name="T38" fmla="*/ 101 w 153"/>
                <a:gd name="T39" fmla="*/ 88 h 303"/>
                <a:gd name="T40" fmla="*/ 113 w 153"/>
                <a:gd name="T41" fmla="*/ 105 h 303"/>
                <a:gd name="T42" fmla="*/ 112 w 153"/>
                <a:gd name="T43" fmla="*/ 115 h 303"/>
                <a:gd name="T44" fmla="*/ 79 w 153"/>
                <a:gd name="T45" fmla="*/ 24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303">
                  <a:moveTo>
                    <a:pt x="153" y="14"/>
                  </a:moveTo>
                  <a:cubicBezTo>
                    <a:pt x="153" y="8"/>
                    <a:pt x="148" y="0"/>
                    <a:pt x="139" y="0"/>
                  </a:cubicBezTo>
                  <a:cubicBezTo>
                    <a:pt x="129" y="0"/>
                    <a:pt x="119" y="10"/>
                    <a:pt x="119" y="20"/>
                  </a:cubicBezTo>
                  <a:cubicBezTo>
                    <a:pt x="119" y="25"/>
                    <a:pt x="123" y="33"/>
                    <a:pt x="133" y="33"/>
                  </a:cubicBezTo>
                  <a:cubicBezTo>
                    <a:pt x="143" y="33"/>
                    <a:pt x="153" y="24"/>
                    <a:pt x="153" y="14"/>
                  </a:cubicBezTo>
                  <a:close/>
                  <a:moveTo>
                    <a:pt x="79" y="249"/>
                  </a:moveTo>
                  <a:cubicBezTo>
                    <a:pt x="73" y="273"/>
                    <a:pt x="54" y="293"/>
                    <a:pt x="34" y="293"/>
                  </a:cubicBezTo>
                  <a:cubicBezTo>
                    <a:pt x="29" y="293"/>
                    <a:pt x="25" y="292"/>
                    <a:pt x="21" y="291"/>
                  </a:cubicBezTo>
                  <a:cubicBezTo>
                    <a:pt x="30" y="287"/>
                    <a:pt x="33" y="279"/>
                    <a:pt x="33" y="273"/>
                  </a:cubicBezTo>
                  <a:cubicBezTo>
                    <a:pt x="33" y="265"/>
                    <a:pt x="27" y="260"/>
                    <a:pt x="20" y="260"/>
                  </a:cubicBezTo>
                  <a:cubicBezTo>
                    <a:pt x="9" y="260"/>
                    <a:pt x="0" y="270"/>
                    <a:pt x="0" y="281"/>
                  </a:cubicBezTo>
                  <a:cubicBezTo>
                    <a:pt x="0" y="294"/>
                    <a:pt x="13" y="303"/>
                    <a:pt x="34" y="303"/>
                  </a:cubicBezTo>
                  <a:cubicBezTo>
                    <a:pt x="55" y="303"/>
                    <a:pt x="96" y="290"/>
                    <a:pt x="107" y="248"/>
                  </a:cubicBezTo>
                  <a:lnTo>
                    <a:pt x="138" y="123"/>
                  </a:lnTo>
                  <a:cubicBezTo>
                    <a:pt x="139" y="119"/>
                    <a:pt x="140" y="116"/>
                    <a:pt x="140" y="111"/>
                  </a:cubicBezTo>
                  <a:cubicBezTo>
                    <a:pt x="140" y="91"/>
                    <a:pt x="123" y="78"/>
                    <a:pt x="103" y="78"/>
                  </a:cubicBezTo>
                  <a:cubicBezTo>
                    <a:pt x="64" y="78"/>
                    <a:pt x="42" y="126"/>
                    <a:pt x="42" y="131"/>
                  </a:cubicBezTo>
                  <a:cubicBezTo>
                    <a:pt x="42" y="136"/>
                    <a:pt x="46" y="136"/>
                    <a:pt x="47" y="136"/>
                  </a:cubicBezTo>
                  <a:cubicBezTo>
                    <a:pt x="52" y="136"/>
                    <a:pt x="52" y="135"/>
                    <a:pt x="54" y="130"/>
                  </a:cubicBezTo>
                  <a:cubicBezTo>
                    <a:pt x="63" y="109"/>
                    <a:pt x="81" y="88"/>
                    <a:pt x="101" y="88"/>
                  </a:cubicBezTo>
                  <a:cubicBezTo>
                    <a:pt x="110" y="88"/>
                    <a:pt x="113" y="94"/>
                    <a:pt x="113" y="105"/>
                  </a:cubicBezTo>
                  <a:cubicBezTo>
                    <a:pt x="113" y="109"/>
                    <a:pt x="113" y="113"/>
                    <a:pt x="112" y="115"/>
                  </a:cubicBezTo>
                  <a:lnTo>
                    <a:pt x="79" y="24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3" name="Freeform 261">
              <a:extLst>
                <a:ext uri="{FF2B5EF4-FFF2-40B4-BE49-F238E27FC236}">
                  <a16:creationId xmlns:a16="http://schemas.microsoft.com/office/drawing/2014/main" id="{8545912D-158C-406B-A41D-668A2461399A}"/>
                </a:ext>
              </a:extLst>
            </p:cNvPr>
            <p:cNvSpPr>
              <a:spLocks noEditPoints="1"/>
            </p:cNvSpPr>
            <p:nvPr>
              <p:custDataLst>
                <p:tags r:id="rId45"/>
              </p:custDataLst>
            </p:nvPr>
          </p:nvSpPr>
          <p:spPr bwMode="auto">
            <a:xfrm>
              <a:off x="3040063" y="2768600"/>
              <a:ext cx="150813" cy="55563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4" name="Freeform 262">
              <a:extLst>
                <a:ext uri="{FF2B5EF4-FFF2-40B4-BE49-F238E27FC236}">
                  <a16:creationId xmlns:a16="http://schemas.microsoft.com/office/drawing/2014/main" id="{30740101-C850-41E9-A198-151E56EFA14D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3279775" y="2540000"/>
              <a:ext cx="200025" cy="514350"/>
            </a:xfrm>
            <a:custGeom>
              <a:avLst/>
              <a:gdLst>
                <a:gd name="T0" fmla="*/ 24 w 442"/>
                <a:gd name="T1" fmla="*/ 1086 h 1109"/>
                <a:gd name="T2" fmla="*/ 48 w 442"/>
                <a:gd name="T3" fmla="*/ 1062 h 1109"/>
                <a:gd name="T4" fmla="*/ 24 w 442"/>
                <a:gd name="T5" fmla="*/ 1037 h 1109"/>
                <a:gd name="T6" fmla="*/ 0 w 442"/>
                <a:gd name="T7" fmla="*/ 1062 h 1109"/>
                <a:gd name="T8" fmla="*/ 55 w 442"/>
                <a:gd name="T9" fmla="*/ 1109 h 1109"/>
                <a:gd name="T10" fmla="*/ 195 w 442"/>
                <a:gd name="T11" fmla="*/ 847 h 1109"/>
                <a:gd name="T12" fmla="*/ 292 w 442"/>
                <a:gd name="T13" fmla="*/ 370 h 1109"/>
                <a:gd name="T14" fmla="*/ 346 w 442"/>
                <a:gd name="T15" fmla="*/ 100 h 1109"/>
                <a:gd name="T16" fmla="*/ 389 w 442"/>
                <a:gd name="T17" fmla="*/ 11 h 1109"/>
                <a:gd name="T18" fmla="*/ 418 w 442"/>
                <a:gd name="T19" fmla="*/ 22 h 1109"/>
                <a:gd name="T20" fmla="*/ 394 w 442"/>
                <a:gd name="T21" fmla="*/ 47 h 1109"/>
                <a:gd name="T22" fmla="*/ 417 w 442"/>
                <a:gd name="T23" fmla="*/ 71 h 1109"/>
                <a:gd name="T24" fmla="*/ 442 w 442"/>
                <a:gd name="T25" fmla="*/ 46 h 1109"/>
                <a:gd name="T26" fmla="*/ 388 w 442"/>
                <a:gd name="T27" fmla="*/ 0 h 1109"/>
                <a:gd name="T28" fmla="*/ 294 w 442"/>
                <a:gd name="T29" fmla="*/ 156 h 1109"/>
                <a:gd name="T30" fmla="*/ 170 w 442"/>
                <a:gd name="T31" fmla="*/ 739 h 1109"/>
                <a:gd name="T32" fmla="*/ 126 w 442"/>
                <a:gd name="T33" fmla="*/ 968 h 1109"/>
                <a:gd name="T34" fmla="*/ 54 w 442"/>
                <a:gd name="T35" fmla="*/ 1098 h 1109"/>
                <a:gd name="T36" fmla="*/ 24 w 442"/>
                <a:gd name="T37" fmla="*/ 108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2" h="1109">
                  <a:moveTo>
                    <a:pt x="24" y="1086"/>
                  </a:moveTo>
                  <a:cubicBezTo>
                    <a:pt x="39" y="1085"/>
                    <a:pt x="48" y="1074"/>
                    <a:pt x="48" y="1062"/>
                  </a:cubicBezTo>
                  <a:cubicBezTo>
                    <a:pt x="48" y="1045"/>
                    <a:pt x="36" y="1037"/>
                    <a:pt x="24" y="1037"/>
                  </a:cubicBezTo>
                  <a:cubicBezTo>
                    <a:pt x="12" y="1037"/>
                    <a:pt x="0" y="1045"/>
                    <a:pt x="0" y="1062"/>
                  </a:cubicBezTo>
                  <a:cubicBezTo>
                    <a:pt x="0" y="1088"/>
                    <a:pt x="25" y="1109"/>
                    <a:pt x="55" y="1109"/>
                  </a:cubicBezTo>
                  <a:cubicBezTo>
                    <a:pt x="131" y="1109"/>
                    <a:pt x="159" y="992"/>
                    <a:pt x="195" y="847"/>
                  </a:cubicBezTo>
                  <a:cubicBezTo>
                    <a:pt x="233" y="690"/>
                    <a:pt x="265" y="530"/>
                    <a:pt x="292" y="370"/>
                  </a:cubicBezTo>
                  <a:cubicBezTo>
                    <a:pt x="311" y="264"/>
                    <a:pt x="329" y="164"/>
                    <a:pt x="346" y="100"/>
                  </a:cubicBezTo>
                  <a:cubicBezTo>
                    <a:pt x="352" y="75"/>
                    <a:pt x="369" y="11"/>
                    <a:pt x="389" y="11"/>
                  </a:cubicBezTo>
                  <a:cubicBezTo>
                    <a:pt x="404" y="11"/>
                    <a:pt x="416" y="20"/>
                    <a:pt x="418" y="22"/>
                  </a:cubicBezTo>
                  <a:cubicBezTo>
                    <a:pt x="402" y="23"/>
                    <a:pt x="394" y="34"/>
                    <a:pt x="394" y="47"/>
                  </a:cubicBezTo>
                  <a:cubicBezTo>
                    <a:pt x="394" y="63"/>
                    <a:pt x="406" y="71"/>
                    <a:pt x="417" y="71"/>
                  </a:cubicBezTo>
                  <a:cubicBezTo>
                    <a:pt x="429" y="71"/>
                    <a:pt x="442" y="64"/>
                    <a:pt x="442" y="46"/>
                  </a:cubicBezTo>
                  <a:cubicBezTo>
                    <a:pt x="442" y="19"/>
                    <a:pt x="415" y="0"/>
                    <a:pt x="388" y="0"/>
                  </a:cubicBezTo>
                  <a:cubicBezTo>
                    <a:pt x="350" y="0"/>
                    <a:pt x="322" y="54"/>
                    <a:pt x="294" y="156"/>
                  </a:cubicBezTo>
                  <a:cubicBezTo>
                    <a:pt x="293" y="162"/>
                    <a:pt x="225" y="412"/>
                    <a:pt x="170" y="739"/>
                  </a:cubicBezTo>
                  <a:cubicBezTo>
                    <a:pt x="157" y="815"/>
                    <a:pt x="143" y="898"/>
                    <a:pt x="126" y="968"/>
                  </a:cubicBezTo>
                  <a:cubicBezTo>
                    <a:pt x="117" y="1004"/>
                    <a:pt x="94" y="1098"/>
                    <a:pt x="54" y="1098"/>
                  </a:cubicBezTo>
                  <a:cubicBezTo>
                    <a:pt x="36" y="1098"/>
                    <a:pt x="24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5" name="Freeform 263">
              <a:extLst>
                <a:ext uri="{FF2B5EF4-FFF2-40B4-BE49-F238E27FC236}">
                  <a16:creationId xmlns:a16="http://schemas.microsoft.com/office/drawing/2014/main" id="{AD503EB1-179C-43ED-813F-283EB2828FF1}"/>
                </a:ext>
              </a:extLst>
            </p:cNvPr>
            <p:cNvSpPr>
              <a:spLocks noEditPoints="1"/>
            </p:cNvSpPr>
            <p:nvPr>
              <p:custDataLst>
                <p:tags r:id="rId47"/>
              </p:custDataLst>
            </p:nvPr>
          </p:nvSpPr>
          <p:spPr bwMode="auto">
            <a:xfrm>
              <a:off x="3403600" y="2954338"/>
              <a:ext cx="130175" cy="111125"/>
            </a:xfrm>
            <a:custGeom>
              <a:avLst/>
              <a:gdLst>
                <a:gd name="T0" fmla="*/ 41 w 287"/>
                <a:gd name="T1" fmla="*/ 212 h 239"/>
                <a:gd name="T2" fmla="*/ 11 w 287"/>
                <a:gd name="T3" fmla="*/ 226 h 239"/>
                <a:gd name="T4" fmla="*/ 0 w 287"/>
                <a:gd name="T5" fmla="*/ 234 h 239"/>
                <a:gd name="T6" fmla="*/ 11 w 287"/>
                <a:gd name="T7" fmla="*/ 239 h 239"/>
                <a:gd name="T8" fmla="*/ 135 w 287"/>
                <a:gd name="T9" fmla="*/ 239 h 239"/>
                <a:gd name="T10" fmla="*/ 287 w 287"/>
                <a:gd name="T11" fmla="*/ 92 h 239"/>
                <a:gd name="T12" fmla="*/ 195 w 287"/>
                <a:gd name="T13" fmla="*/ 0 h 239"/>
                <a:gd name="T14" fmla="*/ 68 w 287"/>
                <a:gd name="T15" fmla="*/ 0 h 239"/>
                <a:gd name="T16" fmla="*/ 57 w 287"/>
                <a:gd name="T17" fmla="*/ 8 h 239"/>
                <a:gd name="T18" fmla="*/ 68 w 287"/>
                <a:gd name="T19" fmla="*/ 13 h 239"/>
                <a:gd name="T20" fmla="*/ 82 w 287"/>
                <a:gd name="T21" fmla="*/ 14 h 239"/>
                <a:gd name="T22" fmla="*/ 89 w 287"/>
                <a:gd name="T23" fmla="*/ 19 h 239"/>
                <a:gd name="T24" fmla="*/ 88 w 287"/>
                <a:gd name="T25" fmla="*/ 26 h 239"/>
                <a:gd name="T26" fmla="*/ 41 w 287"/>
                <a:gd name="T27" fmla="*/ 212 h 239"/>
                <a:gd name="T28" fmla="*/ 120 w 287"/>
                <a:gd name="T29" fmla="*/ 25 h 239"/>
                <a:gd name="T30" fmla="*/ 137 w 287"/>
                <a:gd name="T31" fmla="*/ 13 h 239"/>
                <a:gd name="T32" fmla="*/ 182 w 287"/>
                <a:gd name="T33" fmla="*/ 13 h 239"/>
                <a:gd name="T34" fmla="*/ 254 w 287"/>
                <a:gd name="T35" fmla="*/ 80 h 239"/>
                <a:gd name="T36" fmla="*/ 215 w 287"/>
                <a:gd name="T37" fmla="*/ 188 h 239"/>
                <a:gd name="T38" fmla="*/ 129 w 287"/>
                <a:gd name="T39" fmla="*/ 226 h 239"/>
                <a:gd name="T40" fmla="*/ 82 w 287"/>
                <a:gd name="T41" fmla="*/ 226 h 239"/>
                <a:gd name="T42" fmla="*/ 70 w 287"/>
                <a:gd name="T43" fmla="*/ 223 h 239"/>
                <a:gd name="T44" fmla="*/ 72 w 287"/>
                <a:gd name="T45" fmla="*/ 215 h 239"/>
                <a:gd name="T46" fmla="*/ 120 w 287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7" h="239">
                  <a:moveTo>
                    <a:pt x="41" y="212"/>
                  </a:moveTo>
                  <a:cubicBezTo>
                    <a:pt x="39" y="223"/>
                    <a:pt x="38" y="226"/>
                    <a:pt x="11" y="226"/>
                  </a:cubicBezTo>
                  <a:cubicBezTo>
                    <a:pt x="4" y="226"/>
                    <a:pt x="0" y="226"/>
                    <a:pt x="0" y="234"/>
                  </a:cubicBezTo>
                  <a:cubicBezTo>
                    <a:pt x="0" y="239"/>
                    <a:pt x="4" y="239"/>
                    <a:pt x="11" y="239"/>
                  </a:cubicBezTo>
                  <a:lnTo>
                    <a:pt x="135" y="239"/>
                  </a:lnTo>
                  <a:cubicBezTo>
                    <a:pt x="213" y="239"/>
                    <a:pt x="287" y="168"/>
                    <a:pt x="287" y="92"/>
                  </a:cubicBezTo>
                  <a:cubicBezTo>
                    <a:pt x="287" y="41"/>
                    <a:pt x="252" y="0"/>
                    <a:pt x="195" y="0"/>
                  </a:cubicBezTo>
                  <a:lnTo>
                    <a:pt x="68" y="0"/>
                  </a:lnTo>
                  <a:cubicBezTo>
                    <a:pt x="61" y="0"/>
                    <a:pt x="57" y="0"/>
                    <a:pt x="57" y="8"/>
                  </a:cubicBezTo>
                  <a:cubicBezTo>
                    <a:pt x="57" y="13"/>
                    <a:pt x="61" y="13"/>
                    <a:pt x="68" y="13"/>
                  </a:cubicBezTo>
                  <a:cubicBezTo>
                    <a:pt x="74" y="13"/>
                    <a:pt x="75" y="13"/>
                    <a:pt x="82" y="14"/>
                  </a:cubicBezTo>
                  <a:cubicBezTo>
                    <a:pt x="88" y="14"/>
                    <a:pt x="89" y="15"/>
                    <a:pt x="89" y="19"/>
                  </a:cubicBezTo>
                  <a:cubicBezTo>
                    <a:pt x="89" y="19"/>
                    <a:pt x="89" y="21"/>
                    <a:pt x="88" y="26"/>
                  </a:cubicBezTo>
                  <a:lnTo>
                    <a:pt x="41" y="212"/>
                  </a:lnTo>
                  <a:close/>
                  <a:moveTo>
                    <a:pt x="120" y="25"/>
                  </a:moveTo>
                  <a:cubicBezTo>
                    <a:pt x="122" y="14"/>
                    <a:pt x="123" y="13"/>
                    <a:pt x="137" y="13"/>
                  </a:cubicBezTo>
                  <a:lnTo>
                    <a:pt x="182" y="13"/>
                  </a:lnTo>
                  <a:cubicBezTo>
                    <a:pt x="221" y="13"/>
                    <a:pt x="254" y="33"/>
                    <a:pt x="254" y="80"/>
                  </a:cubicBezTo>
                  <a:cubicBezTo>
                    <a:pt x="254" y="88"/>
                    <a:pt x="250" y="148"/>
                    <a:pt x="215" y="188"/>
                  </a:cubicBezTo>
                  <a:cubicBezTo>
                    <a:pt x="202" y="204"/>
                    <a:pt x="172" y="226"/>
                    <a:pt x="129" y="226"/>
                  </a:cubicBezTo>
                  <a:lnTo>
                    <a:pt x="82" y="226"/>
                  </a:lnTo>
                  <a:cubicBezTo>
                    <a:pt x="71" y="226"/>
                    <a:pt x="70" y="226"/>
                    <a:pt x="70" y="223"/>
                  </a:cubicBezTo>
                  <a:cubicBezTo>
                    <a:pt x="70" y="222"/>
                    <a:pt x="70" y="221"/>
                    <a:pt x="72" y="215"/>
                  </a:cubicBezTo>
                  <a:lnTo>
                    <a:pt x="120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6" name="Freeform 264">
              <a:extLst>
                <a:ext uri="{FF2B5EF4-FFF2-40B4-BE49-F238E27FC236}">
                  <a16:creationId xmlns:a16="http://schemas.microsoft.com/office/drawing/2014/main" id="{8632CDEA-B484-49DE-A1BE-6F3ED6BB872C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3559175" y="2938463"/>
              <a:ext cx="61913" cy="80963"/>
            </a:xfrm>
            <a:custGeom>
              <a:avLst/>
              <a:gdLst>
                <a:gd name="T0" fmla="*/ 60 w 135"/>
                <a:gd name="T1" fmla="*/ 9 h 175"/>
                <a:gd name="T2" fmla="*/ 61 w 135"/>
                <a:gd name="T3" fmla="*/ 4 h 175"/>
                <a:gd name="T4" fmla="*/ 54 w 135"/>
                <a:gd name="T5" fmla="*/ 0 h 175"/>
                <a:gd name="T6" fmla="*/ 23 w 135"/>
                <a:gd name="T7" fmla="*/ 2 h 175"/>
                <a:gd name="T8" fmla="*/ 17 w 135"/>
                <a:gd name="T9" fmla="*/ 4 h 175"/>
                <a:gd name="T10" fmla="*/ 15 w 135"/>
                <a:gd name="T11" fmla="*/ 9 h 175"/>
                <a:gd name="T12" fmla="*/ 23 w 135"/>
                <a:gd name="T13" fmla="*/ 14 h 175"/>
                <a:gd name="T14" fmla="*/ 31 w 135"/>
                <a:gd name="T15" fmla="*/ 14 h 175"/>
                <a:gd name="T16" fmla="*/ 36 w 135"/>
                <a:gd name="T17" fmla="*/ 17 h 175"/>
                <a:gd name="T18" fmla="*/ 35 w 135"/>
                <a:gd name="T19" fmla="*/ 23 h 175"/>
                <a:gd name="T20" fmla="*/ 1 w 135"/>
                <a:gd name="T21" fmla="*/ 160 h 175"/>
                <a:gd name="T22" fmla="*/ 0 w 135"/>
                <a:gd name="T23" fmla="*/ 166 h 175"/>
                <a:gd name="T24" fmla="*/ 9 w 135"/>
                <a:gd name="T25" fmla="*/ 175 h 175"/>
                <a:gd name="T26" fmla="*/ 22 w 135"/>
                <a:gd name="T27" fmla="*/ 162 h 175"/>
                <a:gd name="T28" fmla="*/ 33 w 135"/>
                <a:gd name="T29" fmla="*/ 116 h 175"/>
                <a:gd name="T30" fmla="*/ 71 w 135"/>
                <a:gd name="T31" fmla="*/ 136 h 175"/>
                <a:gd name="T32" fmla="*/ 70 w 135"/>
                <a:gd name="T33" fmla="*/ 142 h 175"/>
                <a:gd name="T34" fmla="*/ 69 w 135"/>
                <a:gd name="T35" fmla="*/ 148 h 175"/>
                <a:gd name="T36" fmla="*/ 100 w 135"/>
                <a:gd name="T37" fmla="*/ 175 h 175"/>
                <a:gd name="T38" fmla="*/ 135 w 135"/>
                <a:gd name="T39" fmla="*/ 136 h 175"/>
                <a:gd name="T40" fmla="*/ 130 w 135"/>
                <a:gd name="T41" fmla="*/ 133 h 175"/>
                <a:gd name="T42" fmla="*/ 124 w 135"/>
                <a:gd name="T43" fmla="*/ 139 h 175"/>
                <a:gd name="T44" fmla="*/ 101 w 135"/>
                <a:gd name="T45" fmla="*/ 166 h 175"/>
                <a:gd name="T46" fmla="*/ 90 w 135"/>
                <a:gd name="T47" fmla="*/ 152 h 175"/>
                <a:gd name="T48" fmla="*/ 91 w 135"/>
                <a:gd name="T49" fmla="*/ 144 h 175"/>
                <a:gd name="T50" fmla="*/ 92 w 135"/>
                <a:gd name="T51" fmla="*/ 135 h 175"/>
                <a:gd name="T52" fmla="*/ 49 w 135"/>
                <a:gd name="T53" fmla="*/ 108 h 175"/>
                <a:gd name="T54" fmla="*/ 70 w 135"/>
                <a:gd name="T55" fmla="*/ 93 h 175"/>
                <a:gd name="T56" fmla="*/ 112 w 135"/>
                <a:gd name="T57" fmla="*/ 71 h 175"/>
                <a:gd name="T58" fmla="*/ 121 w 135"/>
                <a:gd name="T59" fmla="*/ 74 h 175"/>
                <a:gd name="T60" fmla="*/ 119 w 135"/>
                <a:gd name="T61" fmla="*/ 74 h 175"/>
                <a:gd name="T62" fmla="*/ 107 w 135"/>
                <a:gd name="T63" fmla="*/ 89 h 175"/>
                <a:gd name="T64" fmla="*/ 118 w 135"/>
                <a:gd name="T65" fmla="*/ 100 h 175"/>
                <a:gd name="T66" fmla="*/ 134 w 135"/>
                <a:gd name="T67" fmla="*/ 82 h 175"/>
                <a:gd name="T68" fmla="*/ 112 w 135"/>
                <a:gd name="T69" fmla="*/ 62 h 175"/>
                <a:gd name="T70" fmla="*/ 63 w 135"/>
                <a:gd name="T71" fmla="*/ 88 h 175"/>
                <a:gd name="T72" fmla="*/ 36 w 135"/>
                <a:gd name="T73" fmla="*/ 105 h 175"/>
                <a:gd name="T74" fmla="*/ 60 w 135"/>
                <a:gd name="T75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75">
                  <a:moveTo>
                    <a:pt x="60" y="9"/>
                  </a:moveTo>
                  <a:cubicBezTo>
                    <a:pt x="61" y="6"/>
                    <a:pt x="61" y="5"/>
                    <a:pt x="61" y="4"/>
                  </a:cubicBezTo>
                  <a:cubicBezTo>
                    <a:pt x="61" y="0"/>
                    <a:pt x="58" y="0"/>
                    <a:pt x="54" y="0"/>
                  </a:cubicBezTo>
                  <a:lnTo>
                    <a:pt x="23" y="2"/>
                  </a:lnTo>
                  <a:cubicBezTo>
                    <a:pt x="19" y="2"/>
                    <a:pt x="18" y="3"/>
                    <a:pt x="17" y="4"/>
                  </a:cubicBezTo>
                  <a:cubicBezTo>
                    <a:pt x="16" y="5"/>
                    <a:pt x="15" y="8"/>
                    <a:pt x="15" y="9"/>
                  </a:cubicBezTo>
                  <a:cubicBezTo>
                    <a:pt x="15" y="14"/>
                    <a:pt x="19" y="14"/>
                    <a:pt x="23" y="14"/>
                  </a:cubicBezTo>
                  <a:cubicBezTo>
                    <a:pt x="23" y="14"/>
                    <a:pt x="27" y="14"/>
                    <a:pt x="31" y="14"/>
                  </a:cubicBezTo>
                  <a:cubicBezTo>
                    <a:pt x="36" y="15"/>
                    <a:pt x="36" y="15"/>
                    <a:pt x="36" y="17"/>
                  </a:cubicBezTo>
                  <a:cubicBezTo>
                    <a:pt x="36" y="18"/>
                    <a:pt x="36" y="18"/>
                    <a:pt x="35" y="23"/>
                  </a:cubicBezTo>
                  <a:lnTo>
                    <a:pt x="1" y="160"/>
                  </a:lnTo>
                  <a:cubicBezTo>
                    <a:pt x="0" y="164"/>
                    <a:pt x="0" y="164"/>
                    <a:pt x="0" y="166"/>
                  </a:cubicBezTo>
                  <a:cubicBezTo>
                    <a:pt x="0" y="172"/>
                    <a:pt x="4" y="175"/>
                    <a:pt x="9" y="175"/>
                  </a:cubicBezTo>
                  <a:cubicBezTo>
                    <a:pt x="19" y="175"/>
                    <a:pt x="21" y="166"/>
                    <a:pt x="22" y="162"/>
                  </a:cubicBezTo>
                  <a:lnTo>
                    <a:pt x="33" y="116"/>
                  </a:lnTo>
                  <a:cubicBezTo>
                    <a:pt x="40" y="117"/>
                    <a:pt x="71" y="118"/>
                    <a:pt x="71" y="136"/>
                  </a:cubicBezTo>
                  <a:cubicBezTo>
                    <a:pt x="71" y="138"/>
                    <a:pt x="71" y="139"/>
                    <a:pt x="70" y="142"/>
                  </a:cubicBezTo>
                  <a:cubicBezTo>
                    <a:pt x="69" y="145"/>
                    <a:pt x="69" y="147"/>
                    <a:pt x="69" y="148"/>
                  </a:cubicBezTo>
                  <a:cubicBezTo>
                    <a:pt x="69" y="166"/>
                    <a:pt x="85" y="175"/>
                    <a:pt x="100" y="175"/>
                  </a:cubicBezTo>
                  <a:cubicBezTo>
                    <a:pt x="125" y="175"/>
                    <a:pt x="135" y="139"/>
                    <a:pt x="135" y="136"/>
                  </a:cubicBezTo>
                  <a:cubicBezTo>
                    <a:pt x="135" y="133"/>
                    <a:pt x="131" y="133"/>
                    <a:pt x="130" y="133"/>
                  </a:cubicBezTo>
                  <a:cubicBezTo>
                    <a:pt x="125" y="133"/>
                    <a:pt x="125" y="134"/>
                    <a:pt x="124" y="139"/>
                  </a:cubicBezTo>
                  <a:cubicBezTo>
                    <a:pt x="121" y="147"/>
                    <a:pt x="114" y="166"/>
                    <a:pt x="101" y="166"/>
                  </a:cubicBezTo>
                  <a:cubicBezTo>
                    <a:pt x="91" y="166"/>
                    <a:pt x="90" y="157"/>
                    <a:pt x="90" y="152"/>
                  </a:cubicBezTo>
                  <a:cubicBezTo>
                    <a:pt x="90" y="151"/>
                    <a:pt x="90" y="148"/>
                    <a:pt x="91" y="144"/>
                  </a:cubicBezTo>
                  <a:cubicBezTo>
                    <a:pt x="92" y="140"/>
                    <a:pt x="92" y="137"/>
                    <a:pt x="92" y="135"/>
                  </a:cubicBezTo>
                  <a:cubicBezTo>
                    <a:pt x="92" y="113"/>
                    <a:pt x="65" y="110"/>
                    <a:pt x="49" y="108"/>
                  </a:cubicBezTo>
                  <a:cubicBezTo>
                    <a:pt x="56" y="104"/>
                    <a:pt x="66" y="96"/>
                    <a:pt x="70" y="93"/>
                  </a:cubicBezTo>
                  <a:cubicBezTo>
                    <a:pt x="84" y="81"/>
                    <a:pt x="98" y="71"/>
                    <a:pt x="112" y="71"/>
                  </a:cubicBezTo>
                  <a:cubicBezTo>
                    <a:pt x="118" y="71"/>
                    <a:pt x="119" y="72"/>
                    <a:pt x="121" y="74"/>
                  </a:cubicBezTo>
                  <a:cubicBezTo>
                    <a:pt x="120" y="74"/>
                    <a:pt x="119" y="74"/>
                    <a:pt x="119" y="74"/>
                  </a:cubicBezTo>
                  <a:cubicBezTo>
                    <a:pt x="107" y="78"/>
                    <a:pt x="107" y="89"/>
                    <a:pt x="107" y="89"/>
                  </a:cubicBezTo>
                  <a:cubicBezTo>
                    <a:pt x="107" y="94"/>
                    <a:pt x="110" y="100"/>
                    <a:pt x="118" y="100"/>
                  </a:cubicBezTo>
                  <a:cubicBezTo>
                    <a:pt x="123" y="100"/>
                    <a:pt x="134" y="96"/>
                    <a:pt x="134" y="82"/>
                  </a:cubicBezTo>
                  <a:cubicBezTo>
                    <a:pt x="134" y="70"/>
                    <a:pt x="124" y="62"/>
                    <a:pt x="112" y="62"/>
                  </a:cubicBezTo>
                  <a:cubicBezTo>
                    <a:pt x="96" y="62"/>
                    <a:pt x="81" y="74"/>
                    <a:pt x="63" y="88"/>
                  </a:cubicBezTo>
                  <a:cubicBezTo>
                    <a:pt x="54" y="95"/>
                    <a:pt x="46" y="101"/>
                    <a:pt x="36" y="105"/>
                  </a:cubicBezTo>
                  <a:lnTo>
                    <a:pt x="60" y="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7" name="Freeform 265">
              <a:extLst>
                <a:ext uri="{FF2B5EF4-FFF2-40B4-BE49-F238E27FC236}">
                  <a16:creationId xmlns:a16="http://schemas.microsoft.com/office/drawing/2014/main" id="{650337D4-9AE4-4E04-8A1D-A4F6A469F550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3740150" y="2693988"/>
              <a:ext cx="49213" cy="163513"/>
            </a:xfrm>
            <a:custGeom>
              <a:avLst/>
              <a:gdLst>
                <a:gd name="T0" fmla="*/ 106 w 106"/>
                <a:gd name="T1" fmla="*/ 6 h 352"/>
                <a:gd name="T2" fmla="*/ 100 w 106"/>
                <a:gd name="T3" fmla="*/ 0 h 352"/>
                <a:gd name="T4" fmla="*/ 39 w 106"/>
                <a:gd name="T5" fmla="*/ 5 h 352"/>
                <a:gd name="T6" fmla="*/ 30 w 106"/>
                <a:gd name="T7" fmla="*/ 16 h 352"/>
                <a:gd name="T8" fmla="*/ 42 w 106"/>
                <a:gd name="T9" fmla="*/ 21 h 352"/>
                <a:gd name="T10" fmla="*/ 66 w 106"/>
                <a:gd name="T11" fmla="*/ 30 h 352"/>
                <a:gd name="T12" fmla="*/ 65 w 106"/>
                <a:gd name="T13" fmla="*/ 40 h 352"/>
                <a:gd name="T14" fmla="*/ 2 w 106"/>
                <a:gd name="T15" fmla="*/ 289 h 352"/>
                <a:gd name="T16" fmla="*/ 0 w 106"/>
                <a:gd name="T17" fmla="*/ 306 h 352"/>
                <a:gd name="T18" fmla="*/ 45 w 106"/>
                <a:gd name="T19" fmla="*/ 352 h 352"/>
                <a:gd name="T20" fmla="*/ 82 w 106"/>
                <a:gd name="T21" fmla="*/ 324 h 352"/>
                <a:gd name="T22" fmla="*/ 97 w 106"/>
                <a:gd name="T23" fmla="*/ 275 h 352"/>
                <a:gd name="T24" fmla="*/ 91 w 106"/>
                <a:gd name="T25" fmla="*/ 270 h 352"/>
                <a:gd name="T26" fmla="*/ 84 w 106"/>
                <a:gd name="T27" fmla="*/ 279 h 352"/>
                <a:gd name="T28" fmla="*/ 47 w 106"/>
                <a:gd name="T29" fmla="*/ 341 h 352"/>
                <a:gd name="T30" fmla="*/ 32 w 106"/>
                <a:gd name="T31" fmla="*/ 318 h 352"/>
                <a:gd name="T32" fmla="*/ 35 w 106"/>
                <a:gd name="T33" fmla="*/ 294 h 352"/>
                <a:gd name="T34" fmla="*/ 106 w 106"/>
                <a:gd name="T35" fmla="*/ 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" h="352">
                  <a:moveTo>
                    <a:pt x="106" y="6"/>
                  </a:moveTo>
                  <a:cubicBezTo>
                    <a:pt x="106" y="5"/>
                    <a:pt x="106" y="0"/>
                    <a:pt x="100" y="0"/>
                  </a:cubicBezTo>
                  <a:cubicBezTo>
                    <a:pt x="88" y="0"/>
                    <a:pt x="52" y="4"/>
                    <a:pt x="39" y="5"/>
                  </a:cubicBezTo>
                  <a:cubicBezTo>
                    <a:pt x="35" y="6"/>
                    <a:pt x="30" y="6"/>
                    <a:pt x="30" y="16"/>
                  </a:cubicBezTo>
                  <a:cubicBezTo>
                    <a:pt x="30" y="21"/>
                    <a:pt x="35" y="21"/>
                    <a:pt x="42" y="21"/>
                  </a:cubicBezTo>
                  <a:cubicBezTo>
                    <a:pt x="66" y="21"/>
                    <a:pt x="66" y="26"/>
                    <a:pt x="66" y="30"/>
                  </a:cubicBezTo>
                  <a:lnTo>
                    <a:pt x="65" y="40"/>
                  </a:lnTo>
                  <a:lnTo>
                    <a:pt x="2" y="289"/>
                  </a:lnTo>
                  <a:cubicBezTo>
                    <a:pt x="1" y="295"/>
                    <a:pt x="0" y="298"/>
                    <a:pt x="0" y="306"/>
                  </a:cubicBezTo>
                  <a:cubicBezTo>
                    <a:pt x="0" y="334"/>
                    <a:pt x="22" y="352"/>
                    <a:pt x="45" y="352"/>
                  </a:cubicBezTo>
                  <a:cubicBezTo>
                    <a:pt x="61" y="352"/>
                    <a:pt x="74" y="342"/>
                    <a:pt x="82" y="324"/>
                  </a:cubicBezTo>
                  <a:cubicBezTo>
                    <a:pt x="91" y="305"/>
                    <a:pt x="97" y="276"/>
                    <a:pt x="97" y="275"/>
                  </a:cubicBezTo>
                  <a:cubicBezTo>
                    <a:pt x="97" y="270"/>
                    <a:pt x="93" y="270"/>
                    <a:pt x="91" y="270"/>
                  </a:cubicBezTo>
                  <a:cubicBezTo>
                    <a:pt x="86" y="270"/>
                    <a:pt x="86" y="272"/>
                    <a:pt x="84" y="279"/>
                  </a:cubicBezTo>
                  <a:cubicBezTo>
                    <a:pt x="76" y="312"/>
                    <a:pt x="66" y="341"/>
                    <a:pt x="47" y="341"/>
                  </a:cubicBezTo>
                  <a:cubicBezTo>
                    <a:pt x="32" y="341"/>
                    <a:pt x="32" y="325"/>
                    <a:pt x="32" y="318"/>
                  </a:cubicBezTo>
                  <a:cubicBezTo>
                    <a:pt x="32" y="306"/>
                    <a:pt x="32" y="304"/>
                    <a:pt x="35" y="294"/>
                  </a:cubicBezTo>
                  <a:lnTo>
                    <a:pt x="106" y="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8" name="Freeform 266">
              <a:extLst>
                <a:ext uri="{FF2B5EF4-FFF2-40B4-BE49-F238E27FC236}">
                  <a16:creationId xmlns:a16="http://schemas.microsoft.com/office/drawing/2014/main" id="{9505C828-2620-42E9-887D-55C3F2A40A54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3814763" y="2646363"/>
              <a:ext cx="77788" cy="114300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4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3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1 h 245"/>
                <a:gd name="T28" fmla="*/ 89 w 172"/>
                <a:gd name="T29" fmla="*/ 198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4 w 172"/>
                <a:gd name="T37" fmla="*/ 187 h 245"/>
                <a:gd name="T38" fmla="*/ 157 w 172"/>
                <a:gd name="T39" fmla="*/ 196 h 245"/>
                <a:gd name="T40" fmla="*/ 126 w 172"/>
                <a:gd name="T41" fmla="*/ 235 h 245"/>
                <a:gd name="T42" fmla="*/ 114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4" y="9"/>
                    <a:pt x="85" y="5"/>
                    <a:pt x="85" y="4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8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5" y="245"/>
                    <a:pt x="12" y="245"/>
                  </a:cubicBezTo>
                  <a:cubicBezTo>
                    <a:pt x="22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1"/>
                  </a:cubicBezTo>
                  <a:cubicBezTo>
                    <a:pt x="90" y="193"/>
                    <a:pt x="90" y="195"/>
                    <a:pt x="89" y="198"/>
                  </a:cubicBezTo>
                  <a:cubicBezTo>
                    <a:pt x="88" y="204"/>
                    <a:pt x="88" y="205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9" y="245"/>
                    <a:pt x="169" y="192"/>
                    <a:pt x="169" y="192"/>
                  </a:cubicBezTo>
                  <a:cubicBezTo>
                    <a:pt x="169" y="187"/>
                    <a:pt x="165" y="187"/>
                    <a:pt x="164" y="187"/>
                  </a:cubicBezTo>
                  <a:cubicBezTo>
                    <a:pt x="159" y="187"/>
                    <a:pt x="158" y="189"/>
                    <a:pt x="157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4" y="227"/>
                    <a:pt x="114" y="217"/>
                  </a:cubicBezTo>
                  <a:cubicBezTo>
                    <a:pt x="114" y="211"/>
                    <a:pt x="114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6" y="155"/>
                    <a:pt x="61" y="154"/>
                  </a:cubicBezTo>
                  <a:cubicBezTo>
                    <a:pt x="71" y="147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6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4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5" y="132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9" name="Freeform 267">
              <a:extLst>
                <a:ext uri="{FF2B5EF4-FFF2-40B4-BE49-F238E27FC236}">
                  <a16:creationId xmlns:a16="http://schemas.microsoft.com/office/drawing/2014/main" id="{D64B1E54-59BA-4E19-9559-DE0521572C13}"/>
                </a:ext>
              </a:extLst>
            </p:cNvPr>
            <p:cNvSpPr>
              <a:spLocks noEditPoints="1"/>
            </p:cNvSpPr>
            <p:nvPr>
              <p:custDataLst>
                <p:tags r:id="rId51"/>
              </p:custDataLst>
            </p:nvPr>
          </p:nvSpPr>
          <p:spPr bwMode="auto">
            <a:xfrm>
              <a:off x="3805238" y="2803525"/>
              <a:ext cx="47625" cy="109538"/>
            </a:xfrm>
            <a:custGeom>
              <a:avLst/>
              <a:gdLst>
                <a:gd name="T0" fmla="*/ 96 w 105"/>
                <a:gd name="T1" fmla="*/ 14 h 235"/>
                <a:gd name="T2" fmla="*/ 82 w 105"/>
                <a:gd name="T3" fmla="*/ 0 h 235"/>
                <a:gd name="T4" fmla="*/ 63 w 105"/>
                <a:gd name="T5" fmla="*/ 20 h 235"/>
                <a:gd name="T6" fmla="*/ 77 w 105"/>
                <a:gd name="T7" fmla="*/ 33 h 235"/>
                <a:gd name="T8" fmla="*/ 96 w 105"/>
                <a:gd name="T9" fmla="*/ 14 h 235"/>
                <a:gd name="T10" fmla="*/ 25 w 105"/>
                <a:gd name="T11" fmla="*/ 191 h 235"/>
                <a:gd name="T12" fmla="*/ 22 w 105"/>
                <a:gd name="T13" fmla="*/ 206 h 235"/>
                <a:gd name="T14" fmla="*/ 55 w 105"/>
                <a:gd name="T15" fmla="*/ 235 h 235"/>
                <a:gd name="T16" fmla="*/ 105 w 105"/>
                <a:gd name="T17" fmla="*/ 182 h 235"/>
                <a:gd name="T18" fmla="*/ 100 w 105"/>
                <a:gd name="T19" fmla="*/ 177 h 235"/>
                <a:gd name="T20" fmla="*/ 93 w 105"/>
                <a:gd name="T21" fmla="*/ 183 h 235"/>
                <a:gd name="T22" fmla="*/ 56 w 105"/>
                <a:gd name="T23" fmla="*/ 225 h 235"/>
                <a:gd name="T24" fmla="*/ 47 w 105"/>
                <a:gd name="T25" fmla="*/ 213 h 235"/>
                <a:gd name="T26" fmla="*/ 53 w 105"/>
                <a:gd name="T27" fmla="*/ 191 h 235"/>
                <a:gd name="T28" fmla="*/ 64 w 105"/>
                <a:gd name="T29" fmla="*/ 163 h 235"/>
                <a:gd name="T30" fmla="*/ 81 w 105"/>
                <a:gd name="T31" fmla="*/ 119 h 235"/>
                <a:gd name="T32" fmla="*/ 83 w 105"/>
                <a:gd name="T33" fmla="*/ 108 h 235"/>
                <a:gd name="T34" fmla="*/ 50 w 105"/>
                <a:gd name="T35" fmla="*/ 78 h 235"/>
                <a:gd name="T36" fmla="*/ 0 w 105"/>
                <a:gd name="T37" fmla="*/ 131 h 235"/>
                <a:gd name="T38" fmla="*/ 6 w 105"/>
                <a:gd name="T39" fmla="*/ 136 h 235"/>
                <a:gd name="T40" fmla="*/ 12 w 105"/>
                <a:gd name="T41" fmla="*/ 130 h 235"/>
                <a:gd name="T42" fmla="*/ 49 w 105"/>
                <a:gd name="T43" fmla="*/ 88 h 235"/>
                <a:gd name="T44" fmla="*/ 58 w 105"/>
                <a:gd name="T45" fmla="*/ 100 h 235"/>
                <a:gd name="T46" fmla="*/ 47 w 105"/>
                <a:gd name="T47" fmla="*/ 135 h 235"/>
                <a:gd name="T48" fmla="*/ 25 w 105"/>
                <a:gd name="T49" fmla="*/ 19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235">
                  <a:moveTo>
                    <a:pt x="96" y="14"/>
                  </a:moveTo>
                  <a:cubicBezTo>
                    <a:pt x="96" y="8"/>
                    <a:pt x="92" y="0"/>
                    <a:pt x="82" y="0"/>
                  </a:cubicBezTo>
                  <a:cubicBezTo>
                    <a:pt x="73" y="0"/>
                    <a:pt x="63" y="9"/>
                    <a:pt x="63" y="20"/>
                  </a:cubicBezTo>
                  <a:cubicBezTo>
                    <a:pt x="63" y="26"/>
                    <a:pt x="67" y="33"/>
                    <a:pt x="77" y="33"/>
                  </a:cubicBezTo>
                  <a:cubicBezTo>
                    <a:pt x="87" y="33"/>
                    <a:pt x="96" y="23"/>
                    <a:pt x="96" y="14"/>
                  </a:cubicBezTo>
                  <a:close/>
                  <a:moveTo>
                    <a:pt x="25" y="191"/>
                  </a:moveTo>
                  <a:cubicBezTo>
                    <a:pt x="24" y="195"/>
                    <a:pt x="22" y="200"/>
                    <a:pt x="22" y="206"/>
                  </a:cubicBezTo>
                  <a:cubicBezTo>
                    <a:pt x="22" y="222"/>
                    <a:pt x="36" y="235"/>
                    <a:pt x="55" y="235"/>
                  </a:cubicBezTo>
                  <a:cubicBezTo>
                    <a:pt x="90" y="235"/>
                    <a:pt x="105" y="187"/>
                    <a:pt x="105" y="182"/>
                  </a:cubicBezTo>
                  <a:cubicBezTo>
                    <a:pt x="105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3" y="183"/>
                  </a:cubicBezTo>
                  <a:cubicBezTo>
                    <a:pt x="85" y="211"/>
                    <a:pt x="70" y="225"/>
                    <a:pt x="56" y="225"/>
                  </a:cubicBezTo>
                  <a:cubicBezTo>
                    <a:pt x="49" y="225"/>
                    <a:pt x="47" y="221"/>
                    <a:pt x="47" y="213"/>
                  </a:cubicBezTo>
                  <a:cubicBezTo>
                    <a:pt x="47" y="205"/>
                    <a:pt x="50" y="199"/>
                    <a:pt x="53" y="191"/>
                  </a:cubicBezTo>
                  <a:cubicBezTo>
                    <a:pt x="57" y="182"/>
                    <a:pt x="60" y="172"/>
                    <a:pt x="64" y="163"/>
                  </a:cubicBezTo>
                  <a:cubicBezTo>
                    <a:pt x="67" y="155"/>
                    <a:pt x="80" y="123"/>
                    <a:pt x="81" y="119"/>
                  </a:cubicBezTo>
                  <a:cubicBezTo>
                    <a:pt x="82" y="115"/>
                    <a:pt x="83" y="111"/>
                    <a:pt x="83" y="108"/>
                  </a:cubicBezTo>
                  <a:cubicBezTo>
                    <a:pt x="83" y="91"/>
                    <a:pt x="69" y="78"/>
                    <a:pt x="50" y="78"/>
                  </a:cubicBezTo>
                  <a:cubicBezTo>
                    <a:pt x="16" y="78"/>
                    <a:pt x="0" y="125"/>
                    <a:pt x="0" y="131"/>
                  </a:cubicBezTo>
                  <a:cubicBezTo>
                    <a:pt x="0" y="136"/>
                    <a:pt x="5" y="136"/>
                    <a:pt x="6" y="136"/>
                  </a:cubicBezTo>
                  <a:cubicBezTo>
                    <a:pt x="10" y="136"/>
                    <a:pt x="11" y="134"/>
                    <a:pt x="12" y="130"/>
                  </a:cubicBezTo>
                  <a:cubicBezTo>
                    <a:pt x="21" y="100"/>
                    <a:pt x="36" y="88"/>
                    <a:pt x="49" y="88"/>
                  </a:cubicBezTo>
                  <a:cubicBezTo>
                    <a:pt x="55" y="88"/>
                    <a:pt x="58" y="90"/>
                    <a:pt x="58" y="100"/>
                  </a:cubicBezTo>
                  <a:cubicBezTo>
                    <a:pt x="58" y="108"/>
                    <a:pt x="56" y="113"/>
                    <a:pt x="47" y="135"/>
                  </a:cubicBezTo>
                  <a:lnTo>
                    <a:pt x="25" y="19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0" name="Freeform 268">
              <a:extLst>
                <a:ext uri="{FF2B5EF4-FFF2-40B4-BE49-F238E27FC236}">
                  <a16:creationId xmlns:a16="http://schemas.microsoft.com/office/drawing/2014/main" id="{23B1EF2C-D521-40F9-8B75-C630745DAE83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3937000" y="2681288"/>
              <a:ext cx="52388" cy="230188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8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50 h 499"/>
                <a:gd name="T16" fmla="*/ 32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4" y="420"/>
                    <a:pt x="28" y="326"/>
                    <a:pt x="28" y="250"/>
                  </a:cubicBezTo>
                  <a:cubicBezTo>
                    <a:pt x="28" y="163"/>
                    <a:pt x="47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0" y="34"/>
                    <a:pt x="31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2" y="405"/>
                  </a:cubicBezTo>
                  <a:cubicBezTo>
                    <a:pt x="62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" name="Freeform 269">
              <a:extLst>
                <a:ext uri="{FF2B5EF4-FFF2-40B4-BE49-F238E27FC236}">
                  <a16:creationId xmlns:a16="http://schemas.microsoft.com/office/drawing/2014/main" id="{E11613D3-0C82-4936-9871-BEF78614FF11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4008438" y="2752725"/>
              <a:ext cx="112713" cy="104775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1 w 248"/>
                <a:gd name="T13" fmla="*/ 0 h 226"/>
                <a:gd name="T14" fmla="*/ 149 w 248"/>
                <a:gd name="T15" fmla="*/ 38 h 226"/>
                <a:gd name="T16" fmla="*/ 95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7 w 248"/>
                <a:gd name="T23" fmla="*/ 76 h 226"/>
                <a:gd name="T24" fmla="*/ 94 w 248"/>
                <a:gd name="T25" fmla="*/ 11 h 226"/>
                <a:gd name="T26" fmla="*/ 121 w 248"/>
                <a:gd name="T27" fmla="*/ 44 h 226"/>
                <a:gd name="T28" fmla="*/ 94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5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6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2 w 248"/>
                <a:gd name="T47" fmla="*/ 149 h 226"/>
                <a:gd name="T48" fmla="*/ 226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6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3" y="11"/>
                    <a:pt x="215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7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8" y="0"/>
                    <a:pt x="201" y="0"/>
                  </a:cubicBezTo>
                  <a:cubicBezTo>
                    <a:pt x="173" y="0"/>
                    <a:pt x="155" y="26"/>
                    <a:pt x="149" y="38"/>
                  </a:cubicBezTo>
                  <a:cubicBezTo>
                    <a:pt x="137" y="5"/>
                    <a:pt x="110" y="0"/>
                    <a:pt x="95" y="0"/>
                  </a:cubicBezTo>
                  <a:cubicBezTo>
                    <a:pt x="43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6" y="81"/>
                    <a:pt x="27" y="76"/>
                  </a:cubicBezTo>
                  <a:cubicBezTo>
                    <a:pt x="44" y="23"/>
                    <a:pt x="77" y="11"/>
                    <a:pt x="94" y="11"/>
                  </a:cubicBezTo>
                  <a:cubicBezTo>
                    <a:pt x="104" y="11"/>
                    <a:pt x="121" y="15"/>
                    <a:pt x="121" y="44"/>
                  </a:cubicBezTo>
                  <a:cubicBezTo>
                    <a:pt x="121" y="60"/>
                    <a:pt x="113" y="93"/>
                    <a:pt x="94" y="163"/>
                  </a:cubicBezTo>
                  <a:cubicBezTo>
                    <a:pt x="86" y="194"/>
                    <a:pt x="69" y="215"/>
                    <a:pt x="47" y="215"/>
                  </a:cubicBezTo>
                  <a:cubicBezTo>
                    <a:pt x="44" y="215"/>
                    <a:pt x="32" y="215"/>
                    <a:pt x="22" y="208"/>
                  </a:cubicBezTo>
                  <a:cubicBezTo>
                    <a:pt x="34" y="206"/>
                    <a:pt x="45" y="196"/>
                    <a:pt x="45" y="182"/>
                  </a:cubicBezTo>
                  <a:cubicBezTo>
                    <a:pt x="45" y="168"/>
                    <a:pt x="34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4" y="226"/>
                    <a:pt x="46" y="226"/>
                  </a:cubicBezTo>
                  <a:cubicBezTo>
                    <a:pt x="79" y="226"/>
                    <a:pt x="97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2" y="162"/>
                    <a:pt x="232" y="149"/>
                  </a:cubicBezTo>
                  <a:cubicBezTo>
                    <a:pt x="232" y="144"/>
                    <a:pt x="228" y="144"/>
                    <a:pt x="226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3" y="203"/>
                    <a:pt x="170" y="215"/>
                    <a:pt x="154" y="215"/>
                  </a:cubicBezTo>
                  <a:cubicBezTo>
                    <a:pt x="134" y="215"/>
                    <a:pt x="126" y="199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2" name="Freeform 270">
              <a:extLst>
                <a:ext uri="{FF2B5EF4-FFF2-40B4-BE49-F238E27FC236}">
                  <a16:creationId xmlns:a16="http://schemas.microsoft.com/office/drawing/2014/main" id="{F48F6BA2-196E-446A-A6B6-3E2364753466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4143375" y="2681288"/>
              <a:ext cx="52388" cy="23018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3" name="Freeform 271">
              <a:extLst>
                <a:ext uri="{FF2B5EF4-FFF2-40B4-BE49-F238E27FC236}">
                  <a16:creationId xmlns:a16="http://schemas.microsoft.com/office/drawing/2014/main" id="{3C1999D6-1DDD-423A-8821-ADA3E6A80064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4229100" y="2693988"/>
              <a:ext cx="47625" cy="163513"/>
            </a:xfrm>
            <a:custGeom>
              <a:avLst/>
              <a:gdLst>
                <a:gd name="T0" fmla="*/ 107 w 107"/>
                <a:gd name="T1" fmla="*/ 6 h 352"/>
                <a:gd name="T2" fmla="*/ 101 w 107"/>
                <a:gd name="T3" fmla="*/ 0 h 352"/>
                <a:gd name="T4" fmla="*/ 40 w 107"/>
                <a:gd name="T5" fmla="*/ 5 h 352"/>
                <a:gd name="T6" fmla="*/ 30 w 107"/>
                <a:gd name="T7" fmla="*/ 16 h 352"/>
                <a:gd name="T8" fmla="*/ 43 w 107"/>
                <a:gd name="T9" fmla="*/ 21 h 352"/>
                <a:gd name="T10" fmla="*/ 67 w 107"/>
                <a:gd name="T11" fmla="*/ 30 h 352"/>
                <a:gd name="T12" fmla="*/ 66 w 107"/>
                <a:gd name="T13" fmla="*/ 40 h 352"/>
                <a:gd name="T14" fmla="*/ 3 w 107"/>
                <a:gd name="T15" fmla="*/ 289 h 352"/>
                <a:gd name="T16" fmla="*/ 0 w 107"/>
                <a:gd name="T17" fmla="*/ 306 h 352"/>
                <a:gd name="T18" fmla="*/ 46 w 107"/>
                <a:gd name="T19" fmla="*/ 352 h 352"/>
                <a:gd name="T20" fmla="*/ 83 w 107"/>
                <a:gd name="T21" fmla="*/ 324 h 352"/>
                <a:gd name="T22" fmla="*/ 98 w 107"/>
                <a:gd name="T23" fmla="*/ 275 h 352"/>
                <a:gd name="T24" fmla="*/ 92 w 107"/>
                <a:gd name="T25" fmla="*/ 270 h 352"/>
                <a:gd name="T26" fmla="*/ 85 w 107"/>
                <a:gd name="T27" fmla="*/ 279 h 352"/>
                <a:gd name="T28" fmla="*/ 47 w 107"/>
                <a:gd name="T29" fmla="*/ 341 h 352"/>
                <a:gd name="T30" fmla="*/ 32 w 107"/>
                <a:gd name="T31" fmla="*/ 318 h 352"/>
                <a:gd name="T32" fmla="*/ 35 w 107"/>
                <a:gd name="T33" fmla="*/ 294 h 352"/>
                <a:gd name="T34" fmla="*/ 107 w 107"/>
                <a:gd name="T35" fmla="*/ 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7" h="352">
                  <a:moveTo>
                    <a:pt x="107" y="6"/>
                  </a:moveTo>
                  <a:cubicBezTo>
                    <a:pt x="107" y="5"/>
                    <a:pt x="107" y="0"/>
                    <a:pt x="101" y="0"/>
                  </a:cubicBezTo>
                  <a:cubicBezTo>
                    <a:pt x="89" y="0"/>
                    <a:pt x="53" y="4"/>
                    <a:pt x="40" y="5"/>
                  </a:cubicBezTo>
                  <a:cubicBezTo>
                    <a:pt x="36" y="6"/>
                    <a:pt x="30" y="6"/>
                    <a:pt x="30" y="16"/>
                  </a:cubicBezTo>
                  <a:cubicBezTo>
                    <a:pt x="30" y="21"/>
                    <a:pt x="35" y="21"/>
                    <a:pt x="43" y="21"/>
                  </a:cubicBezTo>
                  <a:cubicBezTo>
                    <a:pt x="67" y="21"/>
                    <a:pt x="67" y="26"/>
                    <a:pt x="67" y="30"/>
                  </a:cubicBezTo>
                  <a:lnTo>
                    <a:pt x="66" y="40"/>
                  </a:lnTo>
                  <a:lnTo>
                    <a:pt x="3" y="289"/>
                  </a:lnTo>
                  <a:cubicBezTo>
                    <a:pt x="1" y="295"/>
                    <a:pt x="0" y="298"/>
                    <a:pt x="0" y="306"/>
                  </a:cubicBezTo>
                  <a:cubicBezTo>
                    <a:pt x="0" y="334"/>
                    <a:pt x="22" y="352"/>
                    <a:pt x="46" y="352"/>
                  </a:cubicBezTo>
                  <a:cubicBezTo>
                    <a:pt x="62" y="352"/>
                    <a:pt x="75" y="342"/>
                    <a:pt x="83" y="324"/>
                  </a:cubicBezTo>
                  <a:cubicBezTo>
                    <a:pt x="92" y="305"/>
                    <a:pt x="98" y="276"/>
                    <a:pt x="98" y="275"/>
                  </a:cubicBezTo>
                  <a:cubicBezTo>
                    <a:pt x="98" y="270"/>
                    <a:pt x="94" y="270"/>
                    <a:pt x="92" y="270"/>
                  </a:cubicBezTo>
                  <a:cubicBezTo>
                    <a:pt x="87" y="270"/>
                    <a:pt x="87" y="272"/>
                    <a:pt x="85" y="279"/>
                  </a:cubicBezTo>
                  <a:cubicBezTo>
                    <a:pt x="77" y="312"/>
                    <a:pt x="67" y="341"/>
                    <a:pt x="47" y="341"/>
                  </a:cubicBezTo>
                  <a:cubicBezTo>
                    <a:pt x="32" y="341"/>
                    <a:pt x="32" y="325"/>
                    <a:pt x="32" y="318"/>
                  </a:cubicBezTo>
                  <a:cubicBezTo>
                    <a:pt x="32" y="306"/>
                    <a:pt x="33" y="304"/>
                    <a:pt x="35" y="294"/>
                  </a:cubicBezTo>
                  <a:lnTo>
                    <a:pt x="107" y="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4" name="Freeform 272">
              <a:extLst>
                <a:ext uri="{FF2B5EF4-FFF2-40B4-BE49-F238E27FC236}">
                  <a16:creationId xmlns:a16="http://schemas.microsoft.com/office/drawing/2014/main" id="{9259C0B2-E1E6-4C35-BD21-C051E8249E79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4302125" y="2646363"/>
              <a:ext cx="79375" cy="114300"/>
            </a:xfrm>
            <a:custGeom>
              <a:avLst/>
              <a:gdLst>
                <a:gd name="T0" fmla="*/ 83 w 172"/>
                <a:gd name="T1" fmla="*/ 10 h 245"/>
                <a:gd name="T2" fmla="*/ 84 w 172"/>
                <a:gd name="T3" fmla="*/ 4 h 245"/>
                <a:gd name="T4" fmla="*/ 79 w 172"/>
                <a:gd name="T5" fmla="*/ 0 h 245"/>
                <a:gd name="T6" fmla="*/ 34 w 172"/>
                <a:gd name="T7" fmla="*/ 3 h 245"/>
                <a:gd name="T8" fmla="*/ 26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1 h 245"/>
                <a:gd name="T28" fmla="*/ 89 w 172"/>
                <a:gd name="T29" fmla="*/ 198 h 245"/>
                <a:gd name="T30" fmla="*/ 87 w 172"/>
                <a:gd name="T31" fmla="*/ 209 h 245"/>
                <a:gd name="T32" fmla="*/ 124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5 w 172"/>
                <a:gd name="T41" fmla="*/ 235 h 245"/>
                <a:gd name="T42" fmla="*/ 113 w 172"/>
                <a:gd name="T43" fmla="*/ 217 h 245"/>
                <a:gd name="T44" fmla="*/ 115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4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8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6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1"/>
                  </a:cubicBezTo>
                  <a:cubicBezTo>
                    <a:pt x="90" y="193"/>
                    <a:pt x="90" y="195"/>
                    <a:pt x="89" y="198"/>
                  </a:cubicBezTo>
                  <a:cubicBezTo>
                    <a:pt x="87" y="204"/>
                    <a:pt x="87" y="205"/>
                    <a:pt x="87" y="209"/>
                  </a:cubicBezTo>
                  <a:cubicBezTo>
                    <a:pt x="87" y="234"/>
                    <a:pt x="108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3" y="235"/>
                    <a:pt x="125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7"/>
                    <a:pt x="84" y="136"/>
                    <a:pt x="90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6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2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5" name="Freeform 273">
              <a:extLst>
                <a:ext uri="{FF2B5EF4-FFF2-40B4-BE49-F238E27FC236}">
                  <a16:creationId xmlns:a16="http://schemas.microsoft.com/office/drawing/2014/main" id="{17A097BB-6205-41AD-9F35-B2AAB4FB88F4}"/>
                </a:ext>
              </a:extLst>
            </p:cNvPr>
            <p:cNvSpPr>
              <a:spLocks noEditPoints="1"/>
            </p:cNvSpPr>
            <p:nvPr>
              <p:custDataLst>
                <p:tags r:id="rId57"/>
              </p:custDataLst>
            </p:nvPr>
          </p:nvSpPr>
          <p:spPr bwMode="auto">
            <a:xfrm>
              <a:off x="4286250" y="2803525"/>
              <a:ext cx="69850" cy="141288"/>
            </a:xfrm>
            <a:custGeom>
              <a:avLst/>
              <a:gdLst>
                <a:gd name="T0" fmla="*/ 153 w 153"/>
                <a:gd name="T1" fmla="*/ 14 h 303"/>
                <a:gd name="T2" fmla="*/ 139 w 153"/>
                <a:gd name="T3" fmla="*/ 0 h 303"/>
                <a:gd name="T4" fmla="*/ 120 w 153"/>
                <a:gd name="T5" fmla="*/ 20 h 303"/>
                <a:gd name="T6" fmla="*/ 134 w 153"/>
                <a:gd name="T7" fmla="*/ 33 h 303"/>
                <a:gd name="T8" fmla="*/ 153 w 153"/>
                <a:gd name="T9" fmla="*/ 14 h 303"/>
                <a:gd name="T10" fmla="*/ 79 w 153"/>
                <a:gd name="T11" fmla="*/ 249 h 303"/>
                <a:gd name="T12" fmla="*/ 34 w 153"/>
                <a:gd name="T13" fmla="*/ 293 h 303"/>
                <a:gd name="T14" fmla="*/ 22 w 153"/>
                <a:gd name="T15" fmla="*/ 291 h 303"/>
                <a:gd name="T16" fmla="*/ 34 w 153"/>
                <a:gd name="T17" fmla="*/ 273 h 303"/>
                <a:gd name="T18" fmla="*/ 20 w 153"/>
                <a:gd name="T19" fmla="*/ 260 h 303"/>
                <a:gd name="T20" fmla="*/ 0 w 153"/>
                <a:gd name="T21" fmla="*/ 281 h 303"/>
                <a:gd name="T22" fmla="*/ 35 w 153"/>
                <a:gd name="T23" fmla="*/ 303 h 303"/>
                <a:gd name="T24" fmla="*/ 107 w 153"/>
                <a:gd name="T25" fmla="*/ 248 h 303"/>
                <a:gd name="T26" fmla="*/ 139 w 153"/>
                <a:gd name="T27" fmla="*/ 123 h 303"/>
                <a:gd name="T28" fmla="*/ 140 w 153"/>
                <a:gd name="T29" fmla="*/ 111 h 303"/>
                <a:gd name="T30" fmla="*/ 103 w 153"/>
                <a:gd name="T31" fmla="*/ 78 h 303"/>
                <a:gd name="T32" fmla="*/ 42 w 153"/>
                <a:gd name="T33" fmla="*/ 131 h 303"/>
                <a:gd name="T34" fmla="*/ 48 w 153"/>
                <a:gd name="T35" fmla="*/ 136 h 303"/>
                <a:gd name="T36" fmla="*/ 55 w 153"/>
                <a:gd name="T37" fmla="*/ 130 h 303"/>
                <a:gd name="T38" fmla="*/ 102 w 153"/>
                <a:gd name="T39" fmla="*/ 88 h 303"/>
                <a:gd name="T40" fmla="*/ 114 w 153"/>
                <a:gd name="T41" fmla="*/ 105 h 303"/>
                <a:gd name="T42" fmla="*/ 113 w 153"/>
                <a:gd name="T43" fmla="*/ 115 h 303"/>
                <a:gd name="T44" fmla="*/ 79 w 153"/>
                <a:gd name="T45" fmla="*/ 249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53" h="303">
                  <a:moveTo>
                    <a:pt x="153" y="14"/>
                  </a:moveTo>
                  <a:cubicBezTo>
                    <a:pt x="153" y="8"/>
                    <a:pt x="149" y="0"/>
                    <a:pt x="139" y="0"/>
                  </a:cubicBezTo>
                  <a:cubicBezTo>
                    <a:pt x="129" y="0"/>
                    <a:pt x="120" y="10"/>
                    <a:pt x="120" y="20"/>
                  </a:cubicBezTo>
                  <a:cubicBezTo>
                    <a:pt x="120" y="25"/>
                    <a:pt x="124" y="33"/>
                    <a:pt x="134" y="33"/>
                  </a:cubicBezTo>
                  <a:cubicBezTo>
                    <a:pt x="143" y="33"/>
                    <a:pt x="153" y="24"/>
                    <a:pt x="153" y="14"/>
                  </a:cubicBezTo>
                  <a:close/>
                  <a:moveTo>
                    <a:pt x="79" y="249"/>
                  </a:moveTo>
                  <a:cubicBezTo>
                    <a:pt x="73" y="273"/>
                    <a:pt x="55" y="293"/>
                    <a:pt x="34" y="293"/>
                  </a:cubicBezTo>
                  <a:cubicBezTo>
                    <a:pt x="30" y="293"/>
                    <a:pt x="26" y="292"/>
                    <a:pt x="22" y="291"/>
                  </a:cubicBezTo>
                  <a:cubicBezTo>
                    <a:pt x="31" y="287"/>
                    <a:pt x="34" y="279"/>
                    <a:pt x="34" y="273"/>
                  </a:cubicBezTo>
                  <a:cubicBezTo>
                    <a:pt x="34" y="265"/>
                    <a:pt x="27" y="260"/>
                    <a:pt x="20" y="260"/>
                  </a:cubicBezTo>
                  <a:cubicBezTo>
                    <a:pt x="9" y="260"/>
                    <a:pt x="0" y="270"/>
                    <a:pt x="0" y="281"/>
                  </a:cubicBezTo>
                  <a:cubicBezTo>
                    <a:pt x="0" y="294"/>
                    <a:pt x="14" y="303"/>
                    <a:pt x="35" y="303"/>
                  </a:cubicBezTo>
                  <a:cubicBezTo>
                    <a:pt x="56" y="303"/>
                    <a:pt x="96" y="290"/>
                    <a:pt x="107" y="248"/>
                  </a:cubicBezTo>
                  <a:lnTo>
                    <a:pt x="139" y="123"/>
                  </a:lnTo>
                  <a:cubicBezTo>
                    <a:pt x="140" y="119"/>
                    <a:pt x="140" y="116"/>
                    <a:pt x="140" y="111"/>
                  </a:cubicBezTo>
                  <a:cubicBezTo>
                    <a:pt x="140" y="91"/>
                    <a:pt x="124" y="78"/>
                    <a:pt x="103" y="78"/>
                  </a:cubicBezTo>
                  <a:cubicBezTo>
                    <a:pt x="64" y="78"/>
                    <a:pt x="42" y="126"/>
                    <a:pt x="42" y="131"/>
                  </a:cubicBezTo>
                  <a:cubicBezTo>
                    <a:pt x="42" y="136"/>
                    <a:pt x="47" y="136"/>
                    <a:pt x="48" y="136"/>
                  </a:cubicBezTo>
                  <a:cubicBezTo>
                    <a:pt x="52" y="136"/>
                    <a:pt x="52" y="135"/>
                    <a:pt x="55" y="130"/>
                  </a:cubicBezTo>
                  <a:cubicBezTo>
                    <a:pt x="64" y="109"/>
                    <a:pt x="82" y="88"/>
                    <a:pt x="102" y="88"/>
                  </a:cubicBezTo>
                  <a:cubicBezTo>
                    <a:pt x="111" y="88"/>
                    <a:pt x="114" y="94"/>
                    <a:pt x="114" y="105"/>
                  </a:cubicBezTo>
                  <a:cubicBezTo>
                    <a:pt x="114" y="109"/>
                    <a:pt x="113" y="113"/>
                    <a:pt x="113" y="115"/>
                  </a:cubicBezTo>
                  <a:lnTo>
                    <a:pt x="79" y="24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6" name="Freeform 274">
              <a:extLst>
                <a:ext uri="{FF2B5EF4-FFF2-40B4-BE49-F238E27FC236}">
                  <a16:creationId xmlns:a16="http://schemas.microsoft.com/office/drawing/2014/main" id="{376644AE-A260-4259-AE4E-BBE716E45EC9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4424363" y="2681288"/>
              <a:ext cx="52388" cy="230188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50 h 499"/>
                <a:gd name="T6" fmla="*/ 110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8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10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7" name="Freeform 275">
              <a:extLst>
                <a:ext uri="{FF2B5EF4-FFF2-40B4-BE49-F238E27FC236}">
                  <a16:creationId xmlns:a16="http://schemas.microsoft.com/office/drawing/2014/main" id="{D3F059E9-E302-47B9-BAB5-565E2DCB3199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4495800" y="2752725"/>
              <a:ext cx="114300" cy="104775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7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8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99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5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7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2" y="15"/>
                    <a:pt x="122" y="44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8" y="215"/>
                  </a:cubicBezTo>
                  <a:cubicBezTo>
                    <a:pt x="45" y="215"/>
                    <a:pt x="33" y="215"/>
                    <a:pt x="23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8" name="Freeform 276">
              <a:extLst>
                <a:ext uri="{FF2B5EF4-FFF2-40B4-BE49-F238E27FC236}">
                  <a16:creationId xmlns:a16="http://schemas.microsoft.com/office/drawing/2014/main" id="{7B1A5B44-7FFC-429D-B06B-B54B0D2F9BF1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4632325" y="2681288"/>
              <a:ext cx="52388" cy="23018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7 h 499"/>
                <a:gd name="T10" fmla="*/ 87 w 116"/>
                <a:gd name="T11" fmla="*/ 250 h 499"/>
                <a:gd name="T12" fmla="*/ 6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9" name="Freeform 277">
              <a:extLst>
                <a:ext uri="{FF2B5EF4-FFF2-40B4-BE49-F238E27FC236}">
                  <a16:creationId xmlns:a16="http://schemas.microsoft.com/office/drawing/2014/main" id="{F261248A-351A-418D-BFF7-450D19FBE076}"/>
                </a:ext>
              </a:extLst>
            </p:cNvPr>
            <p:cNvSpPr>
              <a:spLocks noEditPoints="1"/>
            </p:cNvSpPr>
            <p:nvPr>
              <p:custDataLst>
                <p:tags r:id="rId61"/>
              </p:custDataLst>
            </p:nvPr>
          </p:nvSpPr>
          <p:spPr bwMode="auto">
            <a:xfrm>
              <a:off x="4752975" y="2693988"/>
              <a:ext cx="111125" cy="163513"/>
            </a:xfrm>
            <a:custGeom>
              <a:avLst/>
              <a:gdLst>
                <a:gd name="T0" fmla="*/ 173 w 246"/>
                <a:gd name="T1" fmla="*/ 319 h 352"/>
                <a:gd name="T2" fmla="*/ 173 w 246"/>
                <a:gd name="T3" fmla="*/ 352 h 352"/>
                <a:gd name="T4" fmla="*/ 246 w 246"/>
                <a:gd name="T5" fmla="*/ 346 h 352"/>
                <a:gd name="T6" fmla="*/ 246 w 246"/>
                <a:gd name="T7" fmla="*/ 331 h 352"/>
                <a:gd name="T8" fmla="*/ 207 w 246"/>
                <a:gd name="T9" fmla="*/ 303 h 352"/>
                <a:gd name="T10" fmla="*/ 207 w 246"/>
                <a:gd name="T11" fmla="*/ 0 h 352"/>
                <a:gd name="T12" fmla="*/ 136 w 246"/>
                <a:gd name="T13" fmla="*/ 6 h 352"/>
                <a:gd name="T14" fmla="*/ 136 w 246"/>
                <a:gd name="T15" fmla="*/ 21 h 352"/>
                <a:gd name="T16" fmla="*/ 174 w 246"/>
                <a:gd name="T17" fmla="*/ 49 h 352"/>
                <a:gd name="T18" fmla="*/ 174 w 246"/>
                <a:gd name="T19" fmla="*/ 157 h 352"/>
                <a:gd name="T20" fmla="*/ 112 w 246"/>
                <a:gd name="T21" fmla="*/ 126 h 352"/>
                <a:gd name="T22" fmla="*/ 0 w 246"/>
                <a:gd name="T23" fmla="*/ 239 h 352"/>
                <a:gd name="T24" fmla="*/ 106 w 246"/>
                <a:gd name="T25" fmla="*/ 352 h 352"/>
                <a:gd name="T26" fmla="*/ 173 w 246"/>
                <a:gd name="T27" fmla="*/ 319 h 352"/>
                <a:gd name="T28" fmla="*/ 173 w 246"/>
                <a:gd name="T29" fmla="*/ 185 h 352"/>
                <a:gd name="T30" fmla="*/ 173 w 246"/>
                <a:gd name="T31" fmla="*/ 288 h 352"/>
                <a:gd name="T32" fmla="*/ 167 w 246"/>
                <a:gd name="T33" fmla="*/ 306 h 352"/>
                <a:gd name="T34" fmla="*/ 109 w 246"/>
                <a:gd name="T35" fmla="*/ 341 h 352"/>
                <a:gd name="T36" fmla="*/ 56 w 246"/>
                <a:gd name="T37" fmla="*/ 309 h 352"/>
                <a:gd name="T38" fmla="*/ 42 w 246"/>
                <a:gd name="T39" fmla="*/ 240 h 352"/>
                <a:gd name="T40" fmla="*/ 57 w 246"/>
                <a:gd name="T41" fmla="*/ 169 h 352"/>
                <a:gd name="T42" fmla="*/ 114 w 246"/>
                <a:gd name="T43" fmla="*/ 137 h 352"/>
                <a:gd name="T44" fmla="*/ 167 w 246"/>
                <a:gd name="T45" fmla="*/ 167 h 352"/>
                <a:gd name="T46" fmla="*/ 173 w 246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52">
                  <a:moveTo>
                    <a:pt x="173" y="319"/>
                  </a:moveTo>
                  <a:lnTo>
                    <a:pt x="173" y="352"/>
                  </a:lnTo>
                  <a:lnTo>
                    <a:pt x="246" y="346"/>
                  </a:lnTo>
                  <a:lnTo>
                    <a:pt x="246" y="331"/>
                  </a:lnTo>
                  <a:cubicBezTo>
                    <a:pt x="211" y="331"/>
                    <a:pt x="207" y="327"/>
                    <a:pt x="207" y="303"/>
                  </a:cubicBezTo>
                  <a:lnTo>
                    <a:pt x="207" y="0"/>
                  </a:lnTo>
                  <a:lnTo>
                    <a:pt x="136" y="6"/>
                  </a:lnTo>
                  <a:lnTo>
                    <a:pt x="136" y="21"/>
                  </a:lnTo>
                  <a:cubicBezTo>
                    <a:pt x="170" y="21"/>
                    <a:pt x="174" y="25"/>
                    <a:pt x="174" y="49"/>
                  </a:cubicBezTo>
                  <a:lnTo>
                    <a:pt x="174" y="157"/>
                  </a:lnTo>
                  <a:cubicBezTo>
                    <a:pt x="160" y="139"/>
                    <a:pt x="139" y="126"/>
                    <a:pt x="112" y="126"/>
                  </a:cubicBezTo>
                  <a:cubicBezTo>
                    <a:pt x="53" y="126"/>
                    <a:pt x="0" y="175"/>
                    <a:pt x="0" y="239"/>
                  </a:cubicBezTo>
                  <a:cubicBezTo>
                    <a:pt x="0" y="303"/>
                    <a:pt x="49" y="352"/>
                    <a:pt x="106" y="352"/>
                  </a:cubicBezTo>
                  <a:cubicBezTo>
                    <a:pt x="138" y="352"/>
                    <a:pt x="160" y="335"/>
                    <a:pt x="173" y="319"/>
                  </a:cubicBezTo>
                  <a:close/>
                  <a:moveTo>
                    <a:pt x="173" y="185"/>
                  </a:moveTo>
                  <a:lnTo>
                    <a:pt x="173" y="288"/>
                  </a:lnTo>
                  <a:cubicBezTo>
                    <a:pt x="173" y="297"/>
                    <a:pt x="173" y="298"/>
                    <a:pt x="167" y="306"/>
                  </a:cubicBezTo>
                  <a:cubicBezTo>
                    <a:pt x="153" y="330"/>
                    <a:pt x="130" y="341"/>
                    <a:pt x="109" y="341"/>
                  </a:cubicBezTo>
                  <a:cubicBezTo>
                    <a:pt x="86" y="341"/>
                    <a:pt x="68" y="328"/>
                    <a:pt x="56" y="309"/>
                  </a:cubicBezTo>
                  <a:cubicBezTo>
                    <a:pt x="43" y="289"/>
                    <a:pt x="42" y="260"/>
                    <a:pt x="42" y="240"/>
                  </a:cubicBezTo>
                  <a:cubicBezTo>
                    <a:pt x="42" y="221"/>
                    <a:pt x="43" y="191"/>
                    <a:pt x="57" y="169"/>
                  </a:cubicBezTo>
                  <a:cubicBezTo>
                    <a:pt x="68" y="153"/>
                    <a:pt x="87" y="137"/>
                    <a:pt x="114" y="137"/>
                  </a:cubicBezTo>
                  <a:cubicBezTo>
                    <a:pt x="131" y="137"/>
                    <a:pt x="152" y="144"/>
                    <a:pt x="167" y="167"/>
                  </a:cubicBezTo>
                  <a:cubicBezTo>
                    <a:pt x="173" y="175"/>
                    <a:pt x="173" y="176"/>
                    <a:pt x="173" y="18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0" name="Freeform 278">
              <a:extLst>
                <a:ext uri="{FF2B5EF4-FFF2-40B4-BE49-F238E27FC236}">
                  <a16:creationId xmlns:a16="http://schemas.microsoft.com/office/drawing/2014/main" id="{94293616-FD4E-48BA-AFAD-672A66F470CB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4876800" y="2752725"/>
              <a:ext cx="112713" cy="104775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1 w 248"/>
                <a:gd name="T13" fmla="*/ 0 h 226"/>
                <a:gd name="T14" fmla="*/ 149 w 248"/>
                <a:gd name="T15" fmla="*/ 38 h 226"/>
                <a:gd name="T16" fmla="*/ 95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7 w 248"/>
                <a:gd name="T23" fmla="*/ 76 h 226"/>
                <a:gd name="T24" fmla="*/ 94 w 248"/>
                <a:gd name="T25" fmla="*/ 11 h 226"/>
                <a:gd name="T26" fmla="*/ 121 w 248"/>
                <a:gd name="T27" fmla="*/ 44 h 226"/>
                <a:gd name="T28" fmla="*/ 94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5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6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2 w 248"/>
                <a:gd name="T47" fmla="*/ 149 h 226"/>
                <a:gd name="T48" fmla="*/ 226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6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3" y="11"/>
                    <a:pt x="215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7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8" y="0"/>
                    <a:pt x="201" y="0"/>
                  </a:cubicBezTo>
                  <a:cubicBezTo>
                    <a:pt x="173" y="0"/>
                    <a:pt x="155" y="26"/>
                    <a:pt x="149" y="38"/>
                  </a:cubicBezTo>
                  <a:cubicBezTo>
                    <a:pt x="137" y="5"/>
                    <a:pt x="110" y="0"/>
                    <a:pt x="95" y="0"/>
                  </a:cubicBezTo>
                  <a:cubicBezTo>
                    <a:pt x="43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6" y="81"/>
                    <a:pt x="27" y="76"/>
                  </a:cubicBezTo>
                  <a:cubicBezTo>
                    <a:pt x="44" y="23"/>
                    <a:pt x="77" y="11"/>
                    <a:pt x="94" y="11"/>
                  </a:cubicBezTo>
                  <a:cubicBezTo>
                    <a:pt x="104" y="11"/>
                    <a:pt x="121" y="15"/>
                    <a:pt x="121" y="44"/>
                  </a:cubicBezTo>
                  <a:cubicBezTo>
                    <a:pt x="121" y="60"/>
                    <a:pt x="113" y="93"/>
                    <a:pt x="94" y="163"/>
                  </a:cubicBezTo>
                  <a:cubicBezTo>
                    <a:pt x="86" y="194"/>
                    <a:pt x="69" y="215"/>
                    <a:pt x="47" y="215"/>
                  </a:cubicBezTo>
                  <a:cubicBezTo>
                    <a:pt x="44" y="215"/>
                    <a:pt x="32" y="215"/>
                    <a:pt x="22" y="208"/>
                  </a:cubicBezTo>
                  <a:cubicBezTo>
                    <a:pt x="34" y="206"/>
                    <a:pt x="45" y="196"/>
                    <a:pt x="45" y="182"/>
                  </a:cubicBezTo>
                  <a:cubicBezTo>
                    <a:pt x="45" y="168"/>
                    <a:pt x="34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6" y="226"/>
                  </a:cubicBezTo>
                  <a:cubicBezTo>
                    <a:pt x="79" y="226"/>
                    <a:pt x="97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2" y="162"/>
                    <a:pt x="232" y="149"/>
                  </a:cubicBezTo>
                  <a:cubicBezTo>
                    <a:pt x="232" y="144"/>
                    <a:pt x="228" y="144"/>
                    <a:pt x="226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3" y="203"/>
                    <a:pt x="170" y="215"/>
                    <a:pt x="154" y="215"/>
                  </a:cubicBezTo>
                  <a:cubicBezTo>
                    <a:pt x="134" y="215"/>
                    <a:pt x="126" y="199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63" name="Group 662">
            <a:extLst>
              <a:ext uri="{FF2B5EF4-FFF2-40B4-BE49-F238E27FC236}">
                <a16:creationId xmlns:a16="http://schemas.microsoft.com/office/drawing/2014/main" id="{4C38E67A-44CB-4D52-9EFF-4ED117F5A041}"/>
              </a:ext>
            </a:extLst>
          </p:cNvPr>
          <p:cNvGrpSpPr/>
          <p:nvPr/>
        </p:nvGrpSpPr>
        <p:grpSpPr>
          <a:xfrm>
            <a:off x="2902103" y="3533399"/>
            <a:ext cx="1454963" cy="386859"/>
            <a:chOff x="9373704" y="5278477"/>
            <a:chExt cx="1341283" cy="640103"/>
          </a:xfrm>
        </p:grpSpPr>
        <p:sp>
          <p:nvSpPr>
            <p:cNvPr id="664" name="TextBox 663">
              <a:extLst>
                <a:ext uri="{FF2B5EF4-FFF2-40B4-BE49-F238E27FC236}">
                  <a16:creationId xmlns:a16="http://schemas.microsoft.com/office/drawing/2014/main" id="{3856980C-3022-4585-B91F-D9B99A2B6040}"/>
                </a:ext>
              </a:extLst>
            </p:cNvPr>
            <p:cNvSpPr txBox="1"/>
            <p:nvPr/>
          </p:nvSpPr>
          <p:spPr>
            <a:xfrm>
              <a:off x="9387891" y="5301974"/>
              <a:ext cx="1291945" cy="611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Mass matrix</a:t>
              </a:r>
            </a:p>
          </p:txBody>
        </p:sp>
        <p:sp>
          <p:nvSpPr>
            <p:cNvPr id="665" name="Rectangle: Rounded Corners 664">
              <a:extLst>
                <a:ext uri="{FF2B5EF4-FFF2-40B4-BE49-F238E27FC236}">
                  <a16:creationId xmlns:a16="http://schemas.microsoft.com/office/drawing/2014/main" id="{DD66AA5F-995A-4017-81D9-C4CC21CBD842}"/>
                </a:ext>
              </a:extLst>
            </p:cNvPr>
            <p:cNvSpPr/>
            <p:nvPr/>
          </p:nvSpPr>
          <p:spPr>
            <a:xfrm>
              <a:off x="9373704" y="5278477"/>
              <a:ext cx="1341283" cy="640103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09" name="Group 708">
            <a:extLst>
              <a:ext uri="{FF2B5EF4-FFF2-40B4-BE49-F238E27FC236}">
                <a16:creationId xmlns:a16="http://schemas.microsoft.com/office/drawing/2014/main" id="{3C57140E-5648-4F3C-BAC8-3F9368715983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3055321" y="5332423"/>
            <a:ext cx="3729038" cy="579438"/>
            <a:chOff x="2540000" y="2540000"/>
            <a:chExt cx="3729038" cy="579438"/>
          </a:xfrm>
        </p:grpSpPr>
        <p:sp>
          <p:nvSpPr>
            <p:cNvPr id="673" name="Freeform 285">
              <a:extLst>
                <a:ext uri="{FF2B5EF4-FFF2-40B4-BE49-F238E27FC236}">
                  <a16:creationId xmlns:a16="http://schemas.microsoft.com/office/drawing/2014/main" id="{A0F06249-9278-439D-A417-97631FC1D8AC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540000" y="2736850"/>
              <a:ext cx="247650" cy="174625"/>
            </a:xfrm>
            <a:custGeom>
              <a:avLst/>
              <a:gdLst>
                <a:gd name="T0" fmla="*/ 178 w 543"/>
                <a:gd name="T1" fmla="*/ 73 h 376"/>
                <a:gd name="T2" fmla="*/ 242 w 543"/>
                <a:gd name="T3" fmla="*/ 302 h 376"/>
                <a:gd name="T4" fmla="*/ 263 w 543"/>
                <a:gd name="T5" fmla="*/ 334 h 376"/>
                <a:gd name="T6" fmla="*/ 275 w 543"/>
                <a:gd name="T7" fmla="*/ 325 h 376"/>
                <a:gd name="T8" fmla="*/ 374 w 543"/>
                <a:gd name="T9" fmla="*/ 220 h 376"/>
                <a:gd name="T10" fmla="*/ 483 w 543"/>
                <a:gd name="T11" fmla="*/ 93 h 376"/>
                <a:gd name="T12" fmla="*/ 458 w 543"/>
                <a:gd name="T13" fmla="*/ 306 h 376"/>
                <a:gd name="T14" fmla="*/ 460 w 543"/>
                <a:gd name="T15" fmla="*/ 346 h 376"/>
                <a:gd name="T16" fmla="*/ 484 w 543"/>
                <a:gd name="T17" fmla="*/ 366 h 376"/>
                <a:gd name="T18" fmla="*/ 543 w 543"/>
                <a:gd name="T19" fmla="*/ 334 h 376"/>
                <a:gd name="T20" fmla="*/ 538 w 543"/>
                <a:gd name="T21" fmla="*/ 330 h 376"/>
                <a:gd name="T22" fmla="*/ 516 w 543"/>
                <a:gd name="T23" fmla="*/ 338 h 376"/>
                <a:gd name="T24" fmla="*/ 502 w 543"/>
                <a:gd name="T25" fmla="*/ 318 h 376"/>
                <a:gd name="T26" fmla="*/ 501 w 543"/>
                <a:gd name="T27" fmla="*/ 285 h 376"/>
                <a:gd name="T28" fmla="*/ 537 w 543"/>
                <a:gd name="T29" fmla="*/ 16 h 376"/>
                <a:gd name="T30" fmla="*/ 538 w 543"/>
                <a:gd name="T31" fmla="*/ 8 h 376"/>
                <a:gd name="T32" fmla="*/ 534 w 543"/>
                <a:gd name="T33" fmla="*/ 0 h 376"/>
                <a:gd name="T34" fmla="*/ 522 w 543"/>
                <a:gd name="T35" fmla="*/ 12 h 376"/>
                <a:gd name="T36" fmla="*/ 280 w 543"/>
                <a:gd name="T37" fmla="*/ 285 h 376"/>
                <a:gd name="T38" fmla="*/ 241 w 543"/>
                <a:gd name="T39" fmla="*/ 170 h 376"/>
                <a:gd name="T40" fmla="*/ 210 w 543"/>
                <a:gd name="T41" fmla="*/ 24 h 376"/>
                <a:gd name="T42" fmla="*/ 206 w 543"/>
                <a:gd name="T43" fmla="*/ 2 h 376"/>
                <a:gd name="T44" fmla="*/ 200 w 543"/>
                <a:gd name="T45" fmla="*/ 0 h 376"/>
                <a:gd name="T46" fmla="*/ 169 w 543"/>
                <a:gd name="T47" fmla="*/ 21 h 376"/>
                <a:gd name="T48" fmla="*/ 118 w 543"/>
                <a:gd name="T49" fmla="*/ 224 h 376"/>
                <a:gd name="T50" fmla="*/ 58 w 543"/>
                <a:gd name="T51" fmla="*/ 330 h 376"/>
                <a:gd name="T52" fmla="*/ 22 w 543"/>
                <a:gd name="T53" fmla="*/ 317 h 376"/>
                <a:gd name="T54" fmla="*/ 17 w 543"/>
                <a:gd name="T55" fmla="*/ 314 h 376"/>
                <a:gd name="T56" fmla="*/ 0 w 543"/>
                <a:gd name="T57" fmla="*/ 350 h 376"/>
                <a:gd name="T58" fmla="*/ 15 w 543"/>
                <a:gd name="T59" fmla="*/ 369 h 376"/>
                <a:gd name="T60" fmla="*/ 42 w 543"/>
                <a:gd name="T61" fmla="*/ 376 h 376"/>
                <a:gd name="T62" fmla="*/ 113 w 543"/>
                <a:gd name="T63" fmla="*/ 280 h 376"/>
                <a:gd name="T64" fmla="*/ 178 w 543"/>
                <a:gd name="T65" fmla="*/ 73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43" h="376">
                  <a:moveTo>
                    <a:pt x="178" y="73"/>
                  </a:moveTo>
                  <a:cubicBezTo>
                    <a:pt x="192" y="138"/>
                    <a:pt x="213" y="244"/>
                    <a:pt x="242" y="302"/>
                  </a:cubicBezTo>
                  <a:cubicBezTo>
                    <a:pt x="253" y="323"/>
                    <a:pt x="258" y="334"/>
                    <a:pt x="263" y="334"/>
                  </a:cubicBezTo>
                  <a:cubicBezTo>
                    <a:pt x="265" y="334"/>
                    <a:pt x="266" y="334"/>
                    <a:pt x="275" y="325"/>
                  </a:cubicBezTo>
                  <a:cubicBezTo>
                    <a:pt x="313" y="289"/>
                    <a:pt x="339" y="260"/>
                    <a:pt x="374" y="220"/>
                  </a:cubicBezTo>
                  <a:lnTo>
                    <a:pt x="483" y="93"/>
                  </a:lnTo>
                  <a:cubicBezTo>
                    <a:pt x="476" y="136"/>
                    <a:pt x="458" y="248"/>
                    <a:pt x="458" y="306"/>
                  </a:cubicBezTo>
                  <a:cubicBezTo>
                    <a:pt x="458" y="320"/>
                    <a:pt x="459" y="332"/>
                    <a:pt x="460" y="346"/>
                  </a:cubicBezTo>
                  <a:cubicBezTo>
                    <a:pt x="461" y="351"/>
                    <a:pt x="463" y="366"/>
                    <a:pt x="484" y="366"/>
                  </a:cubicBezTo>
                  <a:cubicBezTo>
                    <a:pt x="505" y="366"/>
                    <a:pt x="543" y="344"/>
                    <a:pt x="543" y="334"/>
                  </a:cubicBezTo>
                  <a:cubicBezTo>
                    <a:pt x="543" y="331"/>
                    <a:pt x="540" y="330"/>
                    <a:pt x="538" y="330"/>
                  </a:cubicBezTo>
                  <a:cubicBezTo>
                    <a:pt x="532" y="330"/>
                    <a:pt x="522" y="335"/>
                    <a:pt x="516" y="338"/>
                  </a:cubicBezTo>
                  <a:cubicBezTo>
                    <a:pt x="504" y="337"/>
                    <a:pt x="503" y="329"/>
                    <a:pt x="502" y="318"/>
                  </a:cubicBezTo>
                  <a:cubicBezTo>
                    <a:pt x="501" y="302"/>
                    <a:pt x="501" y="287"/>
                    <a:pt x="501" y="285"/>
                  </a:cubicBezTo>
                  <a:cubicBezTo>
                    <a:pt x="501" y="229"/>
                    <a:pt x="523" y="78"/>
                    <a:pt x="537" y="16"/>
                  </a:cubicBezTo>
                  <a:cubicBezTo>
                    <a:pt x="538" y="13"/>
                    <a:pt x="538" y="12"/>
                    <a:pt x="538" y="8"/>
                  </a:cubicBezTo>
                  <a:cubicBezTo>
                    <a:pt x="538" y="6"/>
                    <a:pt x="538" y="0"/>
                    <a:pt x="534" y="0"/>
                  </a:cubicBezTo>
                  <a:cubicBezTo>
                    <a:pt x="532" y="0"/>
                    <a:pt x="532" y="1"/>
                    <a:pt x="522" y="12"/>
                  </a:cubicBezTo>
                  <a:cubicBezTo>
                    <a:pt x="475" y="69"/>
                    <a:pt x="330" y="243"/>
                    <a:pt x="280" y="285"/>
                  </a:cubicBezTo>
                  <a:cubicBezTo>
                    <a:pt x="268" y="259"/>
                    <a:pt x="259" y="240"/>
                    <a:pt x="241" y="170"/>
                  </a:cubicBezTo>
                  <a:cubicBezTo>
                    <a:pt x="227" y="114"/>
                    <a:pt x="218" y="72"/>
                    <a:pt x="210" y="24"/>
                  </a:cubicBezTo>
                  <a:cubicBezTo>
                    <a:pt x="208" y="17"/>
                    <a:pt x="206" y="3"/>
                    <a:pt x="206" y="2"/>
                  </a:cubicBezTo>
                  <a:cubicBezTo>
                    <a:pt x="204" y="0"/>
                    <a:pt x="202" y="0"/>
                    <a:pt x="200" y="0"/>
                  </a:cubicBezTo>
                  <a:cubicBezTo>
                    <a:pt x="192" y="0"/>
                    <a:pt x="171" y="11"/>
                    <a:pt x="169" y="21"/>
                  </a:cubicBezTo>
                  <a:cubicBezTo>
                    <a:pt x="163" y="63"/>
                    <a:pt x="153" y="129"/>
                    <a:pt x="118" y="224"/>
                  </a:cubicBezTo>
                  <a:cubicBezTo>
                    <a:pt x="78" y="330"/>
                    <a:pt x="67" y="330"/>
                    <a:pt x="58" y="330"/>
                  </a:cubicBezTo>
                  <a:cubicBezTo>
                    <a:pt x="51" y="330"/>
                    <a:pt x="33" y="326"/>
                    <a:pt x="22" y="317"/>
                  </a:cubicBezTo>
                  <a:cubicBezTo>
                    <a:pt x="19" y="314"/>
                    <a:pt x="18" y="314"/>
                    <a:pt x="17" y="314"/>
                  </a:cubicBezTo>
                  <a:cubicBezTo>
                    <a:pt x="10" y="314"/>
                    <a:pt x="0" y="336"/>
                    <a:pt x="0" y="350"/>
                  </a:cubicBezTo>
                  <a:cubicBezTo>
                    <a:pt x="0" y="355"/>
                    <a:pt x="0" y="361"/>
                    <a:pt x="15" y="369"/>
                  </a:cubicBezTo>
                  <a:cubicBezTo>
                    <a:pt x="28" y="376"/>
                    <a:pt x="40" y="376"/>
                    <a:pt x="42" y="376"/>
                  </a:cubicBezTo>
                  <a:cubicBezTo>
                    <a:pt x="73" y="376"/>
                    <a:pt x="103" y="305"/>
                    <a:pt x="113" y="280"/>
                  </a:cubicBezTo>
                  <a:cubicBezTo>
                    <a:pt x="136" y="223"/>
                    <a:pt x="164" y="145"/>
                    <a:pt x="178" y="7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4" name="Freeform 286">
              <a:extLst>
                <a:ext uri="{FF2B5EF4-FFF2-40B4-BE49-F238E27FC236}">
                  <a16:creationId xmlns:a16="http://schemas.microsoft.com/office/drawing/2014/main" id="{ED434D97-4256-484C-B4BA-55EC8AD38C87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2817813" y="2690813"/>
              <a:ext cx="77788" cy="114300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5 h 245"/>
                <a:gd name="T4" fmla="*/ 79 w 172"/>
                <a:gd name="T5" fmla="*/ 0 h 245"/>
                <a:gd name="T6" fmla="*/ 35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3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1 h 245"/>
                <a:gd name="T28" fmla="*/ 89 w 172"/>
                <a:gd name="T29" fmla="*/ 198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4 w 172"/>
                <a:gd name="T37" fmla="*/ 187 h 245"/>
                <a:gd name="T38" fmla="*/ 157 w 172"/>
                <a:gd name="T39" fmla="*/ 196 h 245"/>
                <a:gd name="T40" fmla="*/ 126 w 172"/>
                <a:gd name="T41" fmla="*/ 235 h 245"/>
                <a:gd name="T42" fmla="*/ 114 w 172"/>
                <a:gd name="T43" fmla="*/ 217 h 245"/>
                <a:gd name="T44" fmla="*/ 116 w 172"/>
                <a:gd name="T45" fmla="*/ 202 h 245"/>
                <a:gd name="T46" fmla="*/ 118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4" y="9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5" y="3"/>
                  </a:cubicBezTo>
                  <a:cubicBezTo>
                    <a:pt x="32" y="4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9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5" y="245"/>
                    <a:pt x="12" y="245"/>
                  </a:cubicBezTo>
                  <a:cubicBezTo>
                    <a:pt x="22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1"/>
                  </a:cubicBezTo>
                  <a:cubicBezTo>
                    <a:pt x="90" y="193"/>
                    <a:pt x="90" y="195"/>
                    <a:pt x="89" y="198"/>
                  </a:cubicBezTo>
                  <a:cubicBezTo>
                    <a:pt x="88" y="204"/>
                    <a:pt x="88" y="205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9" y="245"/>
                    <a:pt x="169" y="192"/>
                    <a:pt x="169" y="192"/>
                  </a:cubicBezTo>
                  <a:cubicBezTo>
                    <a:pt x="169" y="187"/>
                    <a:pt x="165" y="187"/>
                    <a:pt x="164" y="187"/>
                  </a:cubicBezTo>
                  <a:cubicBezTo>
                    <a:pt x="159" y="187"/>
                    <a:pt x="158" y="189"/>
                    <a:pt x="157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7" y="235"/>
                    <a:pt x="114" y="227"/>
                    <a:pt x="114" y="217"/>
                  </a:cubicBezTo>
                  <a:cubicBezTo>
                    <a:pt x="114" y="211"/>
                    <a:pt x="114" y="211"/>
                    <a:pt x="116" y="202"/>
                  </a:cubicBezTo>
                  <a:cubicBezTo>
                    <a:pt x="116" y="201"/>
                    <a:pt x="118" y="195"/>
                    <a:pt x="118" y="191"/>
                  </a:cubicBezTo>
                  <a:cubicBezTo>
                    <a:pt x="118" y="160"/>
                    <a:pt x="76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4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2" y="135"/>
                    <a:pt x="172" y="127"/>
                    <a:pt x="172" y="112"/>
                  </a:cubicBezTo>
                  <a:cubicBezTo>
                    <a:pt x="172" y="101"/>
                    <a:pt x="164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5" y="133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5" name="Freeform 287">
              <a:extLst>
                <a:ext uri="{FF2B5EF4-FFF2-40B4-BE49-F238E27FC236}">
                  <a16:creationId xmlns:a16="http://schemas.microsoft.com/office/drawing/2014/main" id="{15E5B107-D30F-42CB-A809-5FE3A8D1C7D7}"/>
                </a:ext>
              </a:extLst>
            </p:cNvPr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2925763" y="2733675"/>
              <a:ext cx="119063" cy="171450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30 h 368"/>
                <a:gd name="T4" fmla="*/ 45 w 263"/>
                <a:gd name="T5" fmla="*/ 176 h 368"/>
                <a:gd name="T6" fmla="*/ 0 w 263"/>
                <a:gd name="T7" fmla="*/ 280 h 368"/>
                <a:gd name="T8" fmla="*/ 92 w 263"/>
                <a:gd name="T9" fmla="*/ 368 h 368"/>
                <a:gd name="T10" fmla="*/ 263 w 263"/>
                <a:gd name="T11" fmla="*/ 130 h 368"/>
                <a:gd name="T12" fmla="*/ 155 w 263"/>
                <a:gd name="T13" fmla="*/ 0 h 368"/>
                <a:gd name="T14" fmla="*/ 60 w 263"/>
                <a:gd name="T15" fmla="*/ 79 h 368"/>
                <a:gd name="T16" fmla="*/ 79 w 263"/>
                <a:gd name="T17" fmla="*/ 97 h 368"/>
                <a:gd name="T18" fmla="*/ 106 w 263"/>
                <a:gd name="T19" fmla="*/ 70 h 368"/>
                <a:gd name="T20" fmla="*/ 82 w 263"/>
                <a:gd name="T21" fmla="*/ 53 h 368"/>
                <a:gd name="T22" fmla="*/ 154 w 263"/>
                <a:gd name="T23" fmla="*/ 13 h 368"/>
                <a:gd name="T24" fmla="*/ 225 w 263"/>
                <a:gd name="T25" fmla="*/ 103 h 368"/>
                <a:gd name="T26" fmla="*/ 212 w 263"/>
                <a:gd name="T27" fmla="*/ 188 h 368"/>
                <a:gd name="T28" fmla="*/ 211 w 263"/>
                <a:gd name="T29" fmla="*/ 188 h 368"/>
                <a:gd name="T30" fmla="*/ 94 w 263"/>
                <a:gd name="T31" fmla="*/ 354 h 368"/>
                <a:gd name="T32" fmla="*/ 39 w 263"/>
                <a:gd name="T33" fmla="*/ 298 h 368"/>
                <a:gd name="T34" fmla="*/ 72 w 263"/>
                <a:gd name="T35" fmla="*/ 185 h 368"/>
                <a:gd name="T36" fmla="*/ 147 w 263"/>
                <a:gd name="T37" fmla="*/ 141 h 368"/>
                <a:gd name="T38" fmla="*/ 202 w 263"/>
                <a:gd name="T39" fmla="*/ 206 h 368"/>
                <a:gd name="T40" fmla="*/ 94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30"/>
                    <a:pt x="147" y="130"/>
                  </a:cubicBezTo>
                  <a:cubicBezTo>
                    <a:pt x="117" y="130"/>
                    <a:pt x="84" y="138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1" y="368"/>
                    <a:pt x="263" y="201"/>
                    <a:pt x="263" y="130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6" y="82"/>
                    <a:pt x="106" y="70"/>
                  </a:cubicBezTo>
                  <a:cubicBezTo>
                    <a:pt x="106" y="53"/>
                    <a:pt x="90" y="53"/>
                    <a:pt x="82" y="53"/>
                  </a:cubicBezTo>
                  <a:cubicBezTo>
                    <a:pt x="104" y="16"/>
                    <a:pt x="140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4"/>
                  </a:moveTo>
                  <a:cubicBezTo>
                    <a:pt x="39" y="354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6"/>
                    <a:pt x="116" y="141"/>
                    <a:pt x="147" y="141"/>
                  </a:cubicBezTo>
                  <a:cubicBezTo>
                    <a:pt x="201" y="141"/>
                    <a:pt x="202" y="196"/>
                    <a:pt x="202" y="206"/>
                  </a:cubicBezTo>
                  <a:cubicBezTo>
                    <a:pt x="202" y="242"/>
                    <a:pt x="170" y="354"/>
                    <a:pt x="94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6" name="Freeform 288">
              <a:extLst>
                <a:ext uri="{FF2B5EF4-FFF2-40B4-BE49-F238E27FC236}">
                  <a16:creationId xmlns:a16="http://schemas.microsoft.com/office/drawing/2014/main" id="{32ACE21C-623D-4B67-9EC4-50E69ECDFC60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3043238" y="2833688"/>
              <a:ext cx="53975" cy="103188"/>
            </a:xfrm>
            <a:custGeom>
              <a:avLst/>
              <a:gdLst>
                <a:gd name="T0" fmla="*/ 71 w 117"/>
                <a:gd name="T1" fmla="*/ 80 h 222"/>
                <a:gd name="T2" fmla="*/ 106 w 117"/>
                <a:gd name="T3" fmla="*/ 80 h 222"/>
                <a:gd name="T4" fmla="*/ 117 w 117"/>
                <a:gd name="T5" fmla="*/ 73 h 222"/>
                <a:gd name="T6" fmla="*/ 107 w 117"/>
                <a:gd name="T7" fmla="*/ 68 h 222"/>
                <a:gd name="T8" fmla="*/ 74 w 117"/>
                <a:gd name="T9" fmla="*/ 68 h 222"/>
                <a:gd name="T10" fmla="*/ 87 w 117"/>
                <a:gd name="T11" fmla="*/ 16 h 222"/>
                <a:gd name="T12" fmla="*/ 88 w 117"/>
                <a:gd name="T13" fmla="*/ 11 h 222"/>
                <a:gd name="T14" fmla="*/ 76 w 117"/>
                <a:gd name="T15" fmla="*/ 0 h 222"/>
                <a:gd name="T16" fmla="*/ 60 w 117"/>
                <a:gd name="T17" fmla="*/ 15 h 222"/>
                <a:gd name="T18" fmla="*/ 46 w 117"/>
                <a:gd name="T19" fmla="*/ 68 h 222"/>
                <a:gd name="T20" fmla="*/ 11 w 117"/>
                <a:gd name="T21" fmla="*/ 68 h 222"/>
                <a:gd name="T22" fmla="*/ 0 w 117"/>
                <a:gd name="T23" fmla="*/ 75 h 222"/>
                <a:gd name="T24" fmla="*/ 10 w 117"/>
                <a:gd name="T25" fmla="*/ 80 h 222"/>
                <a:gd name="T26" fmla="*/ 43 w 117"/>
                <a:gd name="T27" fmla="*/ 80 h 222"/>
                <a:gd name="T28" fmla="*/ 23 w 117"/>
                <a:gd name="T29" fmla="*/ 163 h 222"/>
                <a:gd name="T30" fmla="*/ 17 w 117"/>
                <a:gd name="T31" fmla="*/ 188 h 222"/>
                <a:gd name="T32" fmla="*/ 55 w 117"/>
                <a:gd name="T33" fmla="*/ 222 h 222"/>
                <a:gd name="T34" fmla="*/ 115 w 117"/>
                <a:gd name="T35" fmla="*/ 168 h 222"/>
                <a:gd name="T36" fmla="*/ 110 w 117"/>
                <a:gd name="T37" fmla="*/ 164 h 222"/>
                <a:gd name="T38" fmla="*/ 102 w 117"/>
                <a:gd name="T39" fmla="*/ 170 h 222"/>
                <a:gd name="T40" fmla="*/ 56 w 117"/>
                <a:gd name="T41" fmla="*/ 212 h 222"/>
                <a:gd name="T42" fmla="*/ 44 w 117"/>
                <a:gd name="T43" fmla="*/ 195 h 222"/>
                <a:gd name="T44" fmla="*/ 46 w 117"/>
                <a:gd name="T45" fmla="*/ 180 h 222"/>
                <a:gd name="T46" fmla="*/ 71 w 117"/>
                <a:gd name="T47" fmla="*/ 8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7" h="222">
                  <a:moveTo>
                    <a:pt x="71" y="80"/>
                  </a:moveTo>
                  <a:lnTo>
                    <a:pt x="106" y="80"/>
                  </a:lnTo>
                  <a:cubicBezTo>
                    <a:pt x="113" y="80"/>
                    <a:pt x="117" y="80"/>
                    <a:pt x="117" y="73"/>
                  </a:cubicBezTo>
                  <a:cubicBezTo>
                    <a:pt x="117" y="68"/>
                    <a:pt x="113" y="68"/>
                    <a:pt x="107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7" y="14"/>
                    <a:pt x="88" y="13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7" y="0"/>
                    <a:pt x="62" y="6"/>
                    <a:pt x="60" y="15"/>
                  </a:cubicBezTo>
                  <a:cubicBezTo>
                    <a:pt x="57" y="24"/>
                    <a:pt x="62" y="7"/>
                    <a:pt x="46" y="68"/>
                  </a:cubicBezTo>
                  <a:lnTo>
                    <a:pt x="11" y="68"/>
                  </a:lnTo>
                  <a:cubicBezTo>
                    <a:pt x="4" y="68"/>
                    <a:pt x="0" y="68"/>
                    <a:pt x="0" y="75"/>
                  </a:cubicBezTo>
                  <a:cubicBezTo>
                    <a:pt x="0" y="80"/>
                    <a:pt x="4" y="80"/>
                    <a:pt x="10" y="80"/>
                  </a:cubicBezTo>
                  <a:lnTo>
                    <a:pt x="43" y="80"/>
                  </a:lnTo>
                  <a:lnTo>
                    <a:pt x="23" y="163"/>
                  </a:lnTo>
                  <a:cubicBezTo>
                    <a:pt x="20" y="171"/>
                    <a:pt x="17" y="184"/>
                    <a:pt x="17" y="188"/>
                  </a:cubicBezTo>
                  <a:cubicBezTo>
                    <a:pt x="17" y="209"/>
                    <a:pt x="35" y="222"/>
                    <a:pt x="55" y="222"/>
                  </a:cubicBezTo>
                  <a:cubicBezTo>
                    <a:pt x="93" y="222"/>
                    <a:pt x="115" y="173"/>
                    <a:pt x="115" y="168"/>
                  </a:cubicBezTo>
                  <a:cubicBezTo>
                    <a:pt x="115" y="164"/>
                    <a:pt x="111" y="164"/>
                    <a:pt x="110" y="164"/>
                  </a:cubicBezTo>
                  <a:cubicBezTo>
                    <a:pt x="106" y="164"/>
                    <a:pt x="105" y="164"/>
                    <a:pt x="102" y="170"/>
                  </a:cubicBezTo>
                  <a:cubicBezTo>
                    <a:pt x="93" y="192"/>
                    <a:pt x="75" y="212"/>
                    <a:pt x="56" y="212"/>
                  </a:cubicBezTo>
                  <a:cubicBezTo>
                    <a:pt x="48" y="212"/>
                    <a:pt x="44" y="207"/>
                    <a:pt x="44" y="195"/>
                  </a:cubicBezTo>
                  <a:cubicBezTo>
                    <a:pt x="44" y="191"/>
                    <a:pt x="45" y="184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7" name="Freeform 289">
              <a:extLst>
                <a:ext uri="{FF2B5EF4-FFF2-40B4-BE49-F238E27FC236}">
                  <a16:creationId xmlns:a16="http://schemas.microsoft.com/office/drawing/2014/main" id="{2EC8923C-6DAA-4D98-834F-797394410B51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3122613" y="2797175"/>
              <a:ext cx="117475" cy="104775"/>
            </a:xfrm>
            <a:custGeom>
              <a:avLst/>
              <a:gdLst>
                <a:gd name="T0" fmla="*/ 160 w 256"/>
                <a:gd name="T1" fmla="*/ 192 h 226"/>
                <a:gd name="T2" fmla="*/ 204 w 256"/>
                <a:gd name="T3" fmla="*/ 226 h 226"/>
                <a:gd name="T4" fmla="*/ 241 w 256"/>
                <a:gd name="T5" fmla="*/ 198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6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2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4"/>
                    <a:pt x="241" y="198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8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2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6" y="50"/>
                    <a:pt x="106" y="41"/>
                  </a:cubicBezTo>
                  <a:cubicBezTo>
                    <a:pt x="106" y="18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2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3"/>
                    <a:pt x="74" y="226"/>
                    <a:pt x="100" y="226"/>
                  </a:cubicBezTo>
                  <a:cubicBezTo>
                    <a:pt x="133" y="226"/>
                    <a:pt x="151" y="203"/>
                    <a:pt x="160" y="19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8" name="Freeform 290">
              <a:extLst>
                <a:ext uri="{FF2B5EF4-FFF2-40B4-BE49-F238E27FC236}">
                  <a16:creationId xmlns:a16="http://schemas.microsoft.com/office/drawing/2014/main" id="{815E8A65-D2E1-41DE-BFD3-834C4679C0BA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257550" y="2690813"/>
              <a:ext cx="77788" cy="114300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5 h 245"/>
                <a:gd name="T4" fmla="*/ 79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1 w 171"/>
                <a:gd name="T17" fmla="*/ 226 h 245"/>
                <a:gd name="T18" fmla="*/ 0 w 171"/>
                <a:gd name="T19" fmla="*/ 234 h 245"/>
                <a:gd name="T20" fmla="*/ 12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1 h 245"/>
                <a:gd name="T28" fmla="*/ 89 w 171"/>
                <a:gd name="T29" fmla="*/ 198 h 245"/>
                <a:gd name="T30" fmla="*/ 87 w 171"/>
                <a:gd name="T31" fmla="*/ 209 h 245"/>
                <a:gd name="T32" fmla="*/ 124 w 171"/>
                <a:gd name="T33" fmla="*/ 245 h 245"/>
                <a:gd name="T34" fmla="*/ 169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5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6 w 171"/>
                <a:gd name="T55" fmla="*/ 102 h 245"/>
                <a:gd name="T56" fmla="*/ 137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69" y="165"/>
                    <a:pt x="89" y="173"/>
                    <a:pt x="89" y="191"/>
                  </a:cubicBezTo>
                  <a:cubicBezTo>
                    <a:pt x="89" y="193"/>
                    <a:pt x="89" y="195"/>
                    <a:pt x="89" y="198"/>
                  </a:cubicBezTo>
                  <a:cubicBezTo>
                    <a:pt x="87" y="204"/>
                    <a:pt x="87" y="205"/>
                    <a:pt x="87" y="209"/>
                  </a:cubicBezTo>
                  <a:cubicBezTo>
                    <a:pt x="87" y="234"/>
                    <a:pt x="107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5"/>
                    <a:pt x="125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5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1" y="148"/>
                    <a:pt x="83" y="136"/>
                    <a:pt x="89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7" y="117"/>
                    <a:pt x="137" y="122"/>
                  </a:cubicBezTo>
                  <a:cubicBezTo>
                    <a:pt x="137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5" y="88"/>
                    <a:pt x="106" y="102"/>
                    <a:pt x="89" y="119"/>
                  </a:cubicBezTo>
                  <a:cubicBezTo>
                    <a:pt x="74" y="133"/>
                    <a:pt x="62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9" name="Freeform 291">
              <a:extLst>
                <a:ext uri="{FF2B5EF4-FFF2-40B4-BE49-F238E27FC236}">
                  <a16:creationId xmlns:a16="http://schemas.microsoft.com/office/drawing/2014/main" id="{78FE1BB4-6CBA-4BE1-BE5A-FE8215911391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257550" y="2844800"/>
              <a:ext cx="87313" cy="114300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6 w 190"/>
                <a:gd name="T9" fmla="*/ 11 h 245"/>
                <a:gd name="T10" fmla="*/ 35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1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5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2 w 190"/>
                <a:gd name="T35" fmla="*/ 122 h 245"/>
                <a:gd name="T36" fmla="*/ 112 w 190"/>
                <a:gd name="T37" fmla="*/ 196 h 245"/>
                <a:gd name="T38" fmla="*/ 106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8 w 190"/>
                <a:gd name="T55" fmla="*/ 128 h 245"/>
                <a:gd name="T56" fmla="*/ 145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5" y="245"/>
                    <a:pt x="22" y="243"/>
                    <a:pt x="26" y="236"/>
                  </a:cubicBezTo>
                  <a:cubicBezTo>
                    <a:pt x="27" y="234"/>
                    <a:pt x="30" y="221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4" y="165"/>
                    <a:pt x="45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4" y="98"/>
                    <a:pt x="112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2" y="196"/>
                  </a:cubicBezTo>
                  <a:cubicBezTo>
                    <a:pt x="108" y="206"/>
                    <a:pt x="106" y="209"/>
                    <a:pt x="106" y="215"/>
                  </a:cubicBezTo>
                  <a:cubicBezTo>
                    <a:pt x="106" y="234"/>
                    <a:pt x="122" y="245"/>
                    <a:pt x="140" y="245"/>
                  </a:cubicBezTo>
                  <a:cubicBezTo>
                    <a:pt x="174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79" y="187"/>
                    <a:pt x="179" y="189"/>
                    <a:pt x="178" y="193"/>
                  </a:cubicBezTo>
                  <a:cubicBezTo>
                    <a:pt x="170" y="221"/>
                    <a:pt x="154" y="235"/>
                    <a:pt x="141" y="235"/>
                  </a:cubicBezTo>
                  <a:cubicBezTo>
                    <a:pt x="133" y="235"/>
                    <a:pt x="132" y="230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8" y="147"/>
                    <a:pt x="158" y="128"/>
                  </a:cubicBezTo>
                  <a:cubicBezTo>
                    <a:pt x="158" y="122"/>
                    <a:pt x="158" y="107"/>
                    <a:pt x="145" y="97"/>
                  </a:cubicBezTo>
                  <a:cubicBezTo>
                    <a:pt x="140" y="93"/>
                    <a:pt x="129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0" name="Freeform 292">
              <a:extLst>
                <a:ext uri="{FF2B5EF4-FFF2-40B4-BE49-F238E27FC236}">
                  <a16:creationId xmlns:a16="http://schemas.microsoft.com/office/drawing/2014/main" id="{B24BB419-2F6E-4FCE-B333-4136AF148C78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425825" y="2765425"/>
              <a:ext cx="150813" cy="153988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5 h 332"/>
                <a:gd name="T28" fmla="*/ 166 w 332"/>
                <a:gd name="T29" fmla="*/ 332 h 332"/>
                <a:gd name="T30" fmla="*/ 176 w 332"/>
                <a:gd name="T31" fmla="*/ 315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1" name="Freeform 293">
              <a:extLst>
                <a:ext uri="{FF2B5EF4-FFF2-40B4-BE49-F238E27FC236}">
                  <a16:creationId xmlns:a16="http://schemas.microsoft.com/office/drawing/2014/main" id="{6AC2F76F-11A6-4813-B6AE-04C3878C538D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643313" y="2736850"/>
              <a:ext cx="141288" cy="168275"/>
            </a:xfrm>
            <a:custGeom>
              <a:avLst/>
              <a:gdLst>
                <a:gd name="T0" fmla="*/ 48 w 311"/>
                <a:gd name="T1" fmla="*/ 242 h 362"/>
                <a:gd name="T2" fmla="*/ 71 w 311"/>
                <a:gd name="T3" fmla="*/ 222 h 362"/>
                <a:gd name="T4" fmla="*/ 65 w 311"/>
                <a:gd name="T5" fmla="*/ 218 h 362"/>
                <a:gd name="T6" fmla="*/ 0 w 311"/>
                <a:gd name="T7" fmla="*/ 290 h 362"/>
                <a:gd name="T8" fmla="*/ 101 w 311"/>
                <a:gd name="T9" fmla="*/ 362 h 362"/>
                <a:gd name="T10" fmla="*/ 276 w 311"/>
                <a:gd name="T11" fmla="*/ 238 h 362"/>
                <a:gd name="T12" fmla="*/ 186 w 311"/>
                <a:gd name="T13" fmla="*/ 150 h 362"/>
                <a:gd name="T14" fmla="*/ 128 w 311"/>
                <a:gd name="T15" fmla="*/ 85 h 362"/>
                <a:gd name="T16" fmla="*/ 148 w 311"/>
                <a:gd name="T17" fmla="*/ 42 h 362"/>
                <a:gd name="T18" fmla="*/ 198 w 311"/>
                <a:gd name="T19" fmla="*/ 27 h 362"/>
                <a:gd name="T20" fmla="*/ 246 w 311"/>
                <a:gd name="T21" fmla="*/ 37 h 362"/>
                <a:gd name="T22" fmla="*/ 268 w 311"/>
                <a:gd name="T23" fmla="*/ 69 h 362"/>
                <a:gd name="T24" fmla="*/ 266 w 311"/>
                <a:gd name="T25" fmla="*/ 84 h 362"/>
                <a:gd name="T26" fmla="*/ 265 w 311"/>
                <a:gd name="T27" fmla="*/ 89 h 362"/>
                <a:gd name="T28" fmla="*/ 270 w 311"/>
                <a:gd name="T29" fmla="*/ 93 h 362"/>
                <a:gd name="T30" fmla="*/ 299 w 311"/>
                <a:gd name="T31" fmla="*/ 79 h 362"/>
                <a:gd name="T32" fmla="*/ 311 w 311"/>
                <a:gd name="T33" fmla="*/ 48 h 362"/>
                <a:gd name="T34" fmla="*/ 284 w 311"/>
                <a:gd name="T35" fmla="*/ 11 h 362"/>
                <a:gd name="T36" fmla="*/ 231 w 311"/>
                <a:gd name="T37" fmla="*/ 0 h 362"/>
                <a:gd name="T38" fmla="*/ 86 w 311"/>
                <a:gd name="T39" fmla="*/ 107 h 362"/>
                <a:gd name="T40" fmla="*/ 153 w 311"/>
                <a:gd name="T41" fmla="*/ 179 h 362"/>
                <a:gd name="T42" fmla="*/ 234 w 311"/>
                <a:gd name="T43" fmla="*/ 260 h 362"/>
                <a:gd name="T44" fmla="*/ 134 w 311"/>
                <a:gd name="T45" fmla="*/ 335 h 362"/>
                <a:gd name="T46" fmla="*/ 42 w 311"/>
                <a:gd name="T47" fmla="*/ 268 h 362"/>
                <a:gd name="T48" fmla="*/ 48 w 311"/>
                <a:gd name="T49" fmla="*/ 242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11" h="362">
                  <a:moveTo>
                    <a:pt x="48" y="242"/>
                  </a:moveTo>
                  <a:cubicBezTo>
                    <a:pt x="54" y="240"/>
                    <a:pt x="71" y="229"/>
                    <a:pt x="71" y="222"/>
                  </a:cubicBezTo>
                  <a:cubicBezTo>
                    <a:pt x="71" y="218"/>
                    <a:pt x="68" y="218"/>
                    <a:pt x="65" y="218"/>
                  </a:cubicBezTo>
                  <a:cubicBezTo>
                    <a:pt x="48" y="218"/>
                    <a:pt x="0" y="240"/>
                    <a:pt x="0" y="290"/>
                  </a:cubicBezTo>
                  <a:cubicBezTo>
                    <a:pt x="0" y="325"/>
                    <a:pt x="40" y="362"/>
                    <a:pt x="101" y="362"/>
                  </a:cubicBezTo>
                  <a:cubicBezTo>
                    <a:pt x="182" y="362"/>
                    <a:pt x="276" y="306"/>
                    <a:pt x="276" y="238"/>
                  </a:cubicBezTo>
                  <a:cubicBezTo>
                    <a:pt x="276" y="191"/>
                    <a:pt x="226" y="168"/>
                    <a:pt x="186" y="150"/>
                  </a:cubicBezTo>
                  <a:cubicBezTo>
                    <a:pt x="151" y="134"/>
                    <a:pt x="128" y="114"/>
                    <a:pt x="128" y="85"/>
                  </a:cubicBezTo>
                  <a:cubicBezTo>
                    <a:pt x="128" y="75"/>
                    <a:pt x="133" y="55"/>
                    <a:pt x="148" y="42"/>
                  </a:cubicBezTo>
                  <a:cubicBezTo>
                    <a:pt x="163" y="29"/>
                    <a:pt x="191" y="27"/>
                    <a:pt x="198" y="27"/>
                  </a:cubicBezTo>
                  <a:cubicBezTo>
                    <a:pt x="204" y="27"/>
                    <a:pt x="224" y="28"/>
                    <a:pt x="246" y="37"/>
                  </a:cubicBezTo>
                  <a:cubicBezTo>
                    <a:pt x="255" y="42"/>
                    <a:pt x="268" y="48"/>
                    <a:pt x="268" y="69"/>
                  </a:cubicBezTo>
                  <a:cubicBezTo>
                    <a:pt x="268" y="76"/>
                    <a:pt x="268" y="79"/>
                    <a:pt x="266" y="84"/>
                  </a:cubicBezTo>
                  <a:cubicBezTo>
                    <a:pt x="266" y="86"/>
                    <a:pt x="265" y="88"/>
                    <a:pt x="265" y="89"/>
                  </a:cubicBezTo>
                  <a:cubicBezTo>
                    <a:pt x="265" y="93"/>
                    <a:pt x="268" y="93"/>
                    <a:pt x="270" y="93"/>
                  </a:cubicBezTo>
                  <a:cubicBezTo>
                    <a:pt x="277" y="93"/>
                    <a:pt x="289" y="88"/>
                    <a:pt x="299" y="79"/>
                  </a:cubicBezTo>
                  <a:cubicBezTo>
                    <a:pt x="305" y="74"/>
                    <a:pt x="311" y="68"/>
                    <a:pt x="311" y="48"/>
                  </a:cubicBezTo>
                  <a:cubicBezTo>
                    <a:pt x="311" y="24"/>
                    <a:pt x="298" y="17"/>
                    <a:pt x="284" y="11"/>
                  </a:cubicBezTo>
                  <a:cubicBezTo>
                    <a:pt x="261" y="0"/>
                    <a:pt x="238" y="0"/>
                    <a:pt x="231" y="0"/>
                  </a:cubicBezTo>
                  <a:cubicBezTo>
                    <a:pt x="166" y="0"/>
                    <a:pt x="86" y="50"/>
                    <a:pt x="86" y="107"/>
                  </a:cubicBezTo>
                  <a:cubicBezTo>
                    <a:pt x="86" y="148"/>
                    <a:pt x="129" y="168"/>
                    <a:pt x="153" y="179"/>
                  </a:cubicBezTo>
                  <a:cubicBezTo>
                    <a:pt x="189" y="195"/>
                    <a:pt x="234" y="218"/>
                    <a:pt x="234" y="260"/>
                  </a:cubicBezTo>
                  <a:cubicBezTo>
                    <a:pt x="234" y="293"/>
                    <a:pt x="210" y="335"/>
                    <a:pt x="134" y="335"/>
                  </a:cubicBezTo>
                  <a:cubicBezTo>
                    <a:pt x="83" y="335"/>
                    <a:pt x="42" y="302"/>
                    <a:pt x="42" y="268"/>
                  </a:cubicBezTo>
                  <a:cubicBezTo>
                    <a:pt x="42" y="259"/>
                    <a:pt x="44" y="250"/>
                    <a:pt x="48" y="24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2" name="Freeform 294">
              <a:extLst>
                <a:ext uri="{FF2B5EF4-FFF2-40B4-BE49-F238E27FC236}">
                  <a16:creationId xmlns:a16="http://schemas.microsoft.com/office/drawing/2014/main" id="{CA3C2072-B75B-4FCC-A094-A9E8D7561406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805238" y="2690813"/>
              <a:ext cx="77788" cy="114300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5 h 245"/>
                <a:gd name="T4" fmla="*/ 79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2 w 171"/>
                <a:gd name="T17" fmla="*/ 226 h 245"/>
                <a:gd name="T18" fmla="*/ 0 w 171"/>
                <a:gd name="T19" fmla="*/ 234 h 245"/>
                <a:gd name="T20" fmla="*/ 12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1 h 245"/>
                <a:gd name="T28" fmla="*/ 89 w 171"/>
                <a:gd name="T29" fmla="*/ 198 h 245"/>
                <a:gd name="T30" fmla="*/ 87 w 171"/>
                <a:gd name="T31" fmla="*/ 209 h 245"/>
                <a:gd name="T32" fmla="*/ 124 w 171"/>
                <a:gd name="T33" fmla="*/ 245 h 245"/>
                <a:gd name="T34" fmla="*/ 169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5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6 w 171"/>
                <a:gd name="T55" fmla="*/ 102 h 245"/>
                <a:gd name="T56" fmla="*/ 138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5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70" y="165"/>
                    <a:pt x="89" y="173"/>
                    <a:pt x="89" y="191"/>
                  </a:cubicBezTo>
                  <a:cubicBezTo>
                    <a:pt x="89" y="193"/>
                    <a:pt x="89" y="195"/>
                    <a:pt x="89" y="198"/>
                  </a:cubicBezTo>
                  <a:cubicBezTo>
                    <a:pt x="87" y="204"/>
                    <a:pt x="87" y="205"/>
                    <a:pt x="87" y="209"/>
                  </a:cubicBezTo>
                  <a:cubicBezTo>
                    <a:pt x="87" y="234"/>
                    <a:pt x="108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5"/>
                    <a:pt x="125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1" y="148"/>
                    <a:pt x="83" y="136"/>
                    <a:pt x="89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3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3" name="Freeform 295">
              <a:extLst>
                <a:ext uri="{FF2B5EF4-FFF2-40B4-BE49-F238E27FC236}">
                  <a16:creationId xmlns:a16="http://schemas.microsoft.com/office/drawing/2014/main" id="{44FC1B34-6A40-4FD2-AEA4-0216F38E65CD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916363" y="2736850"/>
              <a:ext cx="112713" cy="211138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7 h 454"/>
                <a:gd name="T8" fmla="*/ 160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2 w 249"/>
                <a:gd name="T27" fmla="*/ 58 h 454"/>
                <a:gd name="T28" fmla="*/ 126 w 249"/>
                <a:gd name="T29" fmla="*/ 137 h 454"/>
                <a:gd name="T30" fmla="*/ 92 w 249"/>
                <a:gd name="T31" fmla="*/ 137 h 454"/>
                <a:gd name="T32" fmla="*/ 77 w 249"/>
                <a:gd name="T33" fmla="*/ 146 h 454"/>
                <a:gd name="T34" fmla="*/ 91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3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89 h 454"/>
                <a:gd name="T48" fmla="*/ 0 w 249"/>
                <a:gd name="T49" fmla="*/ 419 h 454"/>
                <a:gd name="T50" fmla="*/ 43 w 249"/>
                <a:gd name="T51" fmla="*/ 454 h 454"/>
                <a:gd name="T52" fmla="*/ 99 w 249"/>
                <a:gd name="T53" fmla="*/ 405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7"/>
                    <a:pt x="210" y="137"/>
                    <a:pt x="201" y="137"/>
                  </a:cubicBezTo>
                  <a:lnTo>
                    <a:pt x="160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2" y="64"/>
                  </a:cubicBezTo>
                  <a:cubicBezTo>
                    <a:pt x="235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2" y="58"/>
                  </a:cubicBezTo>
                  <a:cubicBezTo>
                    <a:pt x="139" y="69"/>
                    <a:pt x="138" y="74"/>
                    <a:pt x="126" y="137"/>
                  </a:cubicBezTo>
                  <a:lnTo>
                    <a:pt x="92" y="137"/>
                  </a:lnTo>
                  <a:cubicBezTo>
                    <a:pt x="82" y="137"/>
                    <a:pt x="77" y="137"/>
                    <a:pt x="77" y="146"/>
                  </a:cubicBezTo>
                  <a:cubicBezTo>
                    <a:pt x="77" y="152"/>
                    <a:pt x="81" y="152"/>
                    <a:pt x="91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7"/>
                    <a:pt x="69" y="443"/>
                    <a:pt x="43" y="443"/>
                  </a:cubicBezTo>
                  <a:cubicBezTo>
                    <a:pt x="41" y="443"/>
                    <a:pt x="28" y="443"/>
                    <a:pt x="19" y="434"/>
                  </a:cubicBezTo>
                  <a:cubicBezTo>
                    <a:pt x="42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8" y="389"/>
                  </a:cubicBezTo>
                  <a:cubicBezTo>
                    <a:pt x="15" y="389"/>
                    <a:pt x="0" y="400"/>
                    <a:pt x="0" y="419"/>
                  </a:cubicBezTo>
                  <a:cubicBezTo>
                    <a:pt x="0" y="442"/>
                    <a:pt x="22" y="454"/>
                    <a:pt x="43" y="454"/>
                  </a:cubicBezTo>
                  <a:cubicBezTo>
                    <a:pt x="70" y="454"/>
                    <a:pt x="90" y="424"/>
                    <a:pt x="99" y="405"/>
                  </a:cubicBezTo>
                  <a:cubicBezTo>
                    <a:pt x="115" y="374"/>
                    <a:pt x="126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4" name="Freeform 296">
              <a:extLst>
                <a:ext uri="{FF2B5EF4-FFF2-40B4-BE49-F238E27FC236}">
                  <a16:creationId xmlns:a16="http://schemas.microsoft.com/office/drawing/2014/main" id="{327DD10F-33FF-4993-8E63-C0B4E4044020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4051300" y="2690813"/>
              <a:ext cx="77788" cy="114300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3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1 h 245"/>
                <a:gd name="T28" fmla="*/ 89 w 172"/>
                <a:gd name="T29" fmla="*/ 198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4 w 172"/>
                <a:gd name="T37" fmla="*/ 187 h 245"/>
                <a:gd name="T38" fmla="*/ 157 w 172"/>
                <a:gd name="T39" fmla="*/ 196 h 245"/>
                <a:gd name="T40" fmla="*/ 126 w 172"/>
                <a:gd name="T41" fmla="*/ 235 h 245"/>
                <a:gd name="T42" fmla="*/ 114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4" y="9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2" y="4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9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5" y="245"/>
                    <a:pt x="12" y="245"/>
                  </a:cubicBezTo>
                  <a:cubicBezTo>
                    <a:pt x="22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1"/>
                  </a:cubicBezTo>
                  <a:cubicBezTo>
                    <a:pt x="90" y="193"/>
                    <a:pt x="90" y="195"/>
                    <a:pt x="89" y="198"/>
                  </a:cubicBezTo>
                  <a:cubicBezTo>
                    <a:pt x="88" y="204"/>
                    <a:pt x="88" y="205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9" y="245"/>
                    <a:pt x="169" y="192"/>
                    <a:pt x="169" y="192"/>
                  </a:cubicBezTo>
                  <a:cubicBezTo>
                    <a:pt x="169" y="187"/>
                    <a:pt x="165" y="187"/>
                    <a:pt x="164" y="187"/>
                  </a:cubicBezTo>
                  <a:cubicBezTo>
                    <a:pt x="159" y="187"/>
                    <a:pt x="158" y="189"/>
                    <a:pt x="157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4" y="227"/>
                    <a:pt x="114" y="217"/>
                  </a:cubicBezTo>
                  <a:cubicBezTo>
                    <a:pt x="114" y="211"/>
                    <a:pt x="114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6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4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5" y="133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5" name="Freeform 297">
              <a:extLst>
                <a:ext uri="{FF2B5EF4-FFF2-40B4-BE49-F238E27FC236}">
                  <a16:creationId xmlns:a16="http://schemas.microsoft.com/office/drawing/2014/main" id="{46AE7BE7-A8F6-41AC-AEF8-9572D48EF79D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4027488" y="2844800"/>
              <a:ext cx="85725" cy="114300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6 w 190"/>
                <a:gd name="T9" fmla="*/ 11 h 245"/>
                <a:gd name="T10" fmla="*/ 35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1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5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2 w 190"/>
                <a:gd name="T35" fmla="*/ 122 h 245"/>
                <a:gd name="T36" fmla="*/ 112 w 190"/>
                <a:gd name="T37" fmla="*/ 196 h 245"/>
                <a:gd name="T38" fmla="*/ 106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8 w 190"/>
                <a:gd name="T55" fmla="*/ 128 h 245"/>
                <a:gd name="T56" fmla="*/ 145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5" y="245"/>
                    <a:pt x="22" y="243"/>
                    <a:pt x="26" y="236"/>
                  </a:cubicBezTo>
                  <a:cubicBezTo>
                    <a:pt x="27" y="234"/>
                    <a:pt x="30" y="221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4" y="165"/>
                    <a:pt x="45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4" y="98"/>
                    <a:pt x="112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2" y="196"/>
                  </a:cubicBezTo>
                  <a:cubicBezTo>
                    <a:pt x="108" y="206"/>
                    <a:pt x="106" y="209"/>
                    <a:pt x="106" y="215"/>
                  </a:cubicBezTo>
                  <a:cubicBezTo>
                    <a:pt x="106" y="234"/>
                    <a:pt x="122" y="245"/>
                    <a:pt x="140" y="245"/>
                  </a:cubicBezTo>
                  <a:cubicBezTo>
                    <a:pt x="174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79" y="187"/>
                    <a:pt x="179" y="189"/>
                    <a:pt x="178" y="193"/>
                  </a:cubicBezTo>
                  <a:cubicBezTo>
                    <a:pt x="170" y="221"/>
                    <a:pt x="154" y="235"/>
                    <a:pt x="141" y="235"/>
                  </a:cubicBezTo>
                  <a:cubicBezTo>
                    <a:pt x="133" y="235"/>
                    <a:pt x="132" y="230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8" y="147"/>
                    <a:pt x="158" y="128"/>
                  </a:cubicBezTo>
                  <a:cubicBezTo>
                    <a:pt x="158" y="122"/>
                    <a:pt x="158" y="107"/>
                    <a:pt x="145" y="97"/>
                  </a:cubicBezTo>
                  <a:cubicBezTo>
                    <a:pt x="140" y="93"/>
                    <a:pt x="129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6" name="Freeform 298">
              <a:extLst>
                <a:ext uri="{FF2B5EF4-FFF2-40B4-BE49-F238E27FC236}">
                  <a16:creationId xmlns:a16="http://schemas.microsoft.com/office/drawing/2014/main" id="{679D24FE-1A7A-4B05-83C2-5172C89B35C9}"/>
                </a:ext>
              </a:extLst>
            </p:cNvPr>
            <p:cNvSpPr>
              <a:spLocks noEditPoints="1"/>
            </p:cNvSpPr>
            <p:nvPr>
              <p:custDataLst>
                <p:tags r:id="rId19"/>
              </p:custDataLst>
            </p:nvPr>
          </p:nvSpPr>
          <p:spPr bwMode="auto">
            <a:xfrm>
              <a:off x="4225925" y="2814638"/>
              <a:ext cx="150813" cy="5397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7" name="Freeform 299">
              <a:extLst>
                <a:ext uri="{FF2B5EF4-FFF2-40B4-BE49-F238E27FC236}">
                  <a16:creationId xmlns:a16="http://schemas.microsoft.com/office/drawing/2014/main" id="{A3504CA8-F472-47D7-8B5D-2AF81AC81D50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4503738" y="2632075"/>
              <a:ext cx="50800" cy="419100"/>
            </a:xfrm>
            <a:custGeom>
              <a:avLst/>
              <a:gdLst>
                <a:gd name="T0" fmla="*/ 0 w 114"/>
                <a:gd name="T1" fmla="*/ 897 h 897"/>
                <a:gd name="T2" fmla="*/ 114 w 114"/>
                <a:gd name="T3" fmla="*/ 897 h 897"/>
                <a:gd name="T4" fmla="*/ 114 w 114"/>
                <a:gd name="T5" fmla="*/ 874 h 897"/>
                <a:gd name="T6" fmla="*/ 24 w 114"/>
                <a:gd name="T7" fmla="*/ 874 h 897"/>
                <a:gd name="T8" fmla="*/ 24 w 114"/>
                <a:gd name="T9" fmla="*/ 24 h 897"/>
                <a:gd name="T10" fmla="*/ 114 w 114"/>
                <a:gd name="T11" fmla="*/ 24 h 897"/>
                <a:gd name="T12" fmla="*/ 114 w 114"/>
                <a:gd name="T13" fmla="*/ 0 h 897"/>
                <a:gd name="T14" fmla="*/ 0 w 114"/>
                <a:gd name="T15" fmla="*/ 0 h 897"/>
                <a:gd name="T16" fmla="*/ 0 w 114"/>
                <a:gd name="T17" fmla="*/ 897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" h="897">
                  <a:moveTo>
                    <a:pt x="0" y="897"/>
                  </a:moveTo>
                  <a:lnTo>
                    <a:pt x="114" y="897"/>
                  </a:lnTo>
                  <a:lnTo>
                    <a:pt x="114" y="874"/>
                  </a:lnTo>
                  <a:lnTo>
                    <a:pt x="24" y="874"/>
                  </a:lnTo>
                  <a:lnTo>
                    <a:pt x="24" y="24"/>
                  </a:lnTo>
                  <a:lnTo>
                    <a:pt x="114" y="24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89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8" name="Freeform 300">
              <a:extLst>
                <a:ext uri="{FF2B5EF4-FFF2-40B4-BE49-F238E27FC236}">
                  <a16:creationId xmlns:a16="http://schemas.microsoft.com/office/drawing/2014/main" id="{63663057-1C74-4C8E-BBB7-629679F1E4DA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4568825" y="2738438"/>
              <a:ext cx="49213" cy="163513"/>
            </a:xfrm>
            <a:custGeom>
              <a:avLst/>
              <a:gdLst>
                <a:gd name="T0" fmla="*/ 107 w 107"/>
                <a:gd name="T1" fmla="*/ 6 h 352"/>
                <a:gd name="T2" fmla="*/ 100 w 107"/>
                <a:gd name="T3" fmla="*/ 0 h 352"/>
                <a:gd name="T4" fmla="*/ 39 w 107"/>
                <a:gd name="T5" fmla="*/ 5 h 352"/>
                <a:gd name="T6" fmla="*/ 30 w 107"/>
                <a:gd name="T7" fmla="*/ 16 h 352"/>
                <a:gd name="T8" fmla="*/ 42 w 107"/>
                <a:gd name="T9" fmla="*/ 21 h 352"/>
                <a:gd name="T10" fmla="*/ 67 w 107"/>
                <a:gd name="T11" fmla="*/ 30 h 352"/>
                <a:gd name="T12" fmla="*/ 65 w 107"/>
                <a:gd name="T13" fmla="*/ 40 h 352"/>
                <a:gd name="T14" fmla="*/ 2 w 107"/>
                <a:gd name="T15" fmla="*/ 289 h 352"/>
                <a:gd name="T16" fmla="*/ 0 w 107"/>
                <a:gd name="T17" fmla="*/ 306 h 352"/>
                <a:gd name="T18" fmla="*/ 45 w 107"/>
                <a:gd name="T19" fmla="*/ 352 h 352"/>
                <a:gd name="T20" fmla="*/ 83 w 107"/>
                <a:gd name="T21" fmla="*/ 324 h 352"/>
                <a:gd name="T22" fmla="*/ 98 w 107"/>
                <a:gd name="T23" fmla="*/ 275 h 352"/>
                <a:gd name="T24" fmla="*/ 92 w 107"/>
                <a:gd name="T25" fmla="*/ 270 h 352"/>
                <a:gd name="T26" fmla="*/ 85 w 107"/>
                <a:gd name="T27" fmla="*/ 279 h 352"/>
                <a:gd name="T28" fmla="*/ 47 w 107"/>
                <a:gd name="T29" fmla="*/ 341 h 352"/>
                <a:gd name="T30" fmla="*/ 32 w 107"/>
                <a:gd name="T31" fmla="*/ 318 h 352"/>
                <a:gd name="T32" fmla="*/ 35 w 107"/>
                <a:gd name="T33" fmla="*/ 294 h 352"/>
                <a:gd name="T34" fmla="*/ 107 w 107"/>
                <a:gd name="T35" fmla="*/ 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7" h="352">
                  <a:moveTo>
                    <a:pt x="107" y="6"/>
                  </a:moveTo>
                  <a:cubicBezTo>
                    <a:pt x="107" y="5"/>
                    <a:pt x="107" y="0"/>
                    <a:pt x="100" y="0"/>
                  </a:cubicBezTo>
                  <a:cubicBezTo>
                    <a:pt x="89" y="0"/>
                    <a:pt x="52" y="4"/>
                    <a:pt x="39" y="5"/>
                  </a:cubicBezTo>
                  <a:cubicBezTo>
                    <a:pt x="35" y="6"/>
                    <a:pt x="30" y="6"/>
                    <a:pt x="30" y="16"/>
                  </a:cubicBezTo>
                  <a:cubicBezTo>
                    <a:pt x="30" y="21"/>
                    <a:pt x="35" y="21"/>
                    <a:pt x="42" y="21"/>
                  </a:cubicBezTo>
                  <a:cubicBezTo>
                    <a:pt x="66" y="21"/>
                    <a:pt x="67" y="26"/>
                    <a:pt x="67" y="30"/>
                  </a:cubicBezTo>
                  <a:lnTo>
                    <a:pt x="65" y="40"/>
                  </a:lnTo>
                  <a:lnTo>
                    <a:pt x="2" y="289"/>
                  </a:lnTo>
                  <a:cubicBezTo>
                    <a:pt x="1" y="295"/>
                    <a:pt x="0" y="298"/>
                    <a:pt x="0" y="306"/>
                  </a:cubicBezTo>
                  <a:cubicBezTo>
                    <a:pt x="0" y="334"/>
                    <a:pt x="22" y="352"/>
                    <a:pt x="45" y="352"/>
                  </a:cubicBezTo>
                  <a:cubicBezTo>
                    <a:pt x="62" y="352"/>
                    <a:pt x="74" y="342"/>
                    <a:pt x="83" y="324"/>
                  </a:cubicBezTo>
                  <a:cubicBezTo>
                    <a:pt x="92" y="305"/>
                    <a:pt x="98" y="276"/>
                    <a:pt x="98" y="275"/>
                  </a:cubicBezTo>
                  <a:cubicBezTo>
                    <a:pt x="98" y="270"/>
                    <a:pt x="93" y="270"/>
                    <a:pt x="92" y="270"/>
                  </a:cubicBezTo>
                  <a:cubicBezTo>
                    <a:pt x="87" y="270"/>
                    <a:pt x="86" y="272"/>
                    <a:pt x="85" y="279"/>
                  </a:cubicBezTo>
                  <a:cubicBezTo>
                    <a:pt x="76" y="312"/>
                    <a:pt x="67" y="341"/>
                    <a:pt x="47" y="341"/>
                  </a:cubicBezTo>
                  <a:cubicBezTo>
                    <a:pt x="32" y="341"/>
                    <a:pt x="32" y="325"/>
                    <a:pt x="32" y="318"/>
                  </a:cubicBezTo>
                  <a:cubicBezTo>
                    <a:pt x="32" y="306"/>
                    <a:pt x="32" y="304"/>
                    <a:pt x="35" y="294"/>
                  </a:cubicBezTo>
                  <a:lnTo>
                    <a:pt x="107" y="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9" name="Freeform 301">
              <a:extLst>
                <a:ext uri="{FF2B5EF4-FFF2-40B4-BE49-F238E27FC236}">
                  <a16:creationId xmlns:a16="http://schemas.microsoft.com/office/drawing/2014/main" id="{05B97075-3866-4AE3-9F85-1F3032C4AF16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4643438" y="2690813"/>
              <a:ext cx="76200" cy="114300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5 h 245"/>
                <a:gd name="T4" fmla="*/ 78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0 w 171"/>
                <a:gd name="T15" fmla="*/ 29 h 245"/>
                <a:gd name="T16" fmla="*/ 1 w 171"/>
                <a:gd name="T17" fmla="*/ 226 h 245"/>
                <a:gd name="T18" fmla="*/ 0 w 171"/>
                <a:gd name="T19" fmla="*/ 234 h 245"/>
                <a:gd name="T20" fmla="*/ 11 w 171"/>
                <a:gd name="T21" fmla="*/ 245 h 245"/>
                <a:gd name="T22" fmla="*/ 27 w 171"/>
                <a:gd name="T23" fmla="*/ 231 h 245"/>
                <a:gd name="T24" fmla="*/ 45 w 171"/>
                <a:gd name="T25" fmla="*/ 163 h 245"/>
                <a:gd name="T26" fmla="*/ 89 w 171"/>
                <a:gd name="T27" fmla="*/ 191 h 245"/>
                <a:gd name="T28" fmla="*/ 88 w 171"/>
                <a:gd name="T29" fmla="*/ 198 h 245"/>
                <a:gd name="T30" fmla="*/ 87 w 171"/>
                <a:gd name="T31" fmla="*/ 209 h 245"/>
                <a:gd name="T32" fmla="*/ 124 w 171"/>
                <a:gd name="T33" fmla="*/ 245 h 245"/>
                <a:gd name="T34" fmla="*/ 168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5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5 w 171"/>
                <a:gd name="T55" fmla="*/ 102 h 245"/>
                <a:gd name="T56" fmla="*/ 137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8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8" y="0"/>
                  </a:cubicBezTo>
                  <a:cubicBezTo>
                    <a:pt x="71" y="0"/>
                    <a:pt x="42" y="2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0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1" y="245"/>
                  </a:cubicBezTo>
                  <a:cubicBezTo>
                    <a:pt x="21" y="245"/>
                    <a:pt x="25" y="238"/>
                    <a:pt x="27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69" y="165"/>
                    <a:pt x="89" y="173"/>
                    <a:pt x="89" y="191"/>
                  </a:cubicBezTo>
                  <a:cubicBezTo>
                    <a:pt x="89" y="193"/>
                    <a:pt x="89" y="195"/>
                    <a:pt x="88" y="198"/>
                  </a:cubicBezTo>
                  <a:cubicBezTo>
                    <a:pt x="87" y="204"/>
                    <a:pt x="87" y="205"/>
                    <a:pt x="87" y="209"/>
                  </a:cubicBezTo>
                  <a:cubicBezTo>
                    <a:pt x="87" y="234"/>
                    <a:pt x="107" y="245"/>
                    <a:pt x="124" y="245"/>
                  </a:cubicBezTo>
                  <a:cubicBezTo>
                    <a:pt x="158" y="245"/>
                    <a:pt x="168" y="192"/>
                    <a:pt x="168" y="192"/>
                  </a:cubicBezTo>
                  <a:cubicBezTo>
                    <a:pt x="168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5"/>
                    <a:pt x="125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5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0" y="148"/>
                    <a:pt x="83" y="136"/>
                    <a:pt x="89" y="131"/>
                  </a:cubicBezTo>
                  <a:cubicBezTo>
                    <a:pt x="107" y="114"/>
                    <a:pt x="124" y="98"/>
                    <a:pt x="144" y="98"/>
                  </a:cubicBezTo>
                  <a:cubicBezTo>
                    <a:pt x="148" y="98"/>
                    <a:pt x="153" y="99"/>
                    <a:pt x="155" y="102"/>
                  </a:cubicBezTo>
                  <a:cubicBezTo>
                    <a:pt x="140" y="105"/>
                    <a:pt x="137" y="117"/>
                    <a:pt x="137" y="122"/>
                  </a:cubicBezTo>
                  <a:cubicBezTo>
                    <a:pt x="137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4" y="88"/>
                    <a:pt x="106" y="102"/>
                    <a:pt x="88" y="119"/>
                  </a:cubicBezTo>
                  <a:cubicBezTo>
                    <a:pt x="74" y="133"/>
                    <a:pt x="62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0" name="Freeform 302">
              <a:extLst>
                <a:ext uri="{FF2B5EF4-FFF2-40B4-BE49-F238E27FC236}">
                  <a16:creationId xmlns:a16="http://schemas.microsoft.com/office/drawing/2014/main" id="{3EB39DF1-8BC7-44FE-932A-C160C40BC0D3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4764088" y="2725738"/>
              <a:ext cx="52388" cy="231775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1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1" name="Freeform 303">
              <a:extLst>
                <a:ext uri="{FF2B5EF4-FFF2-40B4-BE49-F238E27FC236}">
                  <a16:creationId xmlns:a16="http://schemas.microsoft.com/office/drawing/2014/main" id="{27BF9215-819F-4AA5-A196-A109BABD58AB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4837113" y="2797175"/>
              <a:ext cx="112713" cy="104775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49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4 w 248"/>
                <a:gd name="T25" fmla="*/ 11 h 226"/>
                <a:gd name="T26" fmla="*/ 121 w 248"/>
                <a:gd name="T27" fmla="*/ 44 h 226"/>
                <a:gd name="T28" fmla="*/ 94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6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6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5" y="26"/>
                    <a:pt x="149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3"/>
                    <a:pt x="78" y="11"/>
                    <a:pt x="94" y="11"/>
                  </a:cubicBezTo>
                  <a:cubicBezTo>
                    <a:pt x="104" y="11"/>
                    <a:pt x="121" y="15"/>
                    <a:pt x="121" y="44"/>
                  </a:cubicBezTo>
                  <a:cubicBezTo>
                    <a:pt x="121" y="60"/>
                    <a:pt x="113" y="93"/>
                    <a:pt x="94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8"/>
                  </a:cubicBezTo>
                  <a:cubicBezTo>
                    <a:pt x="35" y="206"/>
                    <a:pt x="46" y="195"/>
                    <a:pt x="46" y="182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7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4" y="215"/>
                    <a:pt x="126" y="199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2" name="Freeform 304">
              <a:extLst>
                <a:ext uri="{FF2B5EF4-FFF2-40B4-BE49-F238E27FC236}">
                  <a16:creationId xmlns:a16="http://schemas.microsoft.com/office/drawing/2014/main" id="{A15FCD81-B723-4C5E-B0D5-8EE6D80973A8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4972050" y="2725738"/>
              <a:ext cx="52388" cy="231775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6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3" name="Freeform 305">
              <a:extLst>
                <a:ext uri="{FF2B5EF4-FFF2-40B4-BE49-F238E27FC236}">
                  <a16:creationId xmlns:a16="http://schemas.microsoft.com/office/drawing/2014/main" id="{78E4601B-FFFC-42A3-A878-D7C7B89172C2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5068888" y="2725738"/>
              <a:ext cx="52388" cy="231775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4" name="Freeform 306">
              <a:extLst>
                <a:ext uri="{FF2B5EF4-FFF2-40B4-BE49-F238E27FC236}">
                  <a16:creationId xmlns:a16="http://schemas.microsoft.com/office/drawing/2014/main" id="{896696AA-B093-48F6-912F-B8A46D545C40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5146675" y="2736850"/>
              <a:ext cx="112713" cy="211138"/>
            </a:xfrm>
            <a:custGeom>
              <a:avLst/>
              <a:gdLst>
                <a:gd name="T0" fmla="*/ 157 w 249"/>
                <a:gd name="T1" fmla="*/ 152 h 454"/>
                <a:gd name="T2" fmla="*/ 199 w 249"/>
                <a:gd name="T3" fmla="*/ 152 h 454"/>
                <a:gd name="T4" fmla="*/ 214 w 249"/>
                <a:gd name="T5" fmla="*/ 142 h 454"/>
                <a:gd name="T6" fmla="*/ 201 w 249"/>
                <a:gd name="T7" fmla="*/ 137 h 454"/>
                <a:gd name="T8" fmla="*/ 159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5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4 h 454"/>
                <a:gd name="T22" fmla="*/ 249 w 249"/>
                <a:gd name="T23" fmla="*/ 34 h 454"/>
                <a:gd name="T24" fmla="*/ 205 w 249"/>
                <a:gd name="T25" fmla="*/ 0 h 454"/>
                <a:gd name="T26" fmla="*/ 142 w 249"/>
                <a:gd name="T27" fmla="*/ 58 h 454"/>
                <a:gd name="T28" fmla="*/ 126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8 w 249"/>
                <a:gd name="T43" fmla="*/ 434 h 454"/>
                <a:gd name="T44" fmla="*/ 46 w 249"/>
                <a:gd name="T45" fmla="*/ 407 h 454"/>
                <a:gd name="T46" fmla="*/ 27 w 249"/>
                <a:gd name="T47" fmla="*/ 389 h 454"/>
                <a:gd name="T48" fmla="*/ 0 w 249"/>
                <a:gd name="T49" fmla="*/ 419 h 454"/>
                <a:gd name="T50" fmla="*/ 42 w 249"/>
                <a:gd name="T51" fmla="*/ 454 h 454"/>
                <a:gd name="T52" fmla="*/ 99 w 249"/>
                <a:gd name="T53" fmla="*/ 405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7"/>
                    <a:pt x="209" y="137"/>
                    <a:pt x="201" y="137"/>
                  </a:cubicBezTo>
                  <a:lnTo>
                    <a:pt x="159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6" y="18"/>
                    <a:pt x="195" y="11"/>
                    <a:pt x="205" y="11"/>
                  </a:cubicBezTo>
                  <a:cubicBezTo>
                    <a:pt x="207" y="11"/>
                    <a:pt x="220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5" y="0"/>
                  </a:cubicBezTo>
                  <a:cubicBezTo>
                    <a:pt x="188" y="0"/>
                    <a:pt x="157" y="9"/>
                    <a:pt x="142" y="58"/>
                  </a:cubicBezTo>
                  <a:cubicBezTo>
                    <a:pt x="139" y="69"/>
                    <a:pt x="138" y="74"/>
                    <a:pt x="126" y="137"/>
                  </a:cubicBezTo>
                  <a:lnTo>
                    <a:pt x="91" y="137"/>
                  </a:lnTo>
                  <a:cubicBezTo>
                    <a:pt x="82" y="137"/>
                    <a:pt x="76" y="137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7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7" y="389"/>
                  </a:cubicBezTo>
                  <a:cubicBezTo>
                    <a:pt x="14" y="389"/>
                    <a:pt x="0" y="400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4"/>
                    <a:pt x="99" y="405"/>
                  </a:cubicBezTo>
                  <a:cubicBezTo>
                    <a:pt x="115" y="374"/>
                    <a:pt x="126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5" name="Freeform 307">
              <a:extLst>
                <a:ext uri="{FF2B5EF4-FFF2-40B4-BE49-F238E27FC236}">
                  <a16:creationId xmlns:a16="http://schemas.microsoft.com/office/drawing/2014/main" id="{7FB025DD-0C07-4C89-84D4-521E387739FA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5281613" y="2690813"/>
              <a:ext cx="77788" cy="114300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1 h 245"/>
                <a:gd name="T28" fmla="*/ 89 w 172"/>
                <a:gd name="T29" fmla="*/ 198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5 h 245"/>
                <a:gd name="T42" fmla="*/ 113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3" y="9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2" y="4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1"/>
                  </a:cubicBezTo>
                  <a:cubicBezTo>
                    <a:pt x="90" y="193"/>
                    <a:pt x="90" y="195"/>
                    <a:pt x="89" y="198"/>
                  </a:cubicBezTo>
                  <a:cubicBezTo>
                    <a:pt x="88" y="204"/>
                    <a:pt x="88" y="205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3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6" name="Freeform 308">
              <a:extLst>
                <a:ext uri="{FF2B5EF4-FFF2-40B4-BE49-F238E27FC236}">
                  <a16:creationId xmlns:a16="http://schemas.microsoft.com/office/drawing/2014/main" id="{AD1C6E6B-752D-4ABA-8B8A-5EAF209A70E9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5257800" y="2844800"/>
              <a:ext cx="85725" cy="114300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8 w 190"/>
                <a:gd name="T5" fmla="*/ 0 h 245"/>
                <a:gd name="T6" fmla="*/ 34 w 190"/>
                <a:gd name="T7" fmla="*/ 3 h 245"/>
                <a:gd name="T8" fmla="*/ 26 w 190"/>
                <a:gd name="T9" fmla="*/ 11 h 245"/>
                <a:gd name="T10" fmla="*/ 35 w 190"/>
                <a:gd name="T11" fmla="*/ 16 h 245"/>
                <a:gd name="T12" fmla="*/ 52 w 190"/>
                <a:gd name="T13" fmla="*/ 21 h 245"/>
                <a:gd name="T14" fmla="*/ 50 w 190"/>
                <a:gd name="T15" fmla="*/ 29 h 245"/>
                <a:gd name="T16" fmla="*/ 1 w 190"/>
                <a:gd name="T17" fmla="*/ 226 h 245"/>
                <a:gd name="T18" fmla="*/ 0 w 190"/>
                <a:gd name="T19" fmla="*/ 234 h 245"/>
                <a:gd name="T20" fmla="*/ 11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5 w 190"/>
                <a:gd name="T29" fmla="*/ 159 h 245"/>
                <a:gd name="T30" fmla="*/ 56 w 190"/>
                <a:gd name="T31" fmla="*/ 135 h 245"/>
                <a:gd name="T32" fmla="*/ 111 w 190"/>
                <a:gd name="T33" fmla="*/ 98 h 245"/>
                <a:gd name="T34" fmla="*/ 132 w 190"/>
                <a:gd name="T35" fmla="*/ 122 h 245"/>
                <a:gd name="T36" fmla="*/ 111 w 190"/>
                <a:gd name="T37" fmla="*/ 196 h 245"/>
                <a:gd name="T38" fmla="*/ 106 w 190"/>
                <a:gd name="T39" fmla="*/ 215 h 245"/>
                <a:gd name="T40" fmla="*/ 139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7 w 190"/>
                <a:gd name="T47" fmla="*/ 193 h 245"/>
                <a:gd name="T48" fmla="*/ 140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8 w 190"/>
                <a:gd name="T55" fmla="*/ 128 h 245"/>
                <a:gd name="T56" fmla="*/ 145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8" y="0"/>
                  </a:cubicBezTo>
                  <a:cubicBezTo>
                    <a:pt x="71" y="0"/>
                    <a:pt x="42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1" y="26"/>
                    <a:pt x="50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1" y="245"/>
                  </a:cubicBezTo>
                  <a:cubicBezTo>
                    <a:pt x="15" y="245"/>
                    <a:pt x="22" y="243"/>
                    <a:pt x="26" y="236"/>
                  </a:cubicBezTo>
                  <a:cubicBezTo>
                    <a:pt x="27" y="234"/>
                    <a:pt x="30" y="221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4" y="165"/>
                    <a:pt x="45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4" y="98"/>
                    <a:pt x="111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1" y="196"/>
                  </a:cubicBezTo>
                  <a:cubicBezTo>
                    <a:pt x="108" y="206"/>
                    <a:pt x="106" y="209"/>
                    <a:pt x="106" y="215"/>
                  </a:cubicBezTo>
                  <a:cubicBezTo>
                    <a:pt x="106" y="234"/>
                    <a:pt x="122" y="245"/>
                    <a:pt x="139" y="245"/>
                  </a:cubicBezTo>
                  <a:cubicBezTo>
                    <a:pt x="174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79" y="187"/>
                    <a:pt x="179" y="189"/>
                    <a:pt x="177" y="193"/>
                  </a:cubicBezTo>
                  <a:cubicBezTo>
                    <a:pt x="169" y="221"/>
                    <a:pt x="154" y="235"/>
                    <a:pt x="140" y="235"/>
                  </a:cubicBezTo>
                  <a:cubicBezTo>
                    <a:pt x="133" y="235"/>
                    <a:pt x="132" y="230"/>
                    <a:pt x="132" y="223"/>
                  </a:cubicBezTo>
                  <a:cubicBezTo>
                    <a:pt x="132" y="215"/>
                    <a:pt x="133" y="211"/>
                    <a:pt x="140" y="195"/>
                  </a:cubicBezTo>
                  <a:cubicBezTo>
                    <a:pt x="144" y="184"/>
                    <a:pt x="158" y="147"/>
                    <a:pt x="158" y="128"/>
                  </a:cubicBezTo>
                  <a:cubicBezTo>
                    <a:pt x="158" y="122"/>
                    <a:pt x="158" y="107"/>
                    <a:pt x="145" y="97"/>
                  </a:cubicBezTo>
                  <a:cubicBezTo>
                    <a:pt x="139" y="93"/>
                    <a:pt x="129" y="88"/>
                    <a:pt x="113" y="88"/>
                  </a:cubicBezTo>
                  <a:cubicBezTo>
                    <a:pt x="87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7" name="Freeform 309">
              <a:extLst>
                <a:ext uri="{FF2B5EF4-FFF2-40B4-BE49-F238E27FC236}">
                  <a16:creationId xmlns:a16="http://schemas.microsoft.com/office/drawing/2014/main" id="{215FA15A-652E-42DE-AFBE-861652002A5B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5449888" y="2836863"/>
              <a:ext cx="138113" cy="9525"/>
            </a:xfrm>
            <a:custGeom>
              <a:avLst/>
              <a:gdLst>
                <a:gd name="T0" fmla="*/ 287 w 305"/>
                <a:gd name="T1" fmla="*/ 20 h 20"/>
                <a:gd name="T2" fmla="*/ 305 w 305"/>
                <a:gd name="T3" fmla="*/ 10 h 20"/>
                <a:gd name="T4" fmla="*/ 287 w 305"/>
                <a:gd name="T5" fmla="*/ 0 h 20"/>
                <a:gd name="T6" fmla="*/ 18 w 305"/>
                <a:gd name="T7" fmla="*/ 0 h 20"/>
                <a:gd name="T8" fmla="*/ 0 w 305"/>
                <a:gd name="T9" fmla="*/ 10 h 20"/>
                <a:gd name="T10" fmla="*/ 18 w 305"/>
                <a:gd name="T11" fmla="*/ 20 h 20"/>
                <a:gd name="T12" fmla="*/ 287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7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7" y="0"/>
                  </a:cubicBezTo>
                  <a:lnTo>
                    <a:pt x="18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8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8" name="Freeform 310">
              <a:extLst>
                <a:ext uri="{FF2B5EF4-FFF2-40B4-BE49-F238E27FC236}">
                  <a16:creationId xmlns:a16="http://schemas.microsoft.com/office/drawing/2014/main" id="{9AB0DB5A-5544-4345-AEE1-EC188196A617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5668963" y="2736850"/>
              <a:ext cx="112713" cy="211138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7 h 454"/>
                <a:gd name="T8" fmla="*/ 160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2 w 249"/>
                <a:gd name="T27" fmla="*/ 58 h 454"/>
                <a:gd name="T28" fmla="*/ 126 w 249"/>
                <a:gd name="T29" fmla="*/ 137 h 454"/>
                <a:gd name="T30" fmla="*/ 92 w 249"/>
                <a:gd name="T31" fmla="*/ 137 h 454"/>
                <a:gd name="T32" fmla="*/ 77 w 249"/>
                <a:gd name="T33" fmla="*/ 146 h 454"/>
                <a:gd name="T34" fmla="*/ 91 w 249"/>
                <a:gd name="T35" fmla="*/ 152 h 454"/>
                <a:gd name="T36" fmla="*/ 124 w 249"/>
                <a:gd name="T37" fmla="*/ 152 h 454"/>
                <a:gd name="T38" fmla="*/ 86 w 249"/>
                <a:gd name="T39" fmla="*/ 349 h 454"/>
                <a:gd name="T40" fmla="*/ 43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89 h 454"/>
                <a:gd name="T48" fmla="*/ 0 w 249"/>
                <a:gd name="T49" fmla="*/ 419 h 454"/>
                <a:gd name="T50" fmla="*/ 43 w 249"/>
                <a:gd name="T51" fmla="*/ 454 h 454"/>
                <a:gd name="T52" fmla="*/ 99 w 249"/>
                <a:gd name="T53" fmla="*/ 405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7"/>
                    <a:pt x="210" y="137"/>
                    <a:pt x="201" y="137"/>
                  </a:cubicBezTo>
                  <a:lnTo>
                    <a:pt x="160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2" y="64"/>
                  </a:cubicBezTo>
                  <a:cubicBezTo>
                    <a:pt x="235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2" y="58"/>
                  </a:cubicBezTo>
                  <a:cubicBezTo>
                    <a:pt x="139" y="69"/>
                    <a:pt x="138" y="74"/>
                    <a:pt x="126" y="137"/>
                  </a:cubicBezTo>
                  <a:lnTo>
                    <a:pt x="92" y="137"/>
                  </a:lnTo>
                  <a:cubicBezTo>
                    <a:pt x="82" y="137"/>
                    <a:pt x="77" y="137"/>
                    <a:pt x="77" y="146"/>
                  </a:cubicBezTo>
                  <a:cubicBezTo>
                    <a:pt x="77" y="152"/>
                    <a:pt x="81" y="152"/>
                    <a:pt x="91" y="152"/>
                  </a:cubicBezTo>
                  <a:lnTo>
                    <a:pt x="124" y="152"/>
                  </a:lnTo>
                  <a:lnTo>
                    <a:pt x="86" y="349"/>
                  </a:lnTo>
                  <a:cubicBezTo>
                    <a:pt x="77" y="397"/>
                    <a:pt x="69" y="443"/>
                    <a:pt x="43" y="443"/>
                  </a:cubicBezTo>
                  <a:cubicBezTo>
                    <a:pt x="41" y="443"/>
                    <a:pt x="28" y="443"/>
                    <a:pt x="19" y="434"/>
                  </a:cubicBezTo>
                  <a:cubicBezTo>
                    <a:pt x="42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8" y="389"/>
                  </a:cubicBezTo>
                  <a:cubicBezTo>
                    <a:pt x="15" y="389"/>
                    <a:pt x="0" y="400"/>
                    <a:pt x="0" y="419"/>
                  </a:cubicBezTo>
                  <a:cubicBezTo>
                    <a:pt x="0" y="442"/>
                    <a:pt x="22" y="454"/>
                    <a:pt x="43" y="454"/>
                  </a:cubicBezTo>
                  <a:cubicBezTo>
                    <a:pt x="70" y="454"/>
                    <a:pt x="90" y="424"/>
                    <a:pt x="99" y="405"/>
                  </a:cubicBezTo>
                  <a:cubicBezTo>
                    <a:pt x="115" y="374"/>
                    <a:pt x="127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9" name="Freeform 311">
              <a:extLst>
                <a:ext uri="{FF2B5EF4-FFF2-40B4-BE49-F238E27FC236}">
                  <a16:creationId xmlns:a16="http://schemas.microsoft.com/office/drawing/2014/main" id="{FAE5A419-271C-4DF9-B213-ABCE74D03510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5807075" y="2728913"/>
              <a:ext cx="63500" cy="69850"/>
            </a:xfrm>
            <a:custGeom>
              <a:avLst/>
              <a:gdLst>
                <a:gd name="T0" fmla="*/ 81 w 141"/>
                <a:gd name="T1" fmla="*/ 75 h 150"/>
                <a:gd name="T2" fmla="*/ 131 w 141"/>
                <a:gd name="T3" fmla="*/ 53 h 150"/>
                <a:gd name="T4" fmla="*/ 141 w 141"/>
                <a:gd name="T5" fmla="*/ 42 h 150"/>
                <a:gd name="T6" fmla="*/ 130 w 141"/>
                <a:gd name="T7" fmla="*/ 31 h 150"/>
                <a:gd name="T8" fmla="*/ 123 w 141"/>
                <a:gd name="T9" fmla="*/ 34 h 150"/>
                <a:gd name="T10" fmla="*/ 76 w 141"/>
                <a:gd name="T11" fmla="*/ 66 h 150"/>
                <a:gd name="T12" fmla="*/ 81 w 141"/>
                <a:gd name="T13" fmla="*/ 15 h 150"/>
                <a:gd name="T14" fmla="*/ 70 w 141"/>
                <a:gd name="T15" fmla="*/ 0 h 150"/>
                <a:gd name="T16" fmla="*/ 60 w 141"/>
                <a:gd name="T17" fmla="*/ 10 h 150"/>
                <a:gd name="T18" fmla="*/ 61 w 141"/>
                <a:gd name="T19" fmla="*/ 27 h 150"/>
                <a:gd name="T20" fmla="*/ 65 w 141"/>
                <a:gd name="T21" fmla="*/ 66 h 150"/>
                <a:gd name="T22" fmla="*/ 18 w 141"/>
                <a:gd name="T23" fmla="*/ 34 h 150"/>
                <a:gd name="T24" fmla="*/ 10 w 141"/>
                <a:gd name="T25" fmla="*/ 31 h 150"/>
                <a:gd name="T26" fmla="*/ 0 w 141"/>
                <a:gd name="T27" fmla="*/ 42 h 150"/>
                <a:gd name="T28" fmla="*/ 7 w 141"/>
                <a:gd name="T29" fmla="*/ 53 h 150"/>
                <a:gd name="T30" fmla="*/ 60 w 141"/>
                <a:gd name="T31" fmla="*/ 75 h 150"/>
                <a:gd name="T32" fmla="*/ 9 w 141"/>
                <a:gd name="T33" fmla="*/ 96 h 150"/>
                <a:gd name="T34" fmla="*/ 0 w 141"/>
                <a:gd name="T35" fmla="*/ 107 h 150"/>
                <a:gd name="T36" fmla="*/ 10 w 141"/>
                <a:gd name="T37" fmla="*/ 118 h 150"/>
                <a:gd name="T38" fmla="*/ 18 w 141"/>
                <a:gd name="T39" fmla="*/ 115 h 150"/>
                <a:gd name="T40" fmla="*/ 65 w 141"/>
                <a:gd name="T41" fmla="*/ 83 h 150"/>
                <a:gd name="T42" fmla="*/ 60 w 141"/>
                <a:gd name="T43" fmla="*/ 139 h 150"/>
                <a:gd name="T44" fmla="*/ 70 w 141"/>
                <a:gd name="T45" fmla="*/ 150 h 150"/>
                <a:gd name="T46" fmla="*/ 81 w 141"/>
                <a:gd name="T47" fmla="*/ 139 h 150"/>
                <a:gd name="T48" fmla="*/ 79 w 141"/>
                <a:gd name="T49" fmla="*/ 122 h 150"/>
                <a:gd name="T50" fmla="*/ 76 w 141"/>
                <a:gd name="T51" fmla="*/ 83 h 150"/>
                <a:gd name="T52" fmla="*/ 117 w 141"/>
                <a:gd name="T53" fmla="*/ 111 h 150"/>
                <a:gd name="T54" fmla="*/ 130 w 141"/>
                <a:gd name="T55" fmla="*/ 118 h 150"/>
                <a:gd name="T56" fmla="*/ 141 w 141"/>
                <a:gd name="T57" fmla="*/ 107 h 150"/>
                <a:gd name="T58" fmla="*/ 134 w 141"/>
                <a:gd name="T59" fmla="*/ 97 h 150"/>
                <a:gd name="T60" fmla="*/ 81 w 141"/>
                <a:gd name="T61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1" h="150">
                  <a:moveTo>
                    <a:pt x="81" y="75"/>
                  </a:moveTo>
                  <a:cubicBezTo>
                    <a:pt x="110" y="62"/>
                    <a:pt x="123" y="57"/>
                    <a:pt x="131" y="53"/>
                  </a:cubicBezTo>
                  <a:cubicBezTo>
                    <a:pt x="138" y="50"/>
                    <a:pt x="141" y="49"/>
                    <a:pt x="141" y="42"/>
                  </a:cubicBezTo>
                  <a:cubicBezTo>
                    <a:pt x="141" y="37"/>
                    <a:pt x="137" y="31"/>
                    <a:pt x="130" y="31"/>
                  </a:cubicBezTo>
                  <a:cubicBezTo>
                    <a:pt x="128" y="31"/>
                    <a:pt x="127" y="31"/>
                    <a:pt x="123" y="34"/>
                  </a:cubicBezTo>
                  <a:lnTo>
                    <a:pt x="76" y="66"/>
                  </a:lnTo>
                  <a:lnTo>
                    <a:pt x="81" y="15"/>
                  </a:lnTo>
                  <a:cubicBezTo>
                    <a:pt x="82" y="8"/>
                    <a:pt x="81" y="0"/>
                    <a:pt x="70" y="0"/>
                  </a:cubicBezTo>
                  <a:cubicBezTo>
                    <a:pt x="66" y="0"/>
                    <a:pt x="60" y="2"/>
                    <a:pt x="60" y="10"/>
                  </a:cubicBezTo>
                  <a:cubicBezTo>
                    <a:pt x="60" y="13"/>
                    <a:pt x="61" y="24"/>
                    <a:pt x="61" y="27"/>
                  </a:cubicBezTo>
                  <a:cubicBezTo>
                    <a:pt x="62" y="33"/>
                    <a:pt x="64" y="58"/>
                    <a:pt x="65" y="66"/>
                  </a:cubicBezTo>
                  <a:lnTo>
                    <a:pt x="18" y="34"/>
                  </a:lnTo>
                  <a:cubicBezTo>
                    <a:pt x="15" y="32"/>
                    <a:pt x="14" y="31"/>
                    <a:pt x="10" y="31"/>
                  </a:cubicBezTo>
                  <a:cubicBezTo>
                    <a:pt x="4" y="31"/>
                    <a:pt x="0" y="37"/>
                    <a:pt x="0" y="42"/>
                  </a:cubicBezTo>
                  <a:cubicBezTo>
                    <a:pt x="0" y="49"/>
                    <a:pt x="4" y="51"/>
                    <a:pt x="7" y="53"/>
                  </a:cubicBezTo>
                  <a:lnTo>
                    <a:pt x="60" y="75"/>
                  </a:lnTo>
                  <a:cubicBezTo>
                    <a:pt x="31" y="87"/>
                    <a:pt x="18" y="92"/>
                    <a:pt x="9" y="96"/>
                  </a:cubicBezTo>
                  <a:cubicBezTo>
                    <a:pt x="3" y="99"/>
                    <a:pt x="0" y="100"/>
                    <a:pt x="0" y="107"/>
                  </a:cubicBezTo>
                  <a:cubicBezTo>
                    <a:pt x="0" y="113"/>
                    <a:pt x="4" y="118"/>
                    <a:pt x="10" y="118"/>
                  </a:cubicBezTo>
                  <a:cubicBezTo>
                    <a:pt x="13" y="118"/>
                    <a:pt x="14" y="118"/>
                    <a:pt x="18" y="115"/>
                  </a:cubicBezTo>
                  <a:lnTo>
                    <a:pt x="65" y="83"/>
                  </a:lnTo>
                  <a:lnTo>
                    <a:pt x="60" y="139"/>
                  </a:lnTo>
                  <a:cubicBezTo>
                    <a:pt x="60" y="147"/>
                    <a:pt x="66" y="150"/>
                    <a:pt x="70" y="150"/>
                  </a:cubicBezTo>
                  <a:cubicBezTo>
                    <a:pt x="75" y="150"/>
                    <a:pt x="81" y="147"/>
                    <a:pt x="81" y="139"/>
                  </a:cubicBezTo>
                  <a:cubicBezTo>
                    <a:pt x="81" y="136"/>
                    <a:pt x="80" y="126"/>
                    <a:pt x="79" y="122"/>
                  </a:cubicBezTo>
                  <a:cubicBezTo>
                    <a:pt x="79" y="116"/>
                    <a:pt x="76" y="91"/>
                    <a:pt x="76" y="83"/>
                  </a:cubicBezTo>
                  <a:lnTo>
                    <a:pt x="117" y="111"/>
                  </a:lnTo>
                  <a:cubicBezTo>
                    <a:pt x="127" y="118"/>
                    <a:pt x="127" y="118"/>
                    <a:pt x="130" y="118"/>
                  </a:cubicBezTo>
                  <a:cubicBezTo>
                    <a:pt x="137" y="118"/>
                    <a:pt x="141" y="113"/>
                    <a:pt x="141" y="107"/>
                  </a:cubicBezTo>
                  <a:cubicBezTo>
                    <a:pt x="141" y="100"/>
                    <a:pt x="137" y="98"/>
                    <a:pt x="134" y="97"/>
                  </a:cubicBezTo>
                  <a:lnTo>
                    <a:pt x="81" y="7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0" name="Freeform 312">
              <a:extLst>
                <a:ext uri="{FF2B5EF4-FFF2-40B4-BE49-F238E27FC236}">
                  <a16:creationId xmlns:a16="http://schemas.microsoft.com/office/drawing/2014/main" id="{5038574B-DB3A-4857-94A5-A55720862F39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5908675" y="2725738"/>
              <a:ext cx="53975" cy="231775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6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1" name="Freeform 313">
              <a:extLst>
                <a:ext uri="{FF2B5EF4-FFF2-40B4-BE49-F238E27FC236}">
                  <a16:creationId xmlns:a16="http://schemas.microsoft.com/office/drawing/2014/main" id="{DEF62B1F-1CA3-45B2-A00F-44D783A02090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5988050" y="2632075"/>
              <a:ext cx="50800" cy="419100"/>
            </a:xfrm>
            <a:custGeom>
              <a:avLst/>
              <a:gdLst>
                <a:gd name="T0" fmla="*/ 90 w 113"/>
                <a:gd name="T1" fmla="*/ 874 h 897"/>
                <a:gd name="T2" fmla="*/ 0 w 113"/>
                <a:gd name="T3" fmla="*/ 874 h 897"/>
                <a:gd name="T4" fmla="*/ 0 w 113"/>
                <a:gd name="T5" fmla="*/ 897 h 897"/>
                <a:gd name="T6" fmla="*/ 113 w 113"/>
                <a:gd name="T7" fmla="*/ 897 h 897"/>
                <a:gd name="T8" fmla="*/ 113 w 113"/>
                <a:gd name="T9" fmla="*/ 0 h 897"/>
                <a:gd name="T10" fmla="*/ 0 w 113"/>
                <a:gd name="T11" fmla="*/ 0 h 897"/>
                <a:gd name="T12" fmla="*/ 0 w 113"/>
                <a:gd name="T13" fmla="*/ 24 h 897"/>
                <a:gd name="T14" fmla="*/ 90 w 113"/>
                <a:gd name="T15" fmla="*/ 24 h 897"/>
                <a:gd name="T16" fmla="*/ 90 w 113"/>
                <a:gd name="T17" fmla="*/ 874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3" h="897">
                  <a:moveTo>
                    <a:pt x="90" y="874"/>
                  </a:moveTo>
                  <a:lnTo>
                    <a:pt x="0" y="874"/>
                  </a:lnTo>
                  <a:lnTo>
                    <a:pt x="0" y="897"/>
                  </a:lnTo>
                  <a:lnTo>
                    <a:pt x="113" y="897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24"/>
                  </a:lnTo>
                  <a:lnTo>
                    <a:pt x="90" y="24"/>
                  </a:lnTo>
                  <a:lnTo>
                    <a:pt x="90" y="87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2" name="Freeform 314">
              <a:extLst>
                <a:ext uri="{FF2B5EF4-FFF2-40B4-BE49-F238E27FC236}">
                  <a16:creationId xmlns:a16="http://schemas.microsoft.com/office/drawing/2014/main" id="{9C768AC8-B702-4A25-9643-7644B55EF694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6099175" y="2619375"/>
              <a:ext cx="84138" cy="73025"/>
            </a:xfrm>
            <a:custGeom>
              <a:avLst/>
              <a:gdLst>
                <a:gd name="T0" fmla="*/ 70 w 187"/>
                <a:gd name="T1" fmla="*/ 117 h 157"/>
                <a:gd name="T2" fmla="*/ 38 w 187"/>
                <a:gd name="T3" fmla="*/ 148 h 157"/>
                <a:gd name="T4" fmla="*/ 19 w 187"/>
                <a:gd name="T5" fmla="*/ 143 h 157"/>
                <a:gd name="T6" fmla="*/ 34 w 187"/>
                <a:gd name="T7" fmla="*/ 123 h 157"/>
                <a:gd name="T8" fmla="*/ 20 w 187"/>
                <a:gd name="T9" fmla="*/ 111 h 157"/>
                <a:gd name="T10" fmla="*/ 0 w 187"/>
                <a:gd name="T11" fmla="*/ 132 h 157"/>
                <a:gd name="T12" fmla="*/ 37 w 187"/>
                <a:gd name="T13" fmla="*/ 157 h 157"/>
                <a:gd name="T14" fmla="*/ 76 w 187"/>
                <a:gd name="T15" fmla="*/ 133 h 157"/>
                <a:gd name="T16" fmla="*/ 117 w 187"/>
                <a:gd name="T17" fmla="*/ 157 h 157"/>
                <a:gd name="T18" fmla="*/ 179 w 187"/>
                <a:gd name="T19" fmla="*/ 104 h 157"/>
                <a:gd name="T20" fmla="*/ 173 w 187"/>
                <a:gd name="T21" fmla="*/ 99 h 157"/>
                <a:gd name="T22" fmla="*/ 167 w 187"/>
                <a:gd name="T23" fmla="*/ 105 h 157"/>
                <a:gd name="T24" fmla="*/ 119 w 187"/>
                <a:gd name="T25" fmla="*/ 148 h 157"/>
                <a:gd name="T26" fmla="*/ 98 w 187"/>
                <a:gd name="T27" fmla="*/ 125 h 157"/>
                <a:gd name="T28" fmla="*/ 116 w 187"/>
                <a:gd name="T29" fmla="*/ 45 h 157"/>
                <a:gd name="T30" fmla="*/ 150 w 187"/>
                <a:gd name="T31" fmla="*/ 10 h 157"/>
                <a:gd name="T32" fmla="*/ 169 w 187"/>
                <a:gd name="T33" fmla="*/ 15 h 157"/>
                <a:gd name="T34" fmla="*/ 153 w 187"/>
                <a:gd name="T35" fmla="*/ 34 h 157"/>
                <a:gd name="T36" fmla="*/ 167 w 187"/>
                <a:gd name="T37" fmla="*/ 47 h 157"/>
                <a:gd name="T38" fmla="*/ 187 w 187"/>
                <a:gd name="T39" fmla="*/ 25 h 157"/>
                <a:gd name="T40" fmla="*/ 151 w 187"/>
                <a:gd name="T41" fmla="*/ 0 h 157"/>
                <a:gd name="T42" fmla="*/ 112 w 187"/>
                <a:gd name="T43" fmla="*/ 25 h 157"/>
                <a:gd name="T44" fmla="*/ 70 w 187"/>
                <a:gd name="T45" fmla="*/ 0 h 157"/>
                <a:gd name="T46" fmla="*/ 8 w 187"/>
                <a:gd name="T47" fmla="*/ 53 h 157"/>
                <a:gd name="T48" fmla="*/ 14 w 187"/>
                <a:gd name="T49" fmla="*/ 58 h 157"/>
                <a:gd name="T50" fmla="*/ 21 w 187"/>
                <a:gd name="T51" fmla="*/ 52 h 157"/>
                <a:gd name="T52" fmla="*/ 69 w 187"/>
                <a:gd name="T53" fmla="*/ 10 h 157"/>
                <a:gd name="T54" fmla="*/ 90 w 187"/>
                <a:gd name="T55" fmla="*/ 33 h 157"/>
                <a:gd name="T56" fmla="*/ 82 w 187"/>
                <a:gd name="T57" fmla="*/ 69 h 157"/>
                <a:gd name="T58" fmla="*/ 70 w 187"/>
                <a:gd name="T59" fmla="*/ 11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0" y="117"/>
                  </a:moveTo>
                  <a:cubicBezTo>
                    <a:pt x="67" y="129"/>
                    <a:pt x="55" y="148"/>
                    <a:pt x="38" y="148"/>
                  </a:cubicBezTo>
                  <a:cubicBezTo>
                    <a:pt x="37" y="148"/>
                    <a:pt x="26" y="148"/>
                    <a:pt x="19" y="143"/>
                  </a:cubicBezTo>
                  <a:cubicBezTo>
                    <a:pt x="33" y="138"/>
                    <a:pt x="34" y="126"/>
                    <a:pt x="34" y="123"/>
                  </a:cubicBezTo>
                  <a:cubicBezTo>
                    <a:pt x="34" y="116"/>
                    <a:pt x="28" y="111"/>
                    <a:pt x="20" y="111"/>
                  </a:cubicBezTo>
                  <a:cubicBezTo>
                    <a:pt x="10" y="111"/>
                    <a:pt x="0" y="119"/>
                    <a:pt x="0" y="132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3"/>
                  </a:cubicBezTo>
                  <a:cubicBezTo>
                    <a:pt x="84" y="151"/>
                    <a:pt x="104" y="157"/>
                    <a:pt x="117" y="157"/>
                  </a:cubicBezTo>
                  <a:cubicBezTo>
                    <a:pt x="158" y="157"/>
                    <a:pt x="179" y="114"/>
                    <a:pt x="179" y="104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7" y="105"/>
                  </a:cubicBezTo>
                  <a:cubicBezTo>
                    <a:pt x="159" y="129"/>
                    <a:pt x="138" y="148"/>
                    <a:pt x="119" y="148"/>
                  </a:cubicBezTo>
                  <a:cubicBezTo>
                    <a:pt x="105" y="148"/>
                    <a:pt x="98" y="138"/>
                    <a:pt x="98" y="125"/>
                  </a:cubicBezTo>
                  <a:cubicBezTo>
                    <a:pt x="98" y="116"/>
                    <a:pt x="106" y="84"/>
                    <a:pt x="116" y="45"/>
                  </a:cubicBezTo>
                  <a:cubicBezTo>
                    <a:pt x="123" y="19"/>
                    <a:pt x="138" y="10"/>
                    <a:pt x="150" y="10"/>
                  </a:cubicBezTo>
                  <a:cubicBezTo>
                    <a:pt x="151" y="10"/>
                    <a:pt x="161" y="10"/>
                    <a:pt x="169" y="15"/>
                  </a:cubicBezTo>
                  <a:cubicBezTo>
                    <a:pt x="158" y="18"/>
                    <a:pt x="153" y="28"/>
                    <a:pt x="153" y="34"/>
                  </a:cubicBezTo>
                  <a:cubicBezTo>
                    <a:pt x="153" y="42"/>
                    <a:pt x="159" y="47"/>
                    <a:pt x="167" y="47"/>
                  </a:cubicBezTo>
                  <a:cubicBezTo>
                    <a:pt x="175" y="47"/>
                    <a:pt x="187" y="40"/>
                    <a:pt x="187" y="25"/>
                  </a:cubicBezTo>
                  <a:cubicBezTo>
                    <a:pt x="187" y="6"/>
                    <a:pt x="165" y="0"/>
                    <a:pt x="151" y="0"/>
                  </a:cubicBezTo>
                  <a:cubicBezTo>
                    <a:pt x="133" y="0"/>
                    <a:pt x="119" y="12"/>
                    <a:pt x="112" y="25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8" y="43"/>
                    <a:pt x="8" y="53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7"/>
                    <a:pt x="21" y="52"/>
                  </a:cubicBezTo>
                  <a:cubicBezTo>
                    <a:pt x="30" y="25"/>
                    <a:pt x="52" y="10"/>
                    <a:pt x="69" y="10"/>
                  </a:cubicBezTo>
                  <a:cubicBezTo>
                    <a:pt x="80" y="10"/>
                    <a:pt x="90" y="16"/>
                    <a:pt x="90" y="33"/>
                  </a:cubicBezTo>
                  <a:cubicBezTo>
                    <a:pt x="90" y="40"/>
                    <a:pt x="85" y="57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3" name="Freeform 315">
              <a:extLst>
                <a:ext uri="{FF2B5EF4-FFF2-40B4-BE49-F238E27FC236}">
                  <a16:creationId xmlns:a16="http://schemas.microsoft.com/office/drawing/2014/main" id="{EB0CD7B7-9B54-4587-B647-9AE7FEF30089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6207125" y="2540000"/>
              <a:ext cx="61913" cy="80963"/>
            </a:xfrm>
            <a:custGeom>
              <a:avLst/>
              <a:gdLst>
                <a:gd name="T0" fmla="*/ 61 w 135"/>
                <a:gd name="T1" fmla="*/ 10 h 175"/>
                <a:gd name="T2" fmla="*/ 62 w 135"/>
                <a:gd name="T3" fmla="*/ 4 h 175"/>
                <a:gd name="T4" fmla="*/ 54 w 135"/>
                <a:gd name="T5" fmla="*/ 0 h 175"/>
                <a:gd name="T6" fmla="*/ 24 w 135"/>
                <a:gd name="T7" fmla="*/ 3 h 175"/>
                <a:gd name="T8" fmla="*/ 18 w 135"/>
                <a:gd name="T9" fmla="*/ 4 h 175"/>
                <a:gd name="T10" fmla="*/ 16 w 135"/>
                <a:gd name="T11" fmla="*/ 10 h 175"/>
                <a:gd name="T12" fmla="*/ 23 w 135"/>
                <a:gd name="T13" fmla="*/ 14 h 175"/>
                <a:gd name="T14" fmla="*/ 32 w 135"/>
                <a:gd name="T15" fmla="*/ 14 h 175"/>
                <a:gd name="T16" fmla="*/ 37 w 135"/>
                <a:gd name="T17" fmla="*/ 18 h 175"/>
                <a:gd name="T18" fmla="*/ 36 w 135"/>
                <a:gd name="T19" fmla="*/ 23 h 175"/>
                <a:gd name="T20" fmla="*/ 1 w 135"/>
                <a:gd name="T21" fmla="*/ 161 h 175"/>
                <a:gd name="T22" fmla="*/ 0 w 135"/>
                <a:gd name="T23" fmla="*/ 166 h 175"/>
                <a:gd name="T24" fmla="*/ 10 w 135"/>
                <a:gd name="T25" fmla="*/ 175 h 175"/>
                <a:gd name="T26" fmla="*/ 23 w 135"/>
                <a:gd name="T27" fmla="*/ 162 h 175"/>
                <a:gd name="T28" fmla="*/ 34 w 135"/>
                <a:gd name="T29" fmla="*/ 117 h 175"/>
                <a:gd name="T30" fmla="*/ 71 w 135"/>
                <a:gd name="T31" fmla="*/ 136 h 175"/>
                <a:gd name="T32" fmla="*/ 71 w 135"/>
                <a:gd name="T33" fmla="*/ 142 h 175"/>
                <a:gd name="T34" fmla="*/ 70 w 135"/>
                <a:gd name="T35" fmla="*/ 149 h 175"/>
                <a:gd name="T36" fmla="*/ 100 w 135"/>
                <a:gd name="T37" fmla="*/ 175 h 175"/>
                <a:gd name="T38" fmla="*/ 135 w 135"/>
                <a:gd name="T39" fmla="*/ 137 h 175"/>
                <a:gd name="T40" fmla="*/ 130 w 135"/>
                <a:gd name="T41" fmla="*/ 133 h 175"/>
                <a:gd name="T42" fmla="*/ 124 w 135"/>
                <a:gd name="T43" fmla="*/ 139 h 175"/>
                <a:gd name="T44" fmla="*/ 101 w 135"/>
                <a:gd name="T45" fmla="*/ 167 h 175"/>
                <a:gd name="T46" fmla="*/ 91 w 135"/>
                <a:gd name="T47" fmla="*/ 152 h 175"/>
                <a:gd name="T48" fmla="*/ 92 w 135"/>
                <a:gd name="T49" fmla="*/ 144 h 175"/>
                <a:gd name="T50" fmla="*/ 93 w 135"/>
                <a:gd name="T51" fmla="*/ 136 h 175"/>
                <a:gd name="T52" fmla="*/ 49 w 135"/>
                <a:gd name="T53" fmla="*/ 109 h 175"/>
                <a:gd name="T54" fmla="*/ 71 w 135"/>
                <a:gd name="T55" fmla="*/ 93 h 175"/>
                <a:gd name="T56" fmla="*/ 113 w 135"/>
                <a:gd name="T57" fmla="*/ 71 h 175"/>
                <a:gd name="T58" fmla="*/ 121 w 135"/>
                <a:gd name="T59" fmla="*/ 74 h 175"/>
                <a:gd name="T60" fmla="*/ 119 w 135"/>
                <a:gd name="T61" fmla="*/ 75 h 175"/>
                <a:gd name="T62" fmla="*/ 108 w 135"/>
                <a:gd name="T63" fmla="*/ 90 h 175"/>
                <a:gd name="T64" fmla="*/ 119 w 135"/>
                <a:gd name="T65" fmla="*/ 100 h 175"/>
                <a:gd name="T66" fmla="*/ 134 w 135"/>
                <a:gd name="T67" fmla="*/ 82 h 175"/>
                <a:gd name="T68" fmla="*/ 113 w 135"/>
                <a:gd name="T69" fmla="*/ 63 h 175"/>
                <a:gd name="T70" fmla="*/ 64 w 135"/>
                <a:gd name="T71" fmla="*/ 89 h 175"/>
                <a:gd name="T72" fmla="*/ 37 w 135"/>
                <a:gd name="T73" fmla="*/ 106 h 175"/>
                <a:gd name="T74" fmla="*/ 61 w 135"/>
                <a:gd name="T75" fmla="*/ 1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75">
                  <a:moveTo>
                    <a:pt x="61" y="10"/>
                  </a:moveTo>
                  <a:cubicBezTo>
                    <a:pt x="62" y="6"/>
                    <a:pt x="62" y="6"/>
                    <a:pt x="62" y="4"/>
                  </a:cubicBezTo>
                  <a:cubicBezTo>
                    <a:pt x="62" y="0"/>
                    <a:pt x="58" y="0"/>
                    <a:pt x="54" y="0"/>
                  </a:cubicBezTo>
                  <a:lnTo>
                    <a:pt x="24" y="3"/>
                  </a:lnTo>
                  <a:cubicBezTo>
                    <a:pt x="19" y="3"/>
                    <a:pt x="19" y="3"/>
                    <a:pt x="18" y="4"/>
                  </a:cubicBezTo>
                  <a:cubicBezTo>
                    <a:pt x="17" y="5"/>
                    <a:pt x="16" y="8"/>
                    <a:pt x="16" y="10"/>
                  </a:cubicBezTo>
                  <a:cubicBezTo>
                    <a:pt x="16" y="14"/>
                    <a:pt x="20" y="14"/>
                    <a:pt x="23" y="14"/>
                  </a:cubicBezTo>
                  <a:cubicBezTo>
                    <a:pt x="24" y="14"/>
                    <a:pt x="28" y="14"/>
                    <a:pt x="32" y="14"/>
                  </a:cubicBezTo>
                  <a:cubicBezTo>
                    <a:pt x="37" y="15"/>
                    <a:pt x="37" y="16"/>
                    <a:pt x="37" y="18"/>
                  </a:cubicBezTo>
                  <a:cubicBezTo>
                    <a:pt x="37" y="18"/>
                    <a:pt x="37" y="19"/>
                    <a:pt x="36" y="23"/>
                  </a:cubicBezTo>
                  <a:lnTo>
                    <a:pt x="1" y="161"/>
                  </a:lnTo>
                  <a:cubicBezTo>
                    <a:pt x="0" y="164"/>
                    <a:pt x="0" y="165"/>
                    <a:pt x="0" y="166"/>
                  </a:cubicBezTo>
                  <a:cubicBezTo>
                    <a:pt x="0" y="172"/>
                    <a:pt x="5" y="175"/>
                    <a:pt x="10" y="175"/>
                  </a:cubicBezTo>
                  <a:cubicBezTo>
                    <a:pt x="19" y="175"/>
                    <a:pt x="22" y="166"/>
                    <a:pt x="23" y="162"/>
                  </a:cubicBezTo>
                  <a:lnTo>
                    <a:pt x="34" y="117"/>
                  </a:lnTo>
                  <a:cubicBezTo>
                    <a:pt x="40" y="117"/>
                    <a:pt x="71" y="119"/>
                    <a:pt x="71" y="136"/>
                  </a:cubicBezTo>
                  <a:cubicBezTo>
                    <a:pt x="71" y="138"/>
                    <a:pt x="71" y="139"/>
                    <a:pt x="71" y="142"/>
                  </a:cubicBezTo>
                  <a:cubicBezTo>
                    <a:pt x="70" y="146"/>
                    <a:pt x="70" y="147"/>
                    <a:pt x="70" y="149"/>
                  </a:cubicBezTo>
                  <a:cubicBezTo>
                    <a:pt x="70" y="166"/>
                    <a:pt x="86" y="175"/>
                    <a:pt x="100" y="175"/>
                  </a:cubicBezTo>
                  <a:cubicBezTo>
                    <a:pt x="125" y="175"/>
                    <a:pt x="135" y="140"/>
                    <a:pt x="135" y="137"/>
                  </a:cubicBezTo>
                  <a:cubicBezTo>
                    <a:pt x="135" y="133"/>
                    <a:pt x="131" y="133"/>
                    <a:pt x="130" y="133"/>
                  </a:cubicBezTo>
                  <a:cubicBezTo>
                    <a:pt x="126" y="133"/>
                    <a:pt x="125" y="134"/>
                    <a:pt x="124" y="139"/>
                  </a:cubicBezTo>
                  <a:cubicBezTo>
                    <a:pt x="122" y="148"/>
                    <a:pt x="115" y="167"/>
                    <a:pt x="101" y="167"/>
                  </a:cubicBezTo>
                  <a:cubicBezTo>
                    <a:pt x="92" y="167"/>
                    <a:pt x="91" y="158"/>
                    <a:pt x="91" y="152"/>
                  </a:cubicBezTo>
                  <a:cubicBezTo>
                    <a:pt x="91" y="152"/>
                    <a:pt x="91" y="148"/>
                    <a:pt x="92" y="144"/>
                  </a:cubicBezTo>
                  <a:cubicBezTo>
                    <a:pt x="93" y="140"/>
                    <a:pt x="93" y="138"/>
                    <a:pt x="93" y="136"/>
                  </a:cubicBezTo>
                  <a:cubicBezTo>
                    <a:pt x="93" y="114"/>
                    <a:pt x="66" y="110"/>
                    <a:pt x="49" y="109"/>
                  </a:cubicBezTo>
                  <a:cubicBezTo>
                    <a:pt x="56" y="105"/>
                    <a:pt x="67" y="96"/>
                    <a:pt x="71" y="93"/>
                  </a:cubicBezTo>
                  <a:cubicBezTo>
                    <a:pt x="85" y="82"/>
                    <a:pt x="98" y="71"/>
                    <a:pt x="113" y="71"/>
                  </a:cubicBezTo>
                  <a:cubicBezTo>
                    <a:pt x="118" y="71"/>
                    <a:pt x="120" y="73"/>
                    <a:pt x="121" y="74"/>
                  </a:cubicBezTo>
                  <a:cubicBezTo>
                    <a:pt x="121" y="74"/>
                    <a:pt x="120" y="75"/>
                    <a:pt x="119" y="75"/>
                  </a:cubicBezTo>
                  <a:cubicBezTo>
                    <a:pt x="108" y="79"/>
                    <a:pt x="108" y="89"/>
                    <a:pt x="108" y="90"/>
                  </a:cubicBezTo>
                  <a:cubicBezTo>
                    <a:pt x="108" y="94"/>
                    <a:pt x="111" y="100"/>
                    <a:pt x="119" y="100"/>
                  </a:cubicBezTo>
                  <a:cubicBezTo>
                    <a:pt x="124" y="100"/>
                    <a:pt x="134" y="96"/>
                    <a:pt x="134" y="82"/>
                  </a:cubicBezTo>
                  <a:cubicBezTo>
                    <a:pt x="134" y="70"/>
                    <a:pt x="125" y="63"/>
                    <a:pt x="113" y="63"/>
                  </a:cubicBezTo>
                  <a:cubicBezTo>
                    <a:pt x="96" y="63"/>
                    <a:pt x="82" y="74"/>
                    <a:pt x="64" y="89"/>
                  </a:cubicBezTo>
                  <a:cubicBezTo>
                    <a:pt x="55" y="96"/>
                    <a:pt x="47" y="102"/>
                    <a:pt x="37" y="106"/>
                  </a:cubicBezTo>
                  <a:lnTo>
                    <a:pt x="61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4" name="Freeform 316">
              <a:extLst>
                <a:ext uri="{FF2B5EF4-FFF2-40B4-BE49-F238E27FC236}">
                  <a16:creationId xmlns:a16="http://schemas.microsoft.com/office/drawing/2014/main" id="{0ED038E0-A8D0-4E23-9796-D2422F0B4789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6203950" y="2686050"/>
              <a:ext cx="63500" cy="52388"/>
            </a:xfrm>
            <a:custGeom>
              <a:avLst/>
              <a:gdLst>
                <a:gd name="T0" fmla="*/ 52 w 139"/>
                <a:gd name="T1" fmla="*/ 70 h 113"/>
                <a:gd name="T2" fmla="*/ 55 w 139"/>
                <a:gd name="T3" fmla="*/ 53 h 113"/>
                <a:gd name="T4" fmla="*/ 58 w 139"/>
                <a:gd name="T5" fmla="*/ 42 h 113"/>
                <a:gd name="T6" fmla="*/ 76 w 139"/>
                <a:gd name="T7" fmla="*/ 18 h 113"/>
                <a:gd name="T8" fmla="*/ 101 w 139"/>
                <a:gd name="T9" fmla="*/ 9 h 113"/>
                <a:gd name="T10" fmla="*/ 124 w 139"/>
                <a:gd name="T11" fmla="*/ 13 h 113"/>
                <a:gd name="T12" fmla="*/ 113 w 139"/>
                <a:gd name="T13" fmla="*/ 28 h 113"/>
                <a:gd name="T14" fmla="*/ 124 w 139"/>
                <a:gd name="T15" fmla="*/ 38 h 113"/>
                <a:gd name="T16" fmla="*/ 139 w 139"/>
                <a:gd name="T17" fmla="*/ 21 h 113"/>
                <a:gd name="T18" fmla="*/ 101 w 139"/>
                <a:gd name="T19" fmla="*/ 0 h 113"/>
                <a:gd name="T20" fmla="*/ 61 w 139"/>
                <a:gd name="T21" fmla="*/ 20 h 113"/>
                <a:gd name="T22" fmla="*/ 32 w 139"/>
                <a:gd name="T23" fmla="*/ 0 h 113"/>
                <a:gd name="T24" fmla="*/ 10 w 139"/>
                <a:gd name="T25" fmla="*/ 14 h 113"/>
                <a:gd name="T26" fmla="*/ 0 w 139"/>
                <a:gd name="T27" fmla="*/ 39 h 113"/>
                <a:gd name="T28" fmla="*/ 5 w 139"/>
                <a:gd name="T29" fmla="*/ 42 h 113"/>
                <a:gd name="T30" fmla="*/ 12 w 139"/>
                <a:gd name="T31" fmla="*/ 35 h 113"/>
                <a:gd name="T32" fmla="*/ 31 w 139"/>
                <a:gd name="T33" fmla="*/ 9 h 113"/>
                <a:gd name="T34" fmla="*/ 41 w 139"/>
                <a:gd name="T35" fmla="*/ 22 h 113"/>
                <a:gd name="T36" fmla="*/ 37 w 139"/>
                <a:gd name="T37" fmla="*/ 41 h 113"/>
                <a:gd name="T38" fmla="*/ 31 w 139"/>
                <a:gd name="T39" fmla="*/ 64 h 113"/>
                <a:gd name="T40" fmla="*/ 26 w 139"/>
                <a:gd name="T41" fmla="*/ 86 h 113"/>
                <a:gd name="T42" fmla="*/ 21 w 139"/>
                <a:gd name="T43" fmla="*/ 104 h 113"/>
                <a:gd name="T44" fmla="*/ 31 w 139"/>
                <a:gd name="T45" fmla="*/ 113 h 113"/>
                <a:gd name="T46" fmla="*/ 42 w 139"/>
                <a:gd name="T47" fmla="*/ 107 h 113"/>
                <a:gd name="T48" fmla="*/ 46 w 139"/>
                <a:gd name="T49" fmla="*/ 92 h 113"/>
                <a:gd name="T50" fmla="*/ 52 w 139"/>
                <a:gd name="T51" fmla="*/ 7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9" h="113">
                  <a:moveTo>
                    <a:pt x="52" y="70"/>
                  </a:moveTo>
                  <a:cubicBezTo>
                    <a:pt x="52" y="66"/>
                    <a:pt x="55" y="56"/>
                    <a:pt x="55" y="53"/>
                  </a:cubicBezTo>
                  <a:cubicBezTo>
                    <a:pt x="56" y="49"/>
                    <a:pt x="57" y="45"/>
                    <a:pt x="58" y="42"/>
                  </a:cubicBezTo>
                  <a:cubicBezTo>
                    <a:pt x="59" y="37"/>
                    <a:pt x="67" y="25"/>
                    <a:pt x="76" y="18"/>
                  </a:cubicBezTo>
                  <a:cubicBezTo>
                    <a:pt x="84" y="11"/>
                    <a:pt x="92" y="9"/>
                    <a:pt x="101" y="9"/>
                  </a:cubicBezTo>
                  <a:cubicBezTo>
                    <a:pt x="104" y="9"/>
                    <a:pt x="116" y="9"/>
                    <a:pt x="124" y="13"/>
                  </a:cubicBezTo>
                  <a:cubicBezTo>
                    <a:pt x="113" y="17"/>
                    <a:pt x="113" y="27"/>
                    <a:pt x="113" y="28"/>
                  </a:cubicBezTo>
                  <a:cubicBezTo>
                    <a:pt x="113" y="32"/>
                    <a:pt x="116" y="38"/>
                    <a:pt x="124" y="38"/>
                  </a:cubicBezTo>
                  <a:cubicBezTo>
                    <a:pt x="131" y="38"/>
                    <a:pt x="139" y="32"/>
                    <a:pt x="139" y="21"/>
                  </a:cubicBezTo>
                  <a:cubicBezTo>
                    <a:pt x="139" y="2"/>
                    <a:pt x="113" y="0"/>
                    <a:pt x="101" y="0"/>
                  </a:cubicBezTo>
                  <a:cubicBezTo>
                    <a:pt x="95" y="0"/>
                    <a:pt x="78" y="0"/>
                    <a:pt x="61" y="20"/>
                  </a:cubicBezTo>
                  <a:cubicBezTo>
                    <a:pt x="58" y="7"/>
                    <a:pt x="44" y="0"/>
                    <a:pt x="32" y="0"/>
                  </a:cubicBezTo>
                  <a:cubicBezTo>
                    <a:pt x="23" y="0"/>
                    <a:pt x="16" y="4"/>
                    <a:pt x="10" y="14"/>
                  </a:cubicBezTo>
                  <a:cubicBezTo>
                    <a:pt x="3" y="25"/>
                    <a:pt x="0" y="37"/>
                    <a:pt x="0" y="39"/>
                  </a:cubicBezTo>
                  <a:cubicBezTo>
                    <a:pt x="0" y="42"/>
                    <a:pt x="4" y="42"/>
                    <a:pt x="5" y="42"/>
                  </a:cubicBezTo>
                  <a:cubicBezTo>
                    <a:pt x="10" y="42"/>
                    <a:pt x="10" y="42"/>
                    <a:pt x="12" y="35"/>
                  </a:cubicBezTo>
                  <a:cubicBezTo>
                    <a:pt x="16" y="20"/>
                    <a:pt x="21" y="9"/>
                    <a:pt x="31" y="9"/>
                  </a:cubicBezTo>
                  <a:cubicBezTo>
                    <a:pt x="39" y="9"/>
                    <a:pt x="41" y="17"/>
                    <a:pt x="41" y="22"/>
                  </a:cubicBezTo>
                  <a:cubicBezTo>
                    <a:pt x="41" y="26"/>
                    <a:pt x="38" y="35"/>
                    <a:pt x="37" y="41"/>
                  </a:cubicBezTo>
                  <a:cubicBezTo>
                    <a:pt x="35" y="48"/>
                    <a:pt x="33" y="58"/>
                    <a:pt x="31" y="64"/>
                  </a:cubicBezTo>
                  <a:lnTo>
                    <a:pt x="26" y="86"/>
                  </a:lnTo>
                  <a:cubicBezTo>
                    <a:pt x="24" y="92"/>
                    <a:pt x="21" y="103"/>
                    <a:pt x="21" y="104"/>
                  </a:cubicBezTo>
                  <a:cubicBezTo>
                    <a:pt x="21" y="110"/>
                    <a:pt x="26" y="113"/>
                    <a:pt x="31" y="113"/>
                  </a:cubicBezTo>
                  <a:cubicBezTo>
                    <a:pt x="35" y="113"/>
                    <a:pt x="39" y="111"/>
                    <a:pt x="42" y="107"/>
                  </a:cubicBezTo>
                  <a:cubicBezTo>
                    <a:pt x="43" y="105"/>
                    <a:pt x="45" y="97"/>
                    <a:pt x="46" y="92"/>
                  </a:cubicBezTo>
                  <a:lnTo>
                    <a:pt x="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5" name="Freeform 317">
              <a:extLst>
                <a:ext uri="{FF2B5EF4-FFF2-40B4-BE49-F238E27FC236}">
                  <a16:creationId xmlns:a16="http://schemas.microsoft.com/office/drawing/2014/main" id="{EE72AC96-FB11-4A14-857F-A627EA4E1786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6099175" y="2990850"/>
              <a:ext cx="84138" cy="73025"/>
            </a:xfrm>
            <a:custGeom>
              <a:avLst/>
              <a:gdLst>
                <a:gd name="T0" fmla="*/ 70 w 187"/>
                <a:gd name="T1" fmla="*/ 117 h 158"/>
                <a:gd name="T2" fmla="*/ 38 w 187"/>
                <a:gd name="T3" fmla="*/ 148 h 158"/>
                <a:gd name="T4" fmla="*/ 19 w 187"/>
                <a:gd name="T5" fmla="*/ 143 h 158"/>
                <a:gd name="T6" fmla="*/ 34 w 187"/>
                <a:gd name="T7" fmla="*/ 124 h 158"/>
                <a:gd name="T8" fmla="*/ 20 w 187"/>
                <a:gd name="T9" fmla="*/ 111 h 158"/>
                <a:gd name="T10" fmla="*/ 0 w 187"/>
                <a:gd name="T11" fmla="*/ 132 h 158"/>
                <a:gd name="T12" fmla="*/ 37 w 187"/>
                <a:gd name="T13" fmla="*/ 158 h 158"/>
                <a:gd name="T14" fmla="*/ 76 w 187"/>
                <a:gd name="T15" fmla="*/ 133 h 158"/>
                <a:gd name="T16" fmla="*/ 117 w 187"/>
                <a:gd name="T17" fmla="*/ 158 h 158"/>
                <a:gd name="T18" fmla="*/ 179 w 187"/>
                <a:gd name="T19" fmla="*/ 104 h 158"/>
                <a:gd name="T20" fmla="*/ 173 w 187"/>
                <a:gd name="T21" fmla="*/ 100 h 158"/>
                <a:gd name="T22" fmla="*/ 167 w 187"/>
                <a:gd name="T23" fmla="*/ 106 h 158"/>
                <a:gd name="T24" fmla="*/ 119 w 187"/>
                <a:gd name="T25" fmla="*/ 148 h 158"/>
                <a:gd name="T26" fmla="*/ 98 w 187"/>
                <a:gd name="T27" fmla="*/ 125 h 158"/>
                <a:gd name="T28" fmla="*/ 116 w 187"/>
                <a:gd name="T29" fmla="*/ 46 h 158"/>
                <a:gd name="T30" fmla="*/ 150 w 187"/>
                <a:gd name="T31" fmla="*/ 10 h 158"/>
                <a:gd name="T32" fmla="*/ 169 w 187"/>
                <a:gd name="T33" fmla="*/ 15 h 158"/>
                <a:gd name="T34" fmla="*/ 153 w 187"/>
                <a:gd name="T35" fmla="*/ 34 h 158"/>
                <a:gd name="T36" fmla="*/ 167 w 187"/>
                <a:gd name="T37" fmla="*/ 47 h 158"/>
                <a:gd name="T38" fmla="*/ 187 w 187"/>
                <a:gd name="T39" fmla="*/ 26 h 158"/>
                <a:gd name="T40" fmla="*/ 151 w 187"/>
                <a:gd name="T41" fmla="*/ 0 h 158"/>
                <a:gd name="T42" fmla="*/ 112 w 187"/>
                <a:gd name="T43" fmla="*/ 25 h 158"/>
                <a:gd name="T44" fmla="*/ 70 w 187"/>
                <a:gd name="T45" fmla="*/ 0 h 158"/>
                <a:gd name="T46" fmla="*/ 8 w 187"/>
                <a:gd name="T47" fmla="*/ 54 h 158"/>
                <a:gd name="T48" fmla="*/ 14 w 187"/>
                <a:gd name="T49" fmla="*/ 58 h 158"/>
                <a:gd name="T50" fmla="*/ 21 w 187"/>
                <a:gd name="T51" fmla="*/ 52 h 158"/>
                <a:gd name="T52" fmla="*/ 69 w 187"/>
                <a:gd name="T53" fmla="*/ 10 h 158"/>
                <a:gd name="T54" fmla="*/ 90 w 187"/>
                <a:gd name="T55" fmla="*/ 33 h 158"/>
                <a:gd name="T56" fmla="*/ 82 w 187"/>
                <a:gd name="T57" fmla="*/ 69 h 158"/>
                <a:gd name="T58" fmla="*/ 70 w 187"/>
                <a:gd name="T59" fmla="*/ 11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8">
                  <a:moveTo>
                    <a:pt x="70" y="117"/>
                  </a:moveTo>
                  <a:cubicBezTo>
                    <a:pt x="67" y="129"/>
                    <a:pt x="55" y="148"/>
                    <a:pt x="38" y="148"/>
                  </a:cubicBezTo>
                  <a:cubicBezTo>
                    <a:pt x="37" y="148"/>
                    <a:pt x="26" y="148"/>
                    <a:pt x="19" y="143"/>
                  </a:cubicBezTo>
                  <a:cubicBezTo>
                    <a:pt x="33" y="138"/>
                    <a:pt x="34" y="126"/>
                    <a:pt x="34" y="124"/>
                  </a:cubicBezTo>
                  <a:cubicBezTo>
                    <a:pt x="34" y="116"/>
                    <a:pt x="28" y="111"/>
                    <a:pt x="20" y="111"/>
                  </a:cubicBezTo>
                  <a:cubicBezTo>
                    <a:pt x="10" y="111"/>
                    <a:pt x="0" y="119"/>
                    <a:pt x="0" y="132"/>
                  </a:cubicBezTo>
                  <a:cubicBezTo>
                    <a:pt x="0" y="150"/>
                    <a:pt x="20" y="158"/>
                    <a:pt x="37" y="158"/>
                  </a:cubicBezTo>
                  <a:cubicBezTo>
                    <a:pt x="53" y="158"/>
                    <a:pt x="67" y="148"/>
                    <a:pt x="76" y="133"/>
                  </a:cubicBezTo>
                  <a:cubicBezTo>
                    <a:pt x="84" y="151"/>
                    <a:pt x="104" y="158"/>
                    <a:pt x="117" y="158"/>
                  </a:cubicBezTo>
                  <a:cubicBezTo>
                    <a:pt x="158" y="158"/>
                    <a:pt x="179" y="114"/>
                    <a:pt x="179" y="104"/>
                  </a:cubicBezTo>
                  <a:cubicBezTo>
                    <a:pt x="179" y="100"/>
                    <a:pt x="174" y="100"/>
                    <a:pt x="173" y="100"/>
                  </a:cubicBezTo>
                  <a:cubicBezTo>
                    <a:pt x="168" y="100"/>
                    <a:pt x="168" y="102"/>
                    <a:pt x="167" y="106"/>
                  </a:cubicBezTo>
                  <a:cubicBezTo>
                    <a:pt x="159" y="130"/>
                    <a:pt x="138" y="148"/>
                    <a:pt x="119" y="148"/>
                  </a:cubicBezTo>
                  <a:cubicBezTo>
                    <a:pt x="105" y="148"/>
                    <a:pt x="98" y="138"/>
                    <a:pt x="98" y="125"/>
                  </a:cubicBezTo>
                  <a:cubicBezTo>
                    <a:pt x="98" y="116"/>
                    <a:pt x="106" y="84"/>
                    <a:pt x="116" y="46"/>
                  </a:cubicBezTo>
                  <a:cubicBezTo>
                    <a:pt x="123" y="19"/>
                    <a:pt x="138" y="10"/>
                    <a:pt x="150" y="10"/>
                  </a:cubicBezTo>
                  <a:cubicBezTo>
                    <a:pt x="151" y="10"/>
                    <a:pt x="161" y="10"/>
                    <a:pt x="169" y="15"/>
                  </a:cubicBezTo>
                  <a:cubicBezTo>
                    <a:pt x="158" y="18"/>
                    <a:pt x="153" y="28"/>
                    <a:pt x="153" y="34"/>
                  </a:cubicBezTo>
                  <a:cubicBezTo>
                    <a:pt x="153" y="42"/>
                    <a:pt x="159" y="47"/>
                    <a:pt x="167" y="47"/>
                  </a:cubicBezTo>
                  <a:cubicBezTo>
                    <a:pt x="175" y="47"/>
                    <a:pt x="187" y="40"/>
                    <a:pt x="187" y="26"/>
                  </a:cubicBezTo>
                  <a:cubicBezTo>
                    <a:pt x="187" y="6"/>
                    <a:pt x="165" y="0"/>
                    <a:pt x="151" y="0"/>
                  </a:cubicBezTo>
                  <a:cubicBezTo>
                    <a:pt x="133" y="0"/>
                    <a:pt x="119" y="12"/>
                    <a:pt x="112" y="25"/>
                  </a:cubicBezTo>
                  <a:cubicBezTo>
                    <a:pt x="105" y="11"/>
                    <a:pt x="89" y="0"/>
                    <a:pt x="70" y="0"/>
                  </a:cubicBezTo>
                  <a:cubicBezTo>
                    <a:pt x="31" y="0"/>
                    <a:pt x="8" y="43"/>
                    <a:pt x="8" y="54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9" y="58"/>
                    <a:pt x="19" y="57"/>
                    <a:pt x="21" y="52"/>
                  </a:cubicBezTo>
                  <a:cubicBezTo>
                    <a:pt x="30" y="25"/>
                    <a:pt x="52" y="10"/>
                    <a:pt x="69" y="10"/>
                  </a:cubicBezTo>
                  <a:cubicBezTo>
                    <a:pt x="80" y="10"/>
                    <a:pt x="90" y="16"/>
                    <a:pt x="90" y="33"/>
                  </a:cubicBezTo>
                  <a:cubicBezTo>
                    <a:pt x="90" y="40"/>
                    <a:pt x="85" y="58"/>
                    <a:pt x="82" y="69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6" name="Freeform 318">
              <a:extLst>
                <a:ext uri="{FF2B5EF4-FFF2-40B4-BE49-F238E27FC236}">
                  <a16:creationId xmlns:a16="http://schemas.microsoft.com/office/drawing/2014/main" id="{F16568D1-9869-4B8E-A9B6-F02D8E1F4691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6207125" y="2925763"/>
              <a:ext cx="61913" cy="82550"/>
            </a:xfrm>
            <a:custGeom>
              <a:avLst/>
              <a:gdLst>
                <a:gd name="T0" fmla="*/ 61 w 135"/>
                <a:gd name="T1" fmla="*/ 9 h 175"/>
                <a:gd name="T2" fmla="*/ 62 w 135"/>
                <a:gd name="T3" fmla="*/ 4 h 175"/>
                <a:gd name="T4" fmla="*/ 54 w 135"/>
                <a:gd name="T5" fmla="*/ 0 h 175"/>
                <a:gd name="T6" fmla="*/ 24 w 135"/>
                <a:gd name="T7" fmla="*/ 2 h 175"/>
                <a:gd name="T8" fmla="*/ 18 w 135"/>
                <a:gd name="T9" fmla="*/ 4 h 175"/>
                <a:gd name="T10" fmla="*/ 16 w 135"/>
                <a:gd name="T11" fmla="*/ 9 h 175"/>
                <a:gd name="T12" fmla="*/ 23 w 135"/>
                <a:gd name="T13" fmla="*/ 14 h 175"/>
                <a:gd name="T14" fmla="*/ 32 w 135"/>
                <a:gd name="T15" fmla="*/ 14 h 175"/>
                <a:gd name="T16" fmla="*/ 37 w 135"/>
                <a:gd name="T17" fmla="*/ 17 h 175"/>
                <a:gd name="T18" fmla="*/ 36 w 135"/>
                <a:gd name="T19" fmla="*/ 23 h 175"/>
                <a:gd name="T20" fmla="*/ 1 w 135"/>
                <a:gd name="T21" fmla="*/ 160 h 175"/>
                <a:gd name="T22" fmla="*/ 0 w 135"/>
                <a:gd name="T23" fmla="*/ 166 h 175"/>
                <a:gd name="T24" fmla="*/ 10 w 135"/>
                <a:gd name="T25" fmla="*/ 175 h 175"/>
                <a:gd name="T26" fmla="*/ 23 w 135"/>
                <a:gd name="T27" fmla="*/ 162 h 175"/>
                <a:gd name="T28" fmla="*/ 34 w 135"/>
                <a:gd name="T29" fmla="*/ 116 h 175"/>
                <a:gd name="T30" fmla="*/ 71 w 135"/>
                <a:gd name="T31" fmla="*/ 136 h 175"/>
                <a:gd name="T32" fmla="*/ 71 w 135"/>
                <a:gd name="T33" fmla="*/ 142 h 175"/>
                <a:gd name="T34" fmla="*/ 70 w 135"/>
                <a:gd name="T35" fmla="*/ 148 h 175"/>
                <a:gd name="T36" fmla="*/ 100 w 135"/>
                <a:gd name="T37" fmla="*/ 175 h 175"/>
                <a:gd name="T38" fmla="*/ 135 w 135"/>
                <a:gd name="T39" fmla="*/ 136 h 175"/>
                <a:gd name="T40" fmla="*/ 130 w 135"/>
                <a:gd name="T41" fmla="*/ 133 h 175"/>
                <a:gd name="T42" fmla="*/ 124 w 135"/>
                <a:gd name="T43" fmla="*/ 138 h 175"/>
                <a:gd name="T44" fmla="*/ 101 w 135"/>
                <a:gd name="T45" fmla="*/ 166 h 175"/>
                <a:gd name="T46" fmla="*/ 91 w 135"/>
                <a:gd name="T47" fmla="*/ 152 h 175"/>
                <a:gd name="T48" fmla="*/ 92 w 135"/>
                <a:gd name="T49" fmla="*/ 144 h 175"/>
                <a:gd name="T50" fmla="*/ 93 w 135"/>
                <a:gd name="T51" fmla="*/ 135 h 175"/>
                <a:gd name="T52" fmla="*/ 49 w 135"/>
                <a:gd name="T53" fmla="*/ 108 h 175"/>
                <a:gd name="T54" fmla="*/ 71 w 135"/>
                <a:gd name="T55" fmla="*/ 93 h 175"/>
                <a:gd name="T56" fmla="*/ 113 w 135"/>
                <a:gd name="T57" fmla="*/ 71 h 175"/>
                <a:gd name="T58" fmla="*/ 121 w 135"/>
                <a:gd name="T59" fmla="*/ 74 h 175"/>
                <a:gd name="T60" fmla="*/ 119 w 135"/>
                <a:gd name="T61" fmla="*/ 74 h 175"/>
                <a:gd name="T62" fmla="*/ 108 w 135"/>
                <a:gd name="T63" fmla="*/ 89 h 175"/>
                <a:gd name="T64" fmla="*/ 119 w 135"/>
                <a:gd name="T65" fmla="*/ 99 h 175"/>
                <a:gd name="T66" fmla="*/ 134 w 135"/>
                <a:gd name="T67" fmla="*/ 82 h 175"/>
                <a:gd name="T68" fmla="*/ 113 w 135"/>
                <a:gd name="T69" fmla="*/ 62 h 175"/>
                <a:gd name="T70" fmla="*/ 64 w 135"/>
                <a:gd name="T71" fmla="*/ 88 h 175"/>
                <a:gd name="T72" fmla="*/ 37 w 135"/>
                <a:gd name="T73" fmla="*/ 105 h 175"/>
                <a:gd name="T74" fmla="*/ 61 w 135"/>
                <a:gd name="T75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75">
                  <a:moveTo>
                    <a:pt x="61" y="9"/>
                  </a:moveTo>
                  <a:cubicBezTo>
                    <a:pt x="62" y="6"/>
                    <a:pt x="62" y="5"/>
                    <a:pt x="62" y="4"/>
                  </a:cubicBezTo>
                  <a:cubicBezTo>
                    <a:pt x="62" y="0"/>
                    <a:pt x="58" y="0"/>
                    <a:pt x="54" y="0"/>
                  </a:cubicBezTo>
                  <a:lnTo>
                    <a:pt x="24" y="2"/>
                  </a:lnTo>
                  <a:cubicBezTo>
                    <a:pt x="19" y="2"/>
                    <a:pt x="19" y="3"/>
                    <a:pt x="18" y="4"/>
                  </a:cubicBezTo>
                  <a:cubicBezTo>
                    <a:pt x="17" y="5"/>
                    <a:pt x="16" y="8"/>
                    <a:pt x="16" y="9"/>
                  </a:cubicBezTo>
                  <a:cubicBezTo>
                    <a:pt x="16" y="14"/>
                    <a:pt x="20" y="14"/>
                    <a:pt x="23" y="14"/>
                  </a:cubicBezTo>
                  <a:cubicBezTo>
                    <a:pt x="24" y="14"/>
                    <a:pt x="28" y="14"/>
                    <a:pt x="32" y="14"/>
                  </a:cubicBezTo>
                  <a:cubicBezTo>
                    <a:pt x="37" y="15"/>
                    <a:pt x="37" y="15"/>
                    <a:pt x="37" y="17"/>
                  </a:cubicBezTo>
                  <a:cubicBezTo>
                    <a:pt x="37" y="18"/>
                    <a:pt x="37" y="19"/>
                    <a:pt x="36" y="23"/>
                  </a:cubicBezTo>
                  <a:lnTo>
                    <a:pt x="1" y="160"/>
                  </a:lnTo>
                  <a:cubicBezTo>
                    <a:pt x="0" y="164"/>
                    <a:pt x="0" y="164"/>
                    <a:pt x="0" y="166"/>
                  </a:cubicBezTo>
                  <a:cubicBezTo>
                    <a:pt x="0" y="172"/>
                    <a:pt x="5" y="175"/>
                    <a:pt x="10" y="175"/>
                  </a:cubicBezTo>
                  <a:cubicBezTo>
                    <a:pt x="19" y="175"/>
                    <a:pt x="22" y="166"/>
                    <a:pt x="23" y="162"/>
                  </a:cubicBezTo>
                  <a:lnTo>
                    <a:pt x="34" y="116"/>
                  </a:lnTo>
                  <a:cubicBezTo>
                    <a:pt x="40" y="117"/>
                    <a:pt x="71" y="118"/>
                    <a:pt x="71" y="136"/>
                  </a:cubicBezTo>
                  <a:cubicBezTo>
                    <a:pt x="71" y="138"/>
                    <a:pt x="71" y="139"/>
                    <a:pt x="71" y="142"/>
                  </a:cubicBezTo>
                  <a:cubicBezTo>
                    <a:pt x="70" y="145"/>
                    <a:pt x="70" y="147"/>
                    <a:pt x="70" y="148"/>
                  </a:cubicBezTo>
                  <a:cubicBezTo>
                    <a:pt x="70" y="166"/>
                    <a:pt x="86" y="175"/>
                    <a:pt x="100" y="175"/>
                  </a:cubicBezTo>
                  <a:cubicBezTo>
                    <a:pt x="125" y="175"/>
                    <a:pt x="135" y="139"/>
                    <a:pt x="135" y="136"/>
                  </a:cubicBezTo>
                  <a:cubicBezTo>
                    <a:pt x="135" y="133"/>
                    <a:pt x="131" y="133"/>
                    <a:pt x="130" y="133"/>
                  </a:cubicBezTo>
                  <a:cubicBezTo>
                    <a:pt x="126" y="133"/>
                    <a:pt x="125" y="134"/>
                    <a:pt x="124" y="138"/>
                  </a:cubicBezTo>
                  <a:cubicBezTo>
                    <a:pt x="122" y="147"/>
                    <a:pt x="115" y="166"/>
                    <a:pt x="101" y="166"/>
                  </a:cubicBezTo>
                  <a:cubicBezTo>
                    <a:pt x="92" y="166"/>
                    <a:pt x="91" y="157"/>
                    <a:pt x="91" y="152"/>
                  </a:cubicBezTo>
                  <a:cubicBezTo>
                    <a:pt x="91" y="151"/>
                    <a:pt x="91" y="148"/>
                    <a:pt x="92" y="144"/>
                  </a:cubicBezTo>
                  <a:cubicBezTo>
                    <a:pt x="93" y="140"/>
                    <a:pt x="93" y="137"/>
                    <a:pt x="93" y="135"/>
                  </a:cubicBezTo>
                  <a:cubicBezTo>
                    <a:pt x="93" y="113"/>
                    <a:pt x="66" y="110"/>
                    <a:pt x="49" y="108"/>
                  </a:cubicBezTo>
                  <a:cubicBezTo>
                    <a:pt x="56" y="104"/>
                    <a:pt x="67" y="96"/>
                    <a:pt x="71" y="93"/>
                  </a:cubicBezTo>
                  <a:cubicBezTo>
                    <a:pt x="85" y="81"/>
                    <a:pt x="98" y="71"/>
                    <a:pt x="113" y="71"/>
                  </a:cubicBezTo>
                  <a:cubicBezTo>
                    <a:pt x="118" y="71"/>
                    <a:pt x="120" y="72"/>
                    <a:pt x="121" y="74"/>
                  </a:cubicBezTo>
                  <a:cubicBezTo>
                    <a:pt x="121" y="74"/>
                    <a:pt x="120" y="74"/>
                    <a:pt x="119" y="74"/>
                  </a:cubicBezTo>
                  <a:cubicBezTo>
                    <a:pt x="108" y="78"/>
                    <a:pt x="108" y="89"/>
                    <a:pt x="108" y="89"/>
                  </a:cubicBezTo>
                  <a:cubicBezTo>
                    <a:pt x="108" y="94"/>
                    <a:pt x="111" y="99"/>
                    <a:pt x="119" y="99"/>
                  </a:cubicBezTo>
                  <a:cubicBezTo>
                    <a:pt x="124" y="99"/>
                    <a:pt x="134" y="96"/>
                    <a:pt x="134" y="82"/>
                  </a:cubicBezTo>
                  <a:cubicBezTo>
                    <a:pt x="134" y="70"/>
                    <a:pt x="125" y="62"/>
                    <a:pt x="113" y="62"/>
                  </a:cubicBezTo>
                  <a:cubicBezTo>
                    <a:pt x="96" y="62"/>
                    <a:pt x="82" y="74"/>
                    <a:pt x="64" y="88"/>
                  </a:cubicBezTo>
                  <a:cubicBezTo>
                    <a:pt x="55" y="95"/>
                    <a:pt x="47" y="101"/>
                    <a:pt x="37" y="105"/>
                  </a:cubicBezTo>
                  <a:lnTo>
                    <a:pt x="61" y="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7" name="Freeform 319">
              <a:extLst>
                <a:ext uri="{FF2B5EF4-FFF2-40B4-BE49-F238E27FC236}">
                  <a16:creationId xmlns:a16="http://schemas.microsoft.com/office/drawing/2014/main" id="{88D2D830-00CD-4F1C-9E7B-C677D2E76F4A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6205538" y="3038475"/>
              <a:ext cx="28575" cy="80963"/>
            </a:xfrm>
            <a:custGeom>
              <a:avLst/>
              <a:gdLst>
                <a:gd name="T0" fmla="*/ 56 w 62"/>
                <a:gd name="T1" fmla="*/ 10 h 175"/>
                <a:gd name="T2" fmla="*/ 57 w 62"/>
                <a:gd name="T3" fmla="*/ 5 h 175"/>
                <a:gd name="T4" fmla="*/ 49 w 62"/>
                <a:gd name="T5" fmla="*/ 1 h 175"/>
                <a:gd name="T6" fmla="*/ 19 w 62"/>
                <a:gd name="T7" fmla="*/ 3 h 175"/>
                <a:gd name="T8" fmla="*/ 13 w 62"/>
                <a:gd name="T9" fmla="*/ 4 h 175"/>
                <a:gd name="T10" fmla="*/ 11 w 62"/>
                <a:gd name="T11" fmla="*/ 10 h 175"/>
                <a:gd name="T12" fmla="*/ 19 w 62"/>
                <a:gd name="T13" fmla="*/ 14 h 175"/>
                <a:gd name="T14" fmla="*/ 32 w 62"/>
                <a:gd name="T15" fmla="*/ 16 h 175"/>
                <a:gd name="T16" fmla="*/ 31 w 62"/>
                <a:gd name="T17" fmla="*/ 24 h 175"/>
                <a:gd name="T18" fmla="*/ 1 w 62"/>
                <a:gd name="T19" fmla="*/ 143 h 175"/>
                <a:gd name="T20" fmla="*/ 0 w 62"/>
                <a:gd name="T21" fmla="*/ 151 h 175"/>
                <a:gd name="T22" fmla="*/ 30 w 62"/>
                <a:gd name="T23" fmla="*/ 175 h 175"/>
                <a:gd name="T24" fmla="*/ 51 w 62"/>
                <a:gd name="T25" fmla="*/ 163 h 175"/>
                <a:gd name="T26" fmla="*/ 62 w 62"/>
                <a:gd name="T27" fmla="*/ 137 h 175"/>
                <a:gd name="T28" fmla="*/ 56 w 62"/>
                <a:gd name="T29" fmla="*/ 133 h 175"/>
                <a:gd name="T30" fmla="*/ 50 w 62"/>
                <a:gd name="T31" fmla="*/ 139 h 175"/>
                <a:gd name="T32" fmla="*/ 31 w 62"/>
                <a:gd name="T33" fmla="*/ 167 h 175"/>
                <a:gd name="T34" fmla="*/ 21 w 62"/>
                <a:gd name="T35" fmla="*/ 154 h 175"/>
                <a:gd name="T36" fmla="*/ 22 w 62"/>
                <a:gd name="T37" fmla="*/ 146 h 175"/>
                <a:gd name="T38" fmla="*/ 56 w 62"/>
                <a:gd name="T39" fmla="*/ 1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2" h="175">
                  <a:moveTo>
                    <a:pt x="56" y="10"/>
                  </a:moveTo>
                  <a:cubicBezTo>
                    <a:pt x="57" y="6"/>
                    <a:pt x="57" y="6"/>
                    <a:pt x="57" y="5"/>
                  </a:cubicBezTo>
                  <a:cubicBezTo>
                    <a:pt x="57" y="0"/>
                    <a:pt x="53" y="0"/>
                    <a:pt x="49" y="1"/>
                  </a:cubicBezTo>
                  <a:lnTo>
                    <a:pt x="19" y="3"/>
                  </a:lnTo>
                  <a:cubicBezTo>
                    <a:pt x="15" y="3"/>
                    <a:pt x="14" y="3"/>
                    <a:pt x="13" y="4"/>
                  </a:cubicBezTo>
                  <a:cubicBezTo>
                    <a:pt x="12" y="6"/>
                    <a:pt x="11" y="9"/>
                    <a:pt x="11" y="10"/>
                  </a:cubicBezTo>
                  <a:cubicBezTo>
                    <a:pt x="11" y="14"/>
                    <a:pt x="15" y="14"/>
                    <a:pt x="19" y="14"/>
                  </a:cubicBezTo>
                  <a:cubicBezTo>
                    <a:pt x="27" y="14"/>
                    <a:pt x="29" y="15"/>
                    <a:pt x="32" y="16"/>
                  </a:cubicBezTo>
                  <a:cubicBezTo>
                    <a:pt x="32" y="18"/>
                    <a:pt x="32" y="21"/>
                    <a:pt x="31" y="24"/>
                  </a:cubicBezTo>
                  <a:lnTo>
                    <a:pt x="1" y="143"/>
                  </a:lnTo>
                  <a:cubicBezTo>
                    <a:pt x="0" y="146"/>
                    <a:pt x="0" y="148"/>
                    <a:pt x="0" y="151"/>
                  </a:cubicBezTo>
                  <a:cubicBezTo>
                    <a:pt x="0" y="166"/>
                    <a:pt x="14" y="175"/>
                    <a:pt x="30" y="175"/>
                  </a:cubicBezTo>
                  <a:cubicBezTo>
                    <a:pt x="38" y="175"/>
                    <a:pt x="45" y="172"/>
                    <a:pt x="51" y="163"/>
                  </a:cubicBezTo>
                  <a:cubicBezTo>
                    <a:pt x="58" y="153"/>
                    <a:pt x="62" y="138"/>
                    <a:pt x="62" y="137"/>
                  </a:cubicBezTo>
                  <a:cubicBezTo>
                    <a:pt x="62" y="133"/>
                    <a:pt x="57" y="133"/>
                    <a:pt x="56" y="133"/>
                  </a:cubicBezTo>
                  <a:cubicBezTo>
                    <a:pt x="52" y="133"/>
                    <a:pt x="52" y="135"/>
                    <a:pt x="50" y="139"/>
                  </a:cubicBezTo>
                  <a:cubicBezTo>
                    <a:pt x="47" y="155"/>
                    <a:pt x="41" y="167"/>
                    <a:pt x="31" y="167"/>
                  </a:cubicBezTo>
                  <a:cubicBezTo>
                    <a:pt x="24" y="167"/>
                    <a:pt x="21" y="161"/>
                    <a:pt x="21" y="154"/>
                  </a:cubicBezTo>
                  <a:cubicBezTo>
                    <a:pt x="21" y="151"/>
                    <a:pt x="21" y="148"/>
                    <a:pt x="22" y="146"/>
                  </a:cubicBezTo>
                  <a:lnTo>
                    <a:pt x="56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710" name="Group 709">
            <a:extLst>
              <a:ext uri="{FF2B5EF4-FFF2-40B4-BE49-F238E27FC236}">
                <a16:creationId xmlns:a16="http://schemas.microsoft.com/office/drawing/2014/main" id="{D396822E-D6B4-4906-8075-278938425741}"/>
              </a:ext>
            </a:extLst>
          </p:cNvPr>
          <p:cNvGrpSpPr/>
          <p:nvPr/>
        </p:nvGrpSpPr>
        <p:grpSpPr>
          <a:xfrm>
            <a:off x="6717796" y="3529531"/>
            <a:ext cx="1645213" cy="414537"/>
            <a:chOff x="9373702" y="5278478"/>
            <a:chExt cx="1645213" cy="414537"/>
          </a:xfrm>
        </p:grpSpPr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id="{1FE9A1E8-76A7-4F34-84A1-FAF7F83F6475}"/>
                </a:ext>
              </a:extLst>
            </p:cNvPr>
            <p:cNvSpPr txBox="1"/>
            <p:nvPr/>
          </p:nvSpPr>
          <p:spPr>
            <a:xfrm>
              <a:off x="9387891" y="5301974"/>
              <a:ext cx="16310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/>
                <a:t>Stiffness matrix</a:t>
              </a:r>
            </a:p>
          </p:txBody>
        </p:sp>
        <p:sp>
          <p:nvSpPr>
            <p:cNvPr id="712" name="Rectangle: Rounded Corners 711">
              <a:extLst>
                <a:ext uri="{FF2B5EF4-FFF2-40B4-BE49-F238E27FC236}">
                  <a16:creationId xmlns:a16="http://schemas.microsoft.com/office/drawing/2014/main" id="{33FCF0CE-E7B9-4B82-B269-9E371E07BD07}"/>
                </a:ext>
              </a:extLst>
            </p:cNvPr>
            <p:cNvSpPr/>
            <p:nvPr/>
          </p:nvSpPr>
          <p:spPr>
            <a:xfrm>
              <a:off x="9373702" y="5278478"/>
              <a:ext cx="1631025" cy="414537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</p:grpSp>
      <p:grpSp>
        <p:nvGrpSpPr>
          <p:cNvPr id="713" name="Group 712">
            <a:extLst>
              <a:ext uri="{FF2B5EF4-FFF2-40B4-BE49-F238E27FC236}">
                <a16:creationId xmlns:a16="http://schemas.microsoft.com/office/drawing/2014/main" id="{AAFDF627-64F4-4FEA-A635-E9E260D89D5C}"/>
              </a:ext>
            </a:extLst>
          </p:cNvPr>
          <p:cNvGrpSpPr/>
          <p:nvPr/>
        </p:nvGrpSpPr>
        <p:grpSpPr>
          <a:xfrm>
            <a:off x="543183" y="5374745"/>
            <a:ext cx="2137488" cy="414537"/>
            <a:chOff x="9373702" y="5278478"/>
            <a:chExt cx="2120535" cy="414537"/>
          </a:xfrm>
        </p:grpSpPr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id="{98369524-295C-4E9D-8FBE-1D2AA1341C96}"/>
                </a:ext>
              </a:extLst>
            </p:cNvPr>
            <p:cNvSpPr txBox="1"/>
            <p:nvPr/>
          </p:nvSpPr>
          <p:spPr>
            <a:xfrm>
              <a:off x="9387891" y="5301974"/>
              <a:ext cx="2106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dirty="0"/>
                <a:t>Discretized equation</a:t>
              </a:r>
            </a:p>
          </p:txBody>
        </p:sp>
        <p:sp>
          <p:nvSpPr>
            <p:cNvPr id="715" name="Rectangle: Rounded Corners 714">
              <a:extLst>
                <a:ext uri="{FF2B5EF4-FFF2-40B4-BE49-F238E27FC236}">
                  <a16:creationId xmlns:a16="http://schemas.microsoft.com/office/drawing/2014/main" id="{EC8121BD-FC02-4896-A6BB-F51A2AD0AF12}"/>
                </a:ext>
              </a:extLst>
            </p:cNvPr>
            <p:cNvSpPr/>
            <p:nvPr/>
          </p:nvSpPr>
          <p:spPr>
            <a:xfrm>
              <a:off x="9373702" y="5278478"/>
              <a:ext cx="2104786" cy="414537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16" name="TextBox 715">
            <a:extLst>
              <a:ext uri="{FF2B5EF4-FFF2-40B4-BE49-F238E27FC236}">
                <a16:creationId xmlns:a16="http://schemas.microsoft.com/office/drawing/2014/main" id="{85731E38-FF52-4870-9AF6-2BFFAADDF9F0}"/>
              </a:ext>
            </a:extLst>
          </p:cNvPr>
          <p:cNvSpPr txBox="1"/>
          <p:nvPr/>
        </p:nvSpPr>
        <p:spPr>
          <a:xfrm>
            <a:off x="7465512" y="5062974"/>
            <a:ext cx="44146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Only requires </a:t>
            </a:r>
            <a:r>
              <a:rPr lang="en-US" sz="1600" u="sng" dirty="0"/>
              <a:t>local</a:t>
            </a:r>
            <a:r>
              <a:rPr lang="en-US" sz="1600" dirty="0"/>
              <a:t> inversion of the mass matrix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Introducing a reference element everything is</a:t>
            </a:r>
            <a:br>
              <a:rPr lang="en-US" sz="1600" dirty="0"/>
            </a:br>
            <a:r>
              <a:rPr lang="en-US" sz="1600" dirty="0"/>
              <a:t>rescaled to a </a:t>
            </a:r>
            <a:r>
              <a:rPr lang="en-US" sz="1600" u="sng" dirty="0"/>
              <a:t>matrix product (N x N)*(N x K)</a:t>
            </a:r>
          </a:p>
        </p:txBody>
      </p: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535FF06A-D46B-40CC-87BE-AFFB1AE59DD4}"/>
              </a:ext>
            </a:extLst>
          </p:cNvPr>
          <p:cNvGrpSpPr/>
          <p:nvPr/>
        </p:nvGrpSpPr>
        <p:grpSpPr>
          <a:xfrm>
            <a:off x="9165306" y="466789"/>
            <a:ext cx="2555476" cy="2292647"/>
            <a:chOff x="8153420" y="96563"/>
            <a:chExt cx="2555476" cy="2292647"/>
          </a:xfrm>
        </p:grpSpPr>
        <p:pic>
          <p:nvPicPr>
            <p:cNvPr id="234" name="Picture 233">
              <a:extLst>
                <a:ext uri="{FF2B5EF4-FFF2-40B4-BE49-F238E27FC236}">
                  <a16:creationId xmlns:a16="http://schemas.microsoft.com/office/drawing/2014/main" id="{EA9DD984-0876-41EB-B657-343973C04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6236" y="96563"/>
              <a:ext cx="2289845" cy="2092592"/>
            </a:xfrm>
            <a:prstGeom prst="rect">
              <a:avLst/>
            </a:prstGeom>
          </p:spPr>
        </p:pic>
        <p:sp>
          <p:nvSpPr>
            <p:cNvPr id="235" name="TextBox 234">
              <a:extLst>
                <a:ext uri="{FF2B5EF4-FFF2-40B4-BE49-F238E27FC236}">
                  <a16:creationId xmlns:a16="http://schemas.microsoft.com/office/drawing/2014/main" id="{48B73661-7CEF-4B15-A65E-B56DC4CE8BD4}"/>
                </a:ext>
              </a:extLst>
            </p:cNvPr>
            <p:cNvSpPr txBox="1"/>
            <p:nvPr/>
          </p:nvSpPr>
          <p:spPr>
            <a:xfrm>
              <a:off x="8153420" y="2189155"/>
              <a:ext cx="25554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>
                  <a:solidFill>
                    <a:schemeClr val="bg2">
                      <a:lumMod val="50000"/>
                    </a:schemeClr>
                  </a:solidFill>
                </a:rPr>
                <a:t>Copyright: https://en.wikipedia.org/wiki/Finite_element_method</a:t>
              </a:r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1FB0F2B7-4CF6-499D-8182-8C02CB955F52}"/>
              </a:ext>
            </a:extLst>
          </p:cNvPr>
          <p:cNvSpPr txBox="1"/>
          <p:nvPr/>
        </p:nvSpPr>
        <p:spPr>
          <a:xfrm>
            <a:off x="8145511" y="6278852"/>
            <a:ext cx="4219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</a:rPr>
              <a:t>Hesthaven, Warburton, Nodal Discontinuous Galerkin Methods (2008)</a:t>
            </a:r>
          </a:p>
        </p:txBody>
      </p:sp>
    </p:spTree>
    <p:extLst>
      <p:ext uri="{BB962C8B-B14F-4D97-AF65-F5344CB8AC3E}">
        <p14:creationId xmlns:p14="http://schemas.microsoft.com/office/powerpoint/2010/main" val="231106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6" grpId="0" animBg="1"/>
      <p:bldP spid="227" grpId="0" animBg="1"/>
      <p:bldP spid="228" grpId="0"/>
      <p:bldP spid="229" grpId="0"/>
      <p:bldP spid="2" grpId="0"/>
      <p:bldP spid="7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7A08E6-1790-41AF-97C2-CA6311DCE578}"/>
              </a:ext>
            </a:extLst>
          </p:cNvPr>
          <p:cNvSpPr txBox="1"/>
          <p:nvPr/>
        </p:nvSpPr>
        <p:spPr>
          <a:xfrm>
            <a:off x="4532039" y="2782014"/>
            <a:ext cx="3127922" cy="646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Burgers equation</a:t>
            </a:r>
          </a:p>
        </p:txBody>
      </p:sp>
    </p:spTree>
    <p:extLst>
      <p:ext uri="{BB962C8B-B14F-4D97-AF65-F5344CB8AC3E}">
        <p14:creationId xmlns:p14="http://schemas.microsoft.com/office/powerpoint/2010/main" val="8381291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2579653-C24E-4513-B565-5D0ADF284943}"/>
              </a:ext>
            </a:extLst>
          </p:cNvPr>
          <p:cNvGrpSpPr/>
          <p:nvPr/>
        </p:nvGrpSpPr>
        <p:grpSpPr>
          <a:xfrm>
            <a:off x="11274803" y="0"/>
            <a:ext cx="917195" cy="343004"/>
            <a:chOff x="10991914" y="0"/>
            <a:chExt cx="1200086" cy="343004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E79853D-44FA-49DE-A1F4-1B595E86E4F5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6211D8C-4314-4ADD-82A7-5078929868FF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Burgers</a:t>
                </a:r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54F90425-887B-4EA7-B8BD-234E005FD4BB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83070079-88E5-4544-8F3F-0083DB87A5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2B70A2FF-7787-46BD-89DD-3AC28BB29881}"/>
              </a:ext>
            </a:extLst>
          </p:cNvPr>
          <p:cNvSpPr txBox="1"/>
          <p:nvPr/>
        </p:nvSpPr>
        <p:spPr>
          <a:xfrm>
            <a:off x="381000" y="343004"/>
            <a:ext cx="2401655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Burgers equation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E172AF84-65E8-445B-B0B1-32F9391A6BA4}"/>
              </a:ext>
            </a:extLst>
          </p:cNvPr>
          <p:cNvGrpSpPr/>
          <p:nvPr/>
        </p:nvGrpSpPr>
        <p:grpSpPr>
          <a:xfrm>
            <a:off x="1042056" y="1167170"/>
            <a:ext cx="4516220" cy="581026"/>
            <a:chOff x="941388" y="1234282"/>
            <a:chExt cx="4516220" cy="581026"/>
          </a:xfrm>
        </p:grpSpPr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EE10A02D-B777-4ED9-B037-279D4AD2E768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941388" y="1366838"/>
              <a:ext cx="2019299" cy="296863"/>
              <a:chOff x="941388" y="1366838"/>
              <a:chExt cx="2019299" cy="296863"/>
            </a:xfrm>
          </p:grpSpPr>
          <p:sp>
            <p:nvSpPr>
              <p:cNvPr id="82" name="Freeform 43">
                <a:extLst>
                  <a:ext uri="{FF2B5EF4-FFF2-40B4-BE49-F238E27FC236}">
                    <a16:creationId xmlns:a16="http://schemas.microsoft.com/office/drawing/2014/main" id="{6C5E1001-9D5F-4A40-9DDD-C689515642F7}"/>
                  </a:ext>
                </a:extLst>
              </p:cNvPr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941388" y="1376363"/>
                <a:ext cx="144462" cy="219075"/>
              </a:xfrm>
              <a:custGeom>
                <a:avLst/>
                <a:gdLst>
                  <a:gd name="T0" fmla="*/ 211 w 262"/>
                  <a:gd name="T1" fmla="*/ 188 h 368"/>
                  <a:gd name="T2" fmla="*/ 146 w 262"/>
                  <a:gd name="T3" fmla="*/ 129 h 368"/>
                  <a:gd name="T4" fmla="*/ 45 w 262"/>
                  <a:gd name="T5" fmla="*/ 176 h 368"/>
                  <a:gd name="T6" fmla="*/ 0 w 262"/>
                  <a:gd name="T7" fmla="*/ 279 h 368"/>
                  <a:gd name="T8" fmla="*/ 91 w 262"/>
                  <a:gd name="T9" fmla="*/ 368 h 368"/>
                  <a:gd name="T10" fmla="*/ 262 w 262"/>
                  <a:gd name="T11" fmla="*/ 129 h 368"/>
                  <a:gd name="T12" fmla="*/ 154 w 262"/>
                  <a:gd name="T13" fmla="*/ 0 h 368"/>
                  <a:gd name="T14" fmla="*/ 59 w 262"/>
                  <a:gd name="T15" fmla="*/ 78 h 368"/>
                  <a:gd name="T16" fmla="*/ 78 w 262"/>
                  <a:gd name="T17" fmla="*/ 96 h 368"/>
                  <a:gd name="T18" fmla="*/ 105 w 262"/>
                  <a:gd name="T19" fmla="*/ 70 h 368"/>
                  <a:gd name="T20" fmla="*/ 81 w 262"/>
                  <a:gd name="T21" fmla="*/ 52 h 368"/>
                  <a:gd name="T22" fmla="*/ 153 w 262"/>
                  <a:gd name="T23" fmla="*/ 12 h 368"/>
                  <a:gd name="T24" fmla="*/ 225 w 262"/>
                  <a:gd name="T25" fmla="*/ 102 h 368"/>
                  <a:gd name="T26" fmla="*/ 211 w 262"/>
                  <a:gd name="T27" fmla="*/ 188 h 368"/>
                  <a:gd name="T28" fmla="*/ 211 w 262"/>
                  <a:gd name="T29" fmla="*/ 188 h 368"/>
                  <a:gd name="T30" fmla="*/ 93 w 262"/>
                  <a:gd name="T31" fmla="*/ 354 h 368"/>
                  <a:gd name="T32" fmla="*/ 38 w 262"/>
                  <a:gd name="T33" fmla="*/ 297 h 368"/>
                  <a:gd name="T34" fmla="*/ 71 w 262"/>
                  <a:gd name="T35" fmla="*/ 184 h 368"/>
                  <a:gd name="T36" fmla="*/ 146 w 262"/>
                  <a:gd name="T37" fmla="*/ 140 h 368"/>
                  <a:gd name="T38" fmla="*/ 202 w 262"/>
                  <a:gd name="T39" fmla="*/ 206 h 368"/>
                  <a:gd name="T40" fmla="*/ 93 w 262"/>
                  <a:gd name="T41" fmla="*/ 354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2" h="368">
                    <a:moveTo>
                      <a:pt x="211" y="188"/>
                    </a:moveTo>
                    <a:cubicBezTo>
                      <a:pt x="206" y="157"/>
                      <a:pt x="185" y="129"/>
                      <a:pt x="146" y="129"/>
                    </a:cubicBezTo>
                    <a:cubicBezTo>
                      <a:pt x="116" y="129"/>
                      <a:pt x="83" y="137"/>
                      <a:pt x="45" y="176"/>
                    </a:cubicBezTo>
                    <a:cubicBezTo>
                      <a:pt x="3" y="217"/>
                      <a:pt x="0" y="263"/>
                      <a:pt x="0" y="279"/>
                    </a:cubicBezTo>
                    <a:cubicBezTo>
                      <a:pt x="0" y="310"/>
                      <a:pt x="22" y="368"/>
                      <a:pt x="91" y="368"/>
                    </a:cubicBezTo>
                    <a:cubicBezTo>
                      <a:pt x="210" y="368"/>
                      <a:pt x="262" y="200"/>
                      <a:pt x="262" y="129"/>
                    </a:cubicBezTo>
                    <a:cubicBezTo>
                      <a:pt x="262" y="50"/>
                      <a:pt x="216" y="0"/>
                      <a:pt x="154" y="0"/>
                    </a:cubicBezTo>
                    <a:cubicBezTo>
                      <a:pt x="82" y="0"/>
                      <a:pt x="59" y="65"/>
                      <a:pt x="59" y="78"/>
                    </a:cubicBezTo>
                    <a:cubicBezTo>
                      <a:pt x="59" y="85"/>
                      <a:pt x="63" y="96"/>
                      <a:pt x="78" y="96"/>
                    </a:cubicBezTo>
                    <a:cubicBezTo>
                      <a:pt x="94" y="96"/>
                      <a:pt x="105" y="81"/>
                      <a:pt x="105" y="70"/>
                    </a:cubicBezTo>
                    <a:cubicBezTo>
                      <a:pt x="105" y="52"/>
                      <a:pt x="89" y="52"/>
                      <a:pt x="81" y="52"/>
                    </a:cubicBezTo>
                    <a:cubicBezTo>
                      <a:pt x="103" y="15"/>
                      <a:pt x="139" y="12"/>
                      <a:pt x="153" y="12"/>
                    </a:cubicBezTo>
                    <a:cubicBezTo>
                      <a:pt x="190" y="12"/>
                      <a:pt x="225" y="38"/>
                      <a:pt x="225" y="102"/>
                    </a:cubicBezTo>
                    <a:cubicBezTo>
                      <a:pt x="225" y="122"/>
                      <a:pt x="222" y="147"/>
                      <a:pt x="211" y="188"/>
                    </a:cubicBezTo>
                    <a:lnTo>
                      <a:pt x="211" y="188"/>
                    </a:lnTo>
                    <a:close/>
                    <a:moveTo>
                      <a:pt x="93" y="354"/>
                    </a:moveTo>
                    <a:cubicBezTo>
                      <a:pt x="38" y="354"/>
                      <a:pt x="38" y="302"/>
                      <a:pt x="38" y="297"/>
                    </a:cubicBezTo>
                    <a:cubicBezTo>
                      <a:pt x="38" y="284"/>
                      <a:pt x="51" y="214"/>
                      <a:pt x="71" y="184"/>
                    </a:cubicBezTo>
                    <a:cubicBezTo>
                      <a:pt x="91" y="156"/>
                      <a:pt x="115" y="140"/>
                      <a:pt x="146" y="140"/>
                    </a:cubicBezTo>
                    <a:cubicBezTo>
                      <a:pt x="201" y="140"/>
                      <a:pt x="202" y="196"/>
                      <a:pt x="202" y="206"/>
                    </a:cubicBezTo>
                    <a:cubicBezTo>
                      <a:pt x="202" y="242"/>
                      <a:pt x="170" y="354"/>
                      <a:pt x="93" y="35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Freeform 44">
                <a:extLst>
                  <a:ext uri="{FF2B5EF4-FFF2-40B4-BE49-F238E27FC236}">
                    <a16:creationId xmlns:a16="http://schemas.microsoft.com/office/drawing/2014/main" id="{49C2E75F-32AA-4C0A-B96E-3AE8DEE8A54A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1084263" y="1503363"/>
                <a:ext cx="63500" cy="131763"/>
              </a:xfrm>
              <a:custGeom>
                <a:avLst/>
                <a:gdLst>
                  <a:gd name="T0" fmla="*/ 71 w 118"/>
                  <a:gd name="T1" fmla="*/ 80 h 221"/>
                  <a:gd name="T2" fmla="*/ 107 w 118"/>
                  <a:gd name="T3" fmla="*/ 80 h 221"/>
                  <a:gd name="T4" fmla="*/ 118 w 118"/>
                  <a:gd name="T5" fmla="*/ 72 h 221"/>
                  <a:gd name="T6" fmla="*/ 107 w 118"/>
                  <a:gd name="T7" fmla="*/ 67 h 221"/>
                  <a:gd name="T8" fmla="*/ 74 w 118"/>
                  <a:gd name="T9" fmla="*/ 67 h 221"/>
                  <a:gd name="T10" fmla="*/ 87 w 118"/>
                  <a:gd name="T11" fmla="*/ 16 h 221"/>
                  <a:gd name="T12" fmla="*/ 88 w 118"/>
                  <a:gd name="T13" fmla="*/ 11 h 221"/>
                  <a:gd name="T14" fmla="*/ 76 w 118"/>
                  <a:gd name="T15" fmla="*/ 0 h 221"/>
                  <a:gd name="T16" fmla="*/ 60 w 118"/>
                  <a:gd name="T17" fmla="*/ 15 h 221"/>
                  <a:gd name="T18" fmla="*/ 47 w 118"/>
                  <a:gd name="T19" fmla="*/ 67 h 221"/>
                  <a:gd name="T20" fmla="*/ 11 w 118"/>
                  <a:gd name="T21" fmla="*/ 67 h 221"/>
                  <a:gd name="T22" fmla="*/ 0 w 118"/>
                  <a:gd name="T23" fmla="*/ 75 h 221"/>
                  <a:gd name="T24" fmla="*/ 10 w 118"/>
                  <a:gd name="T25" fmla="*/ 80 h 221"/>
                  <a:gd name="T26" fmla="*/ 43 w 118"/>
                  <a:gd name="T27" fmla="*/ 80 h 221"/>
                  <a:gd name="T28" fmla="*/ 23 w 118"/>
                  <a:gd name="T29" fmla="*/ 162 h 221"/>
                  <a:gd name="T30" fmla="*/ 18 w 118"/>
                  <a:gd name="T31" fmla="*/ 188 h 221"/>
                  <a:gd name="T32" fmla="*/ 55 w 118"/>
                  <a:gd name="T33" fmla="*/ 221 h 221"/>
                  <a:gd name="T34" fmla="*/ 116 w 118"/>
                  <a:gd name="T35" fmla="*/ 168 h 221"/>
                  <a:gd name="T36" fmla="*/ 110 w 118"/>
                  <a:gd name="T37" fmla="*/ 163 h 221"/>
                  <a:gd name="T38" fmla="*/ 103 w 118"/>
                  <a:gd name="T39" fmla="*/ 170 h 221"/>
                  <a:gd name="T40" fmla="*/ 56 w 118"/>
                  <a:gd name="T41" fmla="*/ 211 h 221"/>
                  <a:gd name="T42" fmla="*/ 44 w 118"/>
                  <a:gd name="T43" fmla="*/ 194 h 221"/>
                  <a:gd name="T44" fmla="*/ 46 w 118"/>
                  <a:gd name="T45" fmla="*/ 180 h 221"/>
                  <a:gd name="T46" fmla="*/ 71 w 118"/>
                  <a:gd name="T47" fmla="*/ 80 h 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18" h="221">
                    <a:moveTo>
                      <a:pt x="71" y="80"/>
                    </a:moveTo>
                    <a:lnTo>
                      <a:pt x="107" y="80"/>
                    </a:lnTo>
                    <a:cubicBezTo>
                      <a:pt x="113" y="80"/>
                      <a:pt x="118" y="80"/>
                      <a:pt x="118" y="72"/>
                    </a:cubicBezTo>
                    <a:cubicBezTo>
                      <a:pt x="118" y="67"/>
                      <a:pt x="113" y="67"/>
                      <a:pt x="107" y="67"/>
                    </a:cubicBezTo>
                    <a:lnTo>
                      <a:pt x="74" y="67"/>
                    </a:lnTo>
                    <a:lnTo>
                      <a:pt x="87" y="16"/>
                    </a:lnTo>
                    <a:cubicBezTo>
                      <a:pt x="87" y="14"/>
                      <a:pt x="88" y="12"/>
                      <a:pt x="88" y="11"/>
                    </a:cubicBezTo>
                    <a:cubicBezTo>
                      <a:pt x="88" y="5"/>
                      <a:pt x="83" y="0"/>
                      <a:pt x="76" y="0"/>
                    </a:cubicBezTo>
                    <a:cubicBezTo>
                      <a:pt x="67" y="0"/>
                      <a:pt x="62" y="6"/>
                      <a:pt x="60" y="15"/>
                    </a:cubicBezTo>
                    <a:cubicBezTo>
                      <a:pt x="57" y="23"/>
                      <a:pt x="62" y="7"/>
                      <a:pt x="47" y="67"/>
                    </a:cubicBezTo>
                    <a:lnTo>
                      <a:pt x="11" y="67"/>
                    </a:lnTo>
                    <a:cubicBezTo>
                      <a:pt x="4" y="67"/>
                      <a:pt x="0" y="67"/>
                      <a:pt x="0" y="75"/>
                    </a:cubicBezTo>
                    <a:cubicBezTo>
                      <a:pt x="0" y="80"/>
                      <a:pt x="4" y="80"/>
                      <a:pt x="10" y="80"/>
                    </a:cubicBezTo>
                    <a:lnTo>
                      <a:pt x="43" y="80"/>
                    </a:lnTo>
                    <a:lnTo>
                      <a:pt x="23" y="162"/>
                    </a:lnTo>
                    <a:cubicBezTo>
                      <a:pt x="21" y="171"/>
                      <a:pt x="18" y="183"/>
                      <a:pt x="18" y="188"/>
                    </a:cubicBezTo>
                    <a:cubicBezTo>
                      <a:pt x="18" y="208"/>
                      <a:pt x="35" y="221"/>
                      <a:pt x="55" y="221"/>
                    </a:cubicBezTo>
                    <a:cubicBezTo>
                      <a:pt x="94" y="221"/>
                      <a:pt x="116" y="172"/>
                      <a:pt x="116" y="168"/>
                    </a:cubicBezTo>
                    <a:cubicBezTo>
                      <a:pt x="116" y="163"/>
                      <a:pt x="111" y="163"/>
                      <a:pt x="110" y="163"/>
                    </a:cubicBezTo>
                    <a:cubicBezTo>
                      <a:pt x="106" y="163"/>
                      <a:pt x="105" y="164"/>
                      <a:pt x="103" y="170"/>
                    </a:cubicBezTo>
                    <a:cubicBezTo>
                      <a:pt x="93" y="192"/>
                      <a:pt x="75" y="211"/>
                      <a:pt x="56" y="211"/>
                    </a:cubicBezTo>
                    <a:cubicBezTo>
                      <a:pt x="49" y="211"/>
                      <a:pt x="44" y="207"/>
                      <a:pt x="44" y="194"/>
                    </a:cubicBezTo>
                    <a:cubicBezTo>
                      <a:pt x="44" y="191"/>
                      <a:pt x="45" y="183"/>
                      <a:pt x="46" y="180"/>
                    </a:cubicBezTo>
                    <a:lnTo>
                      <a:pt x="71" y="8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Freeform 45">
                <a:extLst>
                  <a:ext uri="{FF2B5EF4-FFF2-40B4-BE49-F238E27FC236}">
                    <a16:creationId xmlns:a16="http://schemas.microsoft.com/office/drawing/2014/main" id="{8E363705-7FE3-415B-AFFE-9222F3DB7873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179513" y="1457326"/>
                <a:ext cx="139700" cy="134938"/>
              </a:xfrm>
              <a:custGeom>
                <a:avLst/>
                <a:gdLst>
                  <a:gd name="T0" fmla="*/ 160 w 256"/>
                  <a:gd name="T1" fmla="*/ 193 h 226"/>
                  <a:gd name="T2" fmla="*/ 204 w 256"/>
                  <a:gd name="T3" fmla="*/ 226 h 226"/>
                  <a:gd name="T4" fmla="*/ 241 w 256"/>
                  <a:gd name="T5" fmla="*/ 199 h 226"/>
                  <a:gd name="T6" fmla="*/ 256 w 256"/>
                  <a:gd name="T7" fmla="*/ 149 h 226"/>
                  <a:gd name="T8" fmla="*/ 250 w 256"/>
                  <a:gd name="T9" fmla="*/ 144 h 226"/>
                  <a:gd name="T10" fmla="*/ 243 w 256"/>
                  <a:gd name="T11" fmla="*/ 153 h 226"/>
                  <a:gd name="T12" fmla="*/ 206 w 256"/>
                  <a:gd name="T13" fmla="*/ 215 h 226"/>
                  <a:gd name="T14" fmla="*/ 191 w 256"/>
                  <a:gd name="T15" fmla="*/ 192 h 226"/>
                  <a:gd name="T16" fmla="*/ 200 w 256"/>
                  <a:gd name="T17" fmla="*/ 140 h 226"/>
                  <a:gd name="T18" fmla="*/ 214 w 256"/>
                  <a:gd name="T19" fmla="*/ 87 h 226"/>
                  <a:gd name="T20" fmla="*/ 223 w 256"/>
                  <a:gd name="T21" fmla="*/ 53 h 226"/>
                  <a:gd name="T22" fmla="*/ 230 w 256"/>
                  <a:gd name="T23" fmla="*/ 19 h 226"/>
                  <a:gd name="T24" fmla="*/ 216 w 256"/>
                  <a:gd name="T25" fmla="*/ 6 h 226"/>
                  <a:gd name="T26" fmla="*/ 196 w 256"/>
                  <a:gd name="T27" fmla="*/ 23 h 226"/>
                  <a:gd name="T28" fmla="*/ 159 w 256"/>
                  <a:gd name="T29" fmla="*/ 173 h 226"/>
                  <a:gd name="T30" fmla="*/ 102 w 256"/>
                  <a:gd name="T31" fmla="*/ 215 h 226"/>
                  <a:gd name="T32" fmla="*/ 71 w 256"/>
                  <a:gd name="T33" fmla="*/ 174 h 226"/>
                  <a:gd name="T34" fmla="*/ 98 w 256"/>
                  <a:gd name="T35" fmla="*/ 73 h 226"/>
                  <a:gd name="T36" fmla="*/ 107 w 256"/>
                  <a:gd name="T37" fmla="*/ 41 h 226"/>
                  <a:gd name="T38" fmla="*/ 66 w 256"/>
                  <a:gd name="T39" fmla="*/ 0 h 226"/>
                  <a:gd name="T40" fmla="*/ 0 w 256"/>
                  <a:gd name="T41" fmla="*/ 77 h 226"/>
                  <a:gd name="T42" fmla="*/ 6 w 256"/>
                  <a:gd name="T43" fmla="*/ 82 h 226"/>
                  <a:gd name="T44" fmla="*/ 14 w 256"/>
                  <a:gd name="T45" fmla="*/ 73 h 226"/>
                  <a:gd name="T46" fmla="*/ 64 w 256"/>
                  <a:gd name="T47" fmla="*/ 11 h 226"/>
                  <a:gd name="T48" fmla="*/ 77 w 256"/>
                  <a:gd name="T49" fmla="*/ 28 h 226"/>
                  <a:gd name="T50" fmla="*/ 68 w 256"/>
                  <a:gd name="T51" fmla="*/ 62 h 226"/>
                  <a:gd name="T52" fmla="*/ 39 w 256"/>
                  <a:gd name="T53" fmla="*/ 166 h 226"/>
                  <a:gd name="T54" fmla="*/ 101 w 256"/>
                  <a:gd name="T55" fmla="*/ 226 h 226"/>
                  <a:gd name="T56" fmla="*/ 160 w 256"/>
                  <a:gd name="T57" fmla="*/ 19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6" h="226">
                    <a:moveTo>
                      <a:pt x="160" y="193"/>
                    </a:moveTo>
                    <a:cubicBezTo>
                      <a:pt x="166" y="213"/>
                      <a:pt x="183" y="226"/>
                      <a:pt x="204" y="226"/>
                    </a:cubicBezTo>
                    <a:cubicBezTo>
                      <a:pt x="222" y="226"/>
                      <a:pt x="233" y="215"/>
                      <a:pt x="241" y="199"/>
                    </a:cubicBezTo>
                    <a:cubicBezTo>
                      <a:pt x="250" y="181"/>
                      <a:pt x="256" y="150"/>
                      <a:pt x="256" y="149"/>
                    </a:cubicBezTo>
                    <a:cubicBezTo>
                      <a:pt x="256" y="144"/>
                      <a:pt x="252" y="144"/>
                      <a:pt x="250" y="144"/>
                    </a:cubicBezTo>
                    <a:cubicBezTo>
                      <a:pt x="245" y="144"/>
                      <a:pt x="245" y="146"/>
                      <a:pt x="243" y="153"/>
                    </a:cubicBezTo>
                    <a:cubicBezTo>
                      <a:pt x="236" y="181"/>
                      <a:pt x="227" y="215"/>
                      <a:pt x="206" y="215"/>
                    </a:cubicBezTo>
                    <a:cubicBezTo>
                      <a:pt x="195" y="215"/>
                      <a:pt x="191" y="209"/>
                      <a:pt x="191" y="192"/>
                    </a:cubicBezTo>
                    <a:cubicBezTo>
                      <a:pt x="191" y="181"/>
                      <a:pt x="196" y="158"/>
                      <a:pt x="200" y="140"/>
                    </a:cubicBezTo>
                    <a:lnTo>
                      <a:pt x="214" y="87"/>
                    </a:lnTo>
                    <a:cubicBezTo>
                      <a:pt x="216" y="79"/>
                      <a:pt x="221" y="60"/>
                      <a:pt x="223" y="53"/>
                    </a:cubicBezTo>
                    <a:cubicBezTo>
                      <a:pt x="225" y="41"/>
                      <a:pt x="230" y="22"/>
                      <a:pt x="230" y="19"/>
                    </a:cubicBezTo>
                    <a:cubicBezTo>
                      <a:pt x="230" y="10"/>
                      <a:pt x="223" y="6"/>
                      <a:pt x="216" y="6"/>
                    </a:cubicBezTo>
                    <a:cubicBezTo>
                      <a:pt x="213" y="6"/>
                      <a:pt x="200" y="6"/>
                      <a:pt x="196" y="23"/>
                    </a:cubicBezTo>
                    <a:cubicBezTo>
                      <a:pt x="187" y="60"/>
                      <a:pt x="165" y="147"/>
                      <a:pt x="159" y="173"/>
                    </a:cubicBezTo>
                    <a:cubicBezTo>
                      <a:pt x="159" y="175"/>
                      <a:pt x="139" y="215"/>
                      <a:pt x="102" y="215"/>
                    </a:cubicBezTo>
                    <a:cubicBezTo>
                      <a:pt x="76" y="215"/>
                      <a:pt x="71" y="193"/>
                      <a:pt x="71" y="174"/>
                    </a:cubicBezTo>
                    <a:cubicBezTo>
                      <a:pt x="71" y="146"/>
                      <a:pt x="85" y="107"/>
                      <a:pt x="98" y="73"/>
                    </a:cubicBezTo>
                    <a:cubicBezTo>
                      <a:pt x="104" y="58"/>
                      <a:pt x="107" y="51"/>
                      <a:pt x="107" y="41"/>
                    </a:cubicBezTo>
                    <a:cubicBezTo>
                      <a:pt x="107" y="19"/>
                      <a:pt x="91" y="0"/>
                      <a:pt x="66" y="0"/>
                    </a:cubicBezTo>
                    <a:cubicBezTo>
                      <a:pt x="18" y="0"/>
                      <a:pt x="0" y="73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1" y="81"/>
                      <a:pt x="14" y="73"/>
                    </a:cubicBezTo>
                    <a:cubicBezTo>
                      <a:pt x="26" y="30"/>
                      <a:pt x="45" y="11"/>
                      <a:pt x="64" y="11"/>
                    </a:cubicBezTo>
                    <a:cubicBezTo>
                      <a:pt x="69" y="11"/>
                      <a:pt x="77" y="12"/>
                      <a:pt x="77" y="28"/>
                    </a:cubicBezTo>
                    <a:cubicBezTo>
                      <a:pt x="77" y="40"/>
                      <a:pt x="71" y="54"/>
                      <a:pt x="68" y="62"/>
                    </a:cubicBezTo>
                    <a:cubicBezTo>
                      <a:pt x="50" y="111"/>
                      <a:pt x="39" y="142"/>
                      <a:pt x="39" y="166"/>
                    </a:cubicBezTo>
                    <a:cubicBezTo>
                      <a:pt x="39" y="214"/>
                      <a:pt x="74" y="226"/>
                      <a:pt x="101" y="226"/>
                    </a:cubicBezTo>
                    <a:cubicBezTo>
                      <a:pt x="134" y="226"/>
                      <a:pt x="152" y="204"/>
                      <a:pt x="160" y="1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Freeform 46">
                <a:extLst>
                  <a:ext uri="{FF2B5EF4-FFF2-40B4-BE49-F238E27FC236}">
                    <a16:creationId xmlns:a16="http://schemas.microsoft.com/office/drawing/2014/main" id="{928281E0-B627-4B3D-9F0E-35F211A85CDD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1403350" y="1416051"/>
                <a:ext cx="180975" cy="196850"/>
              </a:xfrm>
              <a:custGeom>
                <a:avLst/>
                <a:gdLst>
                  <a:gd name="T0" fmla="*/ 176 w 332"/>
                  <a:gd name="T1" fmla="*/ 176 h 332"/>
                  <a:gd name="T2" fmla="*/ 316 w 332"/>
                  <a:gd name="T3" fmla="*/ 176 h 332"/>
                  <a:gd name="T4" fmla="*/ 332 w 332"/>
                  <a:gd name="T5" fmla="*/ 166 h 332"/>
                  <a:gd name="T6" fmla="*/ 316 w 332"/>
                  <a:gd name="T7" fmla="*/ 156 h 332"/>
                  <a:gd name="T8" fmla="*/ 176 w 332"/>
                  <a:gd name="T9" fmla="*/ 156 h 332"/>
                  <a:gd name="T10" fmla="*/ 176 w 332"/>
                  <a:gd name="T11" fmla="*/ 16 h 332"/>
                  <a:gd name="T12" fmla="*/ 166 w 332"/>
                  <a:gd name="T13" fmla="*/ 0 h 332"/>
                  <a:gd name="T14" fmla="*/ 156 w 332"/>
                  <a:gd name="T15" fmla="*/ 16 h 332"/>
                  <a:gd name="T16" fmla="*/ 156 w 332"/>
                  <a:gd name="T17" fmla="*/ 156 h 332"/>
                  <a:gd name="T18" fmla="*/ 17 w 332"/>
                  <a:gd name="T19" fmla="*/ 156 h 332"/>
                  <a:gd name="T20" fmla="*/ 0 w 332"/>
                  <a:gd name="T21" fmla="*/ 166 h 332"/>
                  <a:gd name="T22" fmla="*/ 17 w 332"/>
                  <a:gd name="T23" fmla="*/ 176 h 332"/>
                  <a:gd name="T24" fmla="*/ 156 w 332"/>
                  <a:gd name="T25" fmla="*/ 176 h 332"/>
                  <a:gd name="T26" fmla="*/ 156 w 332"/>
                  <a:gd name="T27" fmla="*/ 316 h 332"/>
                  <a:gd name="T28" fmla="*/ 166 w 332"/>
                  <a:gd name="T29" fmla="*/ 332 h 332"/>
                  <a:gd name="T30" fmla="*/ 176 w 332"/>
                  <a:gd name="T31" fmla="*/ 316 h 332"/>
                  <a:gd name="T32" fmla="*/ 176 w 332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2">
                    <a:moveTo>
                      <a:pt x="176" y="176"/>
                    </a:moveTo>
                    <a:lnTo>
                      <a:pt x="316" y="176"/>
                    </a:lnTo>
                    <a:cubicBezTo>
                      <a:pt x="323" y="176"/>
                      <a:pt x="332" y="176"/>
                      <a:pt x="332" y="166"/>
                    </a:cubicBezTo>
                    <a:cubicBezTo>
                      <a:pt x="332" y="156"/>
                      <a:pt x="323" y="156"/>
                      <a:pt x="316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10"/>
                      <a:pt x="176" y="0"/>
                      <a:pt x="166" y="0"/>
                    </a:cubicBezTo>
                    <a:cubicBezTo>
                      <a:pt x="156" y="0"/>
                      <a:pt x="156" y="10"/>
                      <a:pt x="156" y="16"/>
                    </a:cubicBezTo>
                    <a:lnTo>
                      <a:pt x="156" y="156"/>
                    </a:lnTo>
                    <a:lnTo>
                      <a:pt x="17" y="156"/>
                    </a:lnTo>
                    <a:cubicBezTo>
                      <a:pt x="10" y="156"/>
                      <a:pt x="0" y="156"/>
                      <a:pt x="0" y="166"/>
                    </a:cubicBezTo>
                    <a:cubicBezTo>
                      <a:pt x="0" y="176"/>
                      <a:pt x="10" y="176"/>
                      <a:pt x="17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Freeform 47">
                <a:extLst>
                  <a:ext uri="{FF2B5EF4-FFF2-40B4-BE49-F238E27FC236}">
                    <a16:creationId xmlns:a16="http://schemas.microsoft.com/office/drawing/2014/main" id="{7994ABB0-28CC-438F-9C04-A03E619E95A0}"/>
                  </a:ext>
                </a:extLst>
              </p:cNvPr>
              <p:cNvSpPr>
                <a:spLocks noEditPoints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71638" y="1376363"/>
                <a:ext cx="142875" cy="219075"/>
              </a:xfrm>
              <a:custGeom>
                <a:avLst/>
                <a:gdLst>
                  <a:gd name="T0" fmla="*/ 211 w 262"/>
                  <a:gd name="T1" fmla="*/ 188 h 368"/>
                  <a:gd name="T2" fmla="*/ 146 w 262"/>
                  <a:gd name="T3" fmla="*/ 129 h 368"/>
                  <a:gd name="T4" fmla="*/ 45 w 262"/>
                  <a:gd name="T5" fmla="*/ 176 h 368"/>
                  <a:gd name="T6" fmla="*/ 0 w 262"/>
                  <a:gd name="T7" fmla="*/ 279 h 368"/>
                  <a:gd name="T8" fmla="*/ 91 w 262"/>
                  <a:gd name="T9" fmla="*/ 368 h 368"/>
                  <a:gd name="T10" fmla="*/ 262 w 262"/>
                  <a:gd name="T11" fmla="*/ 129 h 368"/>
                  <a:gd name="T12" fmla="*/ 154 w 262"/>
                  <a:gd name="T13" fmla="*/ 0 h 368"/>
                  <a:gd name="T14" fmla="*/ 59 w 262"/>
                  <a:gd name="T15" fmla="*/ 78 h 368"/>
                  <a:gd name="T16" fmla="*/ 78 w 262"/>
                  <a:gd name="T17" fmla="*/ 96 h 368"/>
                  <a:gd name="T18" fmla="*/ 105 w 262"/>
                  <a:gd name="T19" fmla="*/ 70 h 368"/>
                  <a:gd name="T20" fmla="*/ 81 w 262"/>
                  <a:gd name="T21" fmla="*/ 52 h 368"/>
                  <a:gd name="T22" fmla="*/ 153 w 262"/>
                  <a:gd name="T23" fmla="*/ 12 h 368"/>
                  <a:gd name="T24" fmla="*/ 225 w 262"/>
                  <a:gd name="T25" fmla="*/ 102 h 368"/>
                  <a:gd name="T26" fmla="*/ 211 w 262"/>
                  <a:gd name="T27" fmla="*/ 188 h 368"/>
                  <a:gd name="T28" fmla="*/ 211 w 262"/>
                  <a:gd name="T29" fmla="*/ 188 h 368"/>
                  <a:gd name="T30" fmla="*/ 93 w 262"/>
                  <a:gd name="T31" fmla="*/ 354 h 368"/>
                  <a:gd name="T32" fmla="*/ 38 w 262"/>
                  <a:gd name="T33" fmla="*/ 297 h 368"/>
                  <a:gd name="T34" fmla="*/ 71 w 262"/>
                  <a:gd name="T35" fmla="*/ 184 h 368"/>
                  <a:gd name="T36" fmla="*/ 146 w 262"/>
                  <a:gd name="T37" fmla="*/ 140 h 368"/>
                  <a:gd name="T38" fmla="*/ 202 w 262"/>
                  <a:gd name="T39" fmla="*/ 206 h 368"/>
                  <a:gd name="T40" fmla="*/ 93 w 262"/>
                  <a:gd name="T41" fmla="*/ 354 h 3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62" h="368">
                    <a:moveTo>
                      <a:pt x="211" y="188"/>
                    </a:moveTo>
                    <a:cubicBezTo>
                      <a:pt x="206" y="157"/>
                      <a:pt x="185" y="129"/>
                      <a:pt x="146" y="129"/>
                    </a:cubicBezTo>
                    <a:cubicBezTo>
                      <a:pt x="116" y="129"/>
                      <a:pt x="83" y="137"/>
                      <a:pt x="45" y="176"/>
                    </a:cubicBezTo>
                    <a:cubicBezTo>
                      <a:pt x="3" y="217"/>
                      <a:pt x="0" y="263"/>
                      <a:pt x="0" y="279"/>
                    </a:cubicBezTo>
                    <a:cubicBezTo>
                      <a:pt x="0" y="310"/>
                      <a:pt x="22" y="368"/>
                      <a:pt x="91" y="368"/>
                    </a:cubicBezTo>
                    <a:cubicBezTo>
                      <a:pt x="210" y="368"/>
                      <a:pt x="262" y="200"/>
                      <a:pt x="262" y="129"/>
                    </a:cubicBezTo>
                    <a:cubicBezTo>
                      <a:pt x="262" y="50"/>
                      <a:pt x="216" y="0"/>
                      <a:pt x="154" y="0"/>
                    </a:cubicBezTo>
                    <a:cubicBezTo>
                      <a:pt x="82" y="0"/>
                      <a:pt x="59" y="65"/>
                      <a:pt x="59" y="78"/>
                    </a:cubicBezTo>
                    <a:cubicBezTo>
                      <a:pt x="59" y="85"/>
                      <a:pt x="63" y="96"/>
                      <a:pt x="78" y="96"/>
                    </a:cubicBezTo>
                    <a:cubicBezTo>
                      <a:pt x="94" y="96"/>
                      <a:pt x="105" y="81"/>
                      <a:pt x="105" y="70"/>
                    </a:cubicBezTo>
                    <a:cubicBezTo>
                      <a:pt x="105" y="52"/>
                      <a:pt x="89" y="52"/>
                      <a:pt x="81" y="52"/>
                    </a:cubicBezTo>
                    <a:cubicBezTo>
                      <a:pt x="103" y="15"/>
                      <a:pt x="139" y="12"/>
                      <a:pt x="153" y="12"/>
                    </a:cubicBezTo>
                    <a:cubicBezTo>
                      <a:pt x="190" y="12"/>
                      <a:pt x="225" y="38"/>
                      <a:pt x="225" y="102"/>
                    </a:cubicBezTo>
                    <a:cubicBezTo>
                      <a:pt x="225" y="122"/>
                      <a:pt x="222" y="147"/>
                      <a:pt x="211" y="188"/>
                    </a:cubicBezTo>
                    <a:lnTo>
                      <a:pt x="211" y="188"/>
                    </a:lnTo>
                    <a:close/>
                    <a:moveTo>
                      <a:pt x="93" y="354"/>
                    </a:moveTo>
                    <a:cubicBezTo>
                      <a:pt x="38" y="354"/>
                      <a:pt x="38" y="302"/>
                      <a:pt x="38" y="297"/>
                    </a:cubicBezTo>
                    <a:cubicBezTo>
                      <a:pt x="38" y="284"/>
                      <a:pt x="51" y="214"/>
                      <a:pt x="71" y="184"/>
                    </a:cubicBezTo>
                    <a:cubicBezTo>
                      <a:pt x="91" y="156"/>
                      <a:pt x="115" y="140"/>
                      <a:pt x="146" y="140"/>
                    </a:cubicBezTo>
                    <a:cubicBezTo>
                      <a:pt x="201" y="140"/>
                      <a:pt x="202" y="196"/>
                      <a:pt x="202" y="206"/>
                    </a:cubicBezTo>
                    <a:cubicBezTo>
                      <a:pt x="202" y="242"/>
                      <a:pt x="170" y="354"/>
                      <a:pt x="93" y="35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Freeform 48">
                <a:extLst>
                  <a:ext uri="{FF2B5EF4-FFF2-40B4-BE49-F238E27FC236}">
                    <a16:creationId xmlns:a16="http://schemas.microsoft.com/office/drawing/2014/main" id="{EC70E99A-6AD9-428E-8145-FFC7AD6F0046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812925" y="1541463"/>
                <a:ext cx="103187" cy="93663"/>
              </a:xfrm>
              <a:custGeom>
                <a:avLst/>
                <a:gdLst>
                  <a:gd name="T0" fmla="*/ 70 w 186"/>
                  <a:gd name="T1" fmla="*/ 117 h 157"/>
                  <a:gd name="T2" fmla="*/ 37 w 186"/>
                  <a:gd name="T3" fmla="*/ 147 h 157"/>
                  <a:gd name="T4" fmla="*/ 18 w 186"/>
                  <a:gd name="T5" fmla="*/ 142 h 157"/>
                  <a:gd name="T6" fmla="*/ 34 w 186"/>
                  <a:gd name="T7" fmla="*/ 123 h 157"/>
                  <a:gd name="T8" fmla="*/ 20 w 186"/>
                  <a:gd name="T9" fmla="*/ 110 h 157"/>
                  <a:gd name="T10" fmla="*/ 0 w 186"/>
                  <a:gd name="T11" fmla="*/ 132 h 157"/>
                  <a:gd name="T12" fmla="*/ 37 w 186"/>
                  <a:gd name="T13" fmla="*/ 157 h 157"/>
                  <a:gd name="T14" fmla="*/ 76 w 186"/>
                  <a:gd name="T15" fmla="*/ 132 h 157"/>
                  <a:gd name="T16" fmla="*/ 117 w 186"/>
                  <a:gd name="T17" fmla="*/ 157 h 157"/>
                  <a:gd name="T18" fmla="*/ 178 w 186"/>
                  <a:gd name="T19" fmla="*/ 104 h 157"/>
                  <a:gd name="T20" fmla="*/ 173 w 186"/>
                  <a:gd name="T21" fmla="*/ 99 h 157"/>
                  <a:gd name="T22" fmla="*/ 166 w 186"/>
                  <a:gd name="T23" fmla="*/ 105 h 157"/>
                  <a:gd name="T24" fmla="*/ 118 w 186"/>
                  <a:gd name="T25" fmla="*/ 147 h 157"/>
                  <a:gd name="T26" fmla="*/ 97 w 186"/>
                  <a:gd name="T27" fmla="*/ 125 h 157"/>
                  <a:gd name="T28" fmla="*/ 115 w 186"/>
                  <a:gd name="T29" fmla="*/ 45 h 157"/>
                  <a:gd name="T30" fmla="*/ 149 w 186"/>
                  <a:gd name="T31" fmla="*/ 10 h 157"/>
                  <a:gd name="T32" fmla="*/ 168 w 186"/>
                  <a:gd name="T33" fmla="*/ 14 h 157"/>
                  <a:gd name="T34" fmla="*/ 153 w 186"/>
                  <a:gd name="T35" fmla="*/ 34 h 157"/>
                  <a:gd name="T36" fmla="*/ 167 w 186"/>
                  <a:gd name="T37" fmla="*/ 47 h 157"/>
                  <a:gd name="T38" fmla="*/ 186 w 186"/>
                  <a:gd name="T39" fmla="*/ 25 h 157"/>
                  <a:gd name="T40" fmla="*/ 150 w 186"/>
                  <a:gd name="T41" fmla="*/ 0 h 157"/>
                  <a:gd name="T42" fmla="*/ 111 w 186"/>
                  <a:gd name="T43" fmla="*/ 25 h 157"/>
                  <a:gd name="T44" fmla="*/ 69 w 186"/>
                  <a:gd name="T45" fmla="*/ 0 h 157"/>
                  <a:gd name="T46" fmla="*/ 8 w 186"/>
                  <a:gd name="T47" fmla="*/ 53 h 157"/>
                  <a:gd name="T48" fmla="*/ 14 w 186"/>
                  <a:gd name="T49" fmla="*/ 58 h 157"/>
                  <a:gd name="T50" fmla="*/ 20 w 186"/>
                  <a:gd name="T51" fmla="*/ 52 h 157"/>
                  <a:gd name="T52" fmla="*/ 68 w 186"/>
                  <a:gd name="T53" fmla="*/ 10 h 157"/>
                  <a:gd name="T54" fmla="*/ 89 w 186"/>
                  <a:gd name="T55" fmla="*/ 33 h 157"/>
                  <a:gd name="T56" fmla="*/ 82 w 186"/>
                  <a:gd name="T57" fmla="*/ 69 h 157"/>
                  <a:gd name="T58" fmla="*/ 70 w 186"/>
                  <a:gd name="T59" fmla="*/ 117 h 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86" h="157">
                    <a:moveTo>
                      <a:pt x="70" y="117"/>
                    </a:moveTo>
                    <a:cubicBezTo>
                      <a:pt x="67" y="128"/>
                      <a:pt x="55" y="147"/>
                      <a:pt x="37" y="147"/>
                    </a:cubicBezTo>
                    <a:cubicBezTo>
                      <a:pt x="36" y="147"/>
                      <a:pt x="26" y="147"/>
                      <a:pt x="18" y="142"/>
                    </a:cubicBezTo>
                    <a:cubicBezTo>
                      <a:pt x="33" y="138"/>
                      <a:pt x="34" y="125"/>
                      <a:pt x="34" y="123"/>
                    </a:cubicBezTo>
                    <a:cubicBezTo>
                      <a:pt x="34" y="116"/>
                      <a:pt x="28" y="110"/>
                      <a:pt x="20" y="110"/>
                    </a:cubicBezTo>
                    <a:cubicBezTo>
                      <a:pt x="10" y="110"/>
                      <a:pt x="0" y="119"/>
                      <a:pt x="0" y="132"/>
                    </a:cubicBezTo>
                    <a:cubicBezTo>
                      <a:pt x="0" y="149"/>
                      <a:pt x="19" y="157"/>
                      <a:pt x="37" y="157"/>
                    </a:cubicBezTo>
                    <a:cubicBezTo>
                      <a:pt x="53" y="157"/>
                      <a:pt x="67" y="147"/>
                      <a:pt x="76" y="132"/>
                    </a:cubicBezTo>
                    <a:cubicBezTo>
                      <a:pt x="84" y="151"/>
                      <a:pt x="103" y="157"/>
                      <a:pt x="117" y="157"/>
                    </a:cubicBezTo>
                    <a:cubicBezTo>
                      <a:pt x="157" y="157"/>
                      <a:pt x="178" y="113"/>
                      <a:pt x="178" y="104"/>
                    </a:cubicBezTo>
                    <a:cubicBezTo>
                      <a:pt x="178" y="99"/>
                      <a:pt x="174" y="99"/>
                      <a:pt x="173" y="99"/>
                    </a:cubicBezTo>
                    <a:cubicBezTo>
                      <a:pt x="168" y="99"/>
                      <a:pt x="168" y="101"/>
                      <a:pt x="166" y="105"/>
                    </a:cubicBezTo>
                    <a:cubicBezTo>
                      <a:pt x="159" y="129"/>
                      <a:pt x="138" y="147"/>
                      <a:pt x="118" y="147"/>
                    </a:cubicBezTo>
                    <a:cubicBezTo>
                      <a:pt x="105" y="147"/>
                      <a:pt x="97" y="138"/>
                      <a:pt x="97" y="125"/>
                    </a:cubicBezTo>
                    <a:cubicBezTo>
                      <a:pt x="97" y="116"/>
                      <a:pt x="106" y="84"/>
                      <a:pt x="115" y="45"/>
                    </a:cubicBezTo>
                    <a:cubicBezTo>
                      <a:pt x="122" y="18"/>
                      <a:pt x="138" y="10"/>
                      <a:pt x="149" y="10"/>
                    </a:cubicBezTo>
                    <a:cubicBezTo>
                      <a:pt x="150" y="10"/>
                      <a:pt x="161" y="10"/>
                      <a:pt x="168" y="14"/>
                    </a:cubicBezTo>
                    <a:cubicBezTo>
                      <a:pt x="157" y="18"/>
                      <a:pt x="153" y="27"/>
                      <a:pt x="153" y="34"/>
                    </a:cubicBezTo>
                    <a:cubicBezTo>
                      <a:pt x="153" y="41"/>
                      <a:pt x="159" y="47"/>
                      <a:pt x="167" y="47"/>
                    </a:cubicBezTo>
                    <a:cubicBezTo>
                      <a:pt x="175" y="47"/>
                      <a:pt x="186" y="40"/>
                      <a:pt x="186" y="25"/>
                    </a:cubicBezTo>
                    <a:cubicBezTo>
                      <a:pt x="186" y="6"/>
                      <a:pt x="164" y="0"/>
                      <a:pt x="150" y="0"/>
                    </a:cubicBezTo>
                    <a:cubicBezTo>
                      <a:pt x="133" y="0"/>
                      <a:pt x="119" y="11"/>
                      <a:pt x="111" y="25"/>
                    </a:cubicBezTo>
                    <a:cubicBezTo>
                      <a:pt x="105" y="10"/>
                      <a:pt x="89" y="0"/>
                      <a:pt x="69" y="0"/>
                    </a:cubicBezTo>
                    <a:cubicBezTo>
                      <a:pt x="30" y="0"/>
                      <a:pt x="8" y="43"/>
                      <a:pt x="8" y="53"/>
                    </a:cubicBezTo>
                    <a:cubicBezTo>
                      <a:pt x="8" y="58"/>
                      <a:pt x="13" y="58"/>
                      <a:pt x="14" y="58"/>
                    </a:cubicBezTo>
                    <a:cubicBezTo>
                      <a:pt x="18" y="58"/>
                      <a:pt x="19" y="56"/>
                      <a:pt x="20" y="52"/>
                    </a:cubicBezTo>
                    <a:cubicBezTo>
                      <a:pt x="29" y="25"/>
                      <a:pt x="51" y="10"/>
                      <a:pt x="68" y="10"/>
                    </a:cubicBezTo>
                    <a:cubicBezTo>
                      <a:pt x="80" y="10"/>
                      <a:pt x="89" y="16"/>
                      <a:pt x="89" y="33"/>
                    </a:cubicBezTo>
                    <a:cubicBezTo>
                      <a:pt x="89" y="40"/>
                      <a:pt x="85" y="57"/>
                      <a:pt x="82" y="69"/>
                    </a:cubicBezTo>
                    <a:lnTo>
                      <a:pt x="70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49">
                <a:extLst>
                  <a:ext uri="{FF2B5EF4-FFF2-40B4-BE49-F238E27FC236}">
                    <a16:creationId xmlns:a16="http://schemas.microsoft.com/office/drawing/2014/main" id="{D399CD30-2D74-4B7E-ACA1-36CB31CCCE2F}"/>
                  </a:ext>
                </a:extLst>
              </p:cNvPr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1955800" y="1379538"/>
                <a:ext cx="136525" cy="269875"/>
              </a:xfrm>
              <a:custGeom>
                <a:avLst/>
                <a:gdLst>
                  <a:gd name="T0" fmla="*/ 157 w 249"/>
                  <a:gd name="T1" fmla="*/ 152 h 454"/>
                  <a:gd name="T2" fmla="*/ 200 w 249"/>
                  <a:gd name="T3" fmla="*/ 152 h 454"/>
                  <a:gd name="T4" fmla="*/ 215 w 249"/>
                  <a:gd name="T5" fmla="*/ 142 h 454"/>
                  <a:gd name="T6" fmla="*/ 201 w 249"/>
                  <a:gd name="T7" fmla="*/ 137 h 454"/>
                  <a:gd name="T8" fmla="*/ 160 w 249"/>
                  <a:gd name="T9" fmla="*/ 137 h 454"/>
                  <a:gd name="T10" fmla="*/ 170 w 249"/>
                  <a:gd name="T11" fmla="*/ 80 h 454"/>
                  <a:gd name="T12" fmla="*/ 182 w 249"/>
                  <a:gd name="T13" fmla="*/ 28 h 454"/>
                  <a:gd name="T14" fmla="*/ 206 w 249"/>
                  <a:gd name="T15" fmla="*/ 11 h 454"/>
                  <a:gd name="T16" fmla="*/ 230 w 249"/>
                  <a:gd name="T17" fmla="*/ 20 h 454"/>
                  <a:gd name="T18" fmla="*/ 203 w 249"/>
                  <a:gd name="T19" fmla="*/ 47 h 454"/>
                  <a:gd name="T20" fmla="*/ 222 w 249"/>
                  <a:gd name="T21" fmla="*/ 65 h 454"/>
                  <a:gd name="T22" fmla="*/ 249 w 249"/>
                  <a:gd name="T23" fmla="*/ 35 h 454"/>
                  <a:gd name="T24" fmla="*/ 206 w 249"/>
                  <a:gd name="T25" fmla="*/ 0 h 454"/>
                  <a:gd name="T26" fmla="*/ 142 w 249"/>
                  <a:gd name="T27" fmla="*/ 59 h 454"/>
                  <a:gd name="T28" fmla="*/ 126 w 249"/>
                  <a:gd name="T29" fmla="*/ 137 h 454"/>
                  <a:gd name="T30" fmla="*/ 92 w 249"/>
                  <a:gd name="T31" fmla="*/ 137 h 454"/>
                  <a:gd name="T32" fmla="*/ 77 w 249"/>
                  <a:gd name="T33" fmla="*/ 146 h 454"/>
                  <a:gd name="T34" fmla="*/ 91 w 249"/>
                  <a:gd name="T35" fmla="*/ 152 h 454"/>
                  <a:gd name="T36" fmla="*/ 124 w 249"/>
                  <a:gd name="T37" fmla="*/ 152 h 454"/>
                  <a:gd name="T38" fmla="*/ 86 w 249"/>
                  <a:gd name="T39" fmla="*/ 349 h 454"/>
                  <a:gd name="T40" fmla="*/ 43 w 249"/>
                  <a:gd name="T41" fmla="*/ 443 h 454"/>
                  <a:gd name="T42" fmla="*/ 19 w 249"/>
                  <a:gd name="T43" fmla="*/ 434 h 454"/>
                  <a:gd name="T44" fmla="*/ 46 w 249"/>
                  <a:gd name="T45" fmla="*/ 407 h 454"/>
                  <a:gd name="T46" fmla="*/ 28 w 249"/>
                  <a:gd name="T47" fmla="*/ 390 h 454"/>
                  <a:gd name="T48" fmla="*/ 0 w 249"/>
                  <a:gd name="T49" fmla="*/ 420 h 454"/>
                  <a:gd name="T50" fmla="*/ 43 w 249"/>
                  <a:gd name="T51" fmla="*/ 454 h 454"/>
                  <a:gd name="T52" fmla="*/ 99 w 249"/>
                  <a:gd name="T53" fmla="*/ 406 h 454"/>
                  <a:gd name="T54" fmla="*/ 127 w 249"/>
                  <a:gd name="T55" fmla="*/ 310 h 454"/>
                  <a:gd name="T56" fmla="*/ 157 w 249"/>
                  <a:gd name="T57" fmla="*/ 152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49" h="454">
                    <a:moveTo>
                      <a:pt x="157" y="152"/>
                    </a:moveTo>
                    <a:lnTo>
                      <a:pt x="200" y="152"/>
                    </a:lnTo>
                    <a:cubicBezTo>
                      <a:pt x="210" y="152"/>
                      <a:pt x="215" y="152"/>
                      <a:pt x="215" y="142"/>
                    </a:cubicBezTo>
                    <a:cubicBezTo>
                      <a:pt x="215" y="137"/>
                      <a:pt x="210" y="137"/>
                      <a:pt x="201" y="137"/>
                    </a:cubicBezTo>
                    <a:lnTo>
                      <a:pt x="160" y="137"/>
                    </a:lnTo>
                    <a:lnTo>
                      <a:pt x="170" y="80"/>
                    </a:lnTo>
                    <a:cubicBezTo>
                      <a:pt x="172" y="70"/>
                      <a:pt x="179" y="34"/>
                      <a:pt x="182" y="28"/>
                    </a:cubicBezTo>
                    <a:cubicBezTo>
                      <a:pt x="187" y="19"/>
                      <a:pt x="195" y="11"/>
                      <a:pt x="206" y="11"/>
                    </a:cubicBezTo>
                    <a:cubicBezTo>
                      <a:pt x="208" y="11"/>
                      <a:pt x="221" y="11"/>
                      <a:pt x="230" y="20"/>
                    </a:cubicBezTo>
                    <a:cubicBezTo>
                      <a:pt x="208" y="22"/>
                      <a:pt x="203" y="40"/>
                      <a:pt x="203" y="47"/>
                    </a:cubicBezTo>
                    <a:cubicBezTo>
                      <a:pt x="203" y="59"/>
                      <a:pt x="212" y="65"/>
                      <a:pt x="222" y="65"/>
                    </a:cubicBezTo>
                    <a:cubicBezTo>
                      <a:pt x="235" y="65"/>
                      <a:pt x="249" y="54"/>
                      <a:pt x="249" y="35"/>
                    </a:cubicBezTo>
                    <a:cubicBezTo>
                      <a:pt x="249" y="12"/>
                      <a:pt x="226" y="0"/>
                      <a:pt x="206" y="0"/>
                    </a:cubicBezTo>
                    <a:cubicBezTo>
                      <a:pt x="189" y="0"/>
                      <a:pt x="157" y="9"/>
                      <a:pt x="142" y="59"/>
                    </a:cubicBezTo>
                    <a:cubicBezTo>
                      <a:pt x="139" y="69"/>
                      <a:pt x="138" y="74"/>
                      <a:pt x="126" y="137"/>
                    </a:cubicBezTo>
                    <a:lnTo>
                      <a:pt x="92" y="137"/>
                    </a:lnTo>
                    <a:cubicBezTo>
                      <a:pt x="82" y="137"/>
                      <a:pt x="77" y="137"/>
                      <a:pt x="77" y="146"/>
                    </a:cubicBezTo>
                    <a:cubicBezTo>
                      <a:pt x="77" y="152"/>
                      <a:pt x="81" y="152"/>
                      <a:pt x="91" y="152"/>
                    </a:cubicBezTo>
                    <a:lnTo>
                      <a:pt x="124" y="152"/>
                    </a:lnTo>
                    <a:lnTo>
                      <a:pt x="86" y="349"/>
                    </a:lnTo>
                    <a:cubicBezTo>
                      <a:pt x="77" y="398"/>
                      <a:pt x="69" y="443"/>
                      <a:pt x="43" y="443"/>
                    </a:cubicBezTo>
                    <a:cubicBezTo>
                      <a:pt x="41" y="443"/>
                      <a:pt x="28" y="443"/>
                      <a:pt x="19" y="434"/>
                    </a:cubicBezTo>
                    <a:cubicBezTo>
                      <a:pt x="42" y="432"/>
                      <a:pt x="46" y="415"/>
                      <a:pt x="46" y="407"/>
                    </a:cubicBezTo>
                    <a:cubicBezTo>
                      <a:pt x="46" y="396"/>
                      <a:pt x="37" y="390"/>
                      <a:pt x="28" y="390"/>
                    </a:cubicBezTo>
                    <a:cubicBezTo>
                      <a:pt x="15" y="390"/>
                      <a:pt x="0" y="401"/>
                      <a:pt x="0" y="420"/>
                    </a:cubicBezTo>
                    <a:cubicBezTo>
                      <a:pt x="0" y="442"/>
                      <a:pt x="22" y="454"/>
                      <a:pt x="43" y="454"/>
                    </a:cubicBezTo>
                    <a:cubicBezTo>
                      <a:pt x="70" y="454"/>
                      <a:pt x="90" y="425"/>
                      <a:pt x="99" y="406"/>
                    </a:cubicBezTo>
                    <a:cubicBezTo>
                      <a:pt x="115" y="374"/>
                      <a:pt x="127" y="314"/>
                      <a:pt x="127" y="310"/>
                    </a:cubicBezTo>
                    <a:lnTo>
                      <a:pt x="157" y="15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50">
                <a:extLst>
                  <a:ext uri="{FF2B5EF4-FFF2-40B4-BE49-F238E27FC236}">
                    <a16:creationId xmlns:a16="http://schemas.microsoft.com/office/drawing/2014/main" id="{F5B588EE-6141-4794-8EAC-36B804F68618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132012" y="1366838"/>
                <a:ext cx="61912" cy="296863"/>
              </a:xfrm>
              <a:custGeom>
                <a:avLst/>
                <a:gdLst>
                  <a:gd name="T0" fmla="*/ 116 w 116"/>
                  <a:gd name="T1" fmla="*/ 493 h 498"/>
                  <a:gd name="T2" fmla="*/ 107 w 116"/>
                  <a:gd name="T3" fmla="*/ 482 h 498"/>
                  <a:gd name="T4" fmla="*/ 29 w 116"/>
                  <a:gd name="T5" fmla="*/ 249 h 498"/>
                  <a:gd name="T6" fmla="*/ 109 w 116"/>
                  <a:gd name="T7" fmla="*/ 13 h 498"/>
                  <a:gd name="T8" fmla="*/ 116 w 116"/>
                  <a:gd name="T9" fmla="*/ 5 h 498"/>
                  <a:gd name="T10" fmla="*/ 111 w 116"/>
                  <a:gd name="T11" fmla="*/ 0 h 498"/>
                  <a:gd name="T12" fmla="*/ 31 w 116"/>
                  <a:gd name="T13" fmla="*/ 97 h 498"/>
                  <a:gd name="T14" fmla="*/ 0 w 116"/>
                  <a:gd name="T15" fmla="*/ 249 h 498"/>
                  <a:gd name="T16" fmla="*/ 33 w 116"/>
                  <a:gd name="T17" fmla="*/ 405 h 498"/>
                  <a:gd name="T18" fmla="*/ 111 w 116"/>
                  <a:gd name="T19" fmla="*/ 498 h 498"/>
                  <a:gd name="T20" fmla="*/ 116 w 116"/>
                  <a:gd name="T21" fmla="*/ 493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8">
                    <a:moveTo>
                      <a:pt x="116" y="493"/>
                    </a:moveTo>
                    <a:cubicBezTo>
                      <a:pt x="116" y="492"/>
                      <a:pt x="116" y="491"/>
                      <a:pt x="107" y="482"/>
                    </a:cubicBezTo>
                    <a:cubicBezTo>
                      <a:pt x="45" y="420"/>
                      <a:pt x="29" y="325"/>
                      <a:pt x="29" y="249"/>
                    </a:cubicBezTo>
                    <a:cubicBezTo>
                      <a:pt x="29" y="162"/>
                      <a:pt x="48" y="76"/>
                      <a:pt x="109" y="13"/>
                    </a:cubicBezTo>
                    <a:cubicBezTo>
                      <a:pt x="116" y="7"/>
                      <a:pt x="116" y="6"/>
                      <a:pt x="116" y="5"/>
                    </a:cubicBezTo>
                    <a:cubicBezTo>
                      <a:pt x="116" y="1"/>
                      <a:pt x="114" y="0"/>
                      <a:pt x="111" y="0"/>
                    </a:cubicBezTo>
                    <a:cubicBezTo>
                      <a:pt x="106" y="0"/>
                      <a:pt x="61" y="34"/>
                      <a:pt x="31" y="97"/>
                    </a:cubicBezTo>
                    <a:cubicBezTo>
                      <a:pt x="6" y="152"/>
                      <a:pt x="0" y="207"/>
                      <a:pt x="0" y="249"/>
                    </a:cubicBezTo>
                    <a:cubicBezTo>
                      <a:pt x="0" y="288"/>
                      <a:pt x="5" y="348"/>
                      <a:pt x="33" y="405"/>
                    </a:cubicBezTo>
                    <a:cubicBezTo>
                      <a:pt x="63" y="466"/>
                      <a:pt x="106" y="498"/>
                      <a:pt x="111" y="498"/>
                    </a:cubicBezTo>
                    <a:cubicBezTo>
                      <a:pt x="114" y="498"/>
                      <a:pt x="116" y="497"/>
                      <a:pt x="116" y="4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51">
                <a:extLst>
                  <a:ext uri="{FF2B5EF4-FFF2-40B4-BE49-F238E27FC236}">
                    <a16:creationId xmlns:a16="http://schemas.microsoft.com/office/drawing/2014/main" id="{9F231485-87A5-4591-BCD5-63D3375C294D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2217737" y="1457326"/>
                <a:ext cx="139700" cy="134938"/>
              </a:xfrm>
              <a:custGeom>
                <a:avLst/>
                <a:gdLst>
                  <a:gd name="T0" fmla="*/ 160 w 256"/>
                  <a:gd name="T1" fmla="*/ 193 h 226"/>
                  <a:gd name="T2" fmla="*/ 204 w 256"/>
                  <a:gd name="T3" fmla="*/ 226 h 226"/>
                  <a:gd name="T4" fmla="*/ 241 w 256"/>
                  <a:gd name="T5" fmla="*/ 199 h 226"/>
                  <a:gd name="T6" fmla="*/ 256 w 256"/>
                  <a:gd name="T7" fmla="*/ 149 h 226"/>
                  <a:gd name="T8" fmla="*/ 250 w 256"/>
                  <a:gd name="T9" fmla="*/ 144 h 226"/>
                  <a:gd name="T10" fmla="*/ 243 w 256"/>
                  <a:gd name="T11" fmla="*/ 153 h 226"/>
                  <a:gd name="T12" fmla="*/ 206 w 256"/>
                  <a:gd name="T13" fmla="*/ 215 h 226"/>
                  <a:gd name="T14" fmla="*/ 190 w 256"/>
                  <a:gd name="T15" fmla="*/ 192 h 226"/>
                  <a:gd name="T16" fmla="*/ 200 w 256"/>
                  <a:gd name="T17" fmla="*/ 140 h 226"/>
                  <a:gd name="T18" fmla="*/ 214 w 256"/>
                  <a:gd name="T19" fmla="*/ 87 h 226"/>
                  <a:gd name="T20" fmla="*/ 223 w 256"/>
                  <a:gd name="T21" fmla="*/ 53 h 226"/>
                  <a:gd name="T22" fmla="*/ 230 w 256"/>
                  <a:gd name="T23" fmla="*/ 19 h 226"/>
                  <a:gd name="T24" fmla="*/ 216 w 256"/>
                  <a:gd name="T25" fmla="*/ 6 h 226"/>
                  <a:gd name="T26" fmla="*/ 196 w 256"/>
                  <a:gd name="T27" fmla="*/ 23 h 226"/>
                  <a:gd name="T28" fmla="*/ 159 w 256"/>
                  <a:gd name="T29" fmla="*/ 173 h 226"/>
                  <a:gd name="T30" fmla="*/ 102 w 256"/>
                  <a:gd name="T31" fmla="*/ 215 h 226"/>
                  <a:gd name="T32" fmla="*/ 71 w 256"/>
                  <a:gd name="T33" fmla="*/ 174 h 226"/>
                  <a:gd name="T34" fmla="*/ 98 w 256"/>
                  <a:gd name="T35" fmla="*/ 73 h 226"/>
                  <a:gd name="T36" fmla="*/ 107 w 256"/>
                  <a:gd name="T37" fmla="*/ 41 h 226"/>
                  <a:gd name="T38" fmla="*/ 66 w 256"/>
                  <a:gd name="T39" fmla="*/ 0 h 226"/>
                  <a:gd name="T40" fmla="*/ 0 w 256"/>
                  <a:gd name="T41" fmla="*/ 77 h 226"/>
                  <a:gd name="T42" fmla="*/ 6 w 256"/>
                  <a:gd name="T43" fmla="*/ 82 h 226"/>
                  <a:gd name="T44" fmla="*/ 14 w 256"/>
                  <a:gd name="T45" fmla="*/ 73 h 226"/>
                  <a:gd name="T46" fmla="*/ 64 w 256"/>
                  <a:gd name="T47" fmla="*/ 11 h 226"/>
                  <a:gd name="T48" fmla="*/ 77 w 256"/>
                  <a:gd name="T49" fmla="*/ 28 h 226"/>
                  <a:gd name="T50" fmla="*/ 68 w 256"/>
                  <a:gd name="T51" fmla="*/ 62 h 226"/>
                  <a:gd name="T52" fmla="*/ 39 w 256"/>
                  <a:gd name="T53" fmla="*/ 166 h 226"/>
                  <a:gd name="T54" fmla="*/ 101 w 256"/>
                  <a:gd name="T55" fmla="*/ 226 h 226"/>
                  <a:gd name="T56" fmla="*/ 160 w 256"/>
                  <a:gd name="T57" fmla="*/ 19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6" h="226">
                    <a:moveTo>
                      <a:pt x="160" y="193"/>
                    </a:moveTo>
                    <a:cubicBezTo>
                      <a:pt x="165" y="213"/>
                      <a:pt x="183" y="226"/>
                      <a:pt x="204" y="226"/>
                    </a:cubicBezTo>
                    <a:cubicBezTo>
                      <a:pt x="222" y="226"/>
                      <a:pt x="233" y="215"/>
                      <a:pt x="241" y="199"/>
                    </a:cubicBezTo>
                    <a:cubicBezTo>
                      <a:pt x="250" y="181"/>
                      <a:pt x="256" y="150"/>
                      <a:pt x="256" y="149"/>
                    </a:cubicBezTo>
                    <a:cubicBezTo>
                      <a:pt x="256" y="144"/>
                      <a:pt x="252" y="144"/>
                      <a:pt x="250" y="144"/>
                    </a:cubicBezTo>
                    <a:cubicBezTo>
                      <a:pt x="245" y="144"/>
                      <a:pt x="245" y="146"/>
                      <a:pt x="243" y="153"/>
                    </a:cubicBezTo>
                    <a:cubicBezTo>
                      <a:pt x="236" y="181"/>
                      <a:pt x="227" y="215"/>
                      <a:pt x="206" y="215"/>
                    </a:cubicBezTo>
                    <a:cubicBezTo>
                      <a:pt x="195" y="215"/>
                      <a:pt x="190" y="209"/>
                      <a:pt x="190" y="192"/>
                    </a:cubicBezTo>
                    <a:cubicBezTo>
                      <a:pt x="190" y="181"/>
                      <a:pt x="196" y="158"/>
                      <a:pt x="200" y="140"/>
                    </a:cubicBezTo>
                    <a:lnTo>
                      <a:pt x="214" y="87"/>
                    </a:lnTo>
                    <a:cubicBezTo>
                      <a:pt x="216" y="79"/>
                      <a:pt x="221" y="60"/>
                      <a:pt x="223" y="53"/>
                    </a:cubicBezTo>
                    <a:cubicBezTo>
                      <a:pt x="225" y="41"/>
                      <a:pt x="230" y="22"/>
                      <a:pt x="230" y="19"/>
                    </a:cubicBezTo>
                    <a:cubicBezTo>
                      <a:pt x="230" y="10"/>
                      <a:pt x="223" y="6"/>
                      <a:pt x="216" y="6"/>
                    </a:cubicBezTo>
                    <a:cubicBezTo>
                      <a:pt x="213" y="6"/>
                      <a:pt x="200" y="6"/>
                      <a:pt x="196" y="23"/>
                    </a:cubicBezTo>
                    <a:cubicBezTo>
                      <a:pt x="187" y="60"/>
                      <a:pt x="165" y="147"/>
                      <a:pt x="159" y="173"/>
                    </a:cubicBezTo>
                    <a:cubicBezTo>
                      <a:pt x="158" y="175"/>
                      <a:pt x="138" y="215"/>
                      <a:pt x="102" y="215"/>
                    </a:cubicBezTo>
                    <a:cubicBezTo>
                      <a:pt x="76" y="215"/>
                      <a:pt x="71" y="193"/>
                      <a:pt x="71" y="174"/>
                    </a:cubicBezTo>
                    <a:cubicBezTo>
                      <a:pt x="71" y="146"/>
                      <a:pt x="85" y="107"/>
                      <a:pt x="98" y="73"/>
                    </a:cubicBezTo>
                    <a:cubicBezTo>
                      <a:pt x="104" y="58"/>
                      <a:pt x="107" y="51"/>
                      <a:pt x="107" y="41"/>
                    </a:cubicBezTo>
                    <a:cubicBezTo>
                      <a:pt x="107" y="19"/>
                      <a:pt x="91" y="0"/>
                      <a:pt x="66" y="0"/>
                    </a:cubicBezTo>
                    <a:cubicBezTo>
                      <a:pt x="18" y="0"/>
                      <a:pt x="0" y="73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1" y="81"/>
                      <a:pt x="14" y="73"/>
                    </a:cubicBezTo>
                    <a:cubicBezTo>
                      <a:pt x="26" y="30"/>
                      <a:pt x="45" y="11"/>
                      <a:pt x="64" y="11"/>
                    </a:cubicBezTo>
                    <a:cubicBezTo>
                      <a:pt x="69" y="11"/>
                      <a:pt x="77" y="12"/>
                      <a:pt x="77" y="28"/>
                    </a:cubicBezTo>
                    <a:cubicBezTo>
                      <a:pt x="77" y="40"/>
                      <a:pt x="71" y="54"/>
                      <a:pt x="68" y="62"/>
                    </a:cubicBezTo>
                    <a:cubicBezTo>
                      <a:pt x="50" y="111"/>
                      <a:pt x="39" y="142"/>
                      <a:pt x="39" y="166"/>
                    </a:cubicBezTo>
                    <a:cubicBezTo>
                      <a:pt x="39" y="214"/>
                      <a:pt x="74" y="226"/>
                      <a:pt x="101" y="226"/>
                    </a:cubicBezTo>
                    <a:cubicBezTo>
                      <a:pt x="133" y="226"/>
                      <a:pt x="151" y="204"/>
                      <a:pt x="160" y="1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52">
                <a:extLst>
                  <a:ext uri="{FF2B5EF4-FFF2-40B4-BE49-F238E27FC236}">
                    <a16:creationId xmlns:a16="http://schemas.microsoft.com/office/drawing/2014/main" id="{A9EB09FD-698E-4F40-9DD9-E442450B0014}"/>
                  </a:ext>
                </a:extLst>
              </p:cNvPr>
              <p:cNvSpPr>
                <a:spLocks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381250" y="1366838"/>
                <a:ext cx="63500" cy="296863"/>
              </a:xfrm>
              <a:custGeom>
                <a:avLst/>
                <a:gdLst>
                  <a:gd name="T0" fmla="*/ 116 w 116"/>
                  <a:gd name="T1" fmla="*/ 249 h 498"/>
                  <a:gd name="T2" fmla="*/ 83 w 116"/>
                  <a:gd name="T3" fmla="*/ 94 h 498"/>
                  <a:gd name="T4" fmla="*/ 5 w 116"/>
                  <a:gd name="T5" fmla="*/ 0 h 498"/>
                  <a:gd name="T6" fmla="*/ 0 w 116"/>
                  <a:gd name="T7" fmla="*/ 5 h 498"/>
                  <a:gd name="T8" fmla="*/ 9 w 116"/>
                  <a:gd name="T9" fmla="*/ 16 h 498"/>
                  <a:gd name="T10" fmla="*/ 87 w 116"/>
                  <a:gd name="T11" fmla="*/ 249 h 498"/>
                  <a:gd name="T12" fmla="*/ 6 w 116"/>
                  <a:gd name="T13" fmla="*/ 485 h 498"/>
                  <a:gd name="T14" fmla="*/ 0 w 116"/>
                  <a:gd name="T15" fmla="*/ 493 h 498"/>
                  <a:gd name="T16" fmla="*/ 5 w 116"/>
                  <a:gd name="T17" fmla="*/ 498 h 498"/>
                  <a:gd name="T18" fmla="*/ 84 w 116"/>
                  <a:gd name="T19" fmla="*/ 401 h 498"/>
                  <a:gd name="T20" fmla="*/ 116 w 116"/>
                  <a:gd name="T21" fmla="*/ 249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8">
                    <a:moveTo>
                      <a:pt x="116" y="249"/>
                    </a:moveTo>
                    <a:cubicBezTo>
                      <a:pt x="116" y="210"/>
                      <a:pt x="110" y="150"/>
                      <a:pt x="83" y="94"/>
                    </a:cubicBezTo>
                    <a:cubicBezTo>
                      <a:pt x="53" y="32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6"/>
                      <a:pt x="0" y="7"/>
                      <a:pt x="9" y="16"/>
                    </a:cubicBezTo>
                    <a:cubicBezTo>
                      <a:pt x="58" y="66"/>
                      <a:pt x="87" y="145"/>
                      <a:pt x="87" y="249"/>
                    </a:cubicBezTo>
                    <a:cubicBezTo>
                      <a:pt x="87" y="334"/>
                      <a:pt x="68" y="422"/>
                      <a:pt x="6" y="485"/>
                    </a:cubicBezTo>
                    <a:cubicBezTo>
                      <a:pt x="0" y="491"/>
                      <a:pt x="0" y="492"/>
                      <a:pt x="0" y="493"/>
                    </a:cubicBezTo>
                    <a:cubicBezTo>
                      <a:pt x="0" y="496"/>
                      <a:pt x="2" y="498"/>
                      <a:pt x="5" y="498"/>
                    </a:cubicBezTo>
                    <a:cubicBezTo>
                      <a:pt x="10" y="498"/>
                      <a:pt x="55" y="464"/>
                      <a:pt x="84" y="401"/>
                    </a:cubicBezTo>
                    <a:cubicBezTo>
                      <a:pt x="110" y="346"/>
                      <a:pt x="116" y="291"/>
                      <a:pt x="116" y="2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Freeform 53">
                <a:extLst>
                  <a:ext uri="{FF2B5EF4-FFF2-40B4-BE49-F238E27FC236}">
                    <a16:creationId xmlns:a16="http://schemas.microsoft.com/office/drawing/2014/main" id="{F5CD7932-A6A9-4D49-9B61-386864E90239}"/>
                  </a:ext>
                </a:extLst>
              </p:cNvPr>
              <p:cNvSpPr>
                <a:spLocks noEditPoint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2562225" y="1479551"/>
                <a:ext cx="180975" cy="69850"/>
              </a:xfrm>
              <a:custGeom>
                <a:avLst/>
                <a:gdLst>
                  <a:gd name="T0" fmla="*/ 314 w 331"/>
                  <a:gd name="T1" fmla="*/ 20 h 116"/>
                  <a:gd name="T2" fmla="*/ 331 w 331"/>
                  <a:gd name="T3" fmla="*/ 10 h 116"/>
                  <a:gd name="T4" fmla="*/ 315 w 331"/>
                  <a:gd name="T5" fmla="*/ 0 h 116"/>
                  <a:gd name="T6" fmla="*/ 16 w 331"/>
                  <a:gd name="T7" fmla="*/ 0 h 116"/>
                  <a:gd name="T8" fmla="*/ 0 w 331"/>
                  <a:gd name="T9" fmla="*/ 10 h 116"/>
                  <a:gd name="T10" fmla="*/ 17 w 331"/>
                  <a:gd name="T11" fmla="*/ 20 h 116"/>
                  <a:gd name="T12" fmla="*/ 314 w 331"/>
                  <a:gd name="T13" fmla="*/ 20 h 116"/>
                  <a:gd name="T14" fmla="*/ 315 w 331"/>
                  <a:gd name="T15" fmla="*/ 116 h 116"/>
                  <a:gd name="T16" fmla="*/ 331 w 331"/>
                  <a:gd name="T17" fmla="*/ 106 h 116"/>
                  <a:gd name="T18" fmla="*/ 314 w 331"/>
                  <a:gd name="T19" fmla="*/ 96 h 116"/>
                  <a:gd name="T20" fmla="*/ 17 w 331"/>
                  <a:gd name="T21" fmla="*/ 96 h 116"/>
                  <a:gd name="T22" fmla="*/ 0 w 331"/>
                  <a:gd name="T23" fmla="*/ 106 h 116"/>
                  <a:gd name="T24" fmla="*/ 16 w 331"/>
                  <a:gd name="T25" fmla="*/ 116 h 116"/>
                  <a:gd name="T26" fmla="*/ 315 w 331"/>
                  <a:gd name="T27" fmla="*/ 116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6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6"/>
                    </a:moveTo>
                    <a:cubicBezTo>
                      <a:pt x="322" y="116"/>
                      <a:pt x="331" y="116"/>
                      <a:pt x="331" y="106"/>
                    </a:cubicBezTo>
                    <a:cubicBezTo>
                      <a:pt x="331" y="96"/>
                      <a:pt x="322" y="96"/>
                      <a:pt x="314" y="96"/>
                    </a:cubicBezTo>
                    <a:lnTo>
                      <a:pt x="17" y="96"/>
                    </a:lnTo>
                    <a:cubicBezTo>
                      <a:pt x="9" y="96"/>
                      <a:pt x="0" y="96"/>
                      <a:pt x="0" y="106"/>
                    </a:cubicBezTo>
                    <a:cubicBezTo>
                      <a:pt x="0" y="116"/>
                      <a:pt x="9" y="116"/>
                      <a:pt x="16" y="116"/>
                    </a:cubicBezTo>
                    <a:lnTo>
                      <a:pt x="315" y="11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54">
                <a:extLst>
                  <a:ext uri="{FF2B5EF4-FFF2-40B4-BE49-F238E27FC236}">
                    <a16:creationId xmlns:a16="http://schemas.microsoft.com/office/drawing/2014/main" id="{23D5D165-5950-4D6C-B573-406143D4D6B1}"/>
                  </a:ext>
                </a:extLst>
              </p:cNvPr>
              <p:cNvSpPr>
                <a:spLocks noEditPoints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844800" y="1390651"/>
                <a:ext cx="115887" cy="204788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5 h 343"/>
                  <a:gd name="T4" fmla="*/ 105 w 210"/>
                  <a:gd name="T5" fmla="*/ 0 h 343"/>
                  <a:gd name="T6" fmla="*/ 19 w 210"/>
                  <a:gd name="T7" fmla="*/ 59 h 343"/>
                  <a:gd name="T8" fmla="*/ 0 w 210"/>
                  <a:gd name="T9" fmla="*/ 172 h 343"/>
                  <a:gd name="T10" fmla="*/ 23 w 210"/>
                  <a:gd name="T11" fmla="*/ 292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2 h 343"/>
                  <a:gd name="T18" fmla="*/ 105 w 210"/>
                  <a:gd name="T19" fmla="*/ 332 h 343"/>
                  <a:gd name="T20" fmla="*/ 47 w 210"/>
                  <a:gd name="T21" fmla="*/ 271 h 343"/>
                  <a:gd name="T22" fmla="*/ 42 w 210"/>
                  <a:gd name="T23" fmla="*/ 166 h 343"/>
                  <a:gd name="T24" fmla="*/ 46 w 210"/>
                  <a:gd name="T25" fmla="*/ 74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6 h 343"/>
                  <a:gd name="T32" fmla="*/ 163 w 210"/>
                  <a:gd name="T33" fmla="*/ 269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8" y="92"/>
                      <a:pt x="190" y="55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9" y="59"/>
                    </a:cubicBezTo>
                    <a:cubicBezTo>
                      <a:pt x="3" y="93"/>
                      <a:pt x="0" y="132"/>
                      <a:pt x="0" y="172"/>
                    </a:cubicBezTo>
                    <a:cubicBezTo>
                      <a:pt x="0" y="210"/>
                      <a:pt x="2" y="254"/>
                      <a:pt x="23" y="292"/>
                    </a:cubicBezTo>
                    <a:cubicBezTo>
                      <a:pt x="44" y="333"/>
                      <a:pt x="80" y="343"/>
                      <a:pt x="105" y="343"/>
                    </a:cubicBezTo>
                    <a:cubicBezTo>
                      <a:pt x="132" y="343"/>
                      <a:pt x="170" y="332"/>
                      <a:pt x="192" y="285"/>
                    </a:cubicBezTo>
                    <a:cubicBezTo>
                      <a:pt x="208" y="250"/>
                      <a:pt x="210" y="212"/>
                      <a:pt x="210" y="172"/>
                    </a:cubicBezTo>
                    <a:close/>
                    <a:moveTo>
                      <a:pt x="105" y="332"/>
                    </a:moveTo>
                    <a:cubicBezTo>
                      <a:pt x="85" y="332"/>
                      <a:pt x="56" y="319"/>
                      <a:pt x="47" y="271"/>
                    </a:cubicBezTo>
                    <a:cubicBezTo>
                      <a:pt x="42" y="241"/>
                      <a:pt x="42" y="196"/>
                      <a:pt x="42" y="166"/>
                    </a:cubicBezTo>
                    <a:cubicBezTo>
                      <a:pt x="42" y="134"/>
                      <a:pt x="42" y="101"/>
                      <a:pt x="46" y="74"/>
                    </a:cubicBezTo>
                    <a:cubicBezTo>
                      <a:pt x="55" y="15"/>
                      <a:pt x="92" y="11"/>
                      <a:pt x="105" y="11"/>
                    </a:cubicBezTo>
                    <a:cubicBezTo>
                      <a:pt x="121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6"/>
                    </a:cubicBezTo>
                    <a:cubicBezTo>
                      <a:pt x="169" y="204"/>
                      <a:pt x="169" y="237"/>
                      <a:pt x="163" y="269"/>
                    </a:cubicBezTo>
                    <a:cubicBezTo>
                      <a:pt x="156" y="317"/>
                      <a:pt x="127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CADF95B-2138-4574-9479-976B72D56185}"/>
                </a:ext>
              </a:extLst>
            </p:cNvPr>
            <p:cNvSpPr txBox="1"/>
            <p:nvPr/>
          </p:nvSpPr>
          <p:spPr>
            <a:xfrm>
              <a:off x="3240086" y="1329809"/>
              <a:ext cx="6014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with</a:t>
              </a:r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A99B66C8-DD2A-48B3-AE12-D205106229C9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>
              <a:off x="4120932" y="1234282"/>
              <a:ext cx="1336676" cy="581026"/>
              <a:chOff x="2540000" y="2540000"/>
              <a:chExt cx="1336676" cy="581026"/>
            </a:xfrm>
          </p:grpSpPr>
          <p:sp>
            <p:nvSpPr>
              <p:cNvPr id="116" name="Freeform 61">
                <a:extLst>
                  <a:ext uri="{FF2B5EF4-FFF2-40B4-BE49-F238E27FC236}">
                    <a16:creationId xmlns:a16="http://schemas.microsoft.com/office/drawing/2014/main" id="{9B127ADB-42BA-4813-8C05-2EF991068E3C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540000" y="2722563"/>
                <a:ext cx="136525" cy="260350"/>
              </a:xfrm>
              <a:custGeom>
                <a:avLst/>
                <a:gdLst>
                  <a:gd name="T0" fmla="*/ 157 w 249"/>
                  <a:gd name="T1" fmla="*/ 152 h 454"/>
                  <a:gd name="T2" fmla="*/ 200 w 249"/>
                  <a:gd name="T3" fmla="*/ 152 h 454"/>
                  <a:gd name="T4" fmla="*/ 215 w 249"/>
                  <a:gd name="T5" fmla="*/ 142 h 454"/>
                  <a:gd name="T6" fmla="*/ 201 w 249"/>
                  <a:gd name="T7" fmla="*/ 137 h 454"/>
                  <a:gd name="T8" fmla="*/ 160 w 249"/>
                  <a:gd name="T9" fmla="*/ 137 h 454"/>
                  <a:gd name="T10" fmla="*/ 170 w 249"/>
                  <a:gd name="T11" fmla="*/ 80 h 454"/>
                  <a:gd name="T12" fmla="*/ 182 w 249"/>
                  <a:gd name="T13" fmla="*/ 28 h 454"/>
                  <a:gd name="T14" fmla="*/ 206 w 249"/>
                  <a:gd name="T15" fmla="*/ 11 h 454"/>
                  <a:gd name="T16" fmla="*/ 230 w 249"/>
                  <a:gd name="T17" fmla="*/ 20 h 454"/>
                  <a:gd name="T18" fmla="*/ 203 w 249"/>
                  <a:gd name="T19" fmla="*/ 47 h 454"/>
                  <a:gd name="T20" fmla="*/ 222 w 249"/>
                  <a:gd name="T21" fmla="*/ 64 h 454"/>
                  <a:gd name="T22" fmla="*/ 249 w 249"/>
                  <a:gd name="T23" fmla="*/ 35 h 454"/>
                  <a:gd name="T24" fmla="*/ 206 w 249"/>
                  <a:gd name="T25" fmla="*/ 0 h 454"/>
                  <a:gd name="T26" fmla="*/ 142 w 249"/>
                  <a:gd name="T27" fmla="*/ 58 h 454"/>
                  <a:gd name="T28" fmla="*/ 126 w 249"/>
                  <a:gd name="T29" fmla="*/ 137 h 454"/>
                  <a:gd name="T30" fmla="*/ 91 w 249"/>
                  <a:gd name="T31" fmla="*/ 137 h 454"/>
                  <a:gd name="T32" fmla="*/ 76 w 249"/>
                  <a:gd name="T33" fmla="*/ 146 h 454"/>
                  <a:gd name="T34" fmla="*/ 90 w 249"/>
                  <a:gd name="T35" fmla="*/ 152 h 454"/>
                  <a:gd name="T36" fmla="*/ 123 w 249"/>
                  <a:gd name="T37" fmla="*/ 152 h 454"/>
                  <a:gd name="T38" fmla="*/ 86 w 249"/>
                  <a:gd name="T39" fmla="*/ 349 h 454"/>
                  <a:gd name="T40" fmla="*/ 43 w 249"/>
                  <a:gd name="T41" fmla="*/ 443 h 454"/>
                  <a:gd name="T42" fmla="*/ 19 w 249"/>
                  <a:gd name="T43" fmla="*/ 434 h 454"/>
                  <a:gd name="T44" fmla="*/ 46 w 249"/>
                  <a:gd name="T45" fmla="*/ 407 h 454"/>
                  <a:gd name="T46" fmla="*/ 28 w 249"/>
                  <a:gd name="T47" fmla="*/ 390 h 454"/>
                  <a:gd name="T48" fmla="*/ 0 w 249"/>
                  <a:gd name="T49" fmla="*/ 420 h 454"/>
                  <a:gd name="T50" fmla="*/ 43 w 249"/>
                  <a:gd name="T51" fmla="*/ 454 h 454"/>
                  <a:gd name="T52" fmla="*/ 99 w 249"/>
                  <a:gd name="T53" fmla="*/ 406 h 454"/>
                  <a:gd name="T54" fmla="*/ 127 w 249"/>
                  <a:gd name="T55" fmla="*/ 311 h 454"/>
                  <a:gd name="T56" fmla="*/ 157 w 249"/>
                  <a:gd name="T57" fmla="*/ 152 h 4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49" h="454">
                    <a:moveTo>
                      <a:pt x="157" y="152"/>
                    </a:moveTo>
                    <a:lnTo>
                      <a:pt x="200" y="152"/>
                    </a:lnTo>
                    <a:cubicBezTo>
                      <a:pt x="210" y="152"/>
                      <a:pt x="215" y="152"/>
                      <a:pt x="215" y="142"/>
                    </a:cubicBezTo>
                    <a:cubicBezTo>
                      <a:pt x="215" y="137"/>
                      <a:pt x="210" y="137"/>
                      <a:pt x="201" y="137"/>
                    </a:cubicBezTo>
                    <a:lnTo>
                      <a:pt x="160" y="137"/>
                    </a:lnTo>
                    <a:lnTo>
                      <a:pt x="170" y="80"/>
                    </a:lnTo>
                    <a:cubicBezTo>
                      <a:pt x="172" y="69"/>
                      <a:pt x="179" y="34"/>
                      <a:pt x="182" y="28"/>
                    </a:cubicBezTo>
                    <a:cubicBezTo>
                      <a:pt x="187" y="19"/>
                      <a:pt x="195" y="11"/>
                      <a:pt x="206" y="11"/>
                    </a:cubicBezTo>
                    <a:cubicBezTo>
                      <a:pt x="208" y="11"/>
                      <a:pt x="221" y="11"/>
                      <a:pt x="230" y="20"/>
                    </a:cubicBezTo>
                    <a:cubicBezTo>
                      <a:pt x="208" y="22"/>
                      <a:pt x="203" y="40"/>
                      <a:pt x="203" y="47"/>
                    </a:cubicBezTo>
                    <a:cubicBezTo>
                      <a:pt x="203" y="58"/>
                      <a:pt x="212" y="64"/>
                      <a:pt x="222" y="64"/>
                    </a:cubicBezTo>
                    <a:cubicBezTo>
                      <a:pt x="235" y="64"/>
                      <a:pt x="249" y="53"/>
                      <a:pt x="249" y="35"/>
                    </a:cubicBezTo>
                    <a:cubicBezTo>
                      <a:pt x="249" y="12"/>
                      <a:pt x="226" y="0"/>
                      <a:pt x="206" y="0"/>
                    </a:cubicBezTo>
                    <a:cubicBezTo>
                      <a:pt x="189" y="0"/>
                      <a:pt x="157" y="9"/>
                      <a:pt x="142" y="58"/>
                    </a:cubicBezTo>
                    <a:cubicBezTo>
                      <a:pt x="139" y="69"/>
                      <a:pt x="138" y="74"/>
                      <a:pt x="126" y="137"/>
                    </a:cubicBezTo>
                    <a:lnTo>
                      <a:pt x="91" y="137"/>
                    </a:lnTo>
                    <a:cubicBezTo>
                      <a:pt x="82" y="137"/>
                      <a:pt x="76" y="137"/>
                      <a:pt x="76" y="146"/>
                    </a:cubicBezTo>
                    <a:cubicBezTo>
                      <a:pt x="76" y="152"/>
                      <a:pt x="81" y="152"/>
                      <a:pt x="90" y="152"/>
                    </a:cubicBezTo>
                    <a:lnTo>
                      <a:pt x="123" y="152"/>
                    </a:lnTo>
                    <a:lnTo>
                      <a:pt x="86" y="349"/>
                    </a:lnTo>
                    <a:cubicBezTo>
                      <a:pt x="77" y="398"/>
                      <a:pt x="69" y="443"/>
                      <a:pt x="43" y="443"/>
                    </a:cubicBezTo>
                    <a:cubicBezTo>
                      <a:pt x="41" y="443"/>
                      <a:pt x="28" y="443"/>
                      <a:pt x="19" y="434"/>
                    </a:cubicBezTo>
                    <a:cubicBezTo>
                      <a:pt x="42" y="433"/>
                      <a:pt x="46" y="415"/>
                      <a:pt x="46" y="407"/>
                    </a:cubicBezTo>
                    <a:cubicBezTo>
                      <a:pt x="46" y="396"/>
                      <a:pt x="37" y="390"/>
                      <a:pt x="28" y="390"/>
                    </a:cubicBezTo>
                    <a:cubicBezTo>
                      <a:pt x="15" y="390"/>
                      <a:pt x="0" y="401"/>
                      <a:pt x="0" y="420"/>
                    </a:cubicBezTo>
                    <a:cubicBezTo>
                      <a:pt x="0" y="442"/>
                      <a:pt x="22" y="454"/>
                      <a:pt x="43" y="454"/>
                    </a:cubicBezTo>
                    <a:cubicBezTo>
                      <a:pt x="70" y="454"/>
                      <a:pt x="90" y="425"/>
                      <a:pt x="99" y="406"/>
                    </a:cubicBezTo>
                    <a:cubicBezTo>
                      <a:pt x="115" y="374"/>
                      <a:pt x="126" y="314"/>
                      <a:pt x="127" y="311"/>
                    </a:cubicBezTo>
                    <a:lnTo>
                      <a:pt x="157" y="152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7" name="Freeform 62">
                <a:extLst>
                  <a:ext uri="{FF2B5EF4-FFF2-40B4-BE49-F238E27FC236}">
                    <a16:creationId xmlns:a16="http://schemas.microsoft.com/office/drawing/2014/main" id="{F1768E9A-4DAF-4AAF-A284-C8D3F95C391D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716213" y="2709863"/>
                <a:ext cx="63500" cy="285750"/>
              </a:xfrm>
              <a:custGeom>
                <a:avLst/>
                <a:gdLst>
                  <a:gd name="T0" fmla="*/ 115 w 115"/>
                  <a:gd name="T1" fmla="*/ 494 h 499"/>
                  <a:gd name="T2" fmla="*/ 107 w 115"/>
                  <a:gd name="T3" fmla="*/ 483 h 499"/>
                  <a:gd name="T4" fmla="*/ 29 w 115"/>
                  <a:gd name="T5" fmla="*/ 249 h 499"/>
                  <a:gd name="T6" fmla="*/ 109 w 115"/>
                  <a:gd name="T7" fmla="*/ 13 h 499"/>
                  <a:gd name="T8" fmla="*/ 115 w 115"/>
                  <a:gd name="T9" fmla="*/ 5 h 499"/>
                  <a:gd name="T10" fmla="*/ 110 w 115"/>
                  <a:gd name="T11" fmla="*/ 0 h 499"/>
                  <a:gd name="T12" fmla="*/ 31 w 115"/>
                  <a:gd name="T13" fmla="*/ 97 h 499"/>
                  <a:gd name="T14" fmla="*/ 0 w 115"/>
                  <a:gd name="T15" fmla="*/ 249 h 499"/>
                  <a:gd name="T16" fmla="*/ 33 w 115"/>
                  <a:gd name="T17" fmla="*/ 405 h 499"/>
                  <a:gd name="T18" fmla="*/ 110 w 115"/>
                  <a:gd name="T19" fmla="*/ 499 h 499"/>
                  <a:gd name="T20" fmla="*/ 115 w 115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494"/>
                    </a:moveTo>
                    <a:cubicBezTo>
                      <a:pt x="115" y="492"/>
                      <a:pt x="115" y="491"/>
                      <a:pt x="107" y="483"/>
                    </a:cubicBezTo>
                    <a:cubicBezTo>
                      <a:pt x="45" y="420"/>
                      <a:pt x="29" y="326"/>
                      <a:pt x="29" y="249"/>
                    </a:cubicBezTo>
                    <a:cubicBezTo>
                      <a:pt x="29" y="162"/>
                      <a:pt x="48" y="75"/>
                      <a:pt x="109" y="13"/>
                    </a:cubicBezTo>
                    <a:cubicBezTo>
                      <a:pt x="115" y="7"/>
                      <a:pt x="115" y="6"/>
                      <a:pt x="115" y="5"/>
                    </a:cubicBezTo>
                    <a:cubicBezTo>
                      <a:pt x="115" y="1"/>
                      <a:pt x="113" y="0"/>
                      <a:pt x="110" y="0"/>
                    </a:cubicBezTo>
                    <a:cubicBezTo>
                      <a:pt x="105" y="0"/>
                      <a:pt x="61" y="34"/>
                      <a:pt x="31" y="97"/>
                    </a:cubicBezTo>
                    <a:cubicBezTo>
                      <a:pt x="6" y="152"/>
                      <a:pt x="0" y="207"/>
                      <a:pt x="0" y="249"/>
                    </a:cubicBezTo>
                    <a:cubicBezTo>
                      <a:pt x="0" y="288"/>
                      <a:pt x="5" y="348"/>
                      <a:pt x="33" y="405"/>
                    </a:cubicBezTo>
                    <a:cubicBezTo>
                      <a:pt x="63" y="466"/>
                      <a:pt x="105" y="499"/>
                      <a:pt x="110" y="499"/>
                    </a:cubicBezTo>
                    <a:cubicBezTo>
                      <a:pt x="113" y="499"/>
                      <a:pt x="115" y="497"/>
                      <a:pt x="115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8" name="Freeform 63">
                <a:extLst>
                  <a:ext uri="{FF2B5EF4-FFF2-40B4-BE49-F238E27FC236}">
                    <a16:creationId xmlns:a16="http://schemas.microsoft.com/office/drawing/2014/main" id="{0B9F17CD-2FCC-4750-8709-B78A363F44CE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803525" y="2797175"/>
                <a:ext cx="139700" cy="130175"/>
              </a:xfrm>
              <a:custGeom>
                <a:avLst/>
                <a:gdLst>
                  <a:gd name="T0" fmla="*/ 160 w 256"/>
                  <a:gd name="T1" fmla="*/ 193 h 226"/>
                  <a:gd name="T2" fmla="*/ 204 w 256"/>
                  <a:gd name="T3" fmla="*/ 226 h 226"/>
                  <a:gd name="T4" fmla="*/ 241 w 256"/>
                  <a:gd name="T5" fmla="*/ 199 h 226"/>
                  <a:gd name="T6" fmla="*/ 256 w 256"/>
                  <a:gd name="T7" fmla="*/ 150 h 226"/>
                  <a:gd name="T8" fmla="*/ 250 w 256"/>
                  <a:gd name="T9" fmla="*/ 145 h 226"/>
                  <a:gd name="T10" fmla="*/ 243 w 256"/>
                  <a:gd name="T11" fmla="*/ 154 h 226"/>
                  <a:gd name="T12" fmla="*/ 206 w 256"/>
                  <a:gd name="T13" fmla="*/ 215 h 226"/>
                  <a:gd name="T14" fmla="*/ 190 w 256"/>
                  <a:gd name="T15" fmla="*/ 192 h 226"/>
                  <a:gd name="T16" fmla="*/ 200 w 256"/>
                  <a:gd name="T17" fmla="*/ 141 h 226"/>
                  <a:gd name="T18" fmla="*/ 214 w 256"/>
                  <a:gd name="T19" fmla="*/ 87 h 226"/>
                  <a:gd name="T20" fmla="*/ 223 w 256"/>
                  <a:gd name="T21" fmla="*/ 53 h 226"/>
                  <a:gd name="T22" fmla="*/ 230 w 256"/>
                  <a:gd name="T23" fmla="*/ 19 h 226"/>
                  <a:gd name="T24" fmla="*/ 216 w 256"/>
                  <a:gd name="T25" fmla="*/ 6 h 226"/>
                  <a:gd name="T26" fmla="*/ 196 w 256"/>
                  <a:gd name="T27" fmla="*/ 23 h 226"/>
                  <a:gd name="T28" fmla="*/ 159 w 256"/>
                  <a:gd name="T29" fmla="*/ 174 h 226"/>
                  <a:gd name="T30" fmla="*/ 102 w 256"/>
                  <a:gd name="T31" fmla="*/ 215 h 226"/>
                  <a:gd name="T32" fmla="*/ 71 w 256"/>
                  <a:gd name="T33" fmla="*/ 175 h 226"/>
                  <a:gd name="T34" fmla="*/ 98 w 256"/>
                  <a:gd name="T35" fmla="*/ 73 h 226"/>
                  <a:gd name="T36" fmla="*/ 106 w 256"/>
                  <a:gd name="T37" fmla="*/ 41 h 226"/>
                  <a:gd name="T38" fmla="*/ 65 w 256"/>
                  <a:gd name="T39" fmla="*/ 0 h 226"/>
                  <a:gd name="T40" fmla="*/ 0 w 256"/>
                  <a:gd name="T41" fmla="*/ 77 h 226"/>
                  <a:gd name="T42" fmla="*/ 6 w 256"/>
                  <a:gd name="T43" fmla="*/ 82 h 226"/>
                  <a:gd name="T44" fmla="*/ 14 w 256"/>
                  <a:gd name="T45" fmla="*/ 73 h 226"/>
                  <a:gd name="T46" fmla="*/ 64 w 256"/>
                  <a:gd name="T47" fmla="*/ 11 h 226"/>
                  <a:gd name="T48" fmla="*/ 76 w 256"/>
                  <a:gd name="T49" fmla="*/ 28 h 226"/>
                  <a:gd name="T50" fmla="*/ 68 w 256"/>
                  <a:gd name="T51" fmla="*/ 62 h 226"/>
                  <a:gd name="T52" fmla="*/ 39 w 256"/>
                  <a:gd name="T53" fmla="*/ 167 h 226"/>
                  <a:gd name="T54" fmla="*/ 100 w 256"/>
                  <a:gd name="T55" fmla="*/ 226 h 226"/>
                  <a:gd name="T56" fmla="*/ 160 w 256"/>
                  <a:gd name="T57" fmla="*/ 19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6" h="226">
                    <a:moveTo>
                      <a:pt x="160" y="193"/>
                    </a:moveTo>
                    <a:cubicBezTo>
                      <a:pt x="165" y="213"/>
                      <a:pt x="183" y="226"/>
                      <a:pt x="204" y="226"/>
                    </a:cubicBezTo>
                    <a:cubicBezTo>
                      <a:pt x="222" y="226"/>
                      <a:pt x="233" y="215"/>
                      <a:pt x="241" y="199"/>
                    </a:cubicBezTo>
                    <a:cubicBezTo>
                      <a:pt x="249" y="181"/>
                      <a:pt x="256" y="151"/>
                      <a:pt x="256" y="150"/>
                    </a:cubicBezTo>
                    <a:cubicBezTo>
                      <a:pt x="256" y="145"/>
                      <a:pt x="251" y="145"/>
                      <a:pt x="250" y="145"/>
                    </a:cubicBezTo>
                    <a:cubicBezTo>
                      <a:pt x="245" y="145"/>
                      <a:pt x="244" y="147"/>
                      <a:pt x="243" y="154"/>
                    </a:cubicBezTo>
                    <a:cubicBezTo>
                      <a:pt x="236" y="182"/>
                      <a:pt x="227" y="215"/>
                      <a:pt x="206" y="215"/>
                    </a:cubicBezTo>
                    <a:cubicBezTo>
                      <a:pt x="195" y="215"/>
                      <a:pt x="190" y="209"/>
                      <a:pt x="190" y="192"/>
                    </a:cubicBezTo>
                    <a:cubicBezTo>
                      <a:pt x="190" y="182"/>
                      <a:pt x="196" y="158"/>
                      <a:pt x="200" y="141"/>
                    </a:cubicBezTo>
                    <a:lnTo>
                      <a:pt x="214" y="87"/>
                    </a:lnTo>
                    <a:cubicBezTo>
                      <a:pt x="216" y="79"/>
                      <a:pt x="221" y="60"/>
                      <a:pt x="223" y="53"/>
                    </a:cubicBezTo>
                    <a:cubicBezTo>
                      <a:pt x="225" y="41"/>
                      <a:pt x="230" y="22"/>
                      <a:pt x="230" y="19"/>
                    </a:cubicBezTo>
                    <a:cubicBezTo>
                      <a:pt x="230" y="10"/>
                      <a:pt x="223" y="6"/>
                      <a:pt x="216" y="6"/>
                    </a:cubicBezTo>
                    <a:cubicBezTo>
                      <a:pt x="213" y="6"/>
                      <a:pt x="200" y="6"/>
                      <a:pt x="196" y="23"/>
                    </a:cubicBezTo>
                    <a:cubicBezTo>
                      <a:pt x="187" y="60"/>
                      <a:pt x="165" y="147"/>
                      <a:pt x="159" y="174"/>
                    </a:cubicBezTo>
                    <a:cubicBezTo>
                      <a:pt x="158" y="176"/>
                      <a:pt x="138" y="215"/>
                      <a:pt x="102" y="215"/>
                    </a:cubicBezTo>
                    <a:cubicBezTo>
                      <a:pt x="76" y="215"/>
                      <a:pt x="71" y="193"/>
                      <a:pt x="71" y="175"/>
                    </a:cubicBezTo>
                    <a:cubicBezTo>
                      <a:pt x="71" y="147"/>
                      <a:pt x="85" y="107"/>
                      <a:pt x="98" y="73"/>
                    </a:cubicBezTo>
                    <a:cubicBezTo>
                      <a:pt x="104" y="58"/>
                      <a:pt x="106" y="51"/>
                      <a:pt x="106" y="41"/>
                    </a:cubicBezTo>
                    <a:cubicBezTo>
                      <a:pt x="106" y="19"/>
                      <a:pt x="90" y="0"/>
                      <a:pt x="65" y="0"/>
                    </a:cubicBezTo>
                    <a:cubicBezTo>
                      <a:pt x="18" y="0"/>
                      <a:pt x="0" y="73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1" y="81"/>
                      <a:pt x="14" y="73"/>
                    </a:cubicBezTo>
                    <a:cubicBezTo>
                      <a:pt x="26" y="30"/>
                      <a:pt x="45" y="11"/>
                      <a:pt x="64" y="11"/>
                    </a:cubicBezTo>
                    <a:cubicBezTo>
                      <a:pt x="68" y="11"/>
                      <a:pt x="76" y="12"/>
                      <a:pt x="76" y="28"/>
                    </a:cubicBezTo>
                    <a:cubicBezTo>
                      <a:pt x="76" y="40"/>
                      <a:pt x="71" y="54"/>
                      <a:pt x="68" y="62"/>
                    </a:cubicBezTo>
                    <a:cubicBezTo>
                      <a:pt x="49" y="111"/>
                      <a:pt x="39" y="142"/>
                      <a:pt x="39" y="167"/>
                    </a:cubicBezTo>
                    <a:cubicBezTo>
                      <a:pt x="39" y="214"/>
                      <a:pt x="73" y="226"/>
                      <a:pt x="100" y="226"/>
                    </a:cubicBezTo>
                    <a:cubicBezTo>
                      <a:pt x="133" y="226"/>
                      <a:pt x="151" y="204"/>
                      <a:pt x="160" y="1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9" name="Freeform 64">
                <a:extLst>
                  <a:ext uri="{FF2B5EF4-FFF2-40B4-BE49-F238E27FC236}">
                    <a16:creationId xmlns:a16="http://schemas.microsoft.com/office/drawing/2014/main" id="{CFDD923A-C094-42CB-9BDA-CB2773BF0B37}"/>
                  </a:ext>
                </a:extLst>
              </p:cNvPr>
              <p:cNvSpPr>
                <a:spLocks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967038" y="2709863"/>
                <a:ext cx="63500" cy="285750"/>
              </a:xfrm>
              <a:custGeom>
                <a:avLst/>
                <a:gdLst>
                  <a:gd name="T0" fmla="*/ 116 w 116"/>
                  <a:gd name="T1" fmla="*/ 249 h 499"/>
                  <a:gd name="T2" fmla="*/ 83 w 116"/>
                  <a:gd name="T3" fmla="*/ 93 h 499"/>
                  <a:gd name="T4" fmla="*/ 5 w 116"/>
                  <a:gd name="T5" fmla="*/ 0 h 499"/>
                  <a:gd name="T6" fmla="*/ 0 w 116"/>
                  <a:gd name="T7" fmla="*/ 5 h 499"/>
                  <a:gd name="T8" fmla="*/ 9 w 116"/>
                  <a:gd name="T9" fmla="*/ 16 h 499"/>
                  <a:gd name="T10" fmla="*/ 87 w 116"/>
                  <a:gd name="T11" fmla="*/ 249 h 499"/>
                  <a:gd name="T12" fmla="*/ 6 w 116"/>
                  <a:gd name="T13" fmla="*/ 485 h 499"/>
                  <a:gd name="T14" fmla="*/ 0 w 116"/>
                  <a:gd name="T15" fmla="*/ 494 h 499"/>
                  <a:gd name="T16" fmla="*/ 5 w 116"/>
                  <a:gd name="T17" fmla="*/ 499 h 499"/>
                  <a:gd name="T18" fmla="*/ 84 w 116"/>
                  <a:gd name="T19" fmla="*/ 401 h 499"/>
                  <a:gd name="T20" fmla="*/ 116 w 116"/>
                  <a:gd name="T21" fmla="*/ 249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249"/>
                    </a:moveTo>
                    <a:cubicBezTo>
                      <a:pt x="116" y="210"/>
                      <a:pt x="110" y="150"/>
                      <a:pt x="83" y="93"/>
                    </a:cubicBezTo>
                    <a:cubicBezTo>
                      <a:pt x="53" y="32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6"/>
                      <a:pt x="0" y="7"/>
                      <a:pt x="9" y="16"/>
                    </a:cubicBezTo>
                    <a:cubicBezTo>
                      <a:pt x="58" y="65"/>
                      <a:pt x="87" y="145"/>
                      <a:pt x="87" y="249"/>
                    </a:cubicBezTo>
                    <a:cubicBezTo>
                      <a:pt x="87" y="335"/>
                      <a:pt x="68" y="422"/>
                      <a:pt x="6" y="485"/>
                    </a:cubicBezTo>
                    <a:cubicBezTo>
                      <a:pt x="0" y="491"/>
                      <a:pt x="0" y="492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1"/>
                    </a:cubicBezTo>
                    <a:cubicBezTo>
                      <a:pt x="110" y="346"/>
                      <a:pt x="116" y="291"/>
                      <a:pt x="116" y="249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0" name="Freeform 65">
                <a:extLst>
                  <a:ext uri="{FF2B5EF4-FFF2-40B4-BE49-F238E27FC236}">
                    <a16:creationId xmlns:a16="http://schemas.microsoft.com/office/drawing/2014/main" id="{8756DA7D-2D0D-4BB0-ADC1-5A75B5831B27}"/>
                  </a:ext>
                </a:extLst>
              </p:cNvPr>
              <p:cNvSpPr>
                <a:spLocks noEditPoint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149600" y="2819400"/>
                <a:ext cx="180975" cy="66675"/>
              </a:xfrm>
              <a:custGeom>
                <a:avLst/>
                <a:gdLst>
                  <a:gd name="T0" fmla="*/ 315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5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5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5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5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1" name="Freeform 66">
                <a:extLst>
                  <a:ext uri="{FF2B5EF4-FFF2-40B4-BE49-F238E27FC236}">
                    <a16:creationId xmlns:a16="http://schemas.microsoft.com/office/drawing/2014/main" id="{7B0B926E-E977-41CE-A22E-C94C87CE046D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479801" y="2540000"/>
                <a:ext cx="88900" cy="190500"/>
              </a:xfrm>
              <a:custGeom>
                <a:avLst/>
                <a:gdLst>
                  <a:gd name="T0" fmla="*/ 102 w 164"/>
                  <a:gd name="T1" fmla="*/ 13 h 333"/>
                  <a:gd name="T2" fmla="*/ 91 w 164"/>
                  <a:gd name="T3" fmla="*/ 0 h 333"/>
                  <a:gd name="T4" fmla="*/ 0 w 164"/>
                  <a:gd name="T5" fmla="*/ 32 h 333"/>
                  <a:gd name="T6" fmla="*/ 0 w 164"/>
                  <a:gd name="T7" fmla="*/ 48 h 333"/>
                  <a:gd name="T8" fmla="*/ 65 w 164"/>
                  <a:gd name="T9" fmla="*/ 35 h 333"/>
                  <a:gd name="T10" fmla="*/ 65 w 164"/>
                  <a:gd name="T11" fmla="*/ 293 h 333"/>
                  <a:gd name="T12" fmla="*/ 19 w 164"/>
                  <a:gd name="T13" fmla="*/ 317 h 333"/>
                  <a:gd name="T14" fmla="*/ 3 w 164"/>
                  <a:gd name="T15" fmla="*/ 317 h 333"/>
                  <a:gd name="T16" fmla="*/ 3 w 164"/>
                  <a:gd name="T17" fmla="*/ 333 h 333"/>
                  <a:gd name="T18" fmla="*/ 84 w 164"/>
                  <a:gd name="T19" fmla="*/ 331 h 333"/>
                  <a:gd name="T20" fmla="*/ 164 w 164"/>
                  <a:gd name="T21" fmla="*/ 333 h 333"/>
                  <a:gd name="T22" fmla="*/ 164 w 164"/>
                  <a:gd name="T23" fmla="*/ 317 h 333"/>
                  <a:gd name="T24" fmla="*/ 149 w 164"/>
                  <a:gd name="T25" fmla="*/ 317 h 333"/>
                  <a:gd name="T26" fmla="*/ 102 w 164"/>
                  <a:gd name="T27" fmla="*/ 293 h 333"/>
                  <a:gd name="T28" fmla="*/ 102 w 164"/>
                  <a:gd name="T29" fmla="*/ 13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333">
                    <a:moveTo>
                      <a:pt x="102" y="13"/>
                    </a:moveTo>
                    <a:cubicBezTo>
                      <a:pt x="102" y="1"/>
                      <a:pt x="102" y="0"/>
                      <a:pt x="91" y="0"/>
                    </a:cubicBezTo>
                    <a:cubicBezTo>
                      <a:pt x="60" y="32"/>
                      <a:pt x="16" y="32"/>
                      <a:pt x="0" y="32"/>
                    </a:cubicBezTo>
                    <a:lnTo>
                      <a:pt x="0" y="48"/>
                    </a:lnTo>
                    <a:cubicBezTo>
                      <a:pt x="10" y="48"/>
                      <a:pt x="39" y="48"/>
                      <a:pt x="65" y="35"/>
                    </a:cubicBezTo>
                    <a:lnTo>
                      <a:pt x="65" y="293"/>
                    </a:lnTo>
                    <a:cubicBezTo>
                      <a:pt x="65" y="311"/>
                      <a:pt x="64" y="317"/>
                      <a:pt x="19" y="317"/>
                    </a:cubicBezTo>
                    <a:lnTo>
                      <a:pt x="3" y="317"/>
                    </a:lnTo>
                    <a:lnTo>
                      <a:pt x="3" y="333"/>
                    </a:lnTo>
                    <a:cubicBezTo>
                      <a:pt x="20" y="331"/>
                      <a:pt x="64" y="331"/>
                      <a:pt x="84" y="331"/>
                    </a:cubicBezTo>
                    <a:cubicBezTo>
                      <a:pt x="104" y="331"/>
                      <a:pt x="147" y="331"/>
                      <a:pt x="164" y="333"/>
                    </a:cubicBezTo>
                    <a:lnTo>
                      <a:pt x="164" y="317"/>
                    </a:lnTo>
                    <a:lnTo>
                      <a:pt x="149" y="317"/>
                    </a:lnTo>
                    <a:cubicBezTo>
                      <a:pt x="104" y="317"/>
                      <a:pt x="102" y="312"/>
                      <a:pt x="102" y="293"/>
                    </a:cubicBezTo>
                    <a:lnTo>
                      <a:pt x="102" y="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3" name="Freeform 68">
                <a:extLst>
                  <a:ext uri="{FF2B5EF4-FFF2-40B4-BE49-F238E27FC236}">
                    <a16:creationId xmlns:a16="http://schemas.microsoft.com/office/drawing/2014/main" id="{B4FB07F4-B324-4057-BF52-8C8936C9DF76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468688" y="2928938"/>
                <a:ext cx="107950" cy="192088"/>
              </a:xfrm>
              <a:custGeom>
                <a:avLst/>
                <a:gdLst>
                  <a:gd name="T0" fmla="*/ 39 w 199"/>
                  <a:gd name="T1" fmla="*/ 294 h 333"/>
                  <a:gd name="T2" fmla="*/ 92 w 199"/>
                  <a:gd name="T3" fmla="*/ 243 h 333"/>
                  <a:gd name="T4" fmla="*/ 199 w 199"/>
                  <a:gd name="T5" fmla="*/ 97 h 333"/>
                  <a:gd name="T6" fmla="*/ 94 w 199"/>
                  <a:gd name="T7" fmla="*/ 0 h 333"/>
                  <a:gd name="T8" fmla="*/ 0 w 199"/>
                  <a:gd name="T9" fmla="*/ 91 h 333"/>
                  <a:gd name="T10" fmla="*/ 27 w 199"/>
                  <a:gd name="T11" fmla="*/ 119 h 333"/>
                  <a:gd name="T12" fmla="*/ 53 w 199"/>
                  <a:gd name="T13" fmla="*/ 92 h 333"/>
                  <a:gd name="T14" fmla="*/ 26 w 199"/>
                  <a:gd name="T15" fmla="*/ 66 h 333"/>
                  <a:gd name="T16" fmla="*/ 20 w 199"/>
                  <a:gd name="T17" fmla="*/ 67 h 333"/>
                  <a:gd name="T18" fmla="*/ 87 w 199"/>
                  <a:gd name="T19" fmla="*/ 16 h 333"/>
                  <a:gd name="T20" fmla="*/ 154 w 199"/>
                  <a:gd name="T21" fmla="*/ 97 h 333"/>
                  <a:gd name="T22" fmla="*/ 102 w 199"/>
                  <a:gd name="T23" fmla="*/ 208 h 333"/>
                  <a:gd name="T24" fmla="*/ 6 w 199"/>
                  <a:gd name="T25" fmla="*/ 314 h 333"/>
                  <a:gd name="T26" fmla="*/ 0 w 199"/>
                  <a:gd name="T27" fmla="*/ 333 h 333"/>
                  <a:gd name="T28" fmla="*/ 185 w 199"/>
                  <a:gd name="T29" fmla="*/ 333 h 333"/>
                  <a:gd name="T30" fmla="*/ 199 w 199"/>
                  <a:gd name="T31" fmla="*/ 246 h 333"/>
                  <a:gd name="T32" fmla="*/ 187 w 199"/>
                  <a:gd name="T33" fmla="*/ 246 h 333"/>
                  <a:gd name="T34" fmla="*/ 176 w 199"/>
                  <a:gd name="T35" fmla="*/ 290 h 333"/>
                  <a:gd name="T36" fmla="*/ 129 w 199"/>
                  <a:gd name="T37" fmla="*/ 294 h 333"/>
                  <a:gd name="T38" fmla="*/ 39 w 199"/>
                  <a:gd name="T39" fmla="*/ 294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99" h="333">
                    <a:moveTo>
                      <a:pt x="39" y="294"/>
                    </a:moveTo>
                    <a:lnTo>
                      <a:pt x="92" y="243"/>
                    </a:lnTo>
                    <a:cubicBezTo>
                      <a:pt x="170" y="174"/>
                      <a:pt x="199" y="147"/>
                      <a:pt x="199" y="97"/>
                    </a:cubicBezTo>
                    <a:cubicBezTo>
                      <a:pt x="199" y="40"/>
                      <a:pt x="155" y="0"/>
                      <a:pt x="94" y="0"/>
                    </a:cubicBezTo>
                    <a:cubicBezTo>
                      <a:pt x="37" y="0"/>
                      <a:pt x="0" y="46"/>
                      <a:pt x="0" y="91"/>
                    </a:cubicBezTo>
                    <a:cubicBezTo>
                      <a:pt x="0" y="119"/>
                      <a:pt x="25" y="119"/>
                      <a:pt x="27" y="119"/>
                    </a:cubicBezTo>
                    <a:cubicBezTo>
                      <a:pt x="35" y="119"/>
                      <a:pt x="53" y="113"/>
                      <a:pt x="53" y="92"/>
                    </a:cubicBezTo>
                    <a:cubicBezTo>
                      <a:pt x="53" y="79"/>
                      <a:pt x="44" y="66"/>
                      <a:pt x="26" y="66"/>
                    </a:cubicBezTo>
                    <a:cubicBezTo>
                      <a:pt x="22" y="66"/>
                      <a:pt x="21" y="66"/>
                      <a:pt x="20" y="67"/>
                    </a:cubicBezTo>
                    <a:cubicBezTo>
                      <a:pt x="31" y="34"/>
                      <a:pt x="58" y="16"/>
                      <a:pt x="87" y="16"/>
                    </a:cubicBezTo>
                    <a:cubicBezTo>
                      <a:pt x="133" y="16"/>
                      <a:pt x="154" y="56"/>
                      <a:pt x="154" y="97"/>
                    </a:cubicBezTo>
                    <a:cubicBezTo>
                      <a:pt x="154" y="137"/>
                      <a:pt x="129" y="177"/>
                      <a:pt x="102" y="208"/>
                    </a:cubicBezTo>
                    <a:lnTo>
                      <a:pt x="6" y="314"/>
                    </a:lnTo>
                    <a:cubicBezTo>
                      <a:pt x="0" y="320"/>
                      <a:pt x="0" y="321"/>
                      <a:pt x="0" y="333"/>
                    </a:cubicBezTo>
                    <a:lnTo>
                      <a:pt x="185" y="333"/>
                    </a:lnTo>
                    <a:lnTo>
                      <a:pt x="199" y="246"/>
                    </a:lnTo>
                    <a:lnTo>
                      <a:pt x="187" y="246"/>
                    </a:lnTo>
                    <a:cubicBezTo>
                      <a:pt x="184" y="261"/>
                      <a:pt x="181" y="283"/>
                      <a:pt x="176" y="290"/>
                    </a:cubicBezTo>
                    <a:cubicBezTo>
                      <a:pt x="173" y="294"/>
                      <a:pt x="140" y="294"/>
                      <a:pt x="129" y="294"/>
                    </a:cubicBezTo>
                    <a:lnTo>
                      <a:pt x="39" y="294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4" name="Freeform 69">
                <a:extLst>
                  <a:ext uri="{FF2B5EF4-FFF2-40B4-BE49-F238E27FC236}">
                    <a16:creationId xmlns:a16="http://schemas.microsoft.com/office/drawing/2014/main" id="{44321B66-AF6D-4431-AAB0-815AE8AD536F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632201" y="2797175"/>
                <a:ext cx="139700" cy="130175"/>
              </a:xfrm>
              <a:custGeom>
                <a:avLst/>
                <a:gdLst>
                  <a:gd name="T0" fmla="*/ 160 w 256"/>
                  <a:gd name="T1" fmla="*/ 193 h 226"/>
                  <a:gd name="T2" fmla="*/ 204 w 256"/>
                  <a:gd name="T3" fmla="*/ 226 h 226"/>
                  <a:gd name="T4" fmla="*/ 241 w 256"/>
                  <a:gd name="T5" fmla="*/ 199 h 226"/>
                  <a:gd name="T6" fmla="*/ 256 w 256"/>
                  <a:gd name="T7" fmla="*/ 150 h 226"/>
                  <a:gd name="T8" fmla="*/ 250 w 256"/>
                  <a:gd name="T9" fmla="*/ 145 h 226"/>
                  <a:gd name="T10" fmla="*/ 243 w 256"/>
                  <a:gd name="T11" fmla="*/ 154 h 226"/>
                  <a:gd name="T12" fmla="*/ 206 w 256"/>
                  <a:gd name="T13" fmla="*/ 215 h 226"/>
                  <a:gd name="T14" fmla="*/ 190 w 256"/>
                  <a:gd name="T15" fmla="*/ 192 h 226"/>
                  <a:gd name="T16" fmla="*/ 200 w 256"/>
                  <a:gd name="T17" fmla="*/ 141 h 226"/>
                  <a:gd name="T18" fmla="*/ 214 w 256"/>
                  <a:gd name="T19" fmla="*/ 87 h 226"/>
                  <a:gd name="T20" fmla="*/ 223 w 256"/>
                  <a:gd name="T21" fmla="*/ 53 h 226"/>
                  <a:gd name="T22" fmla="*/ 230 w 256"/>
                  <a:gd name="T23" fmla="*/ 19 h 226"/>
                  <a:gd name="T24" fmla="*/ 216 w 256"/>
                  <a:gd name="T25" fmla="*/ 6 h 226"/>
                  <a:gd name="T26" fmla="*/ 196 w 256"/>
                  <a:gd name="T27" fmla="*/ 23 h 226"/>
                  <a:gd name="T28" fmla="*/ 159 w 256"/>
                  <a:gd name="T29" fmla="*/ 174 h 226"/>
                  <a:gd name="T30" fmla="*/ 102 w 256"/>
                  <a:gd name="T31" fmla="*/ 215 h 226"/>
                  <a:gd name="T32" fmla="*/ 71 w 256"/>
                  <a:gd name="T33" fmla="*/ 175 h 226"/>
                  <a:gd name="T34" fmla="*/ 98 w 256"/>
                  <a:gd name="T35" fmla="*/ 73 h 226"/>
                  <a:gd name="T36" fmla="*/ 107 w 256"/>
                  <a:gd name="T37" fmla="*/ 41 h 226"/>
                  <a:gd name="T38" fmla="*/ 66 w 256"/>
                  <a:gd name="T39" fmla="*/ 0 h 226"/>
                  <a:gd name="T40" fmla="*/ 0 w 256"/>
                  <a:gd name="T41" fmla="*/ 77 h 226"/>
                  <a:gd name="T42" fmla="*/ 6 w 256"/>
                  <a:gd name="T43" fmla="*/ 82 h 226"/>
                  <a:gd name="T44" fmla="*/ 14 w 256"/>
                  <a:gd name="T45" fmla="*/ 73 h 226"/>
                  <a:gd name="T46" fmla="*/ 64 w 256"/>
                  <a:gd name="T47" fmla="*/ 11 h 226"/>
                  <a:gd name="T48" fmla="*/ 77 w 256"/>
                  <a:gd name="T49" fmla="*/ 28 h 226"/>
                  <a:gd name="T50" fmla="*/ 68 w 256"/>
                  <a:gd name="T51" fmla="*/ 62 h 226"/>
                  <a:gd name="T52" fmla="*/ 39 w 256"/>
                  <a:gd name="T53" fmla="*/ 167 h 226"/>
                  <a:gd name="T54" fmla="*/ 101 w 256"/>
                  <a:gd name="T55" fmla="*/ 226 h 226"/>
                  <a:gd name="T56" fmla="*/ 160 w 256"/>
                  <a:gd name="T57" fmla="*/ 19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6" h="226">
                    <a:moveTo>
                      <a:pt x="160" y="193"/>
                    </a:moveTo>
                    <a:cubicBezTo>
                      <a:pt x="166" y="213"/>
                      <a:pt x="183" y="226"/>
                      <a:pt x="204" y="226"/>
                    </a:cubicBezTo>
                    <a:cubicBezTo>
                      <a:pt x="222" y="226"/>
                      <a:pt x="233" y="215"/>
                      <a:pt x="241" y="199"/>
                    </a:cubicBezTo>
                    <a:cubicBezTo>
                      <a:pt x="250" y="181"/>
                      <a:pt x="256" y="151"/>
                      <a:pt x="256" y="150"/>
                    </a:cubicBezTo>
                    <a:cubicBezTo>
                      <a:pt x="256" y="145"/>
                      <a:pt x="252" y="145"/>
                      <a:pt x="250" y="145"/>
                    </a:cubicBezTo>
                    <a:cubicBezTo>
                      <a:pt x="245" y="145"/>
                      <a:pt x="245" y="147"/>
                      <a:pt x="243" y="154"/>
                    </a:cubicBezTo>
                    <a:cubicBezTo>
                      <a:pt x="236" y="182"/>
                      <a:pt x="227" y="215"/>
                      <a:pt x="206" y="215"/>
                    </a:cubicBezTo>
                    <a:cubicBezTo>
                      <a:pt x="195" y="215"/>
                      <a:pt x="190" y="209"/>
                      <a:pt x="190" y="192"/>
                    </a:cubicBezTo>
                    <a:cubicBezTo>
                      <a:pt x="190" y="182"/>
                      <a:pt x="196" y="158"/>
                      <a:pt x="200" y="141"/>
                    </a:cubicBezTo>
                    <a:lnTo>
                      <a:pt x="214" y="87"/>
                    </a:lnTo>
                    <a:cubicBezTo>
                      <a:pt x="216" y="79"/>
                      <a:pt x="221" y="60"/>
                      <a:pt x="223" y="53"/>
                    </a:cubicBezTo>
                    <a:cubicBezTo>
                      <a:pt x="225" y="41"/>
                      <a:pt x="230" y="22"/>
                      <a:pt x="230" y="19"/>
                    </a:cubicBezTo>
                    <a:cubicBezTo>
                      <a:pt x="230" y="10"/>
                      <a:pt x="223" y="6"/>
                      <a:pt x="216" y="6"/>
                    </a:cubicBezTo>
                    <a:cubicBezTo>
                      <a:pt x="213" y="6"/>
                      <a:pt x="200" y="6"/>
                      <a:pt x="196" y="23"/>
                    </a:cubicBezTo>
                    <a:cubicBezTo>
                      <a:pt x="187" y="60"/>
                      <a:pt x="165" y="147"/>
                      <a:pt x="159" y="174"/>
                    </a:cubicBezTo>
                    <a:cubicBezTo>
                      <a:pt x="159" y="176"/>
                      <a:pt x="139" y="215"/>
                      <a:pt x="102" y="215"/>
                    </a:cubicBezTo>
                    <a:cubicBezTo>
                      <a:pt x="76" y="215"/>
                      <a:pt x="71" y="193"/>
                      <a:pt x="71" y="175"/>
                    </a:cubicBezTo>
                    <a:cubicBezTo>
                      <a:pt x="71" y="147"/>
                      <a:pt x="85" y="107"/>
                      <a:pt x="98" y="73"/>
                    </a:cubicBezTo>
                    <a:cubicBezTo>
                      <a:pt x="104" y="58"/>
                      <a:pt x="107" y="51"/>
                      <a:pt x="107" y="41"/>
                    </a:cubicBezTo>
                    <a:cubicBezTo>
                      <a:pt x="107" y="19"/>
                      <a:pt x="91" y="0"/>
                      <a:pt x="66" y="0"/>
                    </a:cubicBezTo>
                    <a:cubicBezTo>
                      <a:pt x="18" y="0"/>
                      <a:pt x="0" y="73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1" y="81"/>
                      <a:pt x="14" y="73"/>
                    </a:cubicBezTo>
                    <a:cubicBezTo>
                      <a:pt x="26" y="30"/>
                      <a:pt x="45" y="11"/>
                      <a:pt x="64" y="11"/>
                    </a:cubicBezTo>
                    <a:cubicBezTo>
                      <a:pt x="69" y="11"/>
                      <a:pt x="77" y="12"/>
                      <a:pt x="77" y="28"/>
                    </a:cubicBezTo>
                    <a:cubicBezTo>
                      <a:pt x="77" y="40"/>
                      <a:pt x="71" y="54"/>
                      <a:pt x="68" y="62"/>
                    </a:cubicBezTo>
                    <a:cubicBezTo>
                      <a:pt x="50" y="111"/>
                      <a:pt x="39" y="142"/>
                      <a:pt x="39" y="167"/>
                    </a:cubicBezTo>
                    <a:cubicBezTo>
                      <a:pt x="39" y="214"/>
                      <a:pt x="74" y="226"/>
                      <a:pt x="101" y="226"/>
                    </a:cubicBezTo>
                    <a:cubicBezTo>
                      <a:pt x="134" y="226"/>
                      <a:pt x="152" y="204"/>
                      <a:pt x="160" y="1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5" name="Freeform 70">
                <a:extLst>
                  <a:ext uri="{FF2B5EF4-FFF2-40B4-BE49-F238E27FC236}">
                    <a16:creationId xmlns:a16="http://schemas.microsoft.com/office/drawing/2014/main" id="{FB977573-6130-45FD-BE94-048DB86D9A7A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792538" y="2673350"/>
                <a:ext cx="84138" cy="133350"/>
              </a:xfrm>
              <a:custGeom>
                <a:avLst/>
                <a:gdLst>
                  <a:gd name="T0" fmla="*/ 154 w 154"/>
                  <a:gd name="T1" fmla="*/ 168 h 232"/>
                  <a:gd name="T2" fmla="*/ 142 w 154"/>
                  <a:gd name="T3" fmla="*/ 168 h 232"/>
                  <a:gd name="T4" fmla="*/ 133 w 154"/>
                  <a:gd name="T5" fmla="*/ 200 h 232"/>
                  <a:gd name="T6" fmla="*/ 98 w 154"/>
                  <a:gd name="T7" fmla="*/ 202 h 232"/>
                  <a:gd name="T8" fmla="*/ 34 w 154"/>
                  <a:gd name="T9" fmla="*/ 202 h 232"/>
                  <a:gd name="T10" fmla="*/ 104 w 154"/>
                  <a:gd name="T11" fmla="*/ 144 h 232"/>
                  <a:gd name="T12" fmla="*/ 154 w 154"/>
                  <a:gd name="T13" fmla="*/ 68 h 232"/>
                  <a:gd name="T14" fmla="*/ 72 w 154"/>
                  <a:gd name="T15" fmla="*/ 0 h 232"/>
                  <a:gd name="T16" fmla="*/ 0 w 154"/>
                  <a:gd name="T17" fmla="*/ 63 h 232"/>
                  <a:gd name="T18" fmla="*/ 18 w 154"/>
                  <a:gd name="T19" fmla="*/ 82 h 232"/>
                  <a:gd name="T20" fmla="*/ 37 w 154"/>
                  <a:gd name="T21" fmla="*/ 64 h 232"/>
                  <a:gd name="T22" fmla="*/ 16 w 154"/>
                  <a:gd name="T23" fmla="*/ 45 h 232"/>
                  <a:gd name="T24" fmla="*/ 67 w 154"/>
                  <a:gd name="T25" fmla="*/ 13 h 232"/>
                  <a:gd name="T26" fmla="*/ 120 w 154"/>
                  <a:gd name="T27" fmla="*/ 68 h 232"/>
                  <a:gd name="T28" fmla="*/ 87 w 154"/>
                  <a:gd name="T29" fmla="*/ 135 h 232"/>
                  <a:gd name="T30" fmla="*/ 3 w 154"/>
                  <a:gd name="T31" fmla="*/ 218 h 232"/>
                  <a:gd name="T32" fmla="*/ 0 w 154"/>
                  <a:gd name="T33" fmla="*/ 232 h 232"/>
                  <a:gd name="T34" fmla="*/ 143 w 154"/>
                  <a:gd name="T35" fmla="*/ 232 h 232"/>
                  <a:gd name="T36" fmla="*/ 154 w 154"/>
                  <a:gd name="T37" fmla="*/ 168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232">
                    <a:moveTo>
                      <a:pt x="154" y="168"/>
                    </a:moveTo>
                    <a:lnTo>
                      <a:pt x="142" y="168"/>
                    </a:lnTo>
                    <a:cubicBezTo>
                      <a:pt x="141" y="176"/>
                      <a:pt x="138" y="197"/>
                      <a:pt x="133" y="200"/>
                    </a:cubicBezTo>
                    <a:cubicBezTo>
                      <a:pt x="130" y="202"/>
                      <a:pt x="103" y="202"/>
                      <a:pt x="98" y="202"/>
                    </a:cubicBezTo>
                    <a:lnTo>
                      <a:pt x="34" y="202"/>
                    </a:lnTo>
                    <a:cubicBezTo>
                      <a:pt x="71" y="170"/>
                      <a:pt x="83" y="160"/>
                      <a:pt x="104" y="144"/>
                    </a:cubicBezTo>
                    <a:cubicBezTo>
                      <a:pt x="130" y="123"/>
                      <a:pt x="154" y="101"/>
                      <a:pt x="154" y="68"/>
                    </a:cubicBezTo>
                    <a:cubicBezTo>
                      <a:pt x="154" y="26"/>
                      <a:pt x="117" y="0"/>
                      <a:pt x="72" y="0"/>
                    </a:cubicBezTo>
                    <a:cubicBezTo>
                      <a:pt x="29" y="0"/>
                      <a:pt x="0" y="31"/>
                      <a:pt x="0" y="63"/>
                    </a:cubicBezTo>
                    <a:cubicBezTo>
                      <a:pt x="0" y="81"/>
                      <a:pt x="15" y="82"/>
                      <a:pt x="18" y="82"/>
                    </a:cubicBezTo>
                    <a:cubicBezTo>
                      <a:pt x="27" y="82"/>
                      <a:pt x="37" y="76"/>
                      <a:pt x="37" y="64"/>
                    </a:cubicBezTo>
                    <a:cubicBezTo>
                      <a:pt x="37" y="57"/>
                      <a:pt x="34" y="45"/>
                      <a:pt x="16" y="45"/>
                    </a:cubicBezTo>
                    <a:cubicBezTo>
                      <a:pt x="27" y="20"/>
                      <a:pt x="51" y="13"/>
                      <a:pt x="67" y="13"/>
                    </a:cubicBezTo>
                    <a:cubicBezTo>
                      <a:pt x="102" y="13"/>
                      <a:pt x="120" y="40"/>
                      <a:pt x="120" y="68"/>
                    </a:cubicBezTo>
                    <a:cubicBezTo>
                      <a:pt x="120" y="99"/>
                      <a:pt x="98" y="123"/>
                      <a:pt x="87" y="135"/>
                    </a:cubicBezTo>
                    <a:lnTo>
                      <a:pt x="3" y="218"/>
                    </a:lnTo>
                    <a:cubicBezTo>
                      <a:pt x="0" y="221"/>
                      <a:pt x="0" y="222"/>
                      <a:pt x="0" y="232"/>
                    </a:cubicBezTo>
                    <a:lnTo>
                      <a:pt x="143" y="232"/>
                    </a:lnTo>
                    <a:lnTo>
                      <a:pt x="154" y="16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1007F9EE-1821-4E03-B0E0-F01D5B4A97D2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3454401" y="2847182"/>
                <a:ext cx="136526" cy="11114"/>
              </a:xfrm>
              <a:custGeom>
                <a:avLst/>
                <a:gdLst/>
                <a:ahLst/>
                <a:cxnLst/>
                <a:rect l="0" t="0" r="0" b="0"/>
                <a:pathLst>
                  <a:path w="136526" h="11114">
                    <a:moveTo>
                      <a:pt x="0" y="11113"/>
                    </a:moveTo>
                    <a:lnTo>
                      <a:pt x="136525" y="11113"/>
                    </a:lnTo>
                    <a:lnTo>
                      <a:pt x="13652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 cmpd="sng" algn="ctr">
                <a:noFill/>
                <a:prstDash val="solid"/>
                <a:miter lim="800000"/>
              </a:ln>
              <a:effectLst/>
              <a:extLst>
                <a:ext uri="{91240B29-F687-4F45-9708-019B960494DF}">
                  <a14:hiddenLine xmlns:a14="http://schemas.microsoft.com/office/drawing/2010/main" w="12700" cap="flat" cmpd="sng" algn="ctr">
                    <a:solidFill>
                      <a:schemeClr val="accent1">
                        <a:shade val="50000"/>
                      </a:schemeClr>
                    </a:solidFill>
                    <a:prstDash val="solid"/>
                    <a:miter lim="800000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5CCEA72E-A12E-4DF0-AD23-BAC01FD8F06C}"/>
              </a:ext>
            </a:extLst>
          </p:cNvPr>
          <p:cNvSpPr txBox="1"/>
          <p:nvPr/>
        </p:nvSpPr>
        <p:spPr>
          <a:xfrm>
            <a:off x="6322822" y="301770"/>
            <a:ext cx="463511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Appears in many areas of applied mathematics: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Fluid mechanics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Nonlinear acoustics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Gas dynamics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Traffic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….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E9C1FFC3-1F85-4AE0-AABF-EF85966BD146}"/>
              </a:ext>
            </a:extLst>
          </p:cNvPr>
          <p:cNvSpPr txBox="1"/>
          <p:nvPr/>
        </p:nvSpPr>
        <p:spPr>
          <a:xfrm>
            <a:off x="507232" y="1826068"/>
            <a:ext cx="5279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Prototype for conservation law that can develop </a:t>
            </a:r>
            <a:r>
              <a:rPr lang="en-US" sz="1600" u="sng" dirty="0"/>
              <a:t>shock waves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08CBEA9-5C71-4849-AAB2-D8A81809CCB7}"/>
              </a:ext>
            </a:extLst>
          </p:cNvPr>
          <p:cNvGrpSpPr/>
          <p:nvPr/>
        </p:nvGrpSpPr>
        <p:grpSpPr>
          <a:xfrm>
            <a:off x="1665736" y="2329956"/>
            <a:ext cx="4349170" cy="3802558"/>
            <a:chOff x="1665736" y="2329956"/>
            <a:chExt cx="4349170" cy="380255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AE692A-C1E6-4EFF-BA14-6CAE99A73B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5736" y="2329956"/>
              <a:ext cx="4271129" cy="3550270"/>
            </a:xfrm>
            <a:prstGeom prst="rect">
              <a:avLst/>
            </a:prstGeom>
          </p:spPr>
        </p:pic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F8541B66-C7AB-46CE-A5B0-5C6166CAB52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831200" y="2329956"/>
              <a:ext cx="1183706" cy="16267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227378A-1937-4B2C-BE52-8B3FD4CCC5B6}"/>
                </a:ext>
              </a:extLst>
            </p:cNvPr>
            <p:cNvSpPr txBox="1"/>
            <p:nvPr/>
          </p:nvSpPr>
          <p:spPr>
            <a:xfrm rot="3240000">
              <a:off x="5106883" y="2721615"/>
              <a:ext cx="868585" cy="4052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 t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56D1F5A1-E3A7-4F4C-8664-7DD7C5B063B5}"/>
                </a:ext>
              </a:extLst>
            </p:cNvPr>
            <p:cNvCxnSpPr>
              <a:cxnSpLocks/>
            </p:cNvCxnSpPr>
            <p:nvPr/>
          </p:nvCxnSpPr>
          <p:spPr>
            <a:xfrm rot="17576688" flipH="1" flipV="1">
              <a:off x="4011287" y="4732988"/>
              <a:ext cx="1197398" cy="160165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AC50634-944C-4E30-A1F8-662AF0D4A4CE}"/>
                </a:ext>
              </a:extLst>
            </p:cNvPr>
            <p:cNvSpPr txBox="1"/>
            <p:nvPr/>
          </p:nvSpPr>
          <p:spPr>
            <a:xfrm rot="20760000">
              <a:off x="4250104" y="5485028"/>
              <a:ext cx="974790" cy="4116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Space x</a:t>
              </a:r>
            </a:p>
          </p:txBody>
        </p:sp>
      </p:grp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244384B-384D-46E6-8968-5C8B463D07E3}"/>
              </a:ext>
            </a:extLst>
          </p:cNvPr>
          <p:cNvCxnSpPr>
            <a:cxnSpLocks/>
          </p:cNvCxnSpPr>
          <p:nvPr/>
        </p:nvCxnSpPr>
        <p:spPr>
          <a:xfrm flipH="1" flipV="1">
            <a:off x="4221600" y="3658543"/>
            <a:ext cx="2847785" cy="978880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C884B71-257A-430F-A187-F894072BDB1A}"/>
              </a:ext>
            </a:extLst>
          </p:cNvPr>
          <p:cNvSpPr txBox="1"/>
          <p:nvPr/>
        </p:nvSpPr>
        <p:spPr>
          <a:xfrm>
            <a:off x="5900129" y="4602712"/>
            <a:ext cx="330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 breaks &amp; shock wave forms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F7D2EE3-2A0A-48AC-A927-BCEA13DBA718}"/>
              </a:ext>
            </a:extLst>
          </p:cNvPr>
          <p:cNvSpPr txBox="1"/>
          <p:nvPr/>
        </p:nvSpPr>
        <p:spPr>
          <a:xfrm>
            <a:off x="6881958" y="2716461"/>
            <a:ext cx="50400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Simple wave as initial condition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Wave breaks when characteristics meet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Discontinuous regime well understood due to analytic solution of the viscous Burgers equation </a:t>
            </a:r>
          </a:p>
        </p:txBody>
      </p:sp>
    </p:spTree>
    <p:extLst>
      <p:ext uri="{BB962C8B-B14F-4D97-AF65-F5344CB8AC3E}">
        <p14:creationId xmlns:p14="http://schemas.microsoft.com/office/powerpoint/2010/main" val="19772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" grpId="0"/>
      <p:bldP spid="24" grpId="0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AC64A-6579-4B80-9F58-A9BF6DB9E1FF}"/>
              </a:ext>
            </a:extLst>
          </p:cNvPr>
          <p:cNvSpPr txBox="1"/>
          <p:nvPr/>
        </p:nvSpPr>
        <p:spPr>
          <a:xfrm>
            <a:off x="3404329" y="2782014"/>
            <a:ext cx="5383342" cy="646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Second order phase transition</a:t>
            </a:r>
          </a:p>
        </p:txBody>
      </p:sp>
    </p:spTree>
    <p:extLst>
      <p:ext uri="{BB962C8B-B14F-4D97-AF65-F5344CB8AC3E}">
        <p14:creationId xmlns:p14="http://schemas.microsoft.com/office/powerpoint/2010/main" val="19015687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1DF9D55-4B40-4023-8882-C1F65D695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8050" y="105923"/>
            <a:ext cx="2869817" cy="28598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B26311-E6E3-486D-B6ED-7C5D8B0C0F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791" y="3366854"/>
            <a:ext cx="2950029" cy="29500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2A3DB6-2F81-4ED9-A077-3985F7021837}"/>
              </a:ext>
            </a:extLst>
          </p:cNvPr>
          <p:cNvSpPr txBox="1"/>
          <p:nvPr/>
        </p:nvSpPr>
        <p:spPr>
          <a:xfrm>
            <a:off x="3247711" y="2782014"/>
            <a:ext cx="5696577" cy="646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Discontinuous Galerkin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EB8DB-7E0A-4A2B-A8DF-7868DE489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92" y="223655"/>
            <a:ext cx="3252607" cy="23993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FB9431-A128-43B4-AE63-3CEF39E72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73" y="4216498"/>
            <a:ext cx="4971336" cy="21625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A5A0D0-E424-4621-AA5E-282753EBA93E}"/>
              </a:ext>
            </a:extLst>
          </p:cNvPr>
          <p:cNvSpPr txBox="1"/>
          <p:nvPr/>
        </p:nvSpPr>
        <p:spPr>
          <a:xfrm>
            <a:off x="9753093" y="6316883"/>
            <a:ext cx="238563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2">
                    <a:lumMod val="50000"/>
                  </a:schemeClr>
                </a:solidFill>
              </a:rPr>
              <a:t>Copyright: https://glvis.org/img/gallery/triple-pt-np128.gif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F02BD5-6706-465C-83D6-90CBE88096C9}"/>
              </a:ext>
            </a:extLst>
          </p:cNvPr>
          <p:cNvSpPr txBox="1"/>
          <p:nvPr/>
        </p:nvSpPr>
        <p:spPr>
          <a:xfrm>
            <a:off x="9472475" y="-2557"/>
            <a:ext cx="27298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2">
                    <a:lumMod val="50000"/>
                  </a:schemeClr>
                </a:solidFill>
              </a:rPr>
              <a:t>Copyright: https://mfem.org/img/gallery/maxwell-snowflake-full.png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8063D4-D814-4E7E-A62D-51F83D4D2986}"/>
              </a:ext>
            </a:extLst>
          </p:cNvPr>
          <p:cNvSpPr txBox="1"/>
          <p:nvPr/>
        </p:nvSpPr>
        <p:spPr>
          <a:xfrm>
            <a:off x="0" y="5895"/>
            <a:ext cx="249462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2">
                    <a:lumMod val="50000"/>
                  </a:schemeClr>
                </a:solidFill>
              </a:rPr>
              <a:t>Copyright: https://mfem.org/img/gallery/ex3-klein-1-full.png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AC2F56-2662-47B1-BD3B-ED67426E130B}"/>
              </a:ext>
            </a:extLst>
          </p:cNvPr>
          <p:cNvSpPr txBox="1"/>
          <p:nvPr/>
        </p:nvSpPr>
        <p:spPr>
          <a:xfrm>
            <a:off x="10333" y="6310965"/>
            <a:ext cx="27298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00" dirty="0">
                <a:solidFill>
                  <a:schemeClr val="bg2">
                    <a:lumMod val="50000"/>
                  </a:schemeClr>
                </a:solidFill>
              </a:rPr>
              <a:t>Copyright: https://mfem.org/img/gallery/hres_icfcyl_4096_5-full.jpg</a:t>
            </a:r>
          </a:p>
        </p:txBody>
      </p:sp>
    </p:spTree>
    <p:extLst>
      <p:ext uri="{BB962C8B-B14F-4D97-AF65-F5344CB8AC3E}">
        <p14:creationId xmlns:p14="http://schemas.microsoft.com/office/powerpoint/2010/main" val="3791539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743111-0FAA-45A5-82EC-8FAC1C147431}"/>
              </a:ext>
            </a:extLst>
          </p:cNvPr>
          <p:cNvSpPr txBox="1"/>
          <p:nvPr/>
        </p:nvSpPr>
        <p:spPr>
          <a:xfrm>
            <a:off x="381001" y="343004"/>
            <a:ext cx="2462110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Other properties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431281E7-C4EF-4B24-85C4-F24A613F036C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6CA276AB-C15B-49F4-92F1-87F6EE1C07A0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AA263E-AAE1-48D5-AF68-8F367A5BDAC9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2</a:t>
                </a:r>
                <a:r>
                  <a:rPr lang="en-GB" sz="1600" baseline="30000" dirty="0">
                    <a:solidFill>
                      <a:srgbClr val="0070C0"/>
                    </a:solidFill>
                  </a:rPr>
                  <a:t>nd</a:t>
                </a:r>
                <a:r>
                  <a:rPr lang="en-GB" sz="1600" dirty="0">
                    <a:solidFill>
                      <a:srgbClr val="0070C0"/>
                    </a:solidFill>
                  </a:rPr>
                  <a:t>-order</a:t>
                </a:r>
              </a:p>
            </p:txBody>
          </p: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7A6DAF7B-8E3D-40A9-9AF8-F5DC6DB34E99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B640115-171D-4442-A63F-6E7BBFE3400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AD7B771-28BE-42B6-AA06-C1F2EDEC2A17}"/>
              </a:ext>
            </a:extLst>
          </p:cNvPr>
          <p:cNvGrpSpPr/>
          <p:nvPr/>
        </p:nvGrpSpPr>
        <p:grpSpPr>
          <a:xfrm>
            <a:off x="5663537" y="351536"/>
            <a:ext cx="3743305" cy="493713"/>
            <a:chOff x="5663537" y="351536"/>
            <a:chExt cx="3743305" cy="49371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D31DD19-4AFE-4A53-AF27-A517CD1030C7}"/>
                </a:ext>
              </a:extLst>
            </p:cNvPr>
            <p:cNvSpPr txBox="1"/>
            <p:nvPr/>
          </p:nvSpPr>
          <p:spPr>
            <a:xfrm>
              <a:off x="5663537" y="413727"/>
              <a:ext cx="1713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condition:</a:t>
              </a:r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3F694535-4A47-455F-8279-12AE4855E4D3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7466916" y="351536"/>
              <a:ext cx="1939926" cy="493713"/>
              <a:chOff x="7454902" y="487363"/>
              <a:chExt cx="1939926" cy="493713"/>
            </a:xfrm>
          </p:grpSpPr>
          <p:sp>
            <p:nvSpPr>
              <p:cNvPr id="31" name="Freeform 24">
                <a:extLst>
                  <a:ext uri="{FF2B5EF4-FFF2-40B4-BE49-F238E27FC236}">
                    <a16:creationId xmlns:a16="http://schemas.microsoft.com/office/drawing/2014/main" id="{04526519-5472-4E26-B398-C5BE2F88E44C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7454902" y="703263"/>
                <a:ext cx="115888" cy="109538"/>
              </a:xfrm>
              <a:custGeom>
                <a:avLst/>
                <a:gdLst>
                  <a:gd name="T0" fmla="*/ 160 w 256"/>
                  <a:gd name="T1" fmla="*/ 192 h 226"/>
                  <a:gd name="T2" fmla="*/ 205 w 256"/>
                  <a:gd name="T3" fmla="*/ 226 h 226"/>
                  <a:gd name="T4" fmla="*/ 241 w 256"/>
                  <a:gd name="T5" fmla="*/ 198 h 226"/>
                  <a:gd name="T6" fmla="*/ 256 w 256"/>
                  <a:gd name="T7" fmla="*/ 149 h 226"/>
                  <a:gd name="T8" fmla="*/ 250 w 256"/>
                  <a:gd name="T9" fmla="*/ 144 h 226"/>
                  <a:gd name="T10" fmla="*/ 243 w 256"/>
                  <a:gd name="T11" fmla="*/ 153 h 226"/>
                  <a:gd name="T12" fmla="*/ 206 w 256"/>
                  <a:gd name="T13" fmla="*/ 215 h 226"/>
                  <a:gd name="T14" fmla="*/ 191 w 256"/>
                  <a:gd name="T15" fmla="*/ 192 h 226"/>
                  <a:gd name="T16" fmla="*/ 201 w 256"/>
                  <a:gd name="T17" fmla="*/ 140 h 226"/>
                  <a:gd name="T18" fmla="*/ 215 w 256"/>
                  <a:gd name="T19" fmla="*/ 86 h 226"/>
                  <a:gd name="T20" fmla="*/ 223 w 256"/>
                  <a:gd name="T21" fmla="*/ 52 h 226"/>
                  <a:gd name="T22" fmla="*/ 230 w 256"/>
                  <a:gd name="T23" fmla="*/ 19 h 226"/>
                  <a:gd name="T24" fmla="*/ 216 w 256"/>
                  <a:gd name="T25" fmla="*/ 5 h 226"/>
                  <a:gd name="T26" fmla="*/ 197 w 256"/>
                  <a:gd name="T27" fmla="*/ 23 h 226"/>
                  <a:gd name="T28" fmla="*/ 159 w 256"/>
                  <a:gd name="T29" fmla="*/ 173 h 226"/>
                  <a:gd name="T30" fmla="*/ 102 w 256"/>
                  <a:gd name="T31" fmla="*/ 215 h 226"/>
                  <a:gd name="T32" fmla="*/ 71 w 256"/>
                  <a:gd name="T33" fmla="*/ 174 h 226"/>
                  <a:gd name="T34" fmla="*/ 98 w 256"/>
                  <a:gd name="T35" fmla="*/ 72 h 226"/>
                  <a:gd name="T36" fmla="*/ 107 w 256"/>
                  <a:gd name="T37" fmla="*/ 41 h 226"/>
                  <a:gd name="T38" fmla="*/ 66 w 256"/>
                  <a:gd name="T39" fmla="*/ 0 h 226"/>
                  <a:gd name="T40" fmla="*/ 0 w 256"/>
                  <a:gd name="T41" fmla="*/ 77 h 226"/>
                  <a:gd name="T42" fmla="*/ 6 w 256"/>
                  <a:gd name="T43" fmla="*/ 82 h 226"/>
                  <a:gd name="T44" fmla="*/ 14 w 256"/>
                  <a:gd name="T45" fmla="*/ 73 h 226"/>
                  <a:gd name="T46" fmla="*/ 64 w 256"/>
                  <a:gd name="T47" fmla="*/ 11 h 226"/>
                  <a:gd name="T48" fmla="*/ 77 w 256"/>
                  <a:gd name="T49" fmla="*/ 27 h 226"/>
                  <a:gd name="T50" fmla="*/ 68 w 256"/>
                  <a:gd name="T51" fmla="*/ 61 h 226"/>
                  <a:gd name="T52" fmla="*/ 40 w 256"/>
                  <a:gd name="T53" fmla="*/ 166 h 226"/>
                  <a:gd name="T54" fmla="*/ 101 w 256"/>
                  <a:gd name="T55" fmla="*/ 226 h 226"/>
                  <a:gd name="T56" fmla="*/ 160 w 256"/>
                  <a:gd name="T57" fmla="*/ 192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6" h="226">
                    <a:moveTo>
                      <a:pt x="160" y="192"/>
                    </a:moveTo>
                    <a:cubicBezTo>
                      <a:pt x="166" y="213"/>
                      <a:pt x="183" y="226"/>
                      <a:pt x="205" y="226"/>
                    </a:cubicBezTo>
                    <a:cubicBezTo>
                      <a:pt x="222" y="226"/>
                      <a:pt x="233" y="214"/>
                      <a:pt x="241" y="198"/>
                    </a:cubicBezTo>
                    <a:cubicBezTo>
                      <a:pt x="250" y="180"/>
                      <a:pt x="256" y="150"/>
                      <a:pt x="256" y="149"/>
                    </a:cubicBezTo>
                    <a:cubicBezTo>
                      <a:pt x="256" y="144"/>
                      <a:pt x="252" y="144"/>
                      <a:pt x="250" y="144"/>
                    </a:cubicBezTo>
                    <a:cubicBezTo>
                      <a:pt x="245" y="144"/>
                      <a:pt x="245" y="146"/>
                      <a:pt x="243" y="153"/>
                    </a:cubicBezTo>
                    <a:cubicBezTo>
                      <a:pt x="236" y="181"/>
                      <a:pt x="227" y="215"/>
                      <a:pt x="206" y="215"/>
                    </a:cubicBezTo>
                    <a:cubicBezTo>
                      <a:pt x="196" y="215"/>
                      <a:pt x="191" y="208"/>
                      <a:pt x="191" y="192"/>
                    </a:cubicBezTo>
                    <a:cubicBezTo>
                      <a:pt x="191" y="181"/>
                      <a:pt x="197" y="157"/>
                      <a:pt x="201" y="140"/>
                    </a:cubicBezTo>
                    <a:lnTo>
                      <a:pt x="215" y="86"/>
                    </a:lnTo>
                    <a:cubicBezTo>
                      <a:pt x="216" y="79"/>
                      <a:pt x="221" y="60"/>
                      <a:pt x="223" y="52"/>
                    </a:cubicBezTo>
                    <a:cubicBezTo>
                      <a:pt x="225" y="41"/>
                      <a:pt x="230" y="22"/>
                      <a:pt x="230" y="19"/>
                    </a:cubicBezTo>
                    <a:cubicBezTo>
                      <a:pt x="230" y="10"/>
                      <a:pt x="224" y="5"/>
                      <a:pt x="216" y="5"/>
                    </a:cubicBezTo>
                    <a:cubicBezTo>
                      <a:pt x="214" y="5"/>
                      <a:pt x="201" y="6"/>
                      <a:pt x="197" y="23"/>
                    </a:cubicBezTo>
                    <a:cubicBezTo>
                      <a:pt x="187" y="59"/>
                      <a:pt x="165" y="146"/>
                      <a:pt x="159" y="173"/>
                    </a:cubicBezTo>
                    <a:cubicBezTo>
                      <a:pt x="159" y="175"/>
                      <a:pt x="139" y="215"/>
                      <a:pt x="102" y="215"/>
                    </a:cubicBezTo>
                    <a:cubicBezTo>
                      <a:pt x="76" y="215"/>
                      <a:pt x="71" y="192"/>
                      <a:pt x="71" y="174"/>
                    </a:cubicBezTo>
                    <a:cubicBezTo>
                      <a:pt x="71" y="146"/>
                      <a:pt x="85" y="107"/>
                      <a:pt x="98" y="72"/>
                    </a:cubicBezTo>
                    <a:cubicBezTo>
                      <a:pt x="104" y="57"/>
                      <a:pt x="107" y="50"/>
                      <a:pt x="107" y="41"/>
                    </a:cubicBezTo>
                    <a:cubicBezTo>
                      <a:pt x="107" y="18"/>
                      <a:pt x="91" y="0"/>
                      <a:pt x="66" y="0"/>
                    </a:cubicBezTo>
                    <a:cubicBezTo>
                      <a:pt x="19" y="0"/>
                      <a:pt x="0" y="72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2" y="81"/>
                      <a:pt x="14" y="73"/>
                    </a:cubicBezTo>
                    <a:cubicBezTo>
                      <a:pt x="27" y="29"/>
                      <a:pt x="45" y="11"/>
                      <a:pt x="64" y="11"/>
                    </a:cubicBezTo>
                    <a:cubicBezTo>
                      <a:pt x="69" y="11"/>
                      <a:pt x="77" y="11"/>
                      <a:pt x="77" y="27"/>
                    </a:cubicBezTo>
                    <a:cubicBezTo>
                      <a:pt x="77" y="39"/>
                      <a:pt x="71" y="54"/>
                      <a:pt x="68" y="61"/>
                    </a:cubicBezTo>
                    <a:cubicBezTo>
                      <a:pt x="50" y="111"/>
                      <a:pt x="40" y="141"/>
                      <a:pt x="40" y="166"/>
                    </a:cubicBezTo>
                    <a:cubicBezTo>
                      <a:pt x="40" y="213"/>
                      <a:pt x="74" y="226"/>
                      <a:pt x="101" y="226"/>
                    </a:cubicBezTo>
                    <a:cubicBezTo>
                      <a:pt x="134" y="226"/>
                      <a:pt x="152" y="203"/>
                      <a:pt x="160" y="19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5">
                <a:extLst>
                  <a:ext uri="{FF2B5EF4-FFF2-40B4-BE49-F238E27FC236}">
                    <a16:creationId xmlns:a16="http://schemas.microsoft.com/office/drawing/2014/main" id="{088F9994-3223-4322-9F0E-795631CC3E54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7599365" y="630238"/>
                <a:ext cx="52388" cy="241300"/>
              </a:xfrm>
              <a:custGeom>
                <a:avLst/>
                <a:gdLst>
                  <a:gd name="T0" fmla="*/ 116 w 116"/>
                  <a:gd name="T1" fmla="*/ 494 h 499"/>
                  <a:gd name="T2" fmla="*/ 107 w 116"/>
                  <a:gd name="T3" fmla="*/ 483 h 499"/>
                  <a:gd name="T4" fmla="*/ 29 w 116"/>
                  <a:gd name="T5" fmla="*/ 250 h 499"/>
                  <a:gd name="T6" fmla="*/ 109 w 116"/>
                  <a:gd name="T7" fmla="*/ 14 h 499"/>
                  <a:gd name="T8" fmla="*/ 116 w 116"/>
                  <a:gd name="T9" fmla="*/ 5 h 499"/>
                  <a:gd name="T10" fmla="*/ 111 w 116"/>
                  <a:gd name="T11" fmla="*/ 0 h 499"/>
                  <a:gd name="T12" fmla="*/ 32 w 116"/>
                  <a:gd name="T13" fmla="*/ 97 h 499"/>
                  <a:gd name="T14" fmla="*/ 0 w 116"/>
                  <a:gd name="T15" fmla="*/ 250 h 499"/>
                  <a:gd name="T16" fmla="*/ 33 w 116"/>
                  <a:gd name="T17" fmla="*/ 405 h 499"/>
                  <a:gd name="T18" fmla="*/ 111 w 116"/>
                  <a:gd name="T19" fmla="*/ 499 h 499"/>
                  <a:gd name="T20" fmla="*/ 116 w 116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494"/>
                    </a:moveTo>
                    <a:cubicBezTo>
                      <a:pt x="116" y="493"/>
                      <a:pt x="116" y="492"/>
                      <a:pt x="107" y="483"/>
                    </a:cubicBezTo>
                    <a:cubicBezTo>
                      <a:pt x="45" y="420"/>
                      <a:pt x="29" y="326"/>
                      <a:pt x="29" y="250"/>
                    </a:cubicBezTo>
                    <a:cubicBezTo>
                      <a:pt x="29" y="163"/>
                      <a:pt x="48" y="76"/>
                      <a:pt x="109" y="14"/>
                    </a:cubicBezTo>
                    <a:cubicBezTo>
                      <a:pt x="116" y="8"/>
                      <a:pt x="116" y="7"/>
                      <a:pt x="116" y="5"/>
                    </a:cubicBezTo>
                    <a:cubicBezTo>
                      <a:pt x="116" y="2"/>
                      <a:pt x="114" y="0"/>
                      <a:pt x="111" y="0"/>
                    </a:cubicBezTo>
                    <a:cubicBezTo>
                      <a:pt x="106" y="0"/>
                      <a:pt x="61" y="34"/>
                      <a:pt x="32" y="97"/>
                    </a:cubicBezTo>
                    <a:cubicBezTo>
                      <a:pt x="6" y="152"/>
                      <a:pt x="0" y="208"/>
                      <a:pt x="0" y="250"/>
                    </a:cubicBezTo>
                    <a:cubicBezTo>
                      <a:pt x="0" y="289"/>
                      <a:pt x="6" y="349"/>
                      <a:pt x="33" y="405"/>
                    </a:cubicBezTo>
                    <a:cubicBezTo>
                      <a:pt x="63" y="467"/>
                      <a:pt x="106" y="499"/>
                      <a:pt x="111" y="499"/>
                    </a:cubicBezTo>
                    <a:cubicBezTo>
                      <a:pt x="114" y="499"/>
                      <a:pt x="116" y="498"/>
                      <a:pt x="116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6">
                <a:extLst>
                  <a:ext uri="{FF2B5EF4-FFF2-40B4-BE49-F238E27FC236}">
                    <a16:creationId xmlns:a16="http://schemas.microsoft.com/office/drawing/2014/main" id="{2C9296AE-AAA3-4286-8E1A-F341BBED6B8C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7670802" y="658813"/>
                <a:ext cx="69850" cy="153988"/>
              </a:xfrm>
              <a:custGeom>
                <a:avLst/>
                <a:gdLst>
                  <a:gd name="T0" fmla="*/ 91 w 153"/>
                  <a:gd name="T1" fmla="*/ 113 h 318"/>
                  <a:gd name="T2" fmla="*/ 138 w 153"/>
                  <a:gd name="T3" fmla="*/ 113 h 318"/>
                  <a:gd name="T4" fmla="*/ 153 w 153"/>
                  <a:gd name="T5" fmla="*/ 103 h 318"/>
                  <a:gd name="T6" fmla="*/ 139 w 153"/>
                  <a:gd name="T7" fmla="*/ 97 h 318"/>
                  <a:gd name="T8" fmla="*/ 95 w 153"/>
                  <a:gd name="T9" fmla="*/ 97 h 318"/>
                  <a:gd name="T10" fmla="*/ 116 w 153"/>
                  <a:gd name="T11" fmla="*/ 14 h 318"/>
                  <a:gd name="T12" fmla="*/ 101 w 153"/>
                  <a:gd name="T13" fmla="*/ 0 h 318"/>
                  <a:gd name="T14" fmla="*/ 81 w 153"/>
                  <a:gd name="T15" fmla="*/ 18 h 318"/>
                  <a:gd name="T16" fmla="*/ 62 w 153"/>
                  <a:gd name="T17" fmla="*/ 97 h 318"/>
                  <a:gd name="T18" fmla="*/ 15 w 153"/>
                  <a:gd name="T19" fmla="*/ 97 h 318"/>
                  <a:gd name="T20" fmla="*/ 0 w 153"/>
                  <a:gd name="T21" fmla="*/ 107 h 318"/>
                  <a:gd name="T22" fmla="*/ 14 w 153"/>
                  <a:gd name="T23" fmla="*/ 113 h 318"/>
                  <a:gd name="T24" fmla="*/ 58 w 153"/>
                  <a:gd name="T25" fmla="*/ 113 h 318"/>
                  <a:gd name="T26" fmla="*/ 20 w 153"/>
                  <a:gd name="T27" fmla="*/ 272 h 318"/>
                  <a:gd name="T28" fmla="*/ 66 w 153"/>
                  <a:gd name="T29" fmla="*/ 318 h 318"/>
                  <a:gd name="T30" fmla="*/ 145 w 153"/>
                  <a:gd name="T31" fmla="*/ 241 h 318"/>
                  <a:gd name="T32" fmla="*/ 139 w 153"/>
                  <a:gd name="T33" fmla="*/ 236 h 318"/>
                  <a:gd name="T34" fmla="*/ 132 w 153"/>
                  <a:gd name="T35" fmla="*/ 243 h 318"/>
                  <a:gd name="T36" fmla="*/ 67 w 153"/>
                  <a:gd name="T37" fmla="*/ 307 h 318"/>
                  <a:gd name="T38" fmla="*/ 51 w 153"/>
                  <a:gd name="T39" fmla="*/ 284 h 318"/>
                  <a:gd name="T40" fmla="*/ 54 w 153"/>
                  <a:gd name="T41" fmla="*/ 260 h 318"/>
                  <a:gd name="T42" fmla="*/ 91 w 153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3" h="318">
                    <a:moveTo>
                      <a:pt x="91" y="113"/>
                    </a:moveTo>
                    <a:lnTo>
                      <a:pt x="138" y="113"/>
                    </a:lnTo>
                    <a:cubicBezTo>
                      <a:pt x="148" y="113"/>
                      <a:pt x="153" y="113"/>
                      <a:pt x="153" y="103"/>
                    </a:cubicBezTo>
                    <a:cubicBezTo>
                      <a:pt x="153" y="97"/>
                      <a:pt x="148" y="97"/>
                      <a:pt x="139" y="97"/>
                    </a:cubicBezTo>
                    <a:lnTo>
                      <a:pt x="95" y="97"/>
                    </a:lnTo>
                    <a:cubicBezTo>
                      <a:pt x="113" y="26"/>
                      <a:pt x="116" y="16"/>
                      <a:pt x="116" y="14"/>
                    </a:cubicBezTo>
                    <a:cubicBezTo>
                      <a:pt x="116" y="5"/>
                      <a:pt x="110" y="0"/>
                      <a:pt x="101" y="0"/>
                    </a:cubicBezTo>
                    <a:cubicBezTo>
                      <a:pt x="100" y="0"/>
                      <a:pt x="86" y="1"/>
                      <a:pt x="81" y="18"/>
                    </a:cubicBezTo>
                    <a:lnTo>
                      <a:pt x="62" y="97"/>
                    </a:lnTo>
                    <a:lnTo>
                      <a:pt x="15" y="97"/>
                    </a:lnTo>
                    <a:cubicBezTo>
                      <a:pt x="5" y="97"/>
                      <a:pt x="0" y="97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4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5" y="245"/>
                      <a:pt x="145" y="241"/>
                    </a:cubicBezTo>
                    <a:cubicBezTo>
                      <a:pt x="145" y="236"/>
                      <a:pt x="141" y="236"/>
                      <a:pt x="139" y="236"/>
                    </a:cubicBezTo>
                    <a:cubicBezTo>
                      <a:pt x="135" y="236"/>
                      <a:pt x="134" y="237"/>
                      <a:pt x="132" y="243"/>
                    </a:cubicBezTo>
                    <a:cubicBezTo>
                      <a:pt x="110" y="295"/>
                      <a:pt x="84" y="307"/>
                      <a:pt x="67" y="307"/>
                    </a:cubicBezTo>
                    <a:cubicBezTo>
                      <a:pt x="56" y="307"/>
                      <a:pt x="51" y="300"/>
                      <a:pt x="51" y="284"/>
                    </a:cubicBezTo>
                    <a:cubicBezTo>
                      <a:pt x="51" y="272"/>
                      <a:pt x="52" y="268"/>
                      <a:pt x="54" y="260"/>
                    </a:cubicBezTo>
                    <a:lnTo>
                      <a:pt x="91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7">
                <a:extLst>
                  <a:ext uri="{FF2B5EF4-FFF2-40B4-BE49-F238E27FC236}">
                    <a16:creationId xmlns:a16="http://schemas.microsoft.com/office/drawing/2014/main" id="{A8141853-8CA5-4BC5-9208-4B52FAA19884}"/>
                  </a:ext>
                </a:extLst>
              </p:cNvPr>
              <p:cNvSpPr>
                <a:spLocks noEditPoint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7823202" y="722313"/>
                <a:ext cx="149225" cy="55563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8">
                <a:extLst>
                  <a:ext uri="{FF2B5EF4-FFF2-40B4-BE49-F238E27FC236}">
                    <a16:creationId xmlns:a16="http://schemas.microsoft.com/office/drawing/2014/main" id="{782CC23D-0EB8-47AC-855F-B31A05BB5F18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8056565" y="649288"/>
                <a:ext cx="95250" cy="166688"/>
              </a:xfrm>
              <a:custGeom>
                <a:avLst/>
                <a:gdLst>
                  <a:gd name="T0" fmla="*/ 210 w 210"/>
                  <a:gd name="T1" fmla="*/ 173 h 343"/>
                  <a:gd name="T2" fmla="*/ 190 w 210"/>
                  <a:gd name="T3" fmla="*/ 56 h 343"/>
                  <a:gd name="T4" fmla="*/ 105 w 210"/>
                  <a:gd name="T5" fmla="*/ 0 h 343"/>
                  <a:gd name="T6" fmla="*/ 19 w 210"/>
                  <a:gd name="T7" fmla="*/ 59 h 343"/>
                  <a:gd name="T8" fmla="*/ 0 w 210"/>
                  <a:gd name="T9" fmla="*/ 173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3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7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7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3"/>
                    </a:moveTo>
                    <a:cubicBezTo>
                      <a:pt x="210" y="133"/>
                      <a:pt x="208" y="93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9" y="59"/>
                    </a:cubicBezTo>
                    <a:cubicBezTo>
                      <a:pt x="3" y="94"/>
                      <a:pt x="0" y="133"/>
                      <a:pt x="0" y="173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0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3"/>
                    </a:cubicBezTo>
                    <a:close/>
                    <a:moveTo>
                      <a:pt x="105" y="332"/>
                    </a:moveTo>
                    <a:cubicBezTo>
                      <a:pt x="85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7"/>
                    </a:cubicBezTo>
                    <a:cubicBezTo>
                      <a:pt x="42" y="135"/>
                      <a:pt x="42" y="102"/>
                      <a:pt x="46" y="75"/>
                    </a:cubicBezTo>
                    <a:cubicBezTo>
                      <a:pt x="55" y="16"/>
                      <a:pt x="92" y="11"/>
                      <a:pt x="105" y="11"/>
                    </a:cubicBezTo>
                    <a:cubicBezTo>
                      <a:pt x="121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7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7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9">
                <a:extLst>
                  <a:ext uri="{FF2B5EF4-FFF2-40B4-BE49-F238E27FC236}">
                    <a16:creationId xmlns:a16="http://schemas.microsoft.com/office/drawing/2014/main" id="{37738D90-BE81-43DA-8485-92F6D67CFDF1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8174040" y="630238"/>
                <a:ext cx="52388" cy="241300"/>
              </a:xfrm>
              <a:custGeom>
                <a:avLst/>
                <a:gdLst>
                  <a:gd name="T0" fmla="*/ 116 w 116"/>
                  <a:gd name="T1" fmla="*/ 250 h 499"/>
                  <a:gd name="T2" fmla="*/ 83 w 116"/>
                  <a:gd name="T3" fmla="*/ 94 h 499"/>
                  <a:gd name="T4" fmla="*/ 5 w 116"/>
                  <a:gd name="T5" fmla="*/ 0 h 499"/>
                  <a:gd name="T6" fmla="*/ 0 w 116"/>
                  <a:gd name="T7" fmla="*/ 5 h 499"/>
                  <a:gd name="T8" fmla="*/ 10 w 116"/>
                  <a:gd name="T9" fmla="*/ 17 h 499"/>
                  <a:gd name="T10" fmla="*/ 87 w 116"/>
                  <a:gd name="T11" fmla="*/ 250 h 499"/>
                  <a:gd name="T12" fmla="*/ 7 w 116"/>
                  <a:gd name="T13" fmla="*/ 486 h 499"/>
                  <a:gd name="T14" fmla="*/ 0 w 116"/>
                  <a:gd name="T15" fmla="*/ 494 h 499"/>
                  <a:gd name="T16" fmla="*/ 5 w 116"/>
                  <a:gd name="T17" fmla="*/ 499 h 499"/>
                  <a:gd name="T18" fmla="*/ 84 w 116"/>
                  <a:gd name="T19" fmla="*/ 402 h 499"/>
                  <a:gd name="T20" fmla="*/ 116 w 116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6" h="499">
                    <a:moveTo>
                      <a:pt x="116" y="250"/>
                    </a:moveTo>
                    <a:cubicBezTo>
                      <a:pt x="116" y="211"/>
                      <a:pt x="110" y="150"/>
                      <a:pt x="83" y="94"/>
                    </a:cubicBezTo>
                    <a:cubicBezTo>
                      <a:pt x="53" y="33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10" y="17"/>
                    </a:cubicBezTo>
                    <a:cubicBezTo>
                      <a:pt x="59" y="66"/>
                      <a:pt x="87" y="145"/>
                      <a:pt x="87" y="250"/>
                    </a:cubicBezTo>
                    <a:cubicBezTo>
                      <a:pt x="87" y="335"/>
                      <a:pt x="69" y="423"/>
                      <a:pt x="7" y="486"/>
                    </a:cubicBezTo>
                    <a:cubicBezTo>
                      <a:pt x="0" y="492"/>
                      <a:pt x="0" y="493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2"/>
                    </a:cubicBezTo>
                    <a:cubicBezTo>
                      <a:pt x="110" y="347"/>
                      <a:pt x="116" y="291"/>
                      <a:pt x="116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30">
                <a:extLst>
                  <a:ext uri="{FF2B5EF4-FFF2-40B4-BE49-F238E27FC236}">
                    <a16:creationId xmlns:a16="http://schemas.microsoft.com/office/drawing/2014/main" id="{C436D16D-6865-48B5-928D-949A7EA6B688}"/>
                  </a:ext>
                </a:extLst>
              </p:cNvPr>
              <p:cNvSpPr>
                <a:spLocks noEditPoints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324852" y="722313"/>
                <a:ext cx="149225" cy="55563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7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7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7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31">
                <a:extLst>
                  <a:ext uri="{FF2B5EF4-FFF2-40B4-BE49-F238E27FC236}">
                    <a16:creationId xmlns:a16="http://schemas.microsoft.com/office/drawing/2014/main" id="{DA3C669F-C83F-4165-944D-7544253718AD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8569327" y="746126"/>
                <a:ext cx="138113" cy="9525"/>
              </a:xfrm>
              <a:custGeom>
                <a:avLst/>
                <a:gdLst>
                  <a:gd name="T0" fmla="*/ 287 w 305"/>
                  <a:gd name="T1" fmla="*/ 20 h 20"/>
                  <a:gd name="T2" fmla="*/ 305 w 305"/>
                  <a:gd name="T3" fmla="*/ 10 h 20"/>
                  <a:gd name="T4" fmla="*/ 287 w 305"/>
                  <a:gd name="T5" fmla="*/ 0 h 20"/>
                  <a:gd name="T6" fmla="*/ 17 w 305"/>
                  <a:gd name="T7" fmla="*/ 0 h 20"/>
                  <a:gd name="T8" fmla="*/ 0 w 305"/>
                  <a:gd name="T9" fmla="*/ 10 h 20"/>
                  <a:gd name="T10" fmla="*/ 17 w 305"/>
                  <a:gd name="T11" fmla="*/ 20 h 20"/>
                  <a:gd name="T12" fmla="*/ 287 w 30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5" h="20">
                    <a:moveTo>
                      <a:pt x="287" y="20"/>
                    </a:moveTo>
                    <a:cubicBezTo>
                      <a:pt x="296" y="20"/>
                      <a:pt x="305" y="20"/>
                      <a:pt x="305" y="10"/>
                    </a:cubicBezTo>
                    <a:cubicBezTo>
                      <a:pt x="305" y="0"/>
                      <a:pt x="296" y="0"/>
                      <a:pt x="287" y="0"/>
                    </a:cubicBezTo>
                    <a:lnTo>
                      <a:pt x="17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7" y="20"/>
                    </a:cubicBezTo>
                    <a:lnTo>
                      <a:pt x="287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32">
                <a:extLst>
                  <a:ext uri="{FF2B5EF4-FFF2-40B4-BE49-F238E27FC236}">
                    <a16:creationId xmlns:a16="http://schemas.microsoft.com/office/drawing/2014/main" id="{E48EE682-0BEE-47ED-B478-AEEC79B7E507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8829677" y="487363"/>
                <a:ext cx="74613" cy="160338"/>
              </a:xfrm>
              <a:custGeom>
                <a:avLst/>
                <a:gdLst>
                  <a:gd name="T0" fmla="*/ 102 w 164"/>
                  <a:gd name="T1" fmla="*/ 13 h 332"/>
                  <a:gd name="T2" fmla="*/ 90 w 164"/>
                  <a:gd name="T3" fmla="*/ 0 h 332"/>
                  <a:gd name="T4" fmla="*/ 0 w 164"/>
                  <a:gd name="T5" fmla="*/ 32 h 332"/>
                  <a:gd name="T6" fmla="*/ 0 w 164"/>
                  <a:gd name="T7" fmla="*/ 47 h 332"/>
                  <a:gd name="T8" fmla="*/ 65 w 164"/>
                  <a:gd name="T9" fmla="*/ 34 h 332"/>
                  <a:gd name="T10" fmla="*/ 65 w 164"/>
                  <a:gd name="T11" fmla="*/ 293 h 332"/>
                  <a:gd name="T12" fmla="*/ 19 w 164"/>
                  <a:gd name="T13" fmla="*/ 317 h 332"/>
                  <a:gd name="T14" fmla="*/ 3 w 164"/>
                  <a:gd name="T15" fmla="*/ 317 h 332"/>
                  <a:gd name="T16" fmla="*/ 3 w 164"/>
                  <a:gd name="T17" fmla="*/ 332 h 332"/>
                  <a:gd name="T18" fmla="*/ 83 w 164"/>
                  <a:gd name="T19" fmla="*/ 331 h 332"/>
                  <a:gd name="T20" fmla="*/ 164 w 164"/>
                  <a:gd name="T21" fmla="*/ 332 h 332"/>
                  <a:gd name="T22" fmla="*/ 164 w 164"/>
                  <a:gd name="T23" fmla="*/ 317 h 332"/>
                  <a:gd name="T24" fmla="*/ 148 w 164"/>
                  <a:gd name="T25" fmla="*/ 317 h 332"/>
                  <a:gd name="T26" fmla="*/ 102 w 164"/>
                  <a:gd name="T27" fmla="*/ 293 h 332"/>
                  <a:gd name="T28" fmla="*/ 102 w 164"/>
                  <a:gd name="T29" fmla="*/ 1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4" h="332">
                    <a:moveTo>
                      <a:pt x="102" y="13"/>
                    </a:moveTo>
                    <a:cubicBezTo>
                      <a:pt x="102" y="1"/>
                      <a:pt x="102" y="0"/>
                      <a:pt x="90" y="0"/>
                    </a:cubicBezTo>
                    <a:cubicBezTo>
                      <a:pt x="59" y="32"/>
                      <a:pt x="16" y="32"/>
                      <a:pt x="0" y="32"/>
                    </a:cubicBezTo>
                    <a:lnTo>
                      <a:pt x="0" y="47"/>
                    </a:lnTo>
                    <a:cubicBezTo>
                      <a:pt x="10" y="47"/>
                      <a:pt x="39" y="47"/>
                      <a:pt x="65" y="34"/>
                    </a:cubicBezTo>
                    <a:lnTo>
                      <a:pt x="65" y="293"/>
                    </a:lnTo>
                    <a:cubicBezTo>
                      <a:pt x="65" y="311"/>
                      <a:pt x="63" y="317"/>
                      <a:pt x="19" y="317"/>
                    </a:cubicBezTo>
                    <a:lnTo>
                      <a:pt x="3" y="317"/>
                    </a:lnTo>
                    <a:lnTo>
                      <a:pt x="3" y="332"/>
                    </a:lnTo>
                    <a:cubicBezTo>
                      <a:pt x="20" y="331"/>
                      <a:pt x="63" y="331"/>
                      <a:pt x="83" y="331"/>
                    </a:cubicBezTo>
                    <a:cubicBezTo>
                      <a:pt x="103" y="331"/>
                      <a:pt x="147" y="331"/>
                      <a:pt x="164" y="332"/>
                    </a:cubicBezTo>
                    <a:lnTo>
                      <a:pt x="164" y="317"/>
                    </a:lnTo>
                    <a:lnTo>
                      <a:pt x="148" y="317"/>
                    </a:lnTo>
                    <a:cubicBezTo>
                      <a:pt x="103" y="317"/>
                      <a:pt x="102" y="311"/>
                      <a:pt x="102" y="293"/>
                    </a:cubicBezTo>
                    <a:lnTo>
                      <a:pt x="102" y="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34">
                <a:extLst>
                  <a:ext uri="{FF2B5EF4-FFF2-40B4-BE49-F238E27FC236}">
                    <a16:creationId xmlns:a16="http://schemas.microsoft.com/office/drawing/2014/main" id="{36C31835-B4F7-4146-8E23-62D32ED89BC4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8772527" y="815976"/>
                <a:ext cx="74613" cy="160338"/>
              </a:xfrm>
              <a:custGeom>
                <a:avLst/>
                <a:gdLst>
                  <a:gd name="T0" fmla="*/ 102 w 165"/>
                  <a:gd name="T1" fmla="*/ 13 h 332"/>
                  <a:gd name="T2" fmla="*/ 91 w 165"/>
                  <a:gd name="T3" fmla="*/ 0 h 332"/>
                  <a:gd name="T4" fmla="*/ 0 w 165"/>
                  <a:gd name="T5" fmla="*/ 32 h 332"/>
                  <a:gd name="T6" fmla="*/ 0 w 165"/>
                  <a:gd name="T7" fmla="*/ 47 h 332"/>
                  <a:gd name="T8" fmla="*/ 66 w 165"/>
                  <a:gd name="T9" fmla="*/ 34 h 332"/>
                  <a:gd name="T10" fmla="*/ 66 w 165"/>
                  <a:gd name="T11" fmla="*/ 293 h 332"/>
                  <a:gd name="T12" fmla="*/ 19 w 165"/>
                  <a:gd name="T13" fmla="*/ 317 h 332"/>
                  <a:gd name="T14" fmla="*/ 3 w 165"/>
                  <a:gd name="T15" fmla="*/ 317 h 332"/>
                  <a:gd name="T16" fmla="*/ 3 w 165"/>
                  <a:gd name="T17" fmla="*/ 332 h 332"/>
                  <a:gd name="T18" fmla="*/ 84 w 165"/>
                  <a:gd name="T19" fmla="*/ 331 h 332"/>
                  <a:gd name="T20" fmla="*/ 165 w 165"/>
                  <a:gd name="T21" fmla="*/ 332 h 332"/>
                  <a:gd name="T22" fmla="*/ 165 w 165"/>
                  <a:gd name="T23" fmla="*/ 317 h 332"/>
                  <a:gd name="T24" fmla="*/ 149 w 165"/>
                  <a:gd name="T25" fmla="*/ 317 h 332"/>
                  <a:gd name="T26" fmla="*/ 102 w 165"/>
                  <a:gd name="T27" fmla="*/ 293 h 332"/>
                  <a:gd name="T28" fmla="*/ 102 w 165"/>
                  <a:gd name="T29" fmla="*/ 13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5" h="332">
                    <a:moveTo>
                      <a:pt x="102" y="13"/>
                    </a:moveTo>
                    <a:cubicBezTo>
                      <a:pt x="102" y="1"/>
                      <a:pt x="102" y="0"/>
                      <a:pt x="91" y="0"/>
                    </a:cubicBezTo>
                    <a:cubicBezTo>
                      <a:pt x="60" y="32"/>
                      <a:pt x="16" y="32"/>
                      <a:pt x="0" y="32"/>
                    </a:cubicBezTo>
                    <a:lnTo>
                      <a:pt x="0" y="47"/>
                    </a:lnTo>
                    <a:cubicBezTo>
                      <a:pt x="10" y="47"/>
                      <a:pt x="40" y="47"/>
                      <a:pt x="66" y="34"/>
                    </a:cubicBezTo>
                    <a:lnTo>
                      <a:pt x="66" y="293"/>
                    </a:lnTo>
                    <a:cubicBezTo>
                      <a:pt x="66" y="311"/>
                      <a:pt x="64" y="317"/>
                      <a:pt x="19" y="317"/>
                    </a:cubicBezTo>
                    <a:lnTo>
                      <a:pt x="3" y="317"/>
                    </a:lnTo>
                    <a:lnTo>
                      <a:pt x="3" y="332"/>
                    </a:lnTo>
                    <a:cubicBezTo>
                      <a:pt x="21" y="331"/>
                      <a:pt x="64" y="331"/>
                      <a:pt x="84" y="331"/>
                    </a:cubicBezTo>
                    <a:cubicBezTo>
                      <a:pt x="104" y="331"/>
                      <a:pt x="147" y="331"/>
                      <a:pt x="165" y="332"/>
                    </a:cubicBezTo>
                    <a:lnTo>
                      <a:pt x="165" y="317"/>
                    </a:lnTo>
                    <a:lnTo>
                      <a:pt x="149" y="317"/>
                    </a:lnTo>
                    <a:cubicBezTo>
                      <a:pt x="104" y="317"/>
                      <a:pt x="102" y="311"/>
                      <a:pt x="102" y="293"/>
                    </a:cubicBezTo>
                    <a:lnTo>
                      <a:pt x="102" y="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35">
                <a:extLst>
                  <a:ext uri="{FF2B5EF4-FFF2-40B4-BE49-F238E27FC236}">
                    <a16:creationId xmlns:a16="http://schemas.microsoft.com/office/drawing/2014/main" id="{7B1D2E03-DDF2-489C-B971-6F54A46B0832}"/>
                  </a:ext>
                </a:extLst>
              </p:cNvPr>
              <p:cNvSpPr>
                <a:spLocks noEditPoint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8874127" y="815976"/>
                <a:ext cx="95250" cy="165100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6 h 343"/>
                  <a:gd name="T4" fmla="*/ 106 w 210"/>
                  <a:gd name="T5" fmla="*/ 0 h 343"/>
                  <a:gd name="T6" fmla="*/ 19 w 210"/>
                  <a:gd name="T7" fmla="*/ 59 h 343"/>
                  <a:gd name="T8" fmla="*/ 0 w 210"/>
                  <a:gd name="T9" fmla="*/ 172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2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6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6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8" y="93"/>
                      <a:pt x="190" y="56"/>
                    </a:cubicBezTo>
                    <a:cubicBezTo>
                      <a:pt x="167" y="8"/>
                      <a:pt x="127" y="0"/>
                      <a:pt x="106" y="0"/>
                    </a:cubicBezTo>
                    <a:cubicBezTo>
                      <a:pt x="76" y="0"/>
                      <a:pt x="39" y="13"/>
                      <a:pt x="19" y="59"/>
                    </a:cubicBezTo>
                    <a:cubicBezTo>
                      <a:pt x="3" y="94"/>
                      <a:pt x="0" y="132"/>
                      <a:pt x="0" y="172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1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2"/>
                    </a:cubicBezTo>
                    <a:close/>
                    <a:moveTo>
                      <a:pt x="105" y="332"/>
                    </a:moveTo>
                    <a:cubicBezTo>
                      <a:pt x="86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6"/>
                    </a:cubicBezTo>
                    <a:cubicBezTo>
                      <a:pt x="42" y="134"/>
                      <a:pt x="42" y="102"/>
                      <a:pt x="46" y="75"/>
                    </a:cubicBezTo>
                    <a:cubicBezTo>
                      <a:pt x="55" y="15"/>
                      <a:pt x="93" y="11"/>
                      <a:pt x="105" y="11"/>
                    </a:cubicBezTo>
                    <a:cubicBezTo>
                      <a:pt x="122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6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8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36">
                <a:extLst>
                  <a:ext uri="{FF2B5EF4-FFF2-40B4-BE49-F238E27FC236}">
                    <a16:creationId xmlns:a16="http://schemas.microsoft.com/office/drawing/2014/main" id="{444B1EA1-8AAF-4D11-B60D-F72813F383BB}"/>
                  </a:ext>
                </a:extLst>
              </p:cNvPr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9067802" y="669926"/>
                <a:ext cx="150813" cy="160338"/>
              </a:xfrm>
              <a:custGeom>
                <a:avLst/>
                <a:gdLst>
                  <a:gd name="T0" fmla="*/ 176 w 332"/>
                  <a:gd name="T1" fmla="*/ 177 h 333"/>
                  <a:gd name="T2" fmla="*/ 315 w 332"/>
                  <a:gd name="T3" fmla="*/ 177 h 333"/>
                  <a:gd name="T4" fmla="*/ 332 w 332"/>
                  <a:gd name="T5" fmla="*/ 167 h 333"/>
                  <a:gd name="T6" fmla="*/ 315 w 332"/>
                  <a:gd name="T7" fmla="*/ 157 h 333"/>
                  <a:gd name="T8" fmla="*/ 176 w 332"/>
                  <a:gd name="T9" fmla="*/ 157 h 333"/>
                  <a:gd name="T10" fmla="*/ 176 w 332"/>
                  <a:gd name="T11" fmla="*/ 17 h 333"/>
                  <a:gd name="T12" fmla="*/ 166 w 332"/>
                  <a:gd name="T13" fmla="*/ 0 h 333"/>
                  <a:gd name="T14" fmla="*/ 156 w 332"/>
                  <a:gd name="T15" fmla="*/ 17 h 333"/>
                  <a:gd name="T16" fmla="*/ 156 w 332"/>
                  <a:gd name="T17" fmla="*/ 157 h 333"/>
                  <a:gd name="T18" fmla="*/ 17 w 332"/>
                  <a:gd name="T19" fmla="*/ 157 h 333"/>
                  <a:gd name="T20" fmla="*/ 0 w 332"/>
                  <a:gd name="T21" fmla="*/ 167 h 333"/>
                  <a:gd name="T22" fmla="*/ 17 w 332"/>
                  <a:gd name="T23" fmla="*/ 177 h 333"/>
                  <a:gd name="T24" fmla="*/ 156 w 332"/>
                  <a:gd name="T25" fmla="*/ 177 h 333"/>
                  <a:gd name="T26" fmla="*/ 156 w 332"/>
                  <a:gd name="T27" fmla="*/ 316 h 333"/>
                  <a:gd name="T28" fmla="*/ 166 w 332"/>
                  <a:gd name="T29" fmla="*/ 333 h 333"/>
                  <a:gd name="T30" fmla="*/ 176 w 332"/>
                  <a:gd name="T31" fmla="*/ 316 h 333"/>
                  <a:gd name="T32" fmla="*/ 176 w 332"/>
                  <a:gd name="T33" fmla="*/ 177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3">
                    <a:moveTo>
                      <a:pt x="176" y="177"/>
                    </a:moveTo>
                    <a:lnTo>
                      <a:pt x="315" y="177"/>
                    </a:lnTo>
                    <a:cubicBezTo>
                      <a:pt x="322" y="177"/>
                      <a:pt x="332" y="177"/>
                      <a:pt x="332" y="167"/>
                    </a:cubicBezTo>
                    <a:cubicBezTo>
                      <a:pt x="332" y="157"/>
                      <a:pt x="322" y="157"/>
                      <a:pt x="315" y="157"/>
                    </a:cubicBezTo>
                    <a:lnTo>
                      <a:pt x="176" y="157"/>
                    </a:lnTo>
                    <a:lnTo>
                      <a:pt x="176" y="17"/>
                    </a:lnTo>
                    <a:cubicBezTo>
                      <a:pt x="176" y="10"/>
                      <a:pt x="176" y="0"/>
                      <a:pt x="166" y="0"/>
                    </a:cubicBezTo>
                    <a:cubicBezTo>
                      <a:pt x="156" y="0"/>
                      <a:pt x="156" y="10"/>
                      <a:pt x="156" y="17"/>
                    </a:cubicBezTo>
                    <a:lnTo>
                      <a:pt x="156" y="157"/>
                    </a:lnTo>
                    <a:lnTo>
                      <a:pt x="17" y="157"/>
                    </a:lnTo>
                    <a:cubicBezTo>
                      <a:pt x="10" y="157"/>
                      <a:pt x="0" y="157"/>
                      <a:pt x="0" y="167"/>
                    </a:cubicBezTo>
                    <a:cubicBezTo>
                      <a:pt x="0" y="177"/>
                      <a:pt x="10" y="177"/>
                      <a:pt x="17" y="177"/>
                    </a:cubicBezTo>
                    <a:lnTo>
                      <a:pt x="156" y="177"/>
                    </a:lnTo>
                    <a:lnTo>
                      <a:pt x="156" y="316"/>
                    </a:lnTo>
                    <a:cubicBezTo>
                      <a:pt x="156" y="323"/>
                      <a:pt x="156" y="333"/>
                      <a:pt x="166" y="333"/>
                    </a:cubicBezTo>
                    <a:cubicBezTo>
                      <a:pt x="176" y="333"/>
                      <a:pt x="176" y="323"/>
                      <a:pt x="176" y="316"/>
                    </a:cubicBezTo>
                    <a:lnTo>
                      <a:pt x="176" y="17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37">
                <a:extLst>
                  <a:ext uri="{FF2B5EF4-FFF2-40B4-BE49-F238E27FC236}">
                    <a16:creationId xmlns:a16="http://schemas.microsoft.com/office/drawing/2014/main" id="{19D774B3-B1E3-48B3-AD8E-1378594BA08E}"/>
                  </a:ext>
                </a:extLst>
              </p:cNvPr>
              <p:cNvSpPr>
                <a:spLocks noEditPoints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9288465" y="703263"/>
                <a:ext cx="106363" cy="158750"/>
              </a:xfrm>
              <a:custGeom>
                <a:avLst/>
                <a:gdLst>
                  <a:gd name="T0" fmla="*/ 1 w 235"/>
                  <a:gd name="T1" fmla="*/ 307 h 328"/>
                  <a:gd name="T2" fmla="*/ 0 w 235"/>
                  <a:gd name="T3" fmla="*/ 315 h 328"/>
                  <a:gd name="T4" fmla="*/ 13 w 235"/>
                  <a:gd name="T5" fmla="*/ 328 h 328"/>
                  <a:gd name="T6" fmla="*/ 31 w 235"/>
                  <a:gd name="T7" fmla="*/ 318 h 328"/>
                  <a:gd name="T8" fmla="*/ 63 w 235"/>
                  <a:gd name="T9" fmla="*/ 192 h 328"/>
                  <a:gd name="T10" fmla="*/ 112 w 235"/>
                  <a:gd name="T11" fmla="*/ 226 h 328"/>
                  <a:gd name="T12" fmla="*/ 235 w 235"/>
                  <a:gd name="T13" fmla="*/ 81 h 328"/>
                  <a:gd name="T14" fmla="*/ 166 w 235"/>
                  <a:gd name="T15" fmla="*/ 0 h 328"/>
                  <a:gd name="T16" fmla="*/ 50 w 235"/>
                  <a:gd name="T17" fmla="*/ 111 h 328"/>
                  <a:gd name="T18" fmla="*/ 1 w 235"/>
                  <a:gd name="T19" fmla="*/ 307 h 328"/>
                  <a:gd name="T20" fmla="*/ 112 w 235"/>
                  <a:gd name="T21" fmla="*/ 215 h 328"/>
                  <a:gd name="T22" fmla="*/ 69 w 235"/>
                  <a:gd name="T23" fmla="*/ 170 h 328"/>
                  <a:gd name="T24" fmla="*/ 73 w 235"/>
                  <a:gd name="T25" fmla="*/ 152 h 328"/>
                  <a:gd name="T26" fmla="*/ 103 w 235"/>
                  <a:gd name="T27" fmla="*/ 58 h 328"/>
                  <a:gd name="T28" fmla="*/ 165 w 235"/>
                  <a:gd name="T29" fmla="*/ 11 h 328"/>
                  <a:gd name="T30" fmla="*/ 199 w 235"/>
                  <a:gd name="T31" fmla="*/ 60 h 328"/>
                  <a:gd name="T32" fmla="*/ 171 w 235"/>
                  <a:gd name="T33" fmla="*/ 167 h 328"/>
                  <a:gd name="T34" fmla="*/ 112 w 235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5" h="328">
                    <a:moveTo>
                      <a:pt x="1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5" y="328"/>
                      <a:pt x="13" y="328"/>
                    </a:cubicBezTo>
                    <a:cubicBezTo>
                      <a:pt x="24" y="328"/>
                      <a:pt x="30" y="319"/>
                      <a:pt x="31" y="318"/>
                    </a:cubicBezTo>
                    <a:cubicBezTo>
                      <a:pt x="33" y="313"/>
                      <a:pt x="49" y="246"/>
                      <a:pt x="63" y="192"/>
                    </a:cubicBezTo>
                    <a:cubicBezTo>
                      <a:pt x="73" y="212"/>
                      <a:pt x="89" y="226"/>
                      <a:pt x="112" y="226"/>
                    </a:cubicBezTo>
                    <a:cubicBezTo>
                      <a:pt x="171" y="226"/>
                      <a:pt x="235" y="155"/>
                      <a:pt x="235" y="81"/>
                    </a:cubicBezTo>
                    <a:cubicBezTo>
                      <a:pt x="235" y="28"/>
                      <a:pt x="202" y="0"/>
                      <a:pt x="166" y="0"/>
                    </a:cubicBezTo>
                    <a:cubicBezTo>
                      <a:pt x="117" y="0"/>
                      <a:pt x="65" y="50"/>
                      <a:pt x="50" y="111"/>
                    </a:cubicBezTo>
                    <a:lnTo>
                      <a:pt x="1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0"/>
                    </a:cubicBezTo>
                    <a:cubicBezTo>
                      <a:pt x="69" y="168"/>
                      <a:pt x="71" y="158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4" y="22"/>
                      <a:pt x="149" y="11"/>
                      <a:pt x="165" y="11"/>
                    </a:cubicBezTo>
                    <a:cubicBezTo>
                      <a:pt x="183" y="11"/>
                      <a:pt x="199" y="25"/>
                      <a:pt x="199" y="60"/>
                    </a:cubicBezTo>
                    <a:cubicBezTo>
                      <a:pt x="199" y="87"/>
                      <a:pt x="185" y="143"/>
                      <a:pt x="171" y="167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A4E9CAF1-FB57-4110-820D-BC9713C86C0E}"/>
                  </a:ext>
                </a:extLst>
              </p:cNvPr>
              <p:cNvSpPr/>
              <p:nvPr>
                <p:custDataLst>
                  <p:tags r:id="rId15"/>
                </p:custDataLst>
              </p:nvPr>
            </p:nvSpPr>
            <p:spPr>
              <a:xfrm>
                <a:off x="8753477" y="746125"/>
                <a:ext cx="225426" cy="9526"/>
              </a:xfrm>
              <a:custGeom>
                <a:avLst/>
                <a:gdLst/>
                <a:ahLst/>
                <a:cxnLst/>
                <a:rect l="0" t="0" r="0" b="0"/>
                <a:pathLst>
                  <a:path w="225426" h="9526">
                    <a:moveTo>
                      <a:pt x="0" y="9525"/>
                    </a:moveTo>
                    <a:lnTo>
                      <a:pt x="225425" y="9525"/>
                    </a:lnTo>
                    <a:lnTo>
                      <a:pt x="22542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2FF4BF33-3860-4DDD-8280-6420CDC765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69408"/>
            <a:ext cx="5084924" cy="30705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B20E58C-C8B3-4762-9B00-0371B1F8169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343" y="1669408"/>
            <a:ext cx="5084922" cy="30705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A8EF596-B322-409C-B58A-78ACCF11FA74}"/>
              </a:ext>
            </a:extLst>
          </p:cNvPr>
          <p:cNvSpPr txBox="1"/>
          <p:nvPr/>
        </p:nvSpPr>
        <p:spPr>
          <a:xfrm>
            <a:off x="381000" y="4901151"/>
            <a:ext cx="510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 speed strongly suppressed at large field values</a:t>
            </a: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43C8E411-B83D-41C0-AF4E-6957FC17EB33}"/>
              </a:ext>
            </a:extLst>
          </p:cNvPr>
          <p:cNvSpPr/>
          <p:nvPr/>
        </p:nvSpPr>
        <p:spPr>
          <a:xfrm>
            <a:off x="573538" y="5392164"/>
            <a:ext cx="440270" cy="264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7B2495A-8523-4B78-AA07-D88BA1300827}"/>
              </a:ext>
            </a:extLst>
          </p:cNvPr>
          <p:cNvSpPr txBox="1"/>
          <p:nvPr/>
        </p:nvSpPr>
        <p:spPr>
          <a:xfrm>
            <a:off x="1013808" y="5201125"/>
            <a:ext cx="3826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Justifies Taylor methods in that regime (only local structure relevant)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23C3B2-96ED-4CC5-BC62-8D9BA8167F6C}"/>
              </a:ext>
            </a:extLst>
          </p:cNvPr>
          <p:cNvSpPr txBox="1"/>
          <p:nvPr/>
        </p:nvSpPr>
        <p:spPr>
          <a:xfrm>
            <a:off x="7730180" y="4901151"/>
            <a:ext cx="308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Derivatives are easily available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C8D222-4498-4089-BEE2-AC4B8EF7FD87}"/>
              </a:ext>
            </a:extLst>
          </p:cNvPr>
          <p:cNvSpPr txBox="1"/>
          <p:nvPr/>
        </p:nvSpPr>
        <p:spPr>
          <a:xfrm>
            <a:off x="2273825" y="1300076"/>
            <a:ext cx="1323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Wave speed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BF4E514-1754-4B24-974C-51F0EF8F9023}"/>
              </a:ext>
            </a:extLst>
          </p:cNvPr>
          <p:cNvSpPr txBox="1"/>
          <p:nvPr/>
        </p:nvSpPr>
        <p:spPr>
          <a:xfrm>
            <a:off x="8744076" y="1301665"/>
            <a:ext cx="1112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Curvature</a:t>
            </a:r>
          </a:p>
        </p:txBody>
      </p:sp>
    </p:spTree>
    <p:extLst>
      <p:ext uri="{BB962C8B-B14F-4D97-AF65-F5344CB8AC3E}">
        <p14:creationId xmlns:p14="http://schemas.microsoft.com/office/powerpoint/2010/main" val="263010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AC64A-6579-4B80-9F58-A9BF6DB9E1FF}"/>
              </a:ext>
            </a:extLst>
          </p:cNvPr>
          <p:cNvSpPr txBox="1"/>
          <p:nvPr/>
        </p:nvSpPr>
        <p:spPr>
          <a:xfrm>
            <a:off x="4244232" y="2782014"/>
            <a:ext cx="3703536" cy="646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Riemann problem</a:t>
            </a:r>
          </a:p>
        </p:txBody>
      </p:sp>
    </p:spTree>
    <p:extLst>
      <p:ext uri="{BB962C8B-B14F-4D97-AF65-F5344CB8AC3E}">
        <p14:creationId xmlns:p14="http://schemas.microsoft.com/office/powerpoint/2010/main" val="25131727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743111-0FAA-45A5-82EC-8FAC1C147431}"/>
              </a:ext>
            </a:extLst>
          </p:cNvPr>
          <p:cNvSpPr txBox="1"/>
          <p:nvPr/>
        </p:nvSpPr>
        <p:spPr>
          <a:xfrm>
            <a:off x="381000" y="343004"/>
            <a:ext cx="2532289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Riemann problem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A12F2C-C2C0-4E92-9CEC-CC8DBD4DA78A}"/>
              </a:ext>
            </a:extLst>
          </p:cNvPr>
          <p:cNvSpPr txBox="1"/>
          <p:nvPr/>
        </p:nvSpPr>
        <p:spPr>
          <a:xfrm>
            <a:off x="1404203" y="1230823"/>
            <a:ext cx="9383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Information flows from large to small field values and is faster for smaller values of the derivative!</a:t>
            </a:r>
          </a:p>
          <a:p>
            <a:pPr algn="ctr"/>
            <a:r>
              <a:rPr lang="en-GB" dirty="0"/>
              <a:t>What does this imply for discontinuities?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0ABAF2-C03A-4759-9782-9C16BC03C7CC}"/>
              </a:ext>
            </a:extLst>
          </p:cNvPr>
          <p:cNvSpPr txBox="1"/>
          <p:nvPr/>
        </p:nvSpPr>
        <p:spPr>
          <a:xfrm>
            <a:off x="381000" y="3233166"/>
            <a:ext cx="3045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Consider the initial conditions: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525DB80-CE47-4D9F-8B18-1D666F2EBB1B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7130023" y="288036"/>
            <a:ext cx="3262314" cy="620713"/>
            <a:chOff x="1398588" y="3051175"/>
            <a:chExt cx="3262314" cy="620713"/>
          </a:xfrm>
        </p:grpSpPr>
        <p:sp>
          <p:nvSpPr>
            <p:cNvPr id="11" name="Freeform 226">
              <a:extLst>
                <a:ext uri="{FF2B5EF4-FFF2-40B4-BE49-F238E27FC236}">
                  <a16:creationId xmlns:a16="http://schemas.microsoft.com/office/drawing/2014/main" id="{DC0DB383-2FC5-4180-8470-D80E13B67C6D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1398588" y="3257550"/>
              <a:ext cx="123825" cy="230188"/>
            </a:xfrm>
            <a:custGeom>
              <a:avLst/>
              <a:gdLst>
                <a:gd name="T0" fmla="*/ 156 w 249"/>
                <a:gd name="T1" fmla="*/ 152 h 454"/>
                <a:gd name="T2" fmla="*/ 199 w 249"/>
                <a:gd name="T3" fmla="*/ 152 h 454"/>
                <a:gd name="T4" fmla="*/ 214 w 249"/>
                <a:gd name="T5" fmla="*/ 142 h 454"/>
                <a:gd name="T6" fmla="*/ 201 w 249"/>
                <a:gd name="T7" fmla="*/ 137 h 454"/>
                <a:gd name="T8" fmla="*/ 159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5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4 h 454"/>
                <a:gd name="T22" fmla="*/ 249 w 249"/>
                <a:gd name="T23" fmla="*/ 34 h 454"/>
                <a:gd name="T24" fmla="*/ 205 w 249"/>
                <a:gd name="T25" fmla="*/ 0 h 454"/>
                <a:gd name="T26" fmla="*/ 142 w 249"/>
                <a:gd name="T27" fmla="*/ 58 h 454"/>
                <a:gd name="T28" fmla="*/ 125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5 w 249"/>
                <a:gd name="T39" fmla="*/ 349 h 454"/>
                <a:gd name="T40" fmla="*/ 42 w 249"/>
                <a:gd name="T41" fmla="*/ 443 h 454"/>
                <a:gd name="T42" fmla="*/ 18 w 249"/>
                <a:gd name="T43" fmla="*/ 434 h 454"/>
                <a:gd name="T44" fmla="*/ 46 w 249"/>
                <a:gd name="T45" fmla="*/ 407 h 454"/>
                <a:gd name="T46" fmla="*/ 27 w 249"/>
                <a:gd name="T47" fmla="*/ 390 h 454"/>
                <a:gd name="T48" fmla="*/ 0 w 249"/>
                <a:gd name="T49" fmla="*/ 420 h 454"/>
                <a:gd name="T50" fmla="*/ 42 w 249"/>
                <a:gd name="T51" fmla="*/ 454 h 454"/>
                <a:gd name="T52" fmla="*/ 98 w 249"/>
                <a:gd name="T53" fmla="*/ 406 h 454"/>
                <a:gd name="T54" fmla="*/ 126 w 249"/>
                <a:gd name="T55" fmla="*/ 310 h 454"/>
                <a:gd name="T56" fmla="*/ 156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6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7"/>
                    <a:pt x="209" y="137"/>
                    <a:pt x="201" y="137"/>
                  </a:cubicBezTo>
                  <a:lnTo>
                    <a:pt x="159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6" y="18"/>
                    <a:pt x="195" y="11"/>
                    <a:pt x="205" y="11"/>
                  </a:cubicBezTo>
                  <a:cubicBezTo>
                    <a:pt x="207" y="11"/>
                    <a:pt x="220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5" y="0"/>
                  </a:cubicBezTo>
                  <a:cubicBezTo>
                    <a:pt x="188" y="0"/>
                    <a:pt x="157" y="9"/>
                    <a:pt x="142" y="58"/>
                  </a:cubicBezTo>
                  <a:cubicBezTo>
                    <a:pt x="139" y="69"/>
                    <a:pt x="137" y="74"/>
                    <a:pt x="125" y="137"/>
                  </a:cubicBezTo>
                  <a:lnTo>
                    <a:pt x="91" y="137"/>
                  </a:lnTo>
                  <a:cubicBezTo>
                    <a:pt x="81" y="137"/>
                    <a:pt x="76" y="137"/>
                    <a:pt x="76" y="146"/>
                  </a:cubicBezTo>
                  <a:cubicBezTo>
                    <a:pt x="76" y="152"/>
                    <a:pt x="80" y="152"/>
                    <a:pt x="90" y="152"/>
                  </a:cubicBezTo>
                  <a:lnTo>
                    <a:pt x="123" y="152"/>
                  </a:lnTo>
                  <a:lnTo>
                    <a:pt x="85" y="349"/>
                  </a:lnTo>
                  <a:cubicBezTo>
                    <a:pt x="76" y="398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3"/>
                    <a:pt x="46" y="415"/>
                    <a:pt x="46" y="407"/>
                  </a:cubicBezTo>
                  <a:cubicBezTo>
                    <a:pt x="46" y="396"/>
                    <a:pt x="37" y="390"/>
                    <a:pt x="27" y="390"/>
                  </a:cubicBezTo>
                  <a:cubicBezTo>
                    <a:pt x="14" y="390"/>
                    <a:pt x="0" y="401"/>
                    <a:pt x="0" y="420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89" y="425"/>
                    <a:pt x="98" y="406"/>
                  </a:cubicBezTo>
                  <a:cubicBezTo>
                    <a:pt x="114" y="374"/>
                    <a:pt x="126" y="314"/>
                    <a:pt x="126" y="310"/>
                  </a:cubicBezTo>
                  <a:lnTo>
                    <a:pt x="156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27">
              <a:extLst>
                <a:ext uri="{FF2B5EF4-FFF2-40B4-BE49-F238E27FC236}">
                  <a16:creationId xmlns:a16="http://schemas.microsoft.com/office/drawing/2014/main" id="{36A5CE2B-1ADC-4667-A2E1-745C5FE5AF29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1557338" y="3246438"/>
              <a:ext cx="58738" cy="252413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49 h 499"/>
                <a:gd name="T6" fmla="*/ 109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28">
              <a:extLst>
                <a:ext uri="{FF2B5EF4-FFF2-40B4-BE49-F238E27FC236}">
                  <a16:creationId xmlns:a16="http://schemas.microsoft.com/office/drawing/2014/main" id="{069CC22E-5BA2-4DAD-87C8-2BDA637FBCCB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1635126" y="3276600"/>
              <a:ext cx="76200" cy="16192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6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1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229">
              <a:extLst>
                <a:ext uri="{FF2B5EF4-FFF2-40B4-BE49-F238E27FC236}">
                  <a16:creationId xmlns:a16="http://schemas.microsoft.com/office/drawing/2014/main" id="{29B0DFB1-24A9-4353-A2C1-9F5DA9C9DCA3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1739901" y="3408363"/>
              <a:ext cx="28575" cy="7620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6 h 149"/>
                <a:gd name="T16" fmla="*/ 8 w 59"/>
                <a:gd name="T17" fmla="*/ 144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1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30">
              <a:extLst>
                <a:ext uri="{FF2B5EF4-FFF2-40B4-BE49-F238E27FC236}">
                  <a16:creationId xmlns:a16="http://schemas.microsoft.com/office/drawing/2014/main" id="{44A6A4FF-82DC-48B4-9171-929EFDFF3127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1835151" y="3324225"/>
              <a:ext cx="128588" cy="114300"/>
            </a:xfrm>
            <a:custGeom>
              <a:avLst/>
              <a:gdLst>
                <a:gd name="T0" fmla="*/ 161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7 h 226"/>
                <a:gd name="T20" fmla="*/ 223 w 257"/>
                <a:gd name="T21" fmla="*/ 53 h 226"/>
                <a:gd name="T22" fmla="*/ 231 w 257"/>
                <a:gd name="T23" fmla="*/ 19 h 226"/>
                <a:gd name="T24" fmla="*/ 216 w 257"/>
                <a:gd name="T25" fmla="*/ 6 h 226"/>
                <a:gd name="T26" fmla="*/ 197 w 257"/>
                <a:gd name="T27" fmla="*/ 23 h 226"/>
                <a:gd name="T28" fmla="*/ 159 w 257"/>
                <a:gd name="T29" fmla="*/ 173 h 226"/>
                <a:gd name="T30" fmla="*/ 103 w 257"/>
                <a:gd name="T31" fmla="*/ 215 h 226"/>
                <a:gd name="T32" fmla="*/ 72 w 257"/>
                <a:gd name="T33" fmla="*/ 174 h 226"/>
                <a:gd name="T34" fmla="*/ 99 w 257"/>
                <a:gd name="T35" fmla="*/ 73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8 h 226"/>
                <a:gd name="T50" fmla="*/ 69 w 257"/>
                <a:gd name="T51" fmla="*/ 62 h 226"/>
                <a:gd name="T52" fmla="*/ 40 w 257"/>
                <a:gd name="T53" fmla="*/ 166 h 226"/>
                <a:gd name="T54" fmla="*/ 101 w 257"/>
                <a:gd name="T55" fmla="*/ 226 h 226"/>
                <a:gd name="T56" fmla="*/ 161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1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5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7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9" y="175"/>
                    <a:pt x="139" y="215"/>
                    <a:pt x="103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6" y="107"/>
                    <a:pt x="99" y="73"/>
                  </a:cubicBezTo>
                  <a:cubicBezTo>
                    <a:pt x="105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9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30"/>
                    <a:pt x="46" y="11"/>
                    <a:pt x="65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2" y="54"/>
                    <a:pt x="69" y="62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1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31">
              <a:extLst>
                <a:ext uri="{FF2B5EF4-FFF2-40B4-BE49-F238E27FC236}">
                  <a16:creationId xmlns:a16="http://schemas.microsoft.com/office/drawing/2014/main" id="{433B5E60-A3D1-4B6C-BDE9-1B38CC5CAB4C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1984376" y="3246438"/>
              <a:ext cx="57150" cy="252413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3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1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232">
              <a:extLst>
                <a:ext uri="{FF2B5EF4-FFF2-40B4-BE49-F238E27FC236}">
                  <a16:creationId xmlns:a16="http://schemas.microsoft.com/office/drawing/2014/main" id="{E2696CCC-A7E3-4782-8070-1ABD94322D63}"/>
                </a:ext>
              </a:extLst>
            </p:cNvPr>
            <p:cNvSpPr>
              <a:spLocks noEditPoints="1"/>
            </p:cNvSpPr>
            <p:nvPr>
              <p:custDataLst>
                <p:tags r:id="rId27"/>
              </p:custDataLst>
            </p:nvPr>
          </p:nvSpPr>
          <p:spPr bwMode="auto">
            <a:xfrm>
              <a:off x="2147888" y="3343275"/>
              <a:ext cx="165100" cy="58738"/>
            </a:xfrm>
            <a:custGeom>
              <a:avLst/>
              <a:gdLst>
                <a:gd name="T0" fmla="*/ 315 w 332"/>
                <a:gd name="T1" fmla="*/ 20 h 116"/>
                <a:gd name="T2" fmla="*/ 332 w 332"/>
                <a:gd name="T3" fmla="*/ 10 h 116"/>
                <a:gd name="T4" fmla="*/ 315 w 332"/>
                <a:gd name="T5" fmla="*/ 0 h 116"/>
                <a:gd name="T6" fmla="*/ 16 w 332"/>
                <a:gd name="T7" fmla="*/ 0 h 116"/>
                <a:gd name="T8" fmla="*/ 0 w 332"/>
                <a:gd name="T9" fmla="*/ 10 h 116"/>
                <a:gd name="T10" fmla="*/ 17 w 332"/>
                <a:gd name="T11" fmla="*/ 20 h 116"/>
                <a:gd name="T12" fmla="*/ 315 w 332"/>
                <a:gd name="T13" fmla="*/ 20 h 116"/>
                <a:gd name="T14" fmla="*/ 315 w 332"/>
                <a:gd name="T15" fmla="*/ 116 h 116"/>
                <a:gd name="T16" fmla="*/ 332 w 332"/>
                <a:gd name="T17" fmla="*/ 106 h 116"/>
                <a:gd name="T18" fmla="*/ 315 w 332"/>
                <a:gd name="T19" fmla="*/ 96 h 116"/>
                <a:gd name="T20" fmla="*/ 17 w 332"/>
                <a:gd name="T21" fmla="*/ 96 h 116"/>
                <a:gd name="T22" fmla="*/ 0 w 332"/>
                <a:gd name="T23" fmla="*/ 106 h 116"/>
                <a:gd name="T24" fmla="*/ 16 w 332"/>
                <a:gd name="T25" fmla="*/ 116 h 116"/>
                <a:gd name="T26" fmla="*/ 315 w 332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6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6"/>
                  </a:moveTo>
                  <a:cubicBezTo>
                    <a:pt x="322" y="116"/>
                    <a:pt x="332" y="116"/>
                    <a:pt x="332" y="106"/>
                  </a:cubicBezTo>
                  <a:cubicBezTo>
                    <a:pt x="332" y="96"/>
                    <a:pt x="322" y="96"/>
                    <a:pt x="315" y="96"/>
                  </a:cubicBezTo>
                  <a:lnTo>
                    <a:pt x="17" y="96"/>
                  </a:lnTo>
                  <a:cubicBezTo>
                    <a:pt x="10" y="96"/>
                    <a:pt x="0" y="96"/>
                    <a:pt x="0" y="106"/>
                  </a:cubicBezTo>
                  <a:cubicBezTo>
                    <a:pt x="0" y="116"/>
                    <a:pt x="10" y="116"/>
                    <a:pt x="16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33">
              <a:extLst>
                <a:ext uri="{FF2B5EF4-FFF2-40B4-BE49-F238E27FC236}">
                  <a16:creationId xmlns:a16="http://schemas.microsoft.com/office/drawing/2014/main" id="{C28ACBD2-EB89-4AEE-A452-034149E098DB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2416176" y="3367088"/>
              <a:ext cx="150813" cy="9525"/>
            </a:xfrm>
            <a:custGeom>
              <a:avLst/>
              <a:gdLst>
                <a:gd name="T0" fmla="*/ 287 w 305"/>
                <a:gd name="T1" fmla="*/ 20 h 20"/>
                <a:gd name="T2" fmla="*/ 305 w 305"/>
                <a:gd name="T3" fmla="*/ 10 h 20"/>
                <a:gd name="T4" fmla="*/ 287 w 305"/>
                <a:gd name="T5" fmla="*/ 0 h 20"/>
                <a:gd name="T6" fmla="*/ 18 w 305"/>
                <a:gd name="T7" fmla="*/ 0 h 20"/>
                <a:gd name="T8" fmla="*/ 0 w 305"/>
                <a:gd name="T9" fmla="*/ 10 h 20"/>
                <a:gd name="T10" fmla="*/ 18 w 305"/>
                <a:gd name="T11" fmla="*/ 20 h 20"/>
                <a:gd name="T12" fmla="*/ 287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7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7" y="0"/>
                  </a:cubicBezTo>
                  <a:lnTo>
                    <a:pt x="18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8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234">
              <a:extLst>
                <a:ext uri="{FF2B5EF4-FFF2-40B4-BE49-F238E27FC236}">
                  <a16:creationId xmlns:a16="http://schemas.microsoft.com/office/drawing/2014/main" id="{A8F4A6C9-9CF0-4C45-A644-0D119E0D9763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2835276" y="3087688"/>
              <a:ext cx="157163" cy="176213"/>
            </a:xfrm>
            <a:custGeom>
              <a:avLst/>
              <a:gdLst>
                <a:gd name="T0" fmla="*/ 316 w 316"/>
                <a:gd name="T1" fmla="*/ 271 h 351"/>
                <a:gd name="T2" fmla="*/ 303 w 316"/>
                <a:gd name="T3" fmla="*/ 271 h 351"/>
                <a:gd name="T4" fmla="*/ 294 w 316"/>
                <a:gd name="T5" fmla="*/ 307 h 351"/>
                <a:gd name="T6" fmla="*/ 261 w 316"/>
                <a:gd name="T7" fmla="*/ 319 h 351"/>
                <a:gd name="T8" fmla="*/ 221 w 316"/>
                <a:gd name="T9" fmla="*/ 319 h 351"/>
                <a:gd name="T10" fmla="*/ 266 w 316"/>
                <a:gd name="T11" fmla="*/ 234 h 351"/>
                <a:gd name="T12" fmla="*/ 310 w 316"/>
                <a:gd name="T13" fmla="*/ 125 h 351"/>
                <a:gd name="T14" fmla="*/ 158 w 316"/>
                <a:gd name="T15" fmla="*/ 0 h 351"/>
                <a:gd name="T16" fmla="*/ 6 w 316"/>
                <a:gd name="T17" fmla="*/ 125 h 351"/>
                <a:gd name="T18" fmla="*/ 50 w 316"/>
                <a:gd name="T19" fmla="*/ 234 h 351"/>
                <a:gd name="T20" fmla="*/ 94 w 316"/>
                <a:gd name="T21" fmla="*/ 319 h 351"/>
                <a:gd name="T22" fmla="*/ 54 w 316"/>
                <a:gd name="T23" fmla="*/ 319 h 351"/>
                <a:gd name="T24" fmla="*/ 21 w 316"/>
                <a:gd name="T25" fmla="*/ 308 h 351"/>
                <a:gd name="T26" fmla="*/ 13 w 316"/>
                <a:gd name="T27" fmla="*/ 271 h 351"/>
                <a:gd name="T28" fmla="*/ 0 w 316"/>
                <a:gd name="T29" fmla="*/ 271 h 351"/>
                <a:gd name="T30" fmla="*/ 17 w 316"/>
                <a:gd name="T31" fmla="*/ 351 h 351"/>
                <a:gd name="T32" fmla="*/ 96 w 316"/>
                <a:gd name="T33" fmla="*/ 351 h 351"/>
                <a:gd name="T34" fmla="*/ 109 w 316"/>
                <a:gd name="T35" fmla="*/ 341 h 351"/>
                <a:gd name="T36" fmla="*/ 82 w 316"/>
                <a:gd name="T37" fmla="*/ 230 h 351"/>
                <a:gd name="T38" fmla="*/ 57 w 316"/>
                <a:gd name="T39" fmla="*/ 124 h 351"/>
                <a:gd name="T40" fmla="*/ 158 w 316"/>
                <a:gd name="T41" fmla="*/ 11 h 351"/>
                <a:gd name="T42" fmla="*/ 258 w 316"/>
                <a:gd name="T43" fmla="*/ 124 h 351"/>
                <a:gd name="T44" fmla="*/ 230 w 316"/>
                <a:gd name="T45" fmla="*/ 241 h 351"/>
                <a:gd name="T46" fmla="*/ 207 w 316"/>
                <a:gd name="T47" fmla="*/ 341 h 351"/>
                <a:gd name="T48" fmla="*/ 220 w 316"/>
                <a:gd name="T49" fmla="*/ 351 h 351"/>
                <a:gd name="T50" fmla="*/ 299 w 316"/>
                <a:gd name="T51" fmla="*/ 351 h 351"/>
                <a:gd name="T52" fmla="*/ 316 w 316"/>
                <a:gd name="T53" fmla="*/ 271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6" h="351">
                  <a:moveTo>
                    <a:pt x="316" y="271"/>
                  </a:moveTo>
                  <a:lnTo>
                    <a:pt x="303" y="271"/>
                  </a:lnTo>
                  <a:cubicBezTo>
                    <a:pt x="301" y="284"/>
                    <a:pt x="299" y="295"/>
                    <a:pt x="294" y="307"/>
                  </a:cubicBezTo>
                  <a:cubicBezTo>
                    <a:pt x="292" y="315"/>
                    <a:pt x="290" y="319"/>
                    <a:pt x="261" y="319"/>
                  </a:cubicBezTo>
                  <a:lnTo>
                    <a:pt x="221" y="319"/>
                  </a:lnTo>
                  <a:cubicBezTo>
                    <a:pt x="228" y="291"/>
                    <a:pt x="243" y="267"/>
                    <a:pt x="266" y="234"/>
                  </a:cubicBezTo>
                  <a:cubicBezTo>
                    <a:pt x="289" y="199"/>
                    <a:pt x="310" y="164"/>
                    <a:pt x="310" y="125"/>
                  </a:cubicBezTo>
                  <a:cubicBezTo>
                    <a:pt x="310" y="56"/>
                    <a:pt x="242" y="0"/>
                    <a:pt x="158" y="0"/>
                  </a:cubicBezTo>
                  <a:cubicBezTo>
                    <a:pt x="72" y="0"/>
                    <a:pt x="6" y="57"/>
                    <a:pt x="6" y="125"/>
                  </a:cubicBezTo>
                  <a:cubicBezTo>
                    <a:pt x="6" y="164"/>
                    <a:pt x="26" y="199"/>
                    <a:pt x="50" y="234"/>
                  </a:cubicBezTo>
                  <a:cubicBezTo>
                    <a:pt x="72" y="267"/>
                    <a:pt x="88" y="291"/>
                    <a:pt x="94" y="319"/>
                  </a:cubicBezTo>
                  <a:lnTo>
                    <a:pt x="54" y="319"/>
                  </a:lnTo>
                  <a:cubicBezTo>
                    <a:pt x="26" y="319"/>
                    <a:pt x="24" y="315"/>
                    <a:pt x="21" y="308"/>
                  </a:cubicBezTo>
                  <a:cubicBezTo>
                    <a:pt x="18" y="296"/>
                    <a:pt x="15" y="283"/>
                    <a:pt x="13" y="271"/>
                  </a:cubicBezTo>
                  <a:lnTo>
                    <a:pt x="0" y="271"/>
                  </a:lnTo>
                  <a:lnTo>
                    <a:pt x="17" y="351"/>
                  </a:lnTo>
                  <a:lnTo>
                    <a:pt x="96" y="351"/>
                  </a:lnTo>
                  <a:cubicBezTo>
                    <a:pt x="107" y="351"/>
                    <a:pt x="109" y="351"/>
                    <a:pt x="109" y="341"/>
                  </a:cubicBezTo>
                  <a:cubicBezTo>
                    <a:pt x="109" y="306"/>
                    <a:pt x="93" y="262"/>
                    <a:pt x="82" y="230"/>
                  </a:cubicBezTo>
                  <a:cubicBezTo>
                    <a:pt x="71" y="201"/>
                    <a:pt x="57" y="162"/>
                    <a:pt x="57" y="124"/>
                  </a:cubicBezTo>
                  <a:cubicBezTo>
                    <a:pt x="57" y="45"/>
                    <a:pt x="112" y="11"/>
                    <a:pt x="158" y="11"/>
                  </a:cubicBezTo>
                  <a:cubicBezTo>
                    <a:pt x="205" y="11"/>
                    <a:pt x="258" y="47"/>
                    <a:pt x="258" y="124"/>
                  </a:cubicBezTo>
                  <a:cubicBezTo>
                    <a:pt x="258" y="162"/>
                    <a:pt x="245" y="200"/>
                    <a:pt x="230" y="241"/>
                  </a:cubicBezTo>
                  <a:cubicBezTo>
                    <a:pt x="223" y="262"/>
                    <a:pt x="207" y="307"/>
                    <a:pt x="207" y="341"/>
                  </a:cubicBezTo>
                  <a:cubicBezTo>
                    <a:pt x="207" y="351"/>
                    <a:pt x="208" y="351"/>
                    <a:pt x="220" y="351"/>
                  </a:cubicBezTo>
                  <a:lnTo>
                    <a:pt x="299" y="351"/>
                  </a:lnTo>
                  <a:lnTo>
                    <a:pt x="316" y="27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235">
              <a:extLst>
                <a:ext uri="{FF2B5EF4-FFF2-40B4-BE49-F238E27FC236}">
                  <a16:creationId xmlns:a16="http://schemas.microsoft.com/office/drawing/2014/main" id="{D9D9EE4C-02C3-43FF-B8C2-AEFB5BEC4118}"/>
                </a:ext>
              </a:extLst>
            </p:cNvPr>
            <p:cNvSpPr>
              <a:spLocks noEditPoints="1"/>
            </p:cNvSpPr>
            <p:nvPr>
              <p:custDataLst>
                <p:tags r:id="rId30"/>
              </p:custDataLst>
            </p:nvPr>
          </p:nvSpPr>
          <p:spPr bwMode="auto">
            <a:xfrm>
              <a:off x="3014663" y="3179763"/>
              <a:ext cx="88900" cy="125413"/>
            </a:xfrm>
            <a:custGeom>
              <a:avLst/>
              <a:gdLst>
                <a:gd name="T0" fmla="*/ 178 w 179"/>
                <a:gd name="T1" fmla="*/ 11 h 246"/>
                <a:gd name="T2" fmla="*/ 179 w 179"/>
                <a:gd name="T3" fmla="*/ 5 h 246"/>
                <a:gd name="T4" fmla="*/ 174 w 179"/>
                <a:gd name="T5" fmla="*/ 0 h 246"/>
                <a:gd name="T6" fmla="*/ 129 w 179"/>
                <a:gd name="T7" fmla="*/ 4 h 246"/>
                <a:gd name="T8" fmla="*/ 121 w 179"/>
                <a:gd name="T9" fmla="*/ 12 h 246"/>
                <a:gd name="T10" fmla="*/ 131 w 179"/>
                <a:gd name="T11" fmla="*/ 17 h 246"/>
                <a:gd name="T12" fmla="*/ 147 w 179"/>
                <a:gd name="T13" fmla="*/ 22 h 246"/>
                <a:gd name="T14" fmla="*/ 146 w 179"/>
                <a:gd name="T15" fmla="*/ 30 h 246"/>
                <a:gd name="T16" fmla="*/ 126 w 179"/>
                <a:gd name="T17" fmla="*/ 109 h 246"/>
                <a:gd name="T18" fmla="*/ 90 w 179"/>
                <a:gd name="T19" fmla="*/ 88 h 246"/>
                <a:gd name="T20" fmla="*/ 0 w 179"/>
                <a:gd name="T21" fmla="*/ 188 h 246"/>
                <a:gd name="T22" fmla="*/ 53 w 179"/>
                <a:gd name="T23" fmla="*/ 246 h 246"/>
                <a:gd name="T24" fmla="*/ 102 w 179"/>
                <a:gd name="T25" fmla="*/ 221 h 246"/>
                <a:gd name="T26" fmla="*/ 138 w 179"/>
                <a:gd name="T27" fmla="*/ 246 h 246"/>
                <a:gd name="T28" fmla="*/ 166 w 179"/>
                <a:gd name="T29" fmla="*/ 227 h 246"/>
                <a:gd name="T30" fmla="*/ 178 w 179"/>
                <a:gd name="T31" fmla="*/ 192 h 246"/>
                <a:gd name="T32" fmla="*/ 172 w 179"/>
                <a:gd name="T33" fmla="*/ 188 h 246"/>
                <a:gd name="T34" fmla="*/ 165 w 179"/>
                <a:gd name="T35" fmla="*/ 199 h 246"/>
                <a:gd name="T36" fmla="*/ 139 w 179"/>
                <a:gd name="T37" fmla="*/ 236 h 246"/>
                <a:gd name="T38" fmla="*/ 128 w 179"/>
                <a:gd name="T39" fmla="*/ 219 h 246"/>
                <a:gd name="T40" fmla="*/ 129 w 179"/>
                <a:gd name="T41" fmla="*/ 205 h 246"/>
                <a:gd name="T42" fmla="*/ 178 w 179"/>
                <a:gd name="T43" fmla="*/ 11 h 246"/>
                <a:gd name="T44" fmla="*/ 104 w 179"/>
                <a:gd name="T45" fmla="*/ 199 h 246"/>
                <a:gd name="T46" fmla="*/ 86 w 179"/>
                <a:gd name="T47" fmla="*/ 222 h 246"/>
                <a:gd name="T48" fmla="*/ 54 w 179"/>
                <a:gd name="T49" fmla="*/ 236 h 246"/>
                <a:gd name="T50" fmla="*/ 28 w 179"/>
                <a:gd name="T51" fmla="*/ 202 h 246"/>
                <a:gd name="T52" fmla="*/ 47 w 179"/>
                <a:gd name="T53" fmla="*/ 131 h 246"/>
                <a:gd name="T54" fmla="*/ 90 w 179"/>
                <a:gd name="T55" fmla="*/ 98 h 246"/>
                <a:gd name="T56" fmla="*/ 121 w 179"/>
                <a:gd name="T57" fmla="*/ 129 h 246"/>
                <a:gd name="T58" fmla="*/ 120 w 179"/>
                <a:gd name="T59" fmla="*/ 133 h 246"/>
                <a:gd name="T60" fmla="*/ 104 w 179"/>
                <a:gd name="T61" fmla="*/ 19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246">
                  <a:moveTo>
                    <a:pt x="178" y="11"/>
                  </a:moveTo>
                  <a:cubicBezTo>
                    <a:pt x="178" y="10"/>
                    <a:pt x="179" y="5"/>
                    <a:pt x="179" y="5"/>
                  </a:cubicBezTo>
                  <a:cubicBezTo>
                    <a:pt x="179" y="3"/>
                    <a:pt x="178" y="0"/>
                    <a:pt x="174" y="0"/>
                  </a:cubicBezTo>
                  <a:cubicBezTo>
                    <a:pt x="167" y="0"/>
                    <a:pt x="138" y="3"/>
                    <a:pt x="129" y="4"/>
                  </a:cubicBezTo>
                  <a:cubicBezTo>
                    <a:pt x="126" y="4"/>
                    <a:pt x="121" y="4"/>
                    <a:pt x="121" y="12"/>
                  </a:cubicBezTo>
                  <a:cubicBezTo>
                    <a:pt x="121" y="17"/>
                    <a:pt x="126" y="17"/>
                    <a:pt x="131" y="17"/>
                  </a:cubicBezTo>
                  <a:cubicBezTo>
                    <a:pt x="147" y="17"/>
                    <a:pt x="147" y="19"/>
                    <a:pt x="147" y="22"/>
                  </a:cubicBezTo>
                  <a:cubicBezTo>
                    <a:pt x="147" y="24"/>
                    <a:pt x="147" y="26"/>
                    <a:pt x="146" y="30"/>
                  </a:cubicBezTo>
                  <a:lnTo>
                    <a:pt x="126" y="109"/>
                  </a:lnTo>
                  <a:cubicBezTo>
                    <a:pt x="119" y="98"/>
                    <a:pt x="107" y="88"/>
                    <a:pt x="90" y="88"/>
                  </a:cubicBezTo>
                  <a:cubicBezTo>
                    <a:pt x="45" y="88"/>
                    <a:pt x="0" y="138"/>
                    <a:pt x="0" y="188"/>
                  </a:cubicBezTo>
                  <a:cubicBezTo>
                    <a:pt x="0" y="222"/>
                    <a:pt x="23" y="246"/>
                    <a:pt x="53" y="246"/>
                  </a:cubicBezTo>
                  <a:cubicBezTo>
                    <a:pt x="72" y="246"/>
                    <a:pt x="88" y="235"/>
                    <a:pt x="102" y="221"/>
                  </a:cubicBezTo>
                  <a:cubicBezTo>
                    <a:pt x="109" y="242"/>
                    <a:pt x="129" y="246"/>
                    <a:pt x="138" y="246"/>
                  </a:cubicBezTo>
                  <a:cubicBezTo>
                    <a:pt x="151" y="246"/>
                    <a:pt x="159" y="238"/>
                    <a:pt x="166" y="227"/>
                  </a:cubicBezTo>
                  <a:cubicBezTo>
                    <a:pt x="173" y="214"/>
                    <a:pt x="178" y="194"/>
                    <a:pt x="178" y="192"/>
                  </a:cubicBezTo>
                  <a:cubicBezTo>
                    <a:pt x="178" y="188"/>
                    <a:pt x="173" y="188"/>
                    <a:pt x="172" y="188"/>
                  </a:cubicBezTo>
                  <a:cubicBezTo>
                    <a:pt x="167" y="188"/>
                    <a:pt x="167" y="189"/>
                    <a:pt x="165" y="199"/>
                  </a:cubicBezTo>
                  <a:cubicBezTo>
                    <a:pt x="161" y="215"/>
                    <a:pt x="154" y="236"/>
                    <a:pt x="139" y="236"/>
                  </a:cubicBezTo>
                  <a:cubicBezTo>
                    <a:pt x="130" y="236"/>
                    <a:pt x="128" y="228"/>
                    <a:pt x="128" y="219"/>
                  </a:cubicBezTo>
                  <a:cubicBezTo>
                    <a:pt x="128" y="212"/>
                    <a:pt x="128" y="209"/>
                    <a:pt x="129" y="205"/>
                  </a:cubicBezTo>
                  <a:lnTo>
                    <a:pt x="178" y="11"/>
                  </a:lnTo>
                  <a:close/>
                  <a:moveTo>
                    <a:pt x="104" y="199"/>
                  </a:moveTo>
                  <a:cubicBezTo>
                    <a:pt x="101" y="209"/>
                    <a:pt x="94" y="215"/>
                    <a:pt x="86" y="222"/>
                  </a:cubicBezTo>
                  <a:cubicBezTo>
                    <a:pt x="83" y="225"/>
                    <a:pt x="69" y="236"/>
                    <a:pt x="54" y="236"/>
                  </a:cubicBezTo>
                  <a:cubicBezTo>
                    <a:pt x="41" y="236"/>
                    <a:pt x="28" y="227"/>
                    <a:pt x="28" y="202"/>
                  </a:cubicBezTo>
                  <a:cubicBezTo>
                    <a:pt x="28" y="184"/>
                    <a:pt x="38" y="145"/>
                    <a:pt x="47" y="131"/>
                  </a:cubicBezTo>
                  <a:cubicBezTo>
                    <a:pt x="63" y="103"/>
                    <a:pt x="80" y="98"/>
                    <a:pt x="90" y="98"/>
                  </a:cubicBezTo>
                  <a:cubicBezTo>
                    <a:pt x="114" y="98"/>
                    <a:pt x="121" y="125"/>
                    <a:pt x="121" y="129"/>
                  </a:cubicBezTo>
                  <a:cubicBezTo>
                    <a:pt x="121" y="130"/>
                    <a:pt x="120" y="132"/>
                    <a:pt x="120" y="133"/>
                  </a:cubicBezTo>
                  <a:lnTo>
                    <a:pt x="104" y="1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37">
              <a:extLst>
                <a:ext uri="{FF2B5EF4-FFF2-40B4-BE49-F238E27FC236}">
                  <a16:creationId xmlns:a16="http://schemas.microsoft.com/office/drawing/2014/main" id="{CFB0DEA1-BE83-4B45-B6F6-15CFE9FDD51B}"/>
                </a:ext>
              </a:extLst>
            </p:cNvPr>
            <p:cNvSpPr>
              <a:spLocks noEditPoints="1"/>
            </p:cNvSpPr>
            <p:nvPr>
              <p:custDataLst>
                <p:tags r:id="rId31"/>
              </p:custDataLst>
            </p:nvPr>
          </p:nvSpPr>
          <p:spPr bwMode="auto">
            <a:xfrm>
              <a:off x="2627313" y="3432175"/>
              <a:ext cx="117475" cy="179388"/>
            </a:xfrm>
            <a:custGeom>
              <a:avLst/>
              <a:gdLst>
                <a:gd name="T0" fmla="*/ 238 w 238"/>
                <a:gd name="T1" fmla="*/ 6 h 352"/>
                <a:gd name="T2" fmla="*/ 231 w 238"/>
                <a:gd name="T3" fmla="*/ 0 h 352"/>
                <a:gd name="T4" fmla="*/ 168 w 238"/>
                <a:gd name="T5" fmla="*/ 6 h 352"/>
                <a:gd name="T6" fmla="*/ 161 w 238"/>
                <a:gd name="T7" fmla="*/ 15 h 352"/>
                <a:gd name="T8" fmla="*/ 173 w 238"/>
                <a:gd name="T9" fmla="*/ 21 h 352"/>
                <a:gd name="T10" fmla="*/ 198 w 238"/>
                <a:gd name="T11" fmla="*/ 30 h 352"/>
                <a:gd name="T12" fmla="*/ 196 w 238"/>
                <a:gd name="T13" fmla="*/ 40 h 352"/>
                <a:gd name="T14" fmla="*/ 166 w 238"/>
                <a:gd name="T15" fmla="*/ 158 h 352"/>
                <a:gd name="T16" fmla="*/ 120 w 238"/>
                <a:gd name="T17" fmla="*/ 126 h 352"/>
                <a:gd name="T18" fmla="*/ 0 w 238"/>
                <a:gd name="T19" fmla="*/ 272 h 352"/>
                <a:gd name="T20" fmla="*/ 66 w 238"/>
                <a:gd name="T21" fmla="*/ 352 h 352"/>
                <a:gd name="T22" fmla="*/ 131 w 238"/>
                <a:gd name="T23" fmla="*/ 315 h 352"/>
                <a:gd name="T24" fmla="*/ 177 w 238"/>
                <a:gd name="T25" fmla="*/ 352 h 352"/>
                <a:gd name="T26" fmla="*/ 214 w 238"/>
                <a:gd name="T27" fmla="*/ 325 h 352"/>
                <a:gd name="T28" fmla="*/ 229 w 238"/>
                <a:gd name="T29" fmla="*/ 275 h 352"/>
                <a:gd name="T30" fmla="*/ 223 w 238"/>
                <a:gd name="T31" fmla="*/ 270 h 352"/>
                <a:gd name="T32" fmla="*/ 216 w 238"/>
                <a:gd name="T33" fmla="*/ 279 h 352"/>
                <a:gd name="T34" fmla="*/ 178 w 238"/>
                <a:gd name="T35" fmla="*/ 341 h 352"/>
                <a:gd name="T36" fmla="*/ 163 w 238"/>
                <a:gd name="T37" fmla="*/ 318 h 352"/>
                <a:gd name="T38" fmla="*/ 166 w 238"/>
                <a:gd name="T39" fmla="*/ 294 h 352"/>
                <a:gd name="T40" fmla="*/ 238 w 238"/>
                <a:gd name="T41" fmla="*/ 6 h 352"/>
                <a:gd name="T42" fmla="*/ 134 w 238"/>
                <a:gd name="T43" fmla="*/ 287 h 352"/>
                <a:gd name="T44" fmla="*/ 124 w 238"/>
                <a:gd name="T45" fmla="*/ 306 h 352"/>
                <a:gd name="T46" fmla="*/ 67 w 238"/>
                <a:gd name="T47" fmla="*/ 341 h 352"/>
                <a:gd name="T48" fmla="*/ 36 w 238"/>
                <a:gd name="T49" fmla="*/ 294 h 352"/>
                <a:gd name="T50" fmla="*/ 63 w 238"/>
                <a:gd name="T51" fmla="*/ 185 h 352"/>
                <a:gd name="T52" fmla="*/ 121 w 238"/>
                <a:gd name="T53" fmla="*/ 137 h 352"/>
                <a:gd name="T54" fmla="*/ 160 w 238"/>
                <a:gd name="T55" fmla="*/ 181 h 352"/>
                <a:gd name="T56" fmla="*/ 159 w 238"/>
                <a:gd name="T57" fmla="*/ 190 h 352"/>
                <a:gd name="T58" fmla="*/ 134 w 238"/>
                <a:gd name="T59" fmla="*/ 287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38" h="352">
                  <a:moveTo>
                    <a:pt x="238" y="6"/>
                  </a:moveTo>
                  <a:cubicBezTo>
                    <a:pt x="238" y="5"/>
                    <a:pt x="238" y="0"/>
                    <a:pt x="231" y="0"/>
                  </a:cubicBezTo>
                  <a:cubicBezTo>
                    <a:pt x="224" y="0"/>
                    <a:pt x="176" y="5"/>
                    <a:pt x="168" y="6"/>
                  </a:cubicBezTo>
                  <a:cubicBezTo>
                    <a:pt x="164" y="6"/>
                    <a:pt x="161" y="9"/>
                    <a:pt x="161" y="15"/>
                  </a:cubicBezTo>
                  <a:cubicBezTo>
                    <a:pt x="161" y="21"/>
                    <a:pt x="165" y="21"/>
                    <a:pt x="173" y="21"/>
                  </a:cubicBezTo>
                  <a:cubicBezTo>
                    <a:pt x="197" y="21"/>
                    <a:pt x="198" y="25"/>
                    <a:pt x="198" y="30"/>
                  </a:cubicBezTo>
                  <a:lnTo>
                    <a:pt x="196" y="40"/>
                  </a:lnTo>
                  <a:lnTo>
                    <a:pt x="166" y="158"/>
                  </a:lnTo>
                  <a:cubicBezTo>
                    <a:pt x="157" y="140"/>
                    <a:pt x="143" y="126"/>
                    <a:pt x="120" y="126"/>
                  </a:cubicBezTo>
                  <a:cubicBezTo>
                    <a:pt x="62" y="126"/>
                    <a:pt x="0" y="200"/>
                    <a:pt x="0" y="272"/>
                  </a:cubicBezTo>
                  <a:cubicBezTo>
                    <a:pt x="0" y="319"/>
                    <a:pt x="28" y="352"/>
                    <a:pt x="66" y="352"/>
                  </a:cubicBezTo>
                  <a:cubicBezTo>
                    <a:pt x="76" y="352"/>
                    <a:pt x="101" y="350"/>
                    <a:pt x="131" y="315"/>
                  </a:cubicBezTo>
                  <a:cubicBezTo>
                    <a:pt x="135" y="336"/>
                    <a:pt x="153" y="352"/>
                    <a:pt x="177" y="352"/>
                  </a:cubicBezTo>
                  <a:cubicBezTo>
                    <a:pt x="194" y="352"/>
                    <a:pt x="206" y="341"/>
                    <a:pt x="214" y="325"/>
                  </a:cubicBezTo>
                  <a:cubicBezTo>
                    <a:pt x="222" y="307"/>
                    <a:pt x="229" y="276"/>
                    <a:pt x="229" y="275"/>
                  </a:cubicBezTo>
                  <a:cubicBezTo>
                    <a:pt x="229" y="270"/>
                    <a:pt x="224" y="270"/>
                    <a:pt x="223" y="270"/>
                  </a:cubicBezTo>
                  <a:cubicBezTo>
                    <a:pt x="218" y="270"/>
                    <a:pt x="217" y="272"/>
                    <a:pt x="216" y="279"/>
                  </a:cubicBezTo>
                  <a:cubicBezTo>
                    <a:pt x="207" y="312"/>
                    <a:pt x="198" y="341"/>
                    <a:pt x="178" y="341"/>
                  </a:cubicBezTo>
                  <a:cubicBezTo>
                    <a:pt x="164" y="341"/>
                    <a:pt x="163" y="328"/>
                    <a:pt x="163" y="318"/>
                  </a:cubicBezTo>
                  <a:cubicBezTo>
                    <a:pt x="163" y="306"/>
                    <a:pt x="164" y="303"/>
                    <a:pt x="166" y="294"/>
                  </a:cubicBezTo>
                  <a:lnTo>
                    <a:pt x="238" y="6"/>
                  </a:lnTo>
                  <a:close/>
                  <a:moveTo>
                    <a:pt x="134" y="287"/>
                  </a:moveTo>
                  <a:cubicBezTo>
                    <a:pt x="131" y="296"/>
                    <a:pt x="131" y="297"/>
                    <a:pt x="124" y="306"/>
                  </a:cubicBezTo>
                  <a:cubicBezTo>
                    <a:pt x="102" y="333"/>
                    <a:pt x="81" y="341"/>
                    <a:pt x="67" y="341"/>
                  </a:cubicBezTo>
                  <a:cubicBezTo>
                    <a:pt x="43" y="341"/>
                    <a:pt x="36" y="314"/>
                    <a:pt x="36" y="294"/>
                  </a:cubicBezTo>
                  <a:cubicBezTo>
                    <a:pt x="36" y="269"/>
                    <a:pt x="51" y="208"/>
                    <a:pt x="63" y="185"/>
                  </a:cubicBezTo>
                  <a:cubicBezTo>
                    <a:pt x="78" y="156"/>
                    <a:pt x="101" y="137"/>
                    <a:pt x="121" y="137"/>
                  </a:cubicBezTo>
                  <a:cubicBezTo>
                    <a:pt x="153" y="137"/>
                    <a:pt x="160" y="178"/>
                    <a:pt x="160" y="181"/>
                  </a:cubicBezTo>
                  <a:cubicBezTo>
                    <a:pt x="160" y="184"/>
                    <a:pt x="159" y="187"/>
                    <a:pt x="159" y="190"/>
                  </a:cubicBezTo>
                  <a:lnTo>
                    <a:pt x="134" y="28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38">
              <a:extLst>
                <a:ext uri="{FF2B5EF4-FFF2-40B4-BE49-F238E27FC236}">
                  <a16:creationId xmlns:a16="http://schemas.microsoft.com/office/drawing/2014/main" id="{26985E18-D5CC-4641-9FC3-A20DCBD2EDCF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2770188" y="3419475"/>
              <a:ext cx="57150" cy="252413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49 h 499"/>
                <a:gd name="T6" fmla="*/ 109 w 115"/>
                <a:gd name="T7" fmla="*/ 13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49 h 499"/>
                <a:gd name="T16" fmla="*/ 33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2"/>
                    <a:pt x="115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1" y="33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5" y="499"/>
                    <a:pt x="110" y="499"/>
                  </a:cubicBezTo>
                  <a:cubicBezTo>
                    <a:pt x="113" y="499"/>
                    <a:pt x="115" y="497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39">
              <a:extLst>
                <a:ext uri="{FF2B5EF4-FFF2-40B4-BE49-F238E27FC236}">
                  <a16:creationId xmlns:a16="http://schemas.microsoft.com/office/drawing/2014/main" id="{205B61C2-FF5C-4B9B-84F5-BD1A021026E8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2854326" y="3440113"/>
              <a:ext cx="98425" cy="168275"/>
            </a:xfrm>
            <a:custGeom>
              <a:avLst/>
              <a:gdLst>
                <a:gd name="T0" fmla="*/ 38 w 199"/>
                <a:gd name="T1" fmla="*/ 294 h 333"/>
                <a:gd name="T2" fmla="*/ 91 w 199"/>
                <a:gd name="T3" fmla="*/ 243 h 333"/>
                <a:gd name="T4" fmla="*/ 199 w 199"/>
                <a:gd name="T5" fmla="*/ 97 h 333"/>
                <a:gd name="T6" fmla="*/ 93 w 199"/>
                <a:gd name="T7" fmla="*/ 0 h 333"/>
                <a:gd name="T8" fmla="*/ 0 w 199"/>
                <a:gd name="T9" fmla="*/ 91 h 333"/>
                <a:gd name="T10" fmla="*/ 26 w 199"/>
                <a:gd name="T11" fmla="*/ 119 h 333"/>
                <a:gd name="T12" fmla="*/ 52 w 199"/>
                <a:gd name="T13" fmla="*/ 92 h 333"/>
                <a:gd name="T14" fmla="*/ 26 w 199"/>
                <a:gd name="T15" fmla="*/ 66 h 333"/>
                <a:gd name="T16" fmla="*/ 19 w 199"/>
                <a:gd name="T17" fmla="*/ 67 h 333"/>
                <a:gd name="T18" fmla="*/ 87 w 199"/>
                <a:gd name="T19" fmla="*/ 16 h 333"/>
                <a:gd name="T20" fmla="*/ 154 w 199"/>
                <a:gd name="T21" fmla="*/ 97 h 333"/>
                <a:gd name="T22" fmla="*/ 101 w 199"/>
                <a:gd name="T23" fmla="*/ 208 h 333"/>
                <a:gd name="T24" fmla="*/ 6 w 199"/>
                <a:gd name="T25" fmla="*/ 314 h 333"/>
                <a:gd name="T26" fmla="*/ 0 w 199"/>
                <a:gd name="T27" fmla="*/ 333 h 333"/>
                <a:gd name="T28" fmla="*/ 185 w 199"/>
                <a:gd name="T29" fmla="*/ 333 h 333"/>
                <a:gd name="T30" fmla="*/ 199 w 199"/>
                <a:gd name="T31" fmla="*/ 246 h 333"/>
                <a:gd name="T32" fmla="*/ 187 w 199"/>
                <a:gd name="T33" fmla="*/ 246 h 333"/>
                <a:gd name="T34" fmla="*/ 176 w 199"/>
                <a:gd name="T35" fmla="*/ 290 h 333"/>
                <a:gd name="T36" fmla="*/ 128 w 199"/>
                <a:gd name="T37" fmla="*/ 294 h 333"/>
                <a:gd name="T38" fmla="*/ 38 w 199"/>
                <a:gd name="T39" fmla="*/ 29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" h="333">
                  <a:moveTo>
                    <a:pt x="38" y="294"/>
                  </a:moveTo>
                  <a:lnTo>
                    <a:pt x="91" y="243"/>
                  </a:lnTo>
                  <a:cubicBezTo>
                    <a:pt x="169" y="174"/>
                    <a:pt x="199" y="147"/>
                    <a:pt x="199" y="97"/>
                  </a:cubicBezTo>
                  <a:cubicBezTo>
                    <a:pt x="199" y="40"/>
                    <a:pt x="154" y="0"/>
                    <a:pt x="93" y="0"/>
                  </a:cubicBezTo>
                  <a:cubicBezTo>
                    <a:pt x="37" y="0"/>
                    <a:pt x="0" y="46"/>
                    <a:pt x="0" y="91"/>
                  </a:cubicBezTo>
                  <a:cubicBezTo>
                    <a:pt x="0" y="119"/>
                    <a:pt x="25" y="119"/>
                    <a:pt x="26" y="119"/>
                  </a:cubicBezTo>
                  <a:cubicBezTo>
                    <a:pt x="35" y="119"/>
                    <a:pt x="52" y="113"/>
                    <a:pt x="52" y="92"/>
                  </a:cubicBezTo>
                  <a:cubicBezTo>
                    <a:pt x="52" y="79"/>
                    <a:pt x="43" y="66"/>
                    <a:pt x="26" y="66"/>
                  </a:cubicBezTo>
                  <a:cubicBezTo>
                    <a:pt x="22" y="66"/>
                    <a:pt x="21" y="66"/>
                    <a:pt x="19" y="67"/>
                  </a:cubicBezTo>
                  <a:cubicBezTo>
                    <a:pt x="31" y="34"/>
                    <a:pt x="58" y="16"/>
                    <a:pt x="87" y="16"/>
                  </a:cubicBezTo>
                  <a:cubicBezTo>
                    <a:pt x="132" y="16"/>
                    <a:pt x="154" y="56"/>
                    <a:pt x="154" y="97"/>
                  </a:cubicBezTo>
                  <a:cubicBezTo>
                    <a:pt x="154" y="137"/>
                    <a:pt x="129" y="177"/>
                    <a:pt x="101" y="208"/>
                  </a:cubicBezTo>
                  <a:lnTo>
                    <a:pt x="6" y="314"/>
                  </a:lnTo>
                  <a:cubicBezTo>
                    <a:pt x="0" y="320"/>
                    <a:pt x="0" y="321"/>
                    <a:pt x="0" y="333"/>
                  </a:cubicBezTo>
                  <a:lnTo>
                    <a:pt x="185" y="333"/>
                  </a:lnTo>
                  <a:lnTo>
                    <a:pt x="199" y="246"/>
                  </a:lnTo>
                  <a:lnTo>
                    <a:pt x="187" y="246"/>
                  </a:lnTo>
                  <a:cubicBezTo>
                    <a:pt x="184" y="261"/>
                    <a:pt x="181" y="283"/>
                    <a:pt x="176" y="290"/>
                  </a:cubicBezTo>
                  <a:cubicBezTo>
                    <a:pt x="172" y="294"/>
                    <a:pt x="139" y="294"/>
                    <a:pt x="128" y="294"/>
                  </a:cubicBezTo>
                  <a:lnTo>
                    <a:pt x="38" y="2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40">
              <a:extLst>
                <a:ext uri="{FF2B5EF4-FFF2-40B4-BE49-F238E27FC236}">
                  <a16:creationId xmlns:a16="http://schemas.microsoft.com/office/drawing/2014/main" id="{751B9CF9-B431-4B62-8E20-DF539A2C38A3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2971801" y="3500438"/>
              <a:ext cx="133350" cy="111125"/>
            </a:xfrm>
            <a:custGeom>
              <a:avLst/>
              <a:gdLst>
                <a:gd name="T0" fmla="*/ 118 w 269"/>
                <a:gd name="T1" fmla="*/ 29 h 220"/>
                <a:gd name="T2" fmla="*/ 175 w 269"/>
                <a:gd name="T3" fmla="*/ 29 h 220"/>
                <a:gd name="T4" fmla="*/ 154 w 269"/>
                <a:gd name="T5" fmla="*/ 157 h 220"/>
                <a:gd name="T6" fmla="*/ 158 w 269"/>
                <a:gd name="T7" fmla="*/ 195 h 220"/>
                <a:gd name="T8" fmla="*/ 176 w 269"/>
                <a:gd name="T9" fmla="*/ 220 h 220"/>
                <a:gd name="T10" fmla="*/ 196 w 269"/>
                <a:gd name="T11" fmla="*/ 201 h 220"/>
                <a:gd name="T12" fmla="*/ 193 w 269"/>
                <a:gd name="T13" fmla="*/ 190 h 220"/>
                <a:gd name="T14" fmla="*/ 179 w 269"/>
                <a:gd name="T15" fmla="*/ 108 h 220"/>
                <a:gd name="T16" fmla="*/ 188 w 269"/>
                <a:gd name="T17" fmla="*/ 29 h 220"/>
                <a:gd name="T18" fmla="*/ 245 w 269"/>
                <a:gd name="T19" fmla="*/ 29 h 220"/>
                <a:gd name="T20" fmla="*/ 269 w 269"/>
                <a:gd name="T21" fmla="*/ 12 h 220"/>
                <a:gd name="T22" fmla="*/ 249 w 269"/>
                <a:gd name="T23" fmla="*/ 0 h 220"/>
                <a:gd name="T24" fmla="*/ 82 w 269"/>
                <a:gd name="T25" fmla="*/ 0 h 220"/>
                <a:gd name="T26" fmla="*/ 30 w 269"/>
                <a:gd name="T27" fmla="*/ 23 h 220"/>
                <a:gd name="T28" fmla="*/ 0 w 269"/>
                <a:gd name="T29" fmla="*/ 68 h 220"/>
                <a:gd name="T30" fmla="*/ 6 w 269"/>
                <a:gd name="T31" fmla="*/ 73 h 220"/>
                <a:gd name="T32" fmla="*/ 14 w 269"/>
                <a:gd name="T33" fmla="*/ 67 h 220"/>
                <a:gd name="T34" fmla="*/ 77 w 269"/>
                <a:gd name="T35" fmla="*/ 29 h 220"/>
                <a:gd name="T36" fmla="*/ 105 w 269"/>
                <a:gd name="T37" fmla="*/ 29 h 220"/>
                <a:gd name="T38" fmla="*/ 42 w 269"/>
                <a:gd name="T39" fmla="*/ 195 h 220"/>
                <a:gd name="T40" fmla="*/ 38 w 269"/>
                <a:gd name="T41" fmla="*/ 207 h 220"/>
                <a:gd name="T42" fmla="*/ 52 w 269"/>
                <a:gd name="T43" fmla="*/ 220 h 220"/>
                <a:gd name="T44" fmla="*/ 77 w 269"/>
                <a:gd name="T45" fmla="*/ 188 h 220"/>
                <a:gd name="T46" fmla="*/ 90 w 269"/>
                <a:gd name="T47" fmla="*/ 139 h 220"/>
                <a:gd name="T48" fmla="*/ 118 w 269"/>
                <a:gd name="T49" fmla="*/ 29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9" h="220">
                  <a:moveTo>
                    <a:pt x="118" y="29"/>
                  </a:moveTo>
                  <a:lnTo>
                    <a:pt x="175" y="29"/>
                  </a:lnTo>
                  <a:cubicBezTo>
                    <a:pt x="158" y="103"/>
                    <a:pt x="154" y="124"/>
                    <a:pt x="154" y="157"/>
                  </a:cubicBezTo>
                  <a:cubicBezTo>
                    <a:pt x="154" y="165"/>
                    <a:pt x="154" y="178"/>
                    <a:pt x="158" y="195"/>
                  </a:cubicBezTo>
                  <a:cubicBezTo>
                    <a:pt x="163" y="217"/>
                    <a:pt x="168" y="220"/>
                    <a:pt x="176" y="220"/>
                  </a:cubicBezTo>
                  <a:cubicBezTo>
                    <a:pt x="186" y="220"/>
                    <a:pt x="196" y="211"/>
                    <a:pt x="196" y="201"/>
                  </a:cubicBezTo>
                  <a:cubicBezTo>
                    <a:pt x="196" y="198"/>
                    <a:pt x="196" y="197"/>
                    <a:pt x="193" y="190"/>
                  </a:cubicBezTo>
                  <a:cubicBezTo>
                    <a:pt x="179" y="154"/>
                    <a:pt x="179" y="122"/>
                    <a:pt x="179" y="108"/>
                  </a:cubicBezTo>
                  <a:cubicBezTo>
                    <a:pt x="179" y="82"/>
                    <a:pt x="182" y="55"/>
                    <a:pt x="188" y="29"/>
                  </a:cubicBezTo>
                  <a:lnTo>
                    <a:pt x="245" y="29"/>
                  </a:lnTo>
                  <a:cubicBezTo>
                    <a:pt x="251" y="29"/>
                    <a:pt x="269" y="29"/>
                    <a:pt x="269" y="12"/>
                  </a:cubicBezTo>
                  <a:cubicBezTo>
                    <a:pt x="269" y="0"/>
                    <a:pt x="258" y="0"/>
                    <a:pt x="249" y="0"/>
                  </a:cubicBezTo>
                  <a:lnTo>
                    <a:pt x="82" y="0"/>
                  </a:lnTo>
                  <a:cubicBezTo>
                    <a:pt x="71" y="0"/>
                    <a:pt x="52" y="0"/>
                    <a:pt x="30" y="23"/>
                  </a:cubicBezTo>
                  <a:cubicBezTo>
                    <a:pt x="13" y="43"/>
                    <a:pt x="0" y="66"/>
                    <a:pt x="0" y="68"/>
                  </a:cubicBezTo>
                  <a:cubicBezTo>
                    <a:pt x="0" y="69"/>
                    <a:pt x="0" y="73"/>
                    <a:pt x="6" y="73"/>
                  </a:cubicBezTo>
                  <a:cubicBezTo>
                    <a:pt x="10" y="73"/>
                    <a:pt x="11" y="71"/>
                    <a:pt x="14" y="67"/>
                  </a:cubicBezTo>
                  <a:cubicBezTo>
                    <a:pt x="38" y="29"/>
                    <a:pt x="67" y="29"/>
                    <a:pt x="77" y="29"/>
                  </a:cubicBezTo>
                  <a:lnTo>
                    <a:pt x="105" y="29"/>
                  </a:lnTo>
                  <a:cubicBezTo>
                    <a:pt x="89" y="89"/>
                    <a:pt x="63" y="149"/>
                    <a:pt x="42" y="195"/>
                  </a:cubicBezTo>
                  <a:cubicBezTo>
                    <a:pt x="38" y="202"/>
                    <a:pt x="38" y="203"/>
                    <a:pt x="38" y="207"/>
                  </a:cubicBezTo>
                  <a:cubicBezTo>
                    <a:pt x="38" y="216"/>
                    <a:pt x="46" y="220"/>
                    <a:pt x="52" y="220"/>
                  </a:cubicBezTo>
                  <a:cubicBezTo>
                    <a:pt x="67" y="220"/>
                    <a:pt x="71" y="206"/>
                    <a:pt x="77" y="188"/>
                  </a:cubicBezTo>
                  <a:cubicBezTo>
                    <a:pt x="84" y="165"/>
                    <a:pt x="84" y="164"/>
                    <a:pt x="90" y="139"/>
                  </a:cubicBezTo>
                  <a:lnTo>
                    <a:pt x="118" y="2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41">
              <a:extLst>
                <a:ext uri="{FF2B5EF4-FFF2-40B4-BE49-F238E27FC236}">
                  <a16:creationId xmlns:a16="http://schemas.microsoft.com/office/drawing/2014/main" id="{99705028-E7BA-4AA9-BA16-632F73A80130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3128963" y="3419475"/>
              <a:ext cx="57150" cy="252413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3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1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42">
              <a:extLst>
                <a:ext uri="{FF2B5EF4-FFF2-40B4-BE49-F238E27FC236}">
                  <a16:creationId xmlns:a16="http://schemas.microsoft.com/office/drawing/2014/main" id="{6A0A0C2C-C811-423C-97BD-D30ED7CDE111}"/>
                </a:ext>
              </a:extLst>
            </p:cNvPr>
            <p:cNvSpPr>
              <a:spLocks noEditPoints="1"/>
            </p:cNvSpPr>
            <p:nvPr>
              <p:custDataLst>
                <p:tags r:id="rId36"/>
              </p:custDataLst>
            </p:nvPr>
          </p:nvSpPr>
          <p:spPr bwMode="auto">
            <a:xfrm>
              <a:off x="3221038" y="3413125"/>
              <a:ext cx="88900" cy="123825"/>
            </a:xfrm>
            <a:custGeom>
              <a:avLst/>
              <a:gdLst>
                <a:gd name="T0" fmla="*/ 178 w 179"/>
                <a:gd name="T1" fmla="*/ 10 h 245"/>
                <a:gd name="T2" fmla="*/ 179 w 179"/>
                <a:gd name="T3" fmla="*/ 5 h 245"/>
                <a:gd name="T4" fmla="*/ 174 w 179"/>
                <a:gd name="T5" fmla="*/ 0 h 245"/>
                <a:gd name="T6" fmla="*/ 129 w 179"/>
                <a:gd name="T7" fmla="*/ 3 h 245"/>
                <a:gd name="T8" fmla="*/ 121 w 179"/>
                <a:gd name="T9" fmla="*/ 11 h 245"/>
                <a:gd name="T10" fmla="*/ 130 w 179"/>
                <a:gd name="T11" fmla="*/ 16 h 245"/>
                <a:gd name="T12" fmla="*/ 147 w 179"/>
                <a:gd name="T13" fmla="*/ 21 h 245"/>
                <a:gd name="T14" fmla="*/ 146 w 179"/>
                <a:gd name="T15" fmla="*/ 29 h 245"/>
                <a:gd name="T16" fmla="*/ 126 w 179"/>
                <a:gd name="T17" fmla="*/ 109 h 245"/>
                <a:gd name="T18" fmla="*/ 90 w 179"/>
                <a:gd name="T19" fmla="*/ 88 h 245"/>
                <a:gd name="T20" fmla="*/ 0 w 179"/>
                <a:gd name="T21" fmla="*/ 187 h 245"/>
                <a:gd name="T22" fmla="*/ 53 w 179"/>
                <a:gd name="T23" fmla="*/ 245 h 245"/>
                <a:gd name="T24" fmla="*/ 102 w 179"/>
                <a:gd name="T25" fmla="*/ 221 h 245"/>
                <a:gd name="T26" fmla="*/ 138 w 179"/>
                <a:gd name="T27" fmla="*/ 245 h 245"/>
                <a:gd name="T28" fmla="*/ 166 w 179"/>
                <a:gd name="T29" fmla="*/ 227 h 245"/>
                <a:gd name="T30" fmla="*/ 178 w 179"/>
                <a:gd name="T31" fmla="*/ 192 h 245"/>
                <a:gd name="T32" fmla="*/ 172 w 179"/>
                <a:gd name="T33" fmla="*/ 187 h 245"/>
                <a:gd name="T34" fmla="*/ 165 w 179"/>
                <a:gd name="T35" fmla="*/ 198 h 245"/>
                <a:gd name="T36" fmla="*/ 139 w 179"/>
                <a:gd name="T37" fmla="*/ 236 h 245"/>
                <a:gd name="T38" fmla="*/ 128 w 179"/>
                <a:gd name="T39" fmla="*/ 218 h 245"/>
                <a:gd name="T40" fmla="*/ 129 w 179"/>
                <a:gd name="T41" fmla="*/ 204 h 245"/>
                <a:gd name="T42" fmla="*/ 178 w 179"/>
                <a:gd name="T43" fmla="*/ 10 h 245"/>
                <a:gd name="T44" fmla="*/ 104 w 179"/>
                <a:gd name="T45" fmla="*/ 198 h 245"/>
                <a:gd name="T46" fmla="*/ 86 w 179"/>
                <a:gd name="T47" fmla="*/ 222 h 245"/>
                <a:gd name="T48" fmla="*/ 54 w 179"/>
                <a:gd name="T49" fmla="*/ 236 h 245"/>
                <a:gd name="T50" fmla="*/ 28 w 179"/>
                <a:gd name="T51" fmla="*/ 202 h 245"/>
                <a:gd name="T52" fmla="*/ 46 w 179"/>
                <a:gd name="T53" fmla="*/ 131 h 245"/>
                <a:gd name="T54" fmla="*/ 90 w 179"/>
                <a:gd name="T55" fmla="*/ 98 h 245"/>
                <a:gd name="T56" fmla="*/ 121 w 179"/>
                <a:gd name="T57" fmla="*/ 128 h 245"/>
                <a:gd name="T58" fmla="*/ 120 w 179"/>
                <a:gd name="T59" fmla="*/ 133 h 245"/>
                <a:gd name="T60" fmla="*/ 104 w 179"/>
                <a:gd name="T61" fmla="*/ 198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" h="245">
                  <a:moveTo>
                    <a:pt x="178" y="10"/>
                  </a:moveTo>
                  <a:cubicBezTo>
                    <a:pt x="178" y="9"/>
                    <a:pt x="179" y="5"/>
                    <a:pt x="179" y="5"/>
                  </a:cubicBezTo>
                  <a:cubicBezTo>
                    <a:pt x="179" y="3"/>
                    <a:pt x="178" y="0"/>
                    <a:pt x="174" y="0"/>
                  </a:cubicBezTo>
                  <a:cubicBezTo>
                    <a:pt x="167" y="0"/>
                    <a:pt x="138" y="2"/>
                    <a:pt x="129" y="3"/>
                  </a:cubicBezTo>
                  <a:cubicBezTo>
                    <a:pt x="126" y="3"/>
                    <a:pt x="121" y="4"/>
                    <a:pt x="121" y="11"/>
                  </a:cubicBezTo>
                  <a:cubicBezTo>
                    <a:pt x="121" y="16"/>
                    <a:pt x="126" y="16"/>
                    <a:pt x="130" y="16"/>
                  </a:cubicBezTo>
                  <a:cubicBezTo>
                    <a:pt x="147" y="16"/>
                    <a:pt x="147" y="18"/>
                    <a:pt x="147" y="21"/>
                  </a:cubicBezTo>
                  <a:cubicBezTo>
                    <a:pt x="147" y="24"/>
                    <a:pt x="146" y="26"/>
                    <a:pt x="146" y="29"/>
                  </a:cubicBezTo>
                  <a:lnTo>
                    <a:pt x="126" y="109"/>
                  </a:lnTo>
                  <a:cubicBezTo>
                    <a:pt x="119" y="97"/>
                    <a:pt x="107" y="88"/>
                    <a:pt x="90" y="88"/>
                  </a:cubicBezTo>
                  <a:cubicBezTo>
                    <a:pt x="45" y="88"/>
                    <a:pt x="0" y="137"/>
                    <a:pt x="0" y="187"/>
                  </a:cubicBezTo>
                  <a:cubicBezTo>
                    <a:pt x="0" y="221"/>
                    <a:pt x="23" y="245"/>
                    <a:pt x="53" y="245"/>
                  </a:cubicBezTo>
                  <a:cubicBezTo>
                    <a:pt x="72" y="245"/>
                    <a:pt x="88" y="234"/>
                    <a:pt x="102" y="221"/>
                  </a:cubicBezTo>
                  <a:cubicBezTo>
                    <a:pt x="109" y="242"/>
                    <a:pt x="129" y="245"/>
                    <a:pt x="138" y="245"/>
                  </a:cubicBezTo>
                  <a:cubicBezTo>
                    <a:pt x="151" y="245"/>
                    <a:pt x="159" y="238"/>
                    <a:pt x="166" y="227"/>
                  </a:cubicBezTo>
                  <a:cubicBezTo>
                    <a:pt x="173" y="213"/>
                    <a:pt x="178" y="193"/>
                    <a:pt x="178" y="192"/>
                  </a:cubicBezTo>
                  <a:cubicBezTo>
                    <a:pt x="178" y="187"/>
                    <a:pt x="173" y="187"/>
                    <a:pt x="172" y="187"/>
                  </a:cubicBezTo>
                  <a:cubicBezTo>
                    <a:pt x="167" y="187"/>
                    <a:pt x="167" y="189"/>
                    <a:pt x="165" y="198"/>
                  </a:cubicBezTo>
                  <a:cubicBezTo>
                    <a:pt x="160" y="215"/>
                    <a:pt x="154" y="236"/>
                    <a:pt x="139" y="236"/>
                  </a:cubicBezTo>
                  <a:cubicBezTo>
                    <a:pt x="130" y="236"/>
                    <a:pt x="128" y="228"/>
                    <a:pt x="128" y="218"/>
                  </a:cubicBezTo>
                  <a:cubicBezTo>
                    <a:pt x="128" y="212"/>
                    <a:pt x="128" y="209"/>
                    <a:pt x="129" y="204"/>
                  </a:cubicBezTo>
                  <a:lnTo>
                    <a:pt x="178" y="10"/>
                  </a:lnTo>
                  <a:close/>
                  <a:moveTo>
                    <a:pt x="104" y="198"/>
                  </a:moveTo>
                  <a:cubicBezTo>
                    <a:pt x="101" y="208"/>
                    <a:pt x="93" y="215"/>
                    <a:pt x="86" y="222"/>
                  </a:cubicBezTo>
                  <a:cubicBezTo>
                    <a:pt x="83" y="224"/>
                    <a:pt x="69" y="236"/>
                    <a:pt x="54" y="236"/>
                  </a:cubicBezTo>
                  <a:cubicBezTo>
                    <a:pt x="41" y="236"/>
                    <a:pt x="28" y="226"/>
                    <a:pt x="28" y="202"/>
                  </a:cubicBezTo>
                  <a:cubicBezTo>
                    <a:pt x="28" y="183"/>
                    <a:pt x="38" y="145"/>
                    <a:pt x="46" y="131"/>
                  </a:cubicBezTo>
                  <a:cubicBezTo>
                    <a:pt x="62" y="103"/>
                    <a:pt x="80" y="98"/>
                    <a:pt x="90" y="98"/>
                  </a:cubicBezTo>
                  <a:cubicBezTo>
                    <a:pt x="114" y="98"/>
                    <a:pt x="121" y="124"/>
                    <a:pt x="121" y="128"/>
                  </a:cubicBezTo>
                  <a:cubicBezTo>
                    <a:pt x="121" y="129"/>
                    <a:pt x="120" y="132"/>
                    <a:pt x="120" y="133"/>
                  </a:cubicBezTo>
                  <a:lnTo>
                    <a:pt x="104" y="1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43">
              <a:extLst>
                <a:ext uri="{FF2B5EF4-FFF2-40B4-BE49-F238E27FC236}">
                  <a16:creationId xmlns:a16="http://schemas.microsoft.com/office/drawing/2014/main" id="{E31D253E-142D-413A-93BF-07E41C1C7F69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3505201" y="3074988"/>
              <a:ext cx="57150" cy="252413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50 h 499"/>
                <a:gd name="T6" fmla="*/ 110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8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10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8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44">
              <a:extLst>
                <a:ext uri="{FF2B5EF4-FFF2-40B4-BE49-F238E27FC236}">
                  <a16:creationId xmlns:a16="http://schemas.microsoft.com/office/drawing/2014/main" id="{5146DFA1-0559-4064-8C3E-751890667BAD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3584576" y="3084513"/>
              <a:ext cx="155575" cy="179388"/>
            </a:xfrm>
            <a:custGeom>
              <a:avLst/>
              <a:gdLst>
                <a:gd name="T0" fmla="*/ 168 w 313"/>
                <a:gd name="T1" fmla="*/ 11 h 357"/>
                <a:gd name="T2" fmla="*/ 157 w 313"/>
                <a:gd name="T3" fmla="*/ 0 h 357"/>
                <a:gd name="T4" fmla="*/ 145 w 313"/>
                <a:gd name="T5" fmla="*/ 11 h 357"/>
                <a:gd name="T6" fmla="*/ 50 w 313"/>
                <a:gd name="T7" fmla="*/ 308 h 357"/>
                <a:gd name="T8" fmla="*/ 0 w 313"/>
                <a:gd name="T9" fmla="*/ 342 h 357"/>
                <a:gd name="T10" fmla="*/ 0 w 313"/>
                <a:gd name="T11" fmla="*/ 357 h 357"/>
                <a:gd name="T12" fmla="*/ 46 w 313"/>
                <a:gd name="T13" fmla="*/ 356 h 357"/>
                <a:gd name="T14" fmla="*/ 102 w 313"/>
                <a:gd name="T15" fmla="*/ 357 h 357"/>
                <a:gd name="T16" fmla="*/ 102 w 313"/>
                <a:gd name="T17" fmla="*/ 342 h 357"/>
                <a:gd name="T18" fmla="*/ 64 w 313"/>
                <a:gd name="T19" fmla="*/ 316 h 357"/>
                <a:gd name="T20" fmla="*/ 67 w 313"/>
                <a:gd name="T21" fmla="*/ 305 h 357"/>
                <a:gd name="T22" fmla="*/ 141 w 313"/>
                <a:gd name="T23" fmla="*/ 73 h 357"/>
                <a:gd name="T24" fmla="*/ 220 w 313"/>
                <a:gd name="T25" fmla="*/ 318 h 357"/>
                <a:gd name="T26" fmla="*/ 223 w 313"/>
                <a:gd name="T27" fmla="*/ 327 h 357"/>
                <a:gd name="T28" fmla="*/ 180 w 313"/>
                <a:gd name="T29" fmla="*/ 342 h 357"/>
                <a:gd name="T30" fmla="*/ 180 w 313"/>
                <a:gd name="T31" fmla="*/ 357 h 357"/>
                <a:gd name="T32" fmla="*/ 252 w 313"/>
                <a:gd name="T33" fmla="*/ 356 h 357"/>
                <a:gd name="T34" fmla="*/ 313 w 313"/>
                <a:gd name="T35" fmla="*/ 357 h 357"/>
                <a:gd name="T36" fmla="*/ 313 w 313"/>
                <a:gd name="T37" fmla="*/ 342 h 357"/>
                <a:gd name="T38" fmla="*/ 268 w 313"/>
                <a:gd name="T39" fmla="*/ 321 h 357"/>
                <a:gd name="T40" fmla="*/ 168 w 313"/>
                <a:gd name="T41" fmla="*/ 11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3" h="357">
                  <a:moveTo>
                    <a:pt x="168" y="11"/>
                  </a:moveTo>
                  <a:cubicBezTo>
                    <a:pt x="165" y="1"/>
                    <a:pt x="162" y="0"/>
                    <a:pt x="157" y="0"/>
                  </a:cubicBezTo>
                  <a:cubicBezTo>
                    <a:pt x="149" y="0"/>
                    <a:pt x="148" y="2"/>
                    <a:pt x="145" y="11"/>
                  </a:cubicBezTo>
                  <a:lnTo>
                    <a:pt x="50" y="308"/>
                  </a:lnTo>
                  <a:cubicBezTo>
                    <a:pt x="45" y="323"/>
                    <a:pt x="35" y="342"/>
                    <a:pt x="0" y="342"/>
                  </a:cubicBezTo>
                  <a:lnTo>
                    <a:pt x="0" y="357"/>
                  </a:lnTo>
                  <a:cubicBezTo>
                    <a:pt x="16" y="356"/>
                    <a:pt x="42" y="356"/>
                    <a:pt x="46" y="356"/>
                  </a:cubicBezTo>
                  <a:cubicBezTo>
                    <a:pt x="61" y="356"/>
                    <a:pt x="87" y="357"/>
                    <a:pt x="102" y="357"/>
                  </a:cubicBezTo>
                  <a:lnTo>
                    <a:pt x="102" y="342"/>
                  </a:lnTo>
                  <a:cubicBezTo>
                    <a:pt x="76" y="342"/>
                    <a:pt x="64" y="328"/>
                    <a:pt x="64" y="316"/>
                  </a:cubicBezTo>
                  <a:cubicBezTo>
                    <a:pt x="64" y="314"/>
                    <a:pt x="64" y="312"/>
                    <a:pt x="67" y="305"/>
                  </a:cubicBezTo>
                  <a:lnTo>
                    <a:pt x="141" y="73"/>
                  </a:lnTo>
                  <a:lnTo>
                    <a:pt x="220" y="318"/>
                  </a:lnTo>
                  <a:cubicBezTo>
                    <a:pt x="223" y="325"/>
                    <a:pt x="223" y="326"/>
                    <a:pt x="223" y="327"/>
                  </a:cubicBezTo>
                  <a:cubicBezTo>
                    <a:pt x="223" y="342"/>
                    <a:pt x="193" y="342"/>
                    <a:pt x="180" y="342"/>
                  </a:cubicBezTo>
                  <a:lnTo>
                    <a:pt x="180" y="357"/>
                  </a:lnTo>
                  <a:cubicBezTo>
                    <a:pt x="198" y="356"/>
                    <a:pt x="233" y="356"/>
                    <a:pt x="252" y="356"/>
                  </a:cubicBezTo>
                  <a:cubicBezTo>
                    <a:pt x="272" y="356"/>
                    <a:pt x="294" y="357"/>
                    <a:pt x="313" y="357"/>
                  </a:cubicBezTo>
                  <a:lnTo>
                    <a:pt x="313" y="342"/>
                  </a:lnTo>
                  <a:cubicBezTo>
                    <a:pt x="276" y="342"/>
                    <a:pt x="274" y="339"/>
                    <a:pt x="268" y="321"/>
                  </a:cubicBezTo>
                  <a:lnTo>
                    <a:pt x="168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45">
              <a:extLst>
                <a:ext uri="{FF2B5EF4-FFF2-40B4-BE49-F238E27FC236}">
                  <a16:creationId xmlns:a16="http://schemas.microsoft.com/office/drawing/2014/main" id="{2475086B-108A-4D01-B11B-67A698D0D43E}"/>
                </a:ext>
              </a:extLst>
            </p:cNvPr>
            <p:cNvSpPr>
              <a:spLocks noEditPoints="1"/>
            </p:cNvSpPr>
            <p:nvPr>
              <p:custDataLst>
                <p:tags r:id="rId39"/>
              </p:custDataLst>
            </p:nvPr>
          </p:nvSpPr>
          <p:spPr bwMode="auto">
            <a:xfrm>
              <a:off x="3759201" y="3152775"/>
              <a:ext cx="95250" cy="114300"/>
            </a:xfrm>
            <a:custGeom>
              <a:avLst/>
              <a:gdLst>
                <a:gd name="T0" fmla="*/ 70 w 191"/>
                <a:gd name="T1" fmla="*/ 105 h 226"/>
                <a:gd name="T2" fmla="*/ 146 w 191"/>
                <a:gd name="T3" fmla="*/ 94 h 226"/>
                <a:gd name="T4" fmla="*/ 184 w 191"/>
                <a:gd name="T5" fmla="*/ 42 h 226"/>
                <a:gd name="T6" fmla="*/ 130 w 191"/>
                <a:gd name="T7" fmla="*/ 0 h 226"/>
                <a:gd name="T8" fmla="*/ 0 w 191"/>
                <a:gd name="T9" fmla="*/ 136 h 226"/>
                <a:gd name="T10" fmla="*/ 78 w 191"/>
                <a:gd name="T11" fmla="*/ 226 h 226"/>
                <a:gd name="T12" fmla="*/ 191 w 191"/>
                <a:gd name="T13" fmla="*/ 167 h 226"/>
                <a:gd name="T14" fmla="*/ 185 w 191"/>
                <a:gd name="T15" fmla="*/ 161 h 226"/>
                <a:gd name="T16" fmla="*/ 179 w 191"/>
                <a:gd name="T17" fmla="*/ 166 h 226"/>
                <a:gd name="T18" fmla="*/ 79 w 191"/>
                <a:gd name="T19" fmla="*/ 215 h 226"/>
                <a:gd name="T20" fmla="*/ 36 w 191"/>
                <a:gd name="T21" fmla="*/ 157 h 226"/>
                <a:gd name="T22" fmla="*/ 44 w 191"/>
                <a:gd name="T23" fmla="*/ 105 h 226"/>
                <a:gd name="T24" fmla="*/ 70 w 191"/>
                <a:gd name="T25" fmla="*/ 105 h 226"/>
                <a:gd name="T26" fmla="*/ 47 w 191"/>
                <a:gd name="T27" fmla="*/ 94 h 226"/>
                <a:gd name="T28" fmla="*/ 130 w 191"/>
                <a:gd name="T29" fmla="*/ 11 h 226"/>
                <a:gd name="T30" fmla="*/ 167 w 191"/>
                <a:gd name="T31" fmla="*/ 42 h 226"/>
                <a:gd name="T32" fmla="*/ 67 w 191"/>
                <a:gd name="T33" fmla="*/ 94 h 226"/>
                <a:gd name="T34" fmla="*/ 47 w 191"/>
                <a:gd name="T35" fmla="*/ 9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1" h="226">
                  <a:moveTo>
                    <a:pt x="70" y="105"/>
                  </a:moveTo>
                  <a:cubicBezTo>
                    <a:pt x="84" y="105"/>
                    <a:pt x="121" y="104"/>
                    <a:pt x="146" y="94"/>
                  </a:cubicBezTo>
                  <a:cubicBezTo>
                    <a:pt x="181" y="79"/>
                    <a:pt x="184" y="49"/>
                    <a:pt x="184" y="42"/>
                  </a:cubicBezTo>
                  <a:cubicBezTo>
                    <a:pt x="184" y="20"/>
                    <a:pt x="165" y="0"/>
                    <a:pt x="130" y="0"/>
                  </a:cubicBezTo>
                  <a:cubicBezTo>
                    <a:pt x="75" y="0"/>
                    <a:pt x="0" y="48"/>
                    <a:pt x="0" y="136"/>
                  </a:cubicBezTo>
                  <a:cubicBezTo>
                    <a:pt x="0" y="187"/>
                    <a:pt x="29" y="226"/>
                    <a:pt x="78" y="226"/>
                  </a:cubicBezTo>
                  <a:cubicBezTo>
                    <a:pt x="149" y="226"/>
                    <a:pt x="191" y="173"/>
                    <a:pt x="191" y="167"/>
                  </a:cubicBezTo>
                  <a:cubicBezTo>
                    <a:pt x="191" y="164"/>
                    <a:pt x="188" y="161"/>
                    <a:pt x="185" y="161"/>
                  </a:cubicBezTo>
                  <a:cubicBezTo>
                    <a:pt x="183" y="161"/>
                    <a:pt x="182" y="162"/>
                    <a:pt x="179" y="166"/>
                  </a:cubicBezTo>
                  <a:cubicBezTo>
                    <a:pt x="139" y="215"/>
                    <a:pt x="85" y="215"/>
                    <a:pt x="79" y="215"/>
                  </a:cubicBezTo>
                  <a:cubicBezTo>
                    <a:pt x="40" y="215"/>
                    <a:pt x="36" y="173"/>
                    <a:pt x="36" y="157"/>
                  </a:cubicBezTo>
                  <a:cubicBezTo>
                    <a:pt x="36" y="151"/>
                    <a:pt x="36" y="136"/>
                    <a:pt x="44" y="105"/>
                  </a:cubicBezTo>
                  <a:lnTo>
                    <a:pt x="70" y="105"/>
                  </a:lnTo>
                  <a:close/>
                  <a:moveTo>
                    <a:pt x="47" y="94"/>
                  </a:moveTo>
                  <a:cubicBezTo>
                    <a:pt x="66" y="18"/>
                    <a:pt x="117" y="11"/>
                    <a:pt x="130" y="11"/>
                  </a:cubicBezTo>
                  <a:cubicBezTo>
                    <a:pt x="154" y="11"/>
                    <a:pt x="167" y="25"/>
                    <a:pt x="167" y="42"/>
                  </a:cubicBezTo>
                  <a:cubicBezTo>
                    <a:pt x="167" y="94"/>
                    <a:pt x="87" y="94"/>
                    <a:pt x="67" y="94"/>
                  </a:cubicBezTo>
                  <a:lnTo>
                    <a:pt x="47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46">
              <a:extLst>
                <a:ext uri="{FF2B5EF4-FFF2-40B4-BE49-F238E27FC236}">
                  <a16:creationId xmlns:a16="http://schemas.microsoft.com/office/drawing/2014/main" id="{7A759CC7-C33E-42FD-9CC7-83BC344764DB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3881438" y="3125788"/>
              <a:ext cx="117475" cy="7938"/>
            </a:xfrm>
            <a:custGeom>
              <a:avLst/>
              <a:gdLst>
                <a:gd name="T0" fmla="*/ 222 w 236"/>
                <a:gd name="T1" fmla="*/ 17 h 17"/>
                <a:gd name="T2" fmla="*/ 236 w 236"/>
                <a:gd name="T3" fmla="*/ 8 h 17"/>
                <a:gd name="T4" fmla="*/ 222 w 236"/>
                <a:gd name="T5" fmla="*/ 0 h 17"/>
                <a:gd name="T6" fmla="*/ 14 w 236"/>
                <a:gd name="T7" fmla="*/ 0 h 17"/>
                <a:gd name="T8" fmla="*/ 0 w 236"/>
                <a:gd name="T9" fmla="*/ 8 h 17"/>
                <a:gd name="T10" fmla="*/ 14 w 236"/>
                <a:gd name="T11" fmla="*/ 17 h 17"/>
                <a:gd name="T12" fmla="*/ 222 w 236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7">
                  <a:moveTo>
                    <a:pt x="222" y="17"/>
                  </a:moveTo>
                  <a:cubicBezTo>
                    <a:pt x="228" y="17"/>
                    <a:pt x="236" y="17"/>
                    <a:pt x="236" y="8"/>
                  </a:cubicBezTo>
                  <a:cubicBezTo>
                    <a:pt x="236" y="0"/>
                    <a:pt x="228" y="0"/>
                    <a:pt x="222" y="0"/>
                  </a:cubicBezTo>
                  <a:lnTo>
                    <a:pt x="14" y="0"/>
                  </a:lnTo>
                  <a:cubicBezTo>
                    <a:pt x="9" y="0"/>
                    <a:pt x="0" y="0"/>
                    <a:pt x="0" y="8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22" y="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47">
              <a:extLst>
                <a:ext uri="{FF2B5EF4-FFF2-40B4-BE49-F238E27FC236}">
                  <a16:creationId xmlns:a16="http://schemas.microsoft.com/office/drawing/2014/main" id="{14878B32-C56D-40DC-9281-E1DDCF7FE3D8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4024313" y="3062288"/>
              <a:ext cx="58738" cy="112713"/>
            </a:xfrm>
            <a:custGeom>
              <a:avLst/>
              <a:gdLst>
                <a:gd name="T0" fmla="*/ 71 w 118"/>
                <a:gd name="T1" fmla="*/ 81 h 222"/>
                <a:gd name="T2" fmla="*/ 106 w 118"/>
                <a:gd name="T3" fmla="*/ 81 h 222"/>
                <a:gd name="T4" fmla="*/ 118 w 118"/>
                <a:gd name="T5" fmla="*/ 73 h 222"/>
                <a:gd name="T6" fmla="*/ 107 w 118"/>
                <a:gd name="T7" fmla="*/ 68 h 222"/>
                <a:gd name="T8" fmla="*/ 74 w 118"/>
                <a:gd name="T9" fmla="*/ 68 h 222"/>
                <a:gd name="T10" fmla="*/ 87 w 118"/>
                <a:gd name="T11" fmla="*/ 17 h 222"/>
                <a:gd name="T12" fmla="*/ 88 w 118"/>
                <a:gd name="T13" fmla="*/ 12 h 222"/>
                <a:gd name="T14" fmla="*/ 76 w 118"/>
                <a:gd name="T15" fmla="*/ 0 h 222"/>
                <a:gd name="T16" fmla="*/ 60 w 118"/>
                <a:gd name="T17" fmla="*/ 15 h 222"/>
                <a:gd name="T18" fmla="*/ 46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0 w 118"/>
                <a:gd name="T25" fmla="*/ 81 h 222"/>
                <a:gd name="T26" fmla="*/ 43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9 h 222"/>
                <a:gd name="T36" fmla="*/ 110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6" y="81"/>
                  </a:lnTo>
                  <a:cubicBezTo>
                    <a:pt x="113" y="81"/>
                    <a:pt x="118" y="81"/>
                    <a:pt x="118" y="73"/>
                  </a:cubicBezTo>
                  <a:cubicBezTo>
                    <a:pt x="118" y="68"/>
                    <a:pt x="113" y="68"/>
                    <a:pt x="107" y="68"/>
                  </a:cubicBezTo>
                  <a:lnTo>
                    <a:pt x="74" y="68"/>
                  </a:lnTo>
                  <a:lnTo>
                    <a:pt x="87" y="17"/>
                  </a:lnTo>
                  <a:cubicBezTo>
                    <a:pt x="87" y="15"/>
                    <a:pt x="88" y="13"/>
                    <a:pt x="88" y="12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7" y="0"/>
                    <a:pt x="62" y="6"/>
                    <a:pt x="60" y="15"/>
                  </a:cubicBezTo>
                  <a:cubicBezTo>
                    <a:pt x="57" y="24"/>
                    <a:pt x="62" y="7"/>
                    <a:pt x="46" y="68"/>
                  </a:cubicBezTo>
                  <a:lnTo>
                    <a:pt x="11" y="68"/>
                  </a:lnTo>
                  <a:cubicBezTo>
                    <a:pt x="4" y="68"/>
                    <a:pt x="0" y="68"/>
                    <a:pt x="0" y="76"/>
                  </a:cubicBezTo>
                  <a:cubicBezTo>
                    <a:pt x="0" y="81"/>
                    <a:pt x="4" y="81"/>
                    <a:pt x="10" y="81"/>
                  </a:cubicBezTo>
                  <a:lnTo>
                    <a:pt x="43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9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5" y="165"/>
                    <a:pt x="103" y="171"/>
                  </a:cubicBezTo>
                  <a:cubicBezTo>
                    <a:pt x="93" y="193"/>
                    <a:pt x="75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2"/>
                    <a:pt x="45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248">
              <a:extLst>
                <a:ext uri="{FF2B5EF4-FFF2-40B4-BE49-F238E27FC236}">
                  <a16:creationId xmlns:a16="http://schemas.microsoft.com/office/drawing/2014/main" id="{F623E80E-3951-4D06-AD04-80C8D65495BA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4117976" y="3074988"/>
              <a:ext cx="58738" cy="252413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7 h 499"/>
                <a:gd name="T10" fmla="*/ 87 w 116"/>
                <a:gd name="T11" fmla="*/ 250 h 499"/>
                <a:gd name="T12" fmla="*/ 6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49">
              <a:extLst>
                <a:ext uri="{FF2B5EF4-FFF2-40B4-BE49-F238E27FC236}">
                  <a16:creationId xmlns:a16="http://schemas.microsoft.com/office/drawing/2014/main" id="{779E73F7-3846-4BEF-B5C5-60B7F0FD7F8C}"/>
                </a:ext>
              </a:extLst>
            </p:cNvPr>
            <p:cNvSpPr>
              <a:spLocks noEditPoints="1"/>
            </p:cNvSpPr>
            <p:nvPr>
              <p:custDataLst>
                <p:tags r:id="rId43"/>
              </p:custDataLst>
            </p:nvPr>
          </p:nvSpPr>
          <p:spPr bwMode="auto">
            <a:xfrm>
              <a:off x="4210051" y="3051175"/>
              <a:ext cx="90488" cy="123825"/>
            </a:xfrm>
            <a:custGeom>
              <a:avLst/>
              <a:gdLst>
                <a:gd name="T0" fmla="*/ 178 w 180"/>
                <a:gd name="T1" fmla="*/ 11 h 246"/>
                <a:gd name="T2" fmla="*/ 180 w 180"/>
                <a:gd name="T3" fmla="*/ 5 h 246"/>
                <a:gd name="T4" fmla="*/ 174 w 180"/>
                <a:gd name="T5" fmla="*/ 0 h 246"/>
                <a:gd name="T6" fmla="*/ 129 w 180"/>
                <a:gd name="T7" fmla="*/ 4 h 246"/>
                <a:gd name="T8" fmla="*/ 122 w 180"/>
                <a:gd name="T9" fmla="*/ 12 h 246"/>
                <a:gd name="T10" fmla="*/ 131 w 180"/>
                <a:gd name="T11" fmla="*/ 17 h 246"/>
                <a:gd name="T12" fmla="*/ 148 w 180"/>
                <a:gd name="T13" fmla="*/ 22 h 246"/>
                <a:gd name="T14" fmla="*/ 146 w 180"/>
                <a:gd name="T15" fmla="*/ 30 h 246"/>
                <a:gd name="T16" fmla="*/ 126 w 180"/>
                <a:gd name="T17" fmla="*/ 109 h 246"/>
                <a:gd name="T18" fmla="*/ 90 w 180"/>
                <a:gd name="T19" fmla="*/ 89 h 246"/>
                <a:gd name="T20" fmla="*/ 0 w 180"/>
                <a:gd name="T21" fmla="*/ 188 h 246"/>
                <a:gd name="T22" fmla="*/ 53 w 180"/>
                <a:gd name="T23" fmla="*/ 246 h 246"/>
                <a:gd name="T24" fmla="*/ 103 w 180"/>
                <a:gd name="T25" fmla="*/ 222 h 246"/>
                <a:gd name="T26" fmla="*/ 138 w 180"/>
                <a:gd name="T27" fmla="*/ 246 h 246"/>
                <a:gd name="T28" fmla="*/ 166 w 180"/>
                <a:gd name="T29" fmla="*/ 228 h 246"/>
                <a:gd name="T30" fmla="*/ 178 w 180"/>
                <a:gd name="T31" fmla="*/ 193 h 246"/>
                <a:gd name="T32" fmla="*/ 173 w 180"/>
                <a:gd name="T33" fmla="*/ 188 h 246"/>
                <a:gd name="T34" fmla="*/ 165 w 180"/>
                <a:gd name="T35" fmla="*/ 199 h 246"/>
                <a:gd name="T36" fmla="*/ 140 w 180"/>
                <a:gd name="T37" fmla="*/ 236 h 246"/>
                <a:gd name="T38" fmla="*/ 128 w 180"/>
                <a:gd name="T39" fmla="*/ 219 h 246"/>
                <a:gd name="T40" fmla="*/ 130 w 180"/>
                <a:gd name="T41" fmla="*/ 205 h 246"/>
                <a:gd name="T42" fmla="*/ 178 w 180"/>
                <a:gd name="T43" fmla="*/ 11 h 246"/>
                <a:gd name="T44" fmla="*/ 104 w 180"/>
                <a:gd name="T45" fmla="*/ 199 h 246"/>
                <a:gd name="T46" fmla="*/ 86 w 180"/>
                <a:gd name="T47" fmla="*/ 222 h 246"/>
                <a:gd name="T48" fmla="*/ 54 w 180"/>
                <a:gd name="T49" fmla="*/ 236 h 246"/>
                <a:gd name="T50" fmla="*/ 29 w 180"/>
                <a:gd name="T51" fmla="*/ 202 h 246"/>
                <a:gd name="T52" fmla="*/ 47 w 180"/>
                <a:gd name="T53" fmla="*/ 132 h 246"/>
                <a:gd name="T54" fmla="*/ 90 w 180"/>
                <a:gd name="T55" fmla="*/ 98 h 246"/>
                <a:gd name="T56" fmla="*/ 121 w 180"/>
                <a:gd name="T57" fmla="*/ 129 h 246"/>
                <a:gd name="T58" fmla="*/ 120 w 180"/>
                <a:gd name="T59" fmla="*/ 134 h 246"/>
                <a:gd name="T60" fmla="*/ 104 w 180"/>
                <a:gd name="T61" fmla="*/ 199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80" h="246">
                  <a:moveTo>
                    <a:pt x="178" y="11"/>
                  </a:moveTo>
                  <a:cubicBezTo>
                    <a:pt x="179" y="10"/>
                    <a:pt x="180" y="6"/>
                    <a:pt x="180" y="5"/>
                  </a:cubicBezTo>
                  <a:cubicBezTo>
                    <a:pt x="180" y="4"/>
                    <a:pt x="178" y="0"/>
                    <a:pt x="174" y="0"/>
                  </a:cubicBezTo>
                  <a:cubicBezTo>
                    <a:pt x="167" y="0"/>
                    <a:pt x="138" y="3"/>
                    <a:pt x="129" y="4"/>
                  </a:cubicBezTo>
                  <a:cubicBezTo>
                    <a:pt x="127" y="4"/>
                    <a:pt x="122" y="5"/>
                    <a:pt x="122" y="12"/>
                  </a:cubicBezTo>
                  <a:cubicBezTo>
                    <a:pt x="122" y="17"/>
                    <a:pt x="127" y="17"/>
                    <a:pt x="131" y="17"/>
                  </a:cubicBezTo>
                  <a:cubicBezTo>
                    <a:pt x="148" y="17"/>
                    <a:pt x="148" y="19"/>
                    <a:pt x="148" y="22"/>
                  </a:cubicBezTo>
                  <a:cubicBezTo>
                    <a:pt x="148" y="24"/>
                    <a:pt x="147" y="27"/>
                    <a:pt x="146" y="30"/>
                  </a:cubicBezTo>
                  <a:lnTo>
                    <a:pt x="126" y="109"/>
                  </a:lnTo>
                  <a:cubicBezTo>
                    <a:pt x="119" y="98"/>
                    <a:pt x="107" y="89"/>
                    <a:pt x="90" y="89"/>
                  </a:cubicBezTo>
                  <a:cubicBezTo>
                    <a:pt x="46" y="89"/>
                    <a:pt x="0" y="138"/>
                    <a:pt x="0" y="188"/>
                  </a:cubicBezTo>
                  <a:cubicBezTo>
                    <a:pt x="0" y="222"/>
                    <a:pt x="23" y="246"/>
                    <a:pt x="53" y="246"/>
                  </a:cubicBezTo>
                  <a:cubicBezTo>
                    <a:pt x="72" y="246"/>
                    <a:pt x="89" y="235"/>
                    <a:pt x="103" y="222"/>
                  </a:cubicBezTo>
                  <a:cubicBezTo>
                    <a:pt x="109" y="243"/>
                    <a:pt x="129" y="246"/>
                    <a:pt x="138" y="246"/>
                  </a:cubicBezTo>
                  <a:cubicBezTo>
                    <a:pt x="151" y="246"/>
                    <a:pt x="160" y="238"/>
                    <a:pt x="166" y="228"/>
                  </a:cubicBezTo>
                  <a:cubicBezTo>
                    <a:pt x="174" y="214"/>
                    <a:pt x="178" y="194"/>
                    <a:pt x="178" y="193"/>
                  </a:cubicBezTo>
                  <a:cubicBezTo>
                    <a:pt x="178" y="188"/>
                    <a:pt x="174" y="188"/>
                    <a:pt x="173" y="188"/>
                  </a:cubicBezTo>
                  <a:cubicBezTo>
                    <a:pt x="168" y="188"/>
                    <a:pt x="167" y="190"/>
                    <a:pt x="165" y="199"/>
                  </a:cubicBezTo>
                  <a:cubicBezTo>
                    <a:pt x="161" y="216"/>
                    <a:pt x="154" y="236"/>
                    <a:pt x="140" y="236"/>
                  </a:cubicBezTo>
                  <a:cubicBezTo>
                    <a:pt x="130" y="236"/>
                    <a:pt x="128" y="229"/>
                    <a:pt x="128" y="219"/>
                  </a:cubicBezTo>
                  <a:cubicBezTo>
                    <a:pt x="128" y="213"/>
                    <a:pt x="129" y="209"/>
                    <a:pt x="130" y="205"/>
                  </a:cubicBezTo>
                  <a:lnTo>
                    <a:pt x="178" y="11"/>
                  </a:lnTo>
                  <a:close/>
                  <a:moveTo>
                    <a:pt x="104" y="199"/>
                  </a:moveTo>
                  <a:cubicBezTo>
                    <a:pt x="102" y="209"/>
                    <a:pt x="94" y="216"/>
                    <a:pt x="86" y="222"/>
                  </a:cubicBezTo>
                  <a:cubicBezTo>
                    <a:pt x="83" y="225"/>
                    <a:pt x="69" y="236"/>
                    <a:pt x="54" y="236"/>
                  </a:cubicBezTo>
                  <a:cubicBezTo>
                    <a:pt x="41" y="236"/>
                    <a:pt x="29" y="227"/>
                    <a:pt x="29" y="202"/>
                  </a:cubicBezTo>
                  <a:cubicBezTo>
                    <a:pt x="29" y="184"/>
                    <a:pt x="39" y="146"/>
                    <a:pt x="47" y="132"/>
                  </a:cubicBezTo>
                  <a:cubicBezTo>
                    <a:pt x="63" y="104"/>
                    <a:pt x="81" y="98"/>
                    <a:pt x="90" y="98"/>
                  </a:cubicBezTo>
                  <a:cubicBezTo>
                    <a:pt x="115" y="98"/>
                    <a:pt x="121" y="125"/>
                    <a:pt x="121" y="129"/>
                  </a:cubicBezTo>
                  <a:cubicBezTo>
                    <a:pt x="121" y="130"/>
                    <a:pt x="121" y="133"/>
                    <a:pt x="120" y="134"/>
                  </a:cubicBezTo>
                  <a:lnTo>
                    <a:pt x="104" y="1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50">
              <a:extLst>
                <a:ext uri="{FF2B5EF4-FFF2-40B4-BE49-F238E27FC236}">
                  <a16:creationId xmlns:a16="http://schemas.microsoft.com/office/drawing/2014/main" id="{15DA08D7-1540-4C76-A2F5-2A63F777CDD5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4314826" y="3063875"/>
              <a:ext cx="128588" cy="130175"/>
            </a:xfrm>
            <a:custGeom>
              <a:avLst/>
              <a:gdLst>
                <a:gd name="T0" fmla="*/ 137 w 257"/>
                <a:gd name="T1" fmla="*/ 137 h 257"/>
                <a:gd name="T2" fmla="*/ 244 w 257"/>
                <a:gd name="T3" fmla="*/ 137 h 257"/>
                <a:gd name="T4" fmla="*/ 257 w 257"/>
                <a:gd name="T5" fmla="*/ 128 h 257"/>
                <a:gd name="T6" fmla="*/ 244 w 257"/>
                <a:gd name="T7" fmla="*/ 120 h 257"/>
                <a:gd name="T8" fmla="*/ 137 w 257"/>
                <a:gd name="T9" fmla="*/ 120 h 257"/>
                <a:gd name="T10" fmla="*/ 137 w 257"/>
                <a:gd name="T11" fmla="*/ 12 h 257"/>
                <a:gd name="T12" fmla="*/ 129 w 257"/>
                <a:gd name="T13" fmla="*/ 0 h 257"/>
                <a:gd name="T14" fmla="*/ 120 w 257"/>
                <a:gd name="T15" fmla="*/ 12 h 257"/>
                <a:gd name="T16" fmla="*/ 120 w 257"/>
                <a:gd name="T17" fmla="*/ 120 h 257"/>
                <a:gd name="T18" fmla="*/ 13 w 257"/>
                <a:gd name="T19" fmla="*/ 120 h 257"/>
                <a:gd name="T20" fmla="*/ 0 w 257"/>
                <a:gd name="T21" fmla="*/ 128 h 257"/>
                <a:gd name="T22" fmla="*/ 13 w 257"/>
                <a:gd name="T23" fmla="*/ 137 h 257"/>
                <a:gd name="T24" fmla="*/ 120 w 257"/>
                <a:gd name="T25" fmla="*/ 137 h 257"/>
                <a:gd name="T26" fmla="*/ 120 w 257"/>
                <a:gd name="T27" fmla="*/ 244 h 257"/>
                <a:gd name="T28" fmla="*/ 128 w 257"/>
                <a:gd name="T29" fmla="*/ 257 h 257"/>
                <a:gd name="T30" fmla="*/ 137 w 257"/>
                <a:gd name="T31" fmla="*/ 244 h 257"/>
                <a:gd name="T32" fmla="*/ 137 w 257"/>
                <a:gd name="T33" fmla="*/ 13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7">
                  <a:moveTo>
                    <a:pt x="137" y="137"/>
                  </a:moveTo>
                  <a:lnTo>
                    <a:pt x="244" y="137"/>
                  </a:lnTo>
                  <a:cubicBezTo>
                    <a:pt x="248" y="137"/>
                    <a:pt x="257" y="137"/>
                    <a:pt x="257" y="128"/>
                  </a:cubicBezTo>
                  <a:cubicBezTo>
                    <a:pt x="257" y="120"/>
                    <a:pt x="249" y="120"/>
                    <a:pt x="244" y="120"/>
                  </a:cubicBezTo>
                  <a:lnTo>
                    <a:pt x="137" y="120"/>
                  </a:lnTo>
                  <a:lnTo>
                    <a:pt x="137" y="12"/>
                  </a:lnTo>
                  <a:cubicBezTo>
                    <a:pt x="137" y="8"/>
                    <a:pt x="137" y="0"/>
                    <a:pt x="129" y="0"/>
                  </a:cubicBezTo>
                  <a:cubicBezTo>
                    <a:pt x="120" y="0"/>
                    <a:pt x="120" y="8"/>
                    <a:pt x="120" y="12"/>
                  </a:cubicBezTo>
                  <a:lnTo>
                    <a:pt x="120" y="120"/>
                  </a:lnTo>
                  <a:lnTo>
                    <a:pt x="13" y="120"/>
                  </a:lnTo>
                  <a:cubicBezTo>
                    <a:pt x="8" y="120"/>
                    <a:pt x="0" y="120"/>
                    <a:pt x="0" y="128"/>
                  </a:cubicBezTo>
                  <a:cubicBezTo>
                    <a:pt x="0" y="137"/>
                    <a:pt x="8" y="137"/>
                    <a:pt x="13" y="137"/>
                  </a:cubicBezTo>
                  <a:lnTo>
                    <a:pt x="120" y="137"/>
                  </a:lnTo>
                  <a:lnTo>
                    <a:pt x="120" y="244"/>
                  </a:lnTo>
                  <a:cubicBezTo>
                    <a:pt x="120" y="248"/>
                    <a:pt x="120" y="257"/>
                    <a:pt x="128" y="257"/>
                  </a:cubicBezTo>
                  <a:cubicBezTo>
                    <a:pt x="137" y="257"/>
                    <a:pt x="137" y="249"/>
                    <a:pt x="137" y="244"/>
                  </a:cubicBezTo>
                  <a:lnTo>
                    <a:pt x="137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251">
              <a:extLst>
                <a:ext uri="{FF2B5EF4-FFF2-40B4-BE49-F238E27FC236}">
                  <a16:creationId xmlns:a16="http://schemas.microsoft.com/office/drawing/2014/main" id="{44640503-9B22-429B-9F11-80AE69995188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4465638" y="3055938"/>
              <a:ext cx="76200" cy="117475"/>
            </a:xfrm>
            <a:custGeom>
              <a:avLst/>
              <a:gdLst>
                <a:gd name="T0" fmla="*/ 154 w 154"/>
                <a:gd name="T1" fmla="*/ 168 h 232"/>
                <a:gd name="T2" fmla="*/ 143 w 154"/>
                <a:gd name="T3" fmla="*/ 168 h 232"/>
                <a:gd name="T4" fmla="*/ 133 w 154"/>
                <a:gd name="T5" fmla="*/ 200 h 232"/>
                <a:gd name="T6" fmla="*/ 99 w 154"/>
                <a:gd name="T7" fmla="*/ 202 h 232"/>
                <a:gd name="T8" fmla="*/ 35 w 154"/>
                <a:gd name="T9" fmla="*/ 202 h 232"/>
                <a:gd name="T10" fmla="*/ 105 w 154"/>
                <a:gd name="T11" fmla="*/ 143 h 232"/>
                <a:gd name="T12" fmla="*/ 154 w 154"/>
                <a:gd name="T13" fmla="*/ 68 h 232"/>
                <a:gd name="T14" fmla="*/ 73 w 154"/>
                <a:gd name="T15" fmla="*/ 0 h 232"/>
                <a:gd name="T16" fmla="*/ 0 w 154"/>
                <a:gd name="T17" fmla="*/ 62 h 232"/>
                <a:gd name="T18" fmla="*/ 19 w 154"/>
                <a:gd name="T19" fmla="*/ 82 h 232"/>
                <a:gd name="T20" fmla="*/ 37 w 154"/>
                <a:gd name="T21" fmla="*/ 63 h 232"/>
                <a:gd name="T22" fmla="*/ 17 w 154"/>
                <a:gd name="T23" fmla="*/ 45 h 232"/>
                <a:gd name="T24" fmla="*/ 68 w 154"/>
                <a:gd name="T25" fmla="*/ 12 h 232"/>
                <a:gd name="T26" fmla="*/ 121 w 154"/>
                <a:gd name="T27" fmla="*/ 68 h 232"/>
                <a:gd name="T28" fmla="*/ 88 w 154"/>
                <a:gd name="T29" fmla="*/ 135 h 232"/>
                <a:gd name="T30" fmla="*/ 4 w 154"/>
                <a:gd name="T31" fmla="*/ 218 h 232"/>
                <a:gd name="T32" fmla="*/ 0 w 154"/>
                <a:gd name="T33" fmla="*/ 232 h 232"/>
                <a:gd name="T34" fmla="*/ 144 w 154"/>
                <a:gd name="T35" fmla="*/ 232 h 232"/>
                <a:gd name="T36" fmla="*/ 154 w 154"/>
                <a:gd name="T37" fmla="*/ 1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2">
                  <a:moveTo>
                    <a:pt x="154" y="168"/>
                  </a:moveTo>
                  <a:lnTo>
                    <a:pt x="143" y="168"/>
                  </a:lnTo>
                  <a:cubicBezTo>
                    <a:pt x="142" y="176"/>
                    <a:pt x="138" y="196"/>
                    <a:pt x="133" y="200"/>
                  </a:cubicBezTo>
                  <a:cubicBezTo>
                    <a:pt x="131" y="202"/>
                    <a:pt x="104" y="202"/>
                    <a:pt x="99" y="202"/>
                  </a:cubicBezTo>
                  <a:lnTo>
                    <a:pt x="35" y="202"/>
                  </a:lnTo>
                  <a:cubicBezTo>
                    <a:pt x="71" y="169"/>
                    <a:pt x="84" y="160"/>
                    <a:pt x="105" y="143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3" y="0"/>
                  </a:cubicBezTo>
                  <a:cubicBezTo>
                    <a:pt x="30" y="0"/>
                    <a:pt x="0" y="30"/>
                    <a:pt x="0" y="62"/>
                  </a:cubicBezTo>
                  <a:cubicBezTo>
                    <a:pt x="0" y="80"/>
                    <a:pt x="15" y="82"/>
                    <a:pt x="19" y="82"/>
                  </a:cubicBezTo>
                  <a:cubicBezTo>
                    <a:pt x="27" y="82"/>
                    <a:pt x="37" y="76"/>
                    <a:pt x="37" y="63"/>
                  </a:cubicBezTo>
                  <a:cubicBezTo>
                    <a:pt x="37" y="57"/>
                    <a:pt x="35" y="45"/>
                    <a:pt x="17" y="45"/>
                  </a:cubicBezTo>
                  <a:cubicBezTo>
                    <a:pt x="27" y="20"/>
                    <a:pt x="51" y="12"/>
                    <a:pt x="68" y="12"/>
                  </a:cubicBezTo>
                  <a:cubicBezTo>
                    <a:pt x="102" y="12"/>
                    <a:pt x="121" y="40"/>
                    <a:pt x="121" y="68"/>
                  </a:cubicBezTo>
                  <a:cubicBezTo>
                    <a:pt x="121" y="98"/>
                    <a:pt x="99" y="122"/>
                    <a:pt x="88" y="135"/>
                  </a:cubicBezTo>
                  <a:lnTo>
                    <a:pt x="4" y="218"/>
                  </a:lnTo>
                  <a:cubicBezTo>
                    <a:pt x="0" y="221"/>
                    <a:pt x="0" y="222"/>
                    <a:pt x="0" y="232"/>
                  </a:cubicBezTo>
                  <a:lnTo>
                    <a:pt x="144" y="232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53">
              <a:extLst>
                <a:ext uri="{FF2B5EF4-FFF2-40B4-BE49-F238E27FC236}">
                  <a16:creationId xmlns:a16="http://schemas.microsoft.com/office/drawing/2014/main" id="{C1C5D8A1-566E-4951-B91D-1D116A194627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3409951" y="3419475"/>
              <a:ext cx="57150" cy="252413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49 h 499"/>
                <a:gd name="T6" fmla="*/ 109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254">
              <a:extLst>
                <a:ext uri="{FF2B5EF4-FFF2-40B4-BE49-F238E27FC236}">
                  <a16:creationId xmlns:a16="http://schemas.microsoft.com/office/drawing/2014/main" id="{F7D69637-0377-42D2-979E-AE4FE3A20310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3489326" y="3427413"/>
              <a:ext cx="155575" cy="180975"/>
            </a:xfrm>
            <a:custGeom>
              <a:avLst/>
              <a:gdLst>
                <a:gd name="T0" fmla="*/ 169 w 314"/>
                <a:gd name="T1" fmla="*/ 10 h 357"/>
                <a:gd name="T2" fmla="*/ 157 w 314"/>
                <a:gd name="T3" fmla="*/ 0 h 357"/>
                <a:gd name="T4" fmla="*/ 146 w 314"/>
                <a:gd name="T5" fmla="*/ 10 h 357"/>
                <a:gd name="T6" fmla="*/ 50 w 314"/>
                <a:gd name="T7" fmla="*/ 307 h 357"/>
                <a:gd name="T8" fmla="*/ 0 w 314"/>
                <a:gd name="T9" fmla="*/ 341 h 357"/>
                <a:gd name="T10" fmla="*/ 0 w 314"/>
                <a:gd name="T11" fmla="*/ 357 h 357"/>
                <a:gd name="T12" fmla="*/ 47 w 314"/>
                <a:gd name="T13" fmla="*/ 355 h 357"/>
                <a:gd name="T14" fmla="*/ 103 w 314"/>
                <a:gd name="T15" fmla="*/ 357 h 357"/>
                <a:gd name="T16" fmla="*/ 103 w 314"/>
                <a:gd name="T17" fmla="*/ 341 h 357"/>
                <a:gd name="T18" fmla="*/ 65 w 314"/>
                <a:gd name="T19" fmla="*/ 315 h 357"/>
                <a:gd name="T20" fmla="*/ 67 w 314"/>
                <a:gd name="T21" fmla="*/ 304 h 357"/>
                <a:gd name="T22" fmla="*/ 142 w 314"/>
                <a:gd name="T23" fmla="*/ 72 h 357"/>
                <a:gd name="T24" fmla="*/ 221 w 314"/>
                <a:gd name="T25" fmla="*/ 317 h 357"/>
                <a:gd name="T26" fmla="*/ 223 w 314"/>
                <a:gd name="T27" fmla="*/ 326 h 357"/>
                <a:gd name="T28" fmla="*/ 181 w 314"/>
                <a:gd name="T29" fmla="*/ 341 h 357"/>
                <a:gd name="T30" fmla="*/ 181 w 314"/>
                <a:gd name="T31" fmla="*/ 357 h 357"/>
                <a:gd name="T32" fmla="*/ 253 w 314"/>
                <a:gd name="T33" fmla="*/ 355 h 357"/>
                <a:gd name="T34" fmla="*/ 314 w 314"/>
                <a:gd name="T35" fmla="*/ 357 h 357"/>
                <a:gd name="T36" fmla="*/ 314 w 314"/>
                <a:gd name="T37" fmla="*/ 341 h 357"/>
                <a:gd name="T38" fmla="*/ 269 w 314"/>
                <a:gd name="T39" fmla="*/ 320 h 357"/>
                <a:gd name="T40" fmla="*/ 169 w 314"/>
                <a:gd name="T41" fmla="*/ 1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4" h="357">
                  <a:moveTo>
                    <a:pt x="169" y="10"/>
                  </a:moveTo>
                  <a:cubicBezTo>
                    <a:pt x="166" y="1"/>
                    <a:pt x="163" y="0"/>
                    <a:pt x="157" y="0"/>
                  </a:cubicBezTo>
                  <a:cubicBezTo>
                    <a:pt x="149" y="0"/>
                    <a:pt x="148" y="2"/>
                    <a:pt x="146" y="10"/>
                  </a:cubicBezTo>
                  <a:lnTo>
                    <a:pt x="50" y="307"/>
                  </a:lnTo>
                  <a:cubicBezTo>
                    <a:pt x="45" y="322"/>
                    <a:pt x="35" y="341"/>
                    <a:pt x="0" y="341"/>
                  </a:cubicBezTo>
                  <a:lnTo>
                    <a:pt x="0" y="357"/>
                  </a:lnTo>
                  <a:cubicBezTo>
                    <a:pt x="17" y="356"/>
                    <a:pt x="42" y="355"/>
                    <a:pt x="47" y="355"/>
                  </a:cubicBezTo>
                  <a:cubicBezTo>
                    <a:pt x="61" y="355"/>
                    <a:pt x="88" y="356"/>
                    <a:pt x="103" y="357"/>
                  </a:cubicBezTo>
                  <a:lnTo>
                    <a:pt x="103" y="341"/>
                  </a:lnTo>
                  <a:cubicBezTo>
                    <a:pt x="76" y="341"/>
                    <a:pt x="65" y="327"/>
                    <a:pt x="65" y="315"/>
                  </a:cubicBezTo>
                  <a:cubicBezTo>
                    <a:pt x="65" y="313"/>
                    <a:pt x="65" y="311"/>
                    <a:pt x="67" y="304"/>
                  </a:cubicBezTo>
                  <a:lnTo>
                    <a:pt x="142" y="72"/>
                  </a:lnTo>
                  <a:lnTo>
                    <a:pt x="221" y="317"/>
                  </a:lnTo>
                  <a:cubicBezTo>
                    <a:pt x="223" y="324"/>
                    <a:pt x="223" y="325"/>
                    <a:pt x="223" y="326"/>
                  </a:cubicBezTo>
                  <a:cubicBezTo>
                    <a:pt x="223" y="341"/>
                    <a:pt x="194" y="341"/>
                    <a:pt x="181" y="341"/>
                  </a:cubicBezTo>
                  <a:lnTo>
                    <a:pt x="181" y="357"/>
                  </a:lnTo>
                  <a:cubicBezTo>
                    <a:pt x="198" y="355"/>
                    <a:pt x="234" y="355"/>
                    <a:pt x="253" y="355"/>
                  </a:cubicBezTo>
                  <a:cubicBezTo>
                    <a:pt x="272" y="355"/>
                    <a:pt x="294" y="356"/>
                    <a:pt x="314" y="357"/>
                  </a:cubicBezTo>
                  <a:lnTo>
                    <a:pt x="314" y="341"/>
                  </a:lnTo>
                  <a:cubicBezTo>
                    <a:pt x="276" y="341"/>
                    <a:pt x="275" y="338"/>
                    <a:pt x="269" y="320"/>
                  </a:cubicBezTo>
                  <a:lnTo>
                    <a:pt x="16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255">
              <a:extLst>
                <a:ext uri="{FF2B5EF4-FFF2-40B4-BE49-F238E27FC236}">
                  <a16:creationId xmlns:a16="http://schemas.microsoft.com/office/drawing/2014/main" id="{0B4DA042-BFB1-4FA5-94EC-61C7160217CF}"/>
                </a:ext>
              </a:extLst>
            </p:cNvPr>
            <p:cNvSpPr>
              <a:spLocks noEditPoints="1"/>
            </p:cNvSpPr>
            <p:nvPr>
              <p:custDataLst>
                <p:tags r:id="rId48"/>
              </p:custDataLst>
            </p:nvPr>
          </p:nvSpPr>
          <p:spPr bwMode="auto">
            <a:xfrm>
              <a:off x="3663951" y="3497263"/>
              <a:ext cx="95250" cy="114300"/>
            </a:xfrm>
            <a:custGeom>
              <a:avLst/>
              <a:gdLst>
                <a:gd name="T0" fmla="*/ 71 w 192"/>
                <a:gd name="T1" fmla="*/ 106 h 226"/>
                <a:gd name="T2" fmla="*/ 147 w 192"/>
                <a:gd name="T3" fmla="*/ 94 h 226"/>
                <a:gd name="T4" fmla="*/ 184 w 192"/>
                <a:gd name="T5" fmla="*/ 43 h 226"/>
                <a:gd name="T6" fmla="*/ 131 w 192"/>
                <a:gd name="T7" fmla="*/ 0 h 226"/>
                <a:gd name="T8" fmla="*/ 0 w 192"/>
                <a:gd name="T9" fmla="*/ 136 h 226"/>
                <a:gd name="T10" fmla="*/ 79 w 192"/>
                <a:gd name="T11" fmla="*/ 226 h 226"/>
                <a:gd name="T12" fmla="*/ 192 w 192"/>
                <a:gd name="T13" fmla="*/ 167 h 226"/>
                <a:gd name="T14" fmla="*/ 186 w 192"/>
                <a:gd name="T15" fmla="*/ 161 h 226"/>
                <a:gd name="T16" fmla="*/ 179 w 192"/>
                <a:gd name="T17" fmla="*/ 166 h 226"/>
                <a:gd name="T18" fmla="*/ 80 w 192"/>
                <a:gd name="T19" fmla="*/ 215 h 226"/>
                <a:gd name="T20" fmla="*/ 36 w 192"/>
                <a:gd name="T21" fmla="*/ 157 h 226"/>
                <a:gd name="T22" fmla="*/ 44 w 192"/>
                <a:gd name="T23" fmla="*/ 106 h 226"/>
                <a:gd name="T24" fmla="*/ 71 w 192"/>
                <a:gd name="T25" fmla="*/ 106 h 226"/>
                <a:gd name="T26" fmla="*/ 47 w 192"/>
                <a:gd name="T27" fmla="*/ 95 h 226"/>
                <a:gd name="T28" fmla="*/ 131 w 192"/>
                <a:gd name="T29" fmla="*/ 11 h 226"/>
                <a:gd name="T30" fmla="*/ 168 w 192"/>
                <a:gd name="T31" fmla="*/ 43 h 226"/>
                <a:gd name="T32" fmla="*/ 68 w 192"/>
                <a:gd name="T33" fmla="*/ 95 h 226"/>
                <a:gd name="T34" fmla="*/ 47 w 192"/>
                <a:gd name="T35" fmla="*/ 95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226">
                  <a:moveTo>
                    <a:pt x="71" y="106"/>
                  </a:moveTo>
                  <a:cubicBezTo>
                    <a:pt x="85" y="106"/>
                    <a:pt x="122" y="105"/>
                    <a:pt x="147" y="94"/>
                  </a:cubicBezTo>
                  <a:cubicBezTo>
                    <a:pt x="182" y="79"/>
                    <a:pt x="184" y="50"/>
                    <a:pt x="184" y="43"/>
                  </a:cubicBezTo>
                  <a:cubicBezTo>
                    <a:pt x="184" y="21"/>
                    <a:pt x="165" y="0"/>
                    <a:pt x="131" y="0"/>
                  </a:cubicBezTo>
                  <a:cubicBezTo>
                    <a:pt x="76" y="0"/>
                    <a:pt x="0" y="49"/>
                    <a:pt x="0" y="136"/>
                  </a:cubicBezTo>
                  <a:cubicBezTo>
                    <a:pt x="0" y="187"/>
                    <a:pt x="30" y="226"/>
                    <a:pt x="79" y="226"/>
                  </a:cubicBezTo>
                  <a:cubicBezTo>
                    <a:pt x="150" y="226"/>
                    <a:pt x="192" y="173"/>
                    <a:pt x="192" y="167"/>
                  </a:cubicBezTo>
                  <a:cubicBezTo>
                    <a:pt x="192" y="164"/>
                    <a:pt x="189" y="161"/>
                    <a:pt x="186" y="161"/>
                  </a:cubicBezTo>
                  <a:cubicBezTo>
                    <a:pt x="183" y="161"/>
                    <a:pt x="182" y="162"/>
                    <a:pt x="179" y="166"/>
                  </a:cubicBezTo>
                  <a:cubicBezTo>
                    <a:pt x="140" y="215"/>
                    <a:pt x="86" y="215"/>
                    <a:pt x="80" y="215"/>
                  </a:cubicBezTo>
                  <a:cubicBezTo>
                    <a:pt x="41" y="215"/>
                    <a:pt x="36" y="173"/>
                    <a:pt x="36" y="157"/>
                  </a:cubicBezTo>
                  <a:cubicBezTo>
                    <a:pt x="36" y="151"/>
                    <a:pt x="37" y="136"/>
                    <a:pt x="44" y="106"/>
                  </a:cubicBezTo>
                  <a:lnTo>
                    <a:pt x="71" y="106"/>
                  </a:lnTo>
                  <a:close/>
                  <a:moveTo>
                    <a:pt x="47" y="95"/>
                  </a:moveTo>
                  <a:cubicBezTo>
                    <a:pt x="67" y="19"/>
                    <a:pt x="118" y="11"/>
                    <a:pt x="131" y="11"/>
                  </a:cubicBezTo>
                  <a:cubicBezTo>
                    <a:pt x="154" y="11"/>
                    <a:pt x="168" y="26"/>
                    <a:pt x="168" y="43"/>
                  </a:cubicBezTo>
                  <a:cubicBezTo>
                    <a:pt x="168" y="95"/>
                    <a:pt x="88" y="95"/>
                    <a:pt x="68" y="95"/>
                  </a:cubicBezTo>
                  <a:lnTo>
                    <a:pt x="47" y="9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256">
              <a:extLst>
                <a:ext uri="{FF2B5EF4-FFF2-40B4-BE49-F238E27FC236}">
                  <a16:creationId xmlns:a16="http://schemas.microsoft.com/office/drawing/2014/main" id="{AEBD20B6-7BD6-4230-93E3-A91D5B875425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3787776" y="3487738"/>
              <a:ext cx="115888" cy="7938"/>
            </a:xfrm>
            <a:custGeom>
              <a:avLst/>
              <a:gdLst>
                <a:gd name="T0" fmla="*/ 222 w 236"/>
                <a:gd name="T1" fmla="*/ 17 h 17"/>
                <a:gd name="T2" fmla="*/ 236 w 236"/>
                <a:gd name="T3" fmla="*/ 9 h 17"/>
                <a:gd name="T4" fmla="*/ 222 w 236"/>
                <a:gd name="T5" fmla="*/ 0 h 17"/>
                <a:gd name="T6" fmla="*/ 14 w 236"/>
                <a:gd name="T7" fmla="*/ 0 h 17"/>
                <a:gd name="T8" fmla="*/ 0 w 236"/>
                <a:gd name="T9" fmla="*/ 8 h 17"/>
                <a:gd name="T10" fmla="*/ 14 w 236"/>
                <a:gd name="T11" fmla="*/ 17 h 17"/>
                <a:gd name="T12" fmla="*/ 222 w 236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7">
                  <a:moveTo>
                    <a:pt x="222" y="17"/>
                  </a:moveTo>
                  <a:cubicBezTo>
                    <a:pt x="227" y="17"/>
                    <a:pt x="236" y="17"/>
                    <a:pt x="236" y="9"/>
                  </a:cubicBezTo>
                  <a:cubicBezTo>
                    <a:pt x="236" y="0"/>
                    <a:pt x="228" y="0"/>
                    <a:pt x="222" y="0"/>
                  </a:cubicBezTo>
                  <a:lnTo>
                    <a:pt x="14" y="0"/>
                  </a:lnTo>
                  <a:cubicBezTo>
                    <a:pt x="8" y="0"/>
                    <a:pt x="0" y="0"/>
                    <a:pt x="0" y="8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22" y="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257">
              <a:extLst>
                <a:ext uri="{FF2B5EF4-FFF2-40B4-BE49-F238E27FC236}">
                  <a16:creationId xmlns:a16="http://schemas.microsoft.com/office/drawing/2014/main" id="{8CCB63F8-2042-42CB-A826-83C677D0071E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3930651" y="3425825"/>
              <a:ext cx="58738" cy="111125"/>
            </a:xfrm>
            <a:custGeom>
              <a:avLst/>
              <a:gdLst>
                <a:gd name="T0" fmla="*/ 71 w 118"/>
                <a:gd name="T1" fmla="*/ 80 h 221"/>
                <a:gd name="T2" fmla="*/ 107 w 118"/>
                <a:gd name="T3" fmla="*/ 80 h 221"/>
                <a:gd name="T4" fmla="*/ 118 w 118"/>
                <a:gd name="T5" fmla="*/ 72 h 221"/>
                <a:gd name="T6" fmla="*/ 108 w 118"/>
                <a:gd name="T7" fmla="*/ 67 h 221"/>
                <a:gd name="T8" fmla="*/ 74 w 118"/>
                <a:gd name="T9" fmla="*/ 67 h 221"/>
                <a:gd name="T10" fmla="*/ 87 w 118"/>
                <a:gd name="T11" fmla="*/ 16 h 221"/>
                <a:gd name="T12" fmla="*/ 88 w 118"/>
                <a:gd name="T13" fmla="*/ 11 h 221"/>
                <a:gd name="T14" fmla="*/ 77 w 118"/>
                <a:gd name="T15" fmla="*/ 0 h 221"/>
                <a:gd name="T16" fmla="*/ 60 w 118"/>
                <a:gd name="T17" fmla="*/ 15 h 221"/>
                <a:gd name="T18" fmla="*/ 47 w 118"/>
                <a:gd name="T19" fmla="*/ 67 h 221"/>
                <a:gd name="T20" fmla="*/ 11 w 118"/>
                <a:gd name="T21" fmla="*/ 67 h 221"/>
                <a:gd name="T22" fmla="*/ 0 w 118"/>
                <a:gd name="T23" fmla="*/ 75 h 221"/>
                <a:gd name="T24" fmla="*/ 11 w 118"/>
                <a:gd name="T25" fmla="*/ 80 h 221"/>
                <a:gd name="T26" fmla="*/ 44 w 118"/>
                <a:gd name="T27" fmla="*/ 80 h 221"/>
                <a:gd name="T28" fmla="*/ 23 w 118"/>
                <a:gd name="T29" fmla="*/ 162 h 221"/>
                <a:gd name="T30" fmla="*/ 18 w 118"/>
                <a:gd name="T31" fmla="*/ 188 h 221"/>
                <a:gd name="T32" fmla="*/ 55 w 118"/>
                <a:gd name="T33" fmla="*/ 221 h 221"/>
                <a:gd name="T34" fmla="*/ 116 w 118"/>
                <a:gd name="T35" fmla="*/ 168 h 221"/>
                <a:gd name="T36" fmla="*/ 110 w 118"/>
                <a:gd name="T37" fmla="*/ 163 h 221"/>
                <a:gd name="T38" fmla="*/ 103 w 118"/>
                <a:gd name="T39" fmla="*/ 170 h 221"/>
                <a:gd name="T40" fmla="*/ 56 w 118"/>
                <a:gd name="T41" fmla="*/ 212 h 221"/>
                <a:gd name="T42" fmla="*/ 44 w 118"/>
                <a:gd name="T43" fmla="*/ 194 h 221"/>
                <a:gd name="T44" fmla="*/ 46 w 118"/>
                <a:gd name="T45" fmla="*/ 180 h 221"/>
                <a:gd name="T46" fmla="*/ 71 w 118"/>
                <a:gd name="T47" fmla="*/ 8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1">
                  <a:moveTo>
                    <a:pt x="71" y="80"/>
                  </a:moveTo>
                  <a:lnTo>
                    <a:pt x="107" y="80"/>
                  </a:lnTo>
                  <a:cubicBezTo>
                    <a:pt x="114" y="80"/>
                    <a:pt x="118" y="80"/>
                    <a:pt x="118" y="72"/>
                  </a:cubicBezTo>
                  <a:cubicBezTo>
                    <a:pt x="118" y="67"/>
                    <a:pt x="114" y="67"/>
                    <a:pt x="108" y="67"/>
                  </a:cubicBezTo>
                  <a:lnTo>
                    <a:pt x="74" y="67"/>
                  </a:lnTo>
                  <a:lnTo>
                    <a:pt x="87" y="16"/>
                  </a:lnTo>
                  <a:cubicBezTo>
                    <a:pt x="88" y="14"/>
                    <a:pt x="88" y="12"/>
                    <a:pt x="88" y="11"/>
                  </a:cubicBezTo>
                  <a:cubicBezTo>
                    <a:pt x="88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3"/>
                    <a:pt x="62" y="7"/>
                    <a:pt x="47" y="67"/>
                  </a:cubicBezTo>
                  <a:lnTo>
                    <a:pt x="11" y="67"/>
                  </a:lnTo>
                  <a:cubicBezTo>
                    <a:pt x="5" y="67"/>
                    <a:pt x="0" y="67"/>
                    <a:pt x="0" y="75"/>
                  </a:cubicBezTo>
                  <a:cubicBezTo>
                    <a:pt x="0" y="80"/>
                    <a:pt x="4" y="80"/>
                    <a:pt x="11" y="80"/>
                  </a:cubicBezTo>
                  <a:lnTo>
                    <a:pt x="44" y="80"/>
                  </a:lnTo>
                  <a:lnTo>
                    <a:pt x="23" y="162"/>
                  </a:lnTo>
                  <a:cubicBezTo>
                    <a:pt x="21" y="171"/>
                    <a:pt x="18" y="184"/>
                    <a:pt x="18" y="188"/>
                  </a:cubicBezTo>
                  <a:cubicBezTo>
                    <a:pt x="18" y="209"/>
                    <a:pt x="35" y="221"/>
                    <a:pt x="55" y="221"/>
                  </a:cubicBezTo>
                  <a:cubicBezTo>
                    <a:pt x="94" y="221"/>
                    <a:pt x="116" y="172"/>
                    <a:pt x="116" y="168"/>
                  </a:cubicBezTo>
                  <a:cubicBezTo>
                    <a:pt x="116" y="163"/>
                    <a:pt x="111" y="163"/>
                    <a:pt x="110" y="163"/>
                  </a:cubicBezTo>
                  <a:cubicBezTo>
                    <a:pt x="106" y="163"/>
                    <a:pt x="106" y="164"/>
                    <a:pt x="103" y="170"/>
                  </a:cubicBezTo>
                  <a:cubicBezTo>
                    <a:pt x="93" y="192"/>
                    <a:pt x="76" y="212"/>
                    <a:pt x="56" y="212"/>
                  </a:cubicBezTo>
                  <a:cubicBezTo>
                    <a:pt x="49" y="212"/>
                    <a:pt x="44" y="207"/>
                    <a:pt x="44" y="194"/>
                  </a:cubicBezTo>
                  <a:cubicBezTo>
                    <a:pt x="44" y="191"/>
                    <a:pt x="46" y="184"/>
                    <a:pt x="46" y="180"/>
                  </a:cubicBezTo>
                  <a:lnTo>
                    <a:pt x="71" y="8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258">
              <a:extLst>
                <a:ext uri="{FF2B5EF4-FFF2-40B4-BE49-F238E27FC236}">
                  <a16:creationId xmlns:a16="http://schemas.microsoft.com/office/drawing/2014/main" id="{7B226C98-3FB9-4F30-BB11-648241799F59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4024313" y="3419475"/>
              <a:ext cx="57150" cy="252413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3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1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259">
              <a:extLst>
                <a:ext uri="{FF2B5EF4-FFF2-40B4-BE49-F238E27FC236}">
                  <a16:creationId xmlns:a16="http://schemas.microsoft.com/office/drawing/2014/main" id="{0425FE6C-A8BC-4F58-8030-05B030E9667B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4116388" y="3417888"/>
              <a:ext cx="77788" cy="117475"/>
            </a:xfrm>
            <a:custGeom>
              <a:avLst/>
              <a:gdLst>
                <a:gd name="T0" fmla="*/ 154 w 154"/>
                <a:gd name="T1" fmla="*/ 168 h 232"/>
                <a:gd name="T2" fmla="*/ 142 w 154"/>
                <a:gd name="T3" fmla="*/ 168 h 232"/>
                <a:gd name="T4" fmla="*/ 133 w 154"/>
                <a:gd name="T5" fmla="*/ 200 h 232"/>
                <a:gd name="T6" fmla="*/ 99 w 154"/>
                <a:gd name="T7" fmla="*/ 202 h 232"/>
                <a:gd name="T8" fmla="*/ 34 w 154"/>
                <a:gd name="T9" fmla="*/ 202 h 232"/>
                <a:gd name="T10" fmla="*/ 104 w 154"/>
                <a:gd name="T11" fmla="*/ 144 h 232"/>
                <a:gd name="T12" fmla="*/ 154 w 154"/>
                <a:gd name="T13" fmla="*/ 68 h 232"/>
                <a:gd name="T14" fmla="*/ 72 w 154"/>
                <a:gd name="T15" fmla="*/ 0 h 232"/>
                <a:gd name="T16" fmla="*/ 0 w 154"/>
                <a:gd name="T17" fmla="*/ 63 h 232"/>
                <a:gd name="T18" fmla="*/ 18 w 154"/>
                <a:gd name="T19" fmla="*/ 82 h 232"/>
                <a:gd name="T20" fmla="*/ 37 w 154"/>
                <a:gd name="T21" fmla="*/ 64 h 232"/>
                <a:gd name="T22" fmla="*/ 16 w 154"/>
                <a:gd name="T23" fmla="*/ 45 h 232"/>
                <a:gd name="T24" fmla="*/ 67 w 154"/>
                <a:gd name="T25" fmla="*/ 13 h 232"/>
                <a:gd name="T26" fmla="*/ 120 w 154"/>
                <a:gd name="T27" fmla="*/ 68 h 232"/>
                <a:gd name="T28" fmla="*/ 87 w 154"/>
                <a:gd name="T29" fmla="*/ 135 h 232"/>
                <a:gd name="T30" fmla="*/ 3 w 154"/>
                <a:gd name="T31" fmla="*/ 218 h 232"/>
                <a:gd name="T32" fmla="*/ 0 w 154"/>
                <a:gd name="T33" fmla="*/ 232 h 232"/>
                <a:gd name="T34" fmla="*/ 143 w 154"/>
                <a:gd name="T35" fmla="*/ 232 h 232"/>
                <a:gd name="T36" fmla="*/ 154 w 154"/>
                <a:gd name="T37" fmla="*/ 1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2">
                  <a:moveTo>
                    <a:pt x="154" y="168"/>
                  </a:moveTo>
                  <a:lnTo>
                    <a:pt x="142" y="168"/>
                  </a:lnTo>
                  <a:cubicBezTo>
                    <a:pt x="141" y="176"/>
                    <a:pt x="138" y="197"/>
                    <a:pt x="133" y="200"/>
                  </a:cubicBezTo>
                  <a:cubicBezTo>
                    <a:pt x="130" y="202"/>
                    <a:pt x="103" y="202"/>
                    <a:pt x="99" y="202"/>
                  </a:cubicBezTo>
                  <a:lnTo>
                    <a:pt x="34" y="202"/>
                  </a:lnTo>
                  <a:cubicBezTo>
                    <a:pt x="71" y="170"/>
                    <a:pt x="83" y="160"/>
                    <a:pt x="104" y="144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2" y="0"/>
                  </a:cubicBezTo>
                  <a:cubicBezTo>
                    <a:pt x="29" y="0"/>
                    <a:pt x="0" y="30"/>
                    <a:pt x="0" y="63"/>
                  </a:cubicBezTo>
                  <a:cubicBezTo>
                    <a:pt x="0" y="80"/>
                    <a:pt x="15" y="82"/>
                    <a:pt x="18" y="82"/>
                  </a:cubicBezTo>
                  <a:cubicBezTo>
                    <a:pt x="27" y="82"/>
                    <a:pt x="37" y="76"/>
                    <a:pt x="37" y="64"/>
                  </a:cubicBezTo>
                  <a:cubicBezTo>
                    <a:pt x="37" y="57"/>
                    <a:pt x="34" y="45"/>
                    <a:pt x="16" y="45"/>
                  </a:cubicBezTo>
                  <a:cubicBezTo>
                    <a:pt x="27" y="20"/>
                    <a:pt x="51" y="13"/>
                    <a:pt x="67" y="13"/>
                  </a:cubicBezTo>
                  <a:cubicBezTo>
                    <a:pt x="102" y="13"/>
                    <a:pt x="120" y="40"/>
                    <a:pt x="120" y="68"/>
                  </a:cubicBezTo>
                  <a:cubicBezTo>
                    <a:pt x="120" y="99"/>
                    <a:pt x="99" y="123"/>
                    <a:pt x="87" y="135"/>
                  </a:cubicBezTo>
                  <a:lnTo>
                    <a:pt x="3" y="218"/>
                  </a:lnTo>
                  <a:cubicBezTo>
                    <a:pt x="0" y="221"/>
                    <a:pt x="0" y="222"/>
                    <a:pt x="0" y="232"/>
                  </a:cubicBezTo>
                  <a:lnTo>
                    <a:pt x="143" y="232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260">
              <a:extLst>
                <a:ext uri="{FF2B5EF4-FFF2-40B4-BE49-F238E27FC236}">
                  <a16:creationId xmlns:a16="http://schemas.microsoft.com/office/drawing/2014/main" id="{631D7DBE-7238-436D-8EF0-343775BE7B44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4286251" y="3460750"/>
              <a:ext cx="163513" cy="168275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6 w 332"/>
                <a:gd name="T19" fmla="*/ 156 h 332"/>
                <a:gd name="T20" fmla="*/ 0 w 332"/>
                <a:gd name="T21" fmla="*/ 166 h 332"/>
                <a:gd name="T22" fmla="*/ 16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261">
              <a:extLst>
                <a:ext uri="{FF2B5EF4-FFF2-40B4-BE49-F238E27FC236}">
                  <a16:creationId xmlns:a16="http://schemas.microsoft.com/office/drawing/2014/main" id="{4FDA073C-4676-4AAF-A5CA-91FE5F4B4C2E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4525963" y="3497263"/>
              <a:ext cx="127000" cy="114300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5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7 h 226"/>
                <a:gd name="T20" fmla="*/ 222 w 256"/>
                <a:gd name="T21" fmla="*/ 53 h 226"/>
                <a:gd name="T22" fmla="*/ 230 w 256"/>
                <a:gd name="T23" fmla="*/ 19 h 226"/>
                <a:gd name="T24" fmla="*/ 215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3 h 226"/>
                <a:gd name="T36" fmla="*/ 106 w 256"/>
                <a:gd name="T37" fmla="*/ 41 h 226"/>
                <a:gd name="T38" fmla="*/ 65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6 w 256"/>
                <a:gd name="T49" fmla="*/ 28 h 226"/>
                <a:gd name="T50" fmla="*/ 68 w 256"/>
                <a:gd name="T51" fmla="*/ 62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1" y="226"/>
                    <a:pt x="233" y="215"/>
                    <a:pt x="241" y="199"/>
                  </a:cubicBezTo>
                  <a:cubicBezTo>
                    <a:pt x="249" y="181"/>
                    <a:pt x="256" y="150"/>
                    <a:pt x="256" y="149"/>
                  </a:cubicBezTo>
                  <a:cubicBezTo>
                    <a:pt x="256" y="144"/>
                    <a:pt x="251" y="144"/>
                    <a:pt x="250" y="144"/>
                  </a:cubicBezTo>
                  <a:cubicBezTo>
                    <a:pt x="245" y="144"/>
                    <a:pt x="244" y="146"/>
                    <a:pt x="243" y="153"/>
                  </a:cubicBezTo>
                  <a:cubicBezTo>
                    <a:pt x="236" y="181"/>
                    <a:pt x="226" y="215"/>
                    <a:pt x="205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7"/>
                  </a:lnTo>
                  <a:cubicBezTo>
                    <a:pt x="215" y="79"/>
                    <a:pt x="220" y="60"/>
                    <a:pt x="222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5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3"/>
                  </a:cubicBezTo>
                  <a:cubicBezTo>
                    <a:pt x="104" y="58"/>
                    <a:pt x="106" y="51"/>
                    <a:pt x="106" y="41"/>
                  </a:cubicBezTo>
                  <a:cubicBezTo>
                    <a:pt x="106" y="19"/>
                    <a:pt x="90" y="0"/>
                    <a:pt x="65" y="0"/>
                  </a:cubicBezTo>
                  <a:cubicBezTo>
                    <a:pt x="18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30"/>
                    <a:pt x="45" y="11"/>
                    <a:pt x="64" y="11"/>
                  </a:cubicBezTo>
                  <a:cubicBezTo>
                    <a:pt x="68" y="11"/>
                    <a:pt x="76" y="12"/>
                    <a:pt x="76" y="28"/>
                  </a:cubicBezTo>
                  <a:cubicBezTo>
                    <a:pt x="76" y="40"/>
                    <a:pt x="71" y="54"/>
                    <a:pt x="68" y="62"/>
                  </a:cubicBezTo>
                  <a:cubicBezTo>
                    <a:pt x="49" y="111"/>
                    <a:pt x="39" y="142"/>
                    <a:pt x="39" y="166"/>
                  </a:cubicBezTo>
                  <a:cubicBezTo>
                    <a:pt x="39" y="214"/>
                    <a:pt x="73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620A362-DBCD-4C23-A423-6CCE07CD826F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2617788" y="3367088"/>
              <a:ext cx="708026" cy="9526"/>
            </a:xfrm>
            <a:custGeom>
              <a:avLst/>
              <a:gdLst/>
              <a:ahLst/>
              <a:cxnLst/>
              <a:rect l="0" t="0" r="0" b="0"/>
              <a:pathLst>
                <a:path w="708026" h="9526">
                  <a:moveTo>
                    <a:pt x="0" y="9525"/>
                  </a:moveTo>
                  <a:lnTo>
                    <a:pt x="708025" y="9525"/>
                  </a:lnTo>
                  <a:lnTo>
                    <a:pt x="70802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1EE3BEEB-8061-4FF7-AA89-9DB381366D1A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3386138" y="3367088"/>
              <a:ext cx="1274764" cy="9526"/>
            </a:xfrm>
            <a:custGeom>
              <a:avLst/>
              <a:gdLst/>
              <a:ahLst/>
              <a:cxnLst/>
              <a:rect l="0" t="0" r="0" b="0"/>
              <a:pathLst>
                <a:path w="1274764" h="9526">
                  <a:moveTo>
                    <a:pt x="0" y="9525"/>
                  </a:moveTo>
                  <a:lnTo>
                    <a:pt x="1274763" y="9525"/>
                  </a:lnTo>
                  <a:lnTo>
                    <a:pt x="12747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7366AEC0-4DAA-4B55-81A1-8B0EB5986D0A}"/>
              </a:ext>
            </a:extLst>
          </p:cNvPr>
          <p:cNvSpPr txBox="1"/>
          <p:nvPr/>
        </p:nvSpPr>
        <p:spPr>
          <a:xfrm>
            <a:off x="2066275" y="2125170"/>
            <a:ext cx="8059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Jump discontinuities can form if the derivative of the initial potential has a minimum</a:t>
            </a:r>
          </a:p>
        </p:txBody>
      </p:sp>
      <p:sp>
        <p:nvSpPr>
          <p:cNvPr id="48" name="Arrow: Right 47">
            <a:extLst>
              <a:ext uri="{FF2B5EF4-FFF2-40B4-BE49-F238E27FC236}">
                <a16:creationId xmlns:a16="http://schemas.microsoft.com/office/drawing/2014/main" id="{B90BE7EB-9863-4A60-B47F-04A28E8BB137}"/>
              </a:ext>
            </a:extLst>
          </p:cNvPr>
          <p:cNvSpPr/>
          <p:nvPr/>
        </p:nvSpPr>
        <p:spPr>
          <a:xfrm>
            <a:off x="1536884" y="2209029"/>
            <a:ext cx="455788" cy="201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222D69BF-8966-44BB-9EBF-75309E84B018}"/>
              </a:ext>
            </a:extLst>
          </p:cNvPr>
          <p:cNvSpPr/>
          <p:nvPr/>
        </p:nvSpPr>
        <p:spPr>
          <a:xfrm>
            <a:off x="6832985" y="2578361"/>
            <a:ext cx="455788" cy="201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FE2C2DA-CFAE-4480-8953-93842CA900B3}"/>
              </a:ext>
            </a:extLst>
          </p:cNvPr>
          <p:cNvSpPr txBox="1"/>
          <p:nvPr/>
        </p:nvSpPr>
        <p:spPr>
          <a:xfrm>
            <a:off x="7350995" y="2494502"/>
            <a:ext cx="2574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Relevant in physical cases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3C68659-B869-44B0-ABC4-03D233ADAAD5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585761" y="2923603"/>
            <a:ext cx="2932113" cy="309563"/>
            <a:chOff x="2541588" y="2540000"/>
            <a:chExt cx="2932113" cy="309563"/>
          </a:xfrm>
        </p:grpSpPr>
        <p:sp>
          <p:nvSpPr>
            <p:cNvPr id="52" name="Freeform 268">
              <a:extLst>
                <a:ext uri="{FF2B5EF4-FFF2-40B4-BE49-F238E27FC236}">
                  <a16:creationId xmlns:a16="http://schemas.microsoft.com/office/drawing/2014/main" id="{D7E27945-0BAC-4A5E-9BC0-DCC6E2ACF304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541588" y="2659063"/>
              <a:ext cx="128588" cy="125413"/>
            </a:xfrm>
            <a:custGeom>
              <a:avLst/>
              <a:gdLst>
                <a:gd name="T0" fmla="*/ 160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6 h 226"/>
                <a:gd name="T20" fmla="*/ 223 w 257"/>
                <a:gd name="T21" fmla="*/ 52 h 226"/>
                <a:gd name="T22" fmla="*/ 231 w 257"/>
                <a:gd name="T23" fmla="*/ 19 h 226"/>
                <a:gd name="T24" fmla="*/ 216 w 257"/>
                <a:gd name="T25" fmla="*/ 6 h 226"/>
                <a:gd name="T26" fmla="*/ 197 w 257"/>
                <a:gd name="T27" fmla="*/ 23 h 226"/>
                <a:gd name="T28" fmla="*/ 159 w 257"/>
                <a:gd name="T29" fmla="*/ 173 h 226"/>
                <a:gd name="T30" fmla="*/ 103 w 257"/>
                <a:gd name="T31" fmla="*/ 215 h 226"/>
                <a:gd name="T32" fmla="*/ 72 w 257"/>
                <a:gd name="T33" fmla="*/ 174 h 226"/>
                <a:gd name="T34" fmla="*/ 99 w 257"/>
                <a:gd name="T35" fmla="*/ 72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7 h 226"/>
                <a:gd name="T50" fmla="*/ 69 w 257"/>
                <a:gd name="T51" fmla="*/ 61 h 226"/>
                <a:gd name="T52" fmla="*/ 40 w 257"/>
                <a:gd name="T53" fmla="*/ 166 h 226"/>
                <a:gd name="T54" fmla="*/ 101 w 257"/>
                <a:gd name="T55" fmla="*/ 226 h 226"/>
                <a:gd name="T56" fmla="*/ 160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5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3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6" y="107"/>
                    <a:pt x="99" y="72"/>
                  </a:cubicBezTo>
                  <a:cubicBezTo>
                    <a:pt x="105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29"/>
                    <a:pt x="46" y="11"/>
                    <a:pt x="65" y="11"/>
                  </a:cubicBezTo>
                  <a:cubicBezTo>
                    <a:pt x="69" y="11"/>
                    <a:pt x="77" y="12"/>
                    <a:pt x="77" y="27"/>
                  </a:cubicBezTo>
                  <a:cubicBezTo>
                    <a:pt x="77" y="39"/>
                    <a:pt x="72" y="54"/>
                    <a:pt x="69" y="61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269">
              <a:extLst>
                <a:ext uri="{FF2B5EF4-FFF2-40B4-BE49-F238E27FC236}">
                  <a16:creationId xmlns:a16="http://schemas.microsoft.com/office/drawing/2014/main" id="{09195F94-8689-4363-A3EA-E27D00F96B6B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701926" y="2574925"/>
              <a:ext cx="57150" cy="274638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8 h 499"/>
                <a:gd name="T14" fmla="*/ 0 w 115"/>
                <a:gd name="T15" fmla="*/ 250 h 499"/>
                <a:gd name="T16" fmla="*/ 33 w 115"/>
                <a:gd name="T17" fmla="*/ 406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5" y="421"/>
                    <a:pt x="29" y="326"/>
                    <a:pt x="29" y="250"/>
                  </a:cubicBezTo>
                  <a:cubicBezTo>
                    <a:pt x="29" y="163"/>
                    <a:pt x="47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0" y="34"/>
                    <a:pt x="31" y="98"/>
                  </a:cubicBezTo>
                  <a:cubicBezTo>
                    <a:pt x="6" y="153"/>
                    <a:pt x="0" y="208"/>
                    <a:pt x="0" y="250"/>
                  </a:cubicBezTo>
                  <a:cubicBezTo>
                    <a:pt x="0" y="289"/>
                    <a:pt x="5" y="349"/>
                    <a:pt x="33" y="406"/>
                  </a:cubicBezTo>
                  <a:cubicBezTo>
                    <a:pt x="62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70">
              <a:extLst>
                <a:ext uri="{FF2B5EF4-FFF2-40B4-BE49-F238E27FC236}">
                  <a16:creationId xmlns:a16="http://schemas.microsoft.com/office/drawing/2014/main" id="{0FA14185-B1D6-4191-9BBB-99B04446D93D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778126" y="2608263"/>
              <a:ext cx="77788" cy="176213"/>
            </a:xfrm>
            <a:custGeom>
              <a:avLst/>
              <a:gdLst>
                <a:gd name="T0" fmla="*/ 92 w 154"/>
                <a:gd name="T1" fmla="*/ 113 h 318"/>
                <a:gd name="T2" fmla="*/ 139 w 154"/>
                <a:gd name="T3" fmla="*/ 113 h 318"/>
                <a:gd name="T4" fmla="*/ 154 w 154"/>
                <a:gd name="T5" fmla="*/ 103 h 318"/>
                <a:gd name="T6" fmla="*/ 140 w 154"/>
                <a:gd name="T7" fmla="*/ 98 h 318"/>
                <a:gd name="T8" fmla="*/ 96 w 154"/>
                <a:gd name="T9" fmla="*/ 98 h 318"/>
                <a:gd name="T10" fmla="*/ 116 w 154"/>
                <a:gd name="T11" fmla="*/ 14 h 318"/>
                <a:gd name="T12" fmla="*/ 102 w 154"/>
                <a:gd name="T13" fmla="*/ 0 h 318"/>
                <a:gd name="T14" fmla="*/ 82 w 154"/>
                <a:gd name="T15" fmla="*/ 18 h 318"/>
                <a:gd name="T16" fmla="*/ 62 w 154"/>
                <a:gd name="T17" fmla="*/ 98 h 318"/>
                <a:gd name="T18" fmla="*/ 15 w 154"/>
                <a:gd name="T19" fmla="*/ 98 h 318"/>
                <a:gd name="T20" fmla="*/ 0 w 154"/>
                <a:gd name="T21" fmla="*/ 107 h 318"/>
                <a:gd name="T22" fmla="*/ 14 w 154"/>
                <a:gd name="T23" fmla="*/ 113 h 318"/>
                <a:gd name="T24" fmla="*/ 58 w 154"/>
                <a:gd name="T25" fmla="*/ 113 h 318"/>
                <a:gd name="T26" fmla="*/ 20 w 154"/>
                <a:gd name="T27" fmla="*/ 272 h 318"/>
                <a:gd name="T28" fmla="*/ 66 w 154"/>
                <a:gd name="T29" fmla="*/ 318 h 318"/>
                <a:gd name="T30" fmla="*/ 146 w 154"/>
                <a:gd name="T31" fmla="*/ 241 h 318"/>
                <a:gd name="T32" fmla="*/ 140 w 154"/>
                <a:gd name="T33" fmla="*/ 236 h 318"/>
                <a:gd name="T34" fmla="*/ 132 w 154"/>
                <a:gd name="T35" fmla="*/ 243 h 318"/>
                <a:gd name="T36" fmla="*/ 67 w 154"/>
                <a:gd name="T37" fmla="*/ 307 h 318"/>
                <a:gd name="T38" fmla="*/ 52 w 154"/>
                <a:gd name="T39" fmla="*/ 284 h 318"/>
                <a:gd name="T40" fmla="*/ 55 w 154"/>
                <a:gd name="T41" fmla="*/ 260 h 318"/>
                <a:gd name="T42" fmla="*/ 92 w 154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318">
                  <a:moveTo>
                    <a:pt x="92" y="113"/>
                  </a:moveTo>
                  <a:lnTo>
                    <a:pt x="139" y="113"/>
                  </a:lnTo>
                  <a:cubicBezTo>
                    <a:pt x="149" y="113"/>
                    <a:pt x="154" y="113"/>
                    <a:pt x="154" y="103"/>
                  </a:cubicBezTo>
                  <a:cubicBezTo>
                    <a:pt x="154" y="98"/>
                    <a:pt x="149" y="98"/>
                    <a:pt x="140" y="98"/>
                  </a:cubicBezTo>
                  <a:lnTo>
                    <a:pt x="96" y="98"/>
                  </a:lnTo>
                  <a:cubicBezTo>
                    <a:pt x="114" y="27"/>
                    <a:pt x="116" y="17"/>
                    <a:pt x="116" y="14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1"/>
                    <a:pt x="82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6" y="245"/>
                    <a:pt x="146" y="241"/>
                  </a:cubicBezTo>
                  <a:cubicBezTo>
                    <a:pt x="146" y="236"/>
                    <a:pt x="142" y="236"/>
                    <a:pt x="140" y="236"/>
                  </a:cubicBezTo>
                  <a:cubicBezTo>
                    <a:pt x="135" y="236"/>
                    <a:pt x="135" y="238"/>
                    <a:pt x="132" y="243"/>
                  </a:cubicBezTo>
                  <a:cubicBezTo>
                    <a:pt x="111" y="295"/>
                    <a:pt x="84" y="307"/>
                    <a:pt x="67" y="307"/>
                  </a:cubicBezTo>
                  <a:cubicBezTo>
                    <a:pt x="57" y="307"/>
                    <a:pt x="52" y="301"/>
                    <a:pt x="52" y="284"/>
                  </a:cubicBezTo>
                  <a:cubicBezTo>
                    <a:pt x="52" y="272"/>
                    <a:pt x="53" y="269"/>
                    <a:pt x="55" y="260"/>
                  </a:cubicBezTo>
                  <a:lnTo>
                    <a:pt x="92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71">
              <a:extLst>
                <a:ext uri="{FF2B5EF4-FFF2-40B4-BE49-F238E27FC236}">
                  <a16:creationId xmlns:a16="http://schemas.microsoft.com/office/drawing/2014/main" id="{D3D4CECE-67AC-4068-A706-15B40C96FF34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2946401" y="2679700"/>
              <a:ext cx="165100" cy="65088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272">
              <a:extLst>
                <a:ext uri="{FF2B5EF4-FFF2-40B4-BE49-F238E27FC236}">
                  <a16:creationId xmlns:a16="http://schemas.microsoft.com/office/drawing/2014/main" id="{978368CB-2C8E-44FE-888D-FF2A347CD976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3205163" y="2597150"/>
              <a:ext cx="104775" cy="190500"/>
            </a:xfrm>
            <a:custGeom>
              <a:avLst/>
              <a:gdLst>
                <a:gd name="T0" fmla="*/ 210 w 210"/>
                <a:gd name="T1" fmla="*/ 173 h 344"/>
                <a:gd name="T2" fmla="*/ 190 w 210"/>
                <a:gd name="T3" fmla="*/ 56 h 344"/>
                <a:gd name="T4" fmla="*/ 105 w 210"/>
                <a:gd name="T5" fmla="*/ 0 h 344"/>
                <a:gd name="T6" fmla="*/ 18 w 210"/>
                <a:gd name="T7" fmla="*/ 60 h 344"/>
                <a:gd name="T8" fmla="*/ 0 w 210"/>
                <a:gd name="T9" fmla="*/ 173 h 344"/>
                <a:gd name="T10" fmla="*/ 22 w 210"/>
                <a:gd name="T11" fmla="*/ 293 h 344"/>
                <a:gd name="T12" fmla="*/ 104 w 210"/>
                <a:gd name="T13" fmla="*/ 344 h 344"/>
                <a:gd name="T14" fmla="*/ 191 w 210"/>
                <a:gd name="T15" fmla="*/ 286 h 344"/>
                <a:gd name="T16" fmla="*/ 210 w 210"/>
                <a:gd name="T17" fmla="*/ 173 h 344"/>
                <a:gd name="T18" fmla="*/ 104 w 210"/>
                <a:gd name="T19" fmla="*/ 333 h 344"/>
                <a:gd name="T20" fmla="*/ 47 w 210"/>
                <a:gd name="T21" fmla="*/ 272 h 344"/>
                <a:gd name="T22" fmla="*/ 41 w 210"/>
                <a:gd name="T23" fmla="*/ 167 h 344"/>
                <a:gd name="T24" fmla="*/ 45 w 210"/>
                <a:gd name="T25" fmla="*/ 75 h 344"/>
                <a:gd name="T26" fmla="*/ 104 w 210"/>
                <a:gd name="T27" fmla="*/ 11 h 344"/>
                <a:gd name="T28" fmla="*/ 163 w 210"/>
                <a:gd name="T29" fmla="*/ 70 h 344"/>
                <a:gd name="T30" fmla="*/ 168 w 210"/>
                <a:gd name="T31" fmla="*/ 167 h 344"/>
                <a:gd name="T32" fmla="*/ 163 w 210"/>
                <a:gd name="T33" fmla="*/ 270 h 344"/>
                <a:gd name="T34" fmla="*/ 104 w 210"/>
                <a:gd name="T35" fmla="*/ 33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4">
                  <a:moveTo>
                    <a:pt x="210" y="173"/>
                  </a:moveTo>
                  <a:cubicBezTo>
                    <a:pt x="210" y="133"/>
                    <a:pt x="207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8" y="60"/>
                  </a:cubicBezTo>
                  <a:cubicBezTo>
                    <a:pt x="2" y="94"/>
                    <a:pt x="0" y="133"/>
                    <a:pt x="0" y="173"/>
                  </a:cubicBezTo>
                  <a:cubicBezTo>
                    <a:pt x="0" y="210"/>
                    <a:pt x="2" y="255"/>
                    <a:pt x="22" y="293"/>
                  </a:cubicBezTo>
                  <a:cubicBezTo>
                    <a:pt x="44" y="334"/>
                    <a:pt x="80" y="344"/>
                    <a:pt x="104" y="344"/>
                  </a:cubicBezTo>
                  <a:cubicBezTo>
                    <a:pt x="131" y="344"/>
                    <a:pt x="169" y="333"/>
                    <a:pt x="191" y="286"/>
                  </a:cubicBezTo>
                  <a:cubicBezTo>
                    <a:pt x="207" y="251"/>
                    <a:pt x="210" y="212"/>
                    <a:pt x="210" y="173"/>
                  </a:cubicBezTo>
                  <a:close/>
                  <a:moveTo>
                    <a:pt x="104" y="333"/>
                  </a:moveTo>
                  <a:cubicBezTo>
                    <a:pt x="85" y="333"/>
                    <a:pt x="56" y="320"/>
                    <a:pt x="47" y="272"/>
                  </a:cubicBezTo>
                  <a:cubicBezTo>
                    <a:pt x="41" y="242"/>
                    <a:pt x="41" y="196"/>
                    <a:pt x="41" y="167"/>
                  </a:cubicBezTo>
                  <a:cubicBezTo>
                    <a:pt x="41" y="135"/>
                    <a:pt x="41" y="102"/>
                    <a:pt x="45" y="75"/>
                  </a:cubicBezTo>
                  <a:cubicBezTo>
                    <a:pt x="54" y="16"/>
                    <a:pt x="92" y="11"/>
                    <a:pt x="104" y="11"/>
                  </a:cubicBezTo>
                  <a:cubicBezTo>
                    <a:pt x="121" y="11"/>
                    <a:pt x="154" y="20"/>
                    <a:pt x="163" y="70"/>
                  </a:cubicBezTo>
                  <a:cubicBezTo>
                    <a:pt x="168" y="98"/>
                    <a:pt x="168" y="135"/>
                    <a:pt x="168" y="167"/>
                  </a:cubicBezTo>
                  <a:cubicBezTo>
                    <a:pt x="168" y="204"/>
                    <a:pt x="168" y="238"/>
                    <a:pt x="163" y="270"/>
                  </a:cubicBezTo>
                  <a:cubicBezTo>
                    <a:pt x="155" y="318"/>
                    <a:pt x="127" y="333"/>
                    <a:pt x="104" y="33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73">
              <a:extLst>
                <a:ext uri="{FF2B5EF4-FFF2-40B4-BE49-F238E27FC236}">
                  <a16:creationId xmlns:a16="http://schemas.microsoft.com/office/drawing/2014/main" id="{D0C272B0-3C68-4001-8A32-E9A9C36876AF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3333751" y="2574925"/>
              <a:ext cx="57150" cy="274638"/>
            </a:xfrm>
            <a:custGeom>
              <a:avLst/>
              <a:gdLst>
                <a:gd name="T0" fmla="*/ 115 w 115"/>
                <a:gd name="T1" fmla="*/ 250 h 499"/>
                <a:gd name="T2" fmla="*/ 83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7 h 499"/>
                <a:gd name="T10" fmla="*/ 87 w 115"/>
                <a:gd name="T11" fmla="*/ 250 h 499"/>
                <a:gd name="T12" fmla="*/ 6 w 115"/>
                <a:gd name="T13" fmla="*/ 486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2 h 499"/>
                <a:gd name="T20" fmla="*/ 115 w 115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50"/>
                  </a:moveTo>
                  <a:cubicBezTo>
                    <a:pt x="115" y="211"/>
                    <a:pt x="110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6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09" y="347"/>
                    <a:pt x="115" y="292"/>
                    <a:pt x="115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74">
              <a:extLst>
                <a:ext uri="{FF2B5EF4-FFF2-40B4-BE49-F238E27FC236}">
                  <a16:creationId xmlns:a16="http://schemas.microsoft.com/office/drawing/2014/main" id="{F4FF6ED1-A51B-4036-91D1-8E16FA3A3CA1}"/>
                </a:ext>
              </a:extLst>
            </p:cNvPr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3500438" y="2679700"/>
              <a:ext cx="165100" cy="65088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6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6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6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6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Freeform 275">
              <a:extLst>
                <a:ext uri="{FF2B5EF4-FFF2-40B4-BE49-F238E27FC236}">
                  <a16:creationId xmlns:a16="http://schemas.microsoft.com/office/drawing/2014/main" id="{ED26DDD2-72CA-4538-AAA2-A1548E492C13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3762376" y="2590800"/>
              <a:ext cx="122238" cy="193675"/>
            </a:xfrm>
            <a:custGeom>
              <a:avLst/>
              <a:gdLst>
                <a:gd name="T0" fmla="*/ 151 w 246"/>
                <a:gd name="T1" fmla="*/ 201 h 353"/>
                <a:gd name="T2" fmla="*/ 204 w 246"/>
                <a:gd name="T3" fmla="*/ 341 h 353"/>
                <a:gd name="T4" fmla="*/ 230 w 246"/>
                <a:gd name="T5" fmla="*/ 352 h 353"/>
                <a:gd name="T6" fmla="*/ 241 w 246"/>
                <a:gd name="T7" fmla="*/ 352 h 353"/>
                <a:gd name="T8" fmla="*/ 246 w 246"/>
                <a:gd name="T9" fmla="*/ 347 h 353"/>
                <a:gd name="T10" fmla="*/ 244 w 246"/>
                <a:gd name="T11" fmla="*/ 343 h 353"/>
                <a:gd name="T12" fmla="*/ 233 w 246"/>
                <a:gd name="T13" fmla="*/ 320 h 353"/>
                <a:gd name="T14" fmla="*/ 131 w 246"/>
                <a:gd name="T15" fmla="*/ 36 h 353"/>
                <a:gd name="T16" fmla="*/ 70 w 246"/>
                <a:gd name="T17" fmla="*/ 0 h 353"/>
                <a:gd name="T18" fmla="*/ 61 w 246"/>
                <a:gd name="T19" fmla="*/ 6 h 353"/>
                <a:gd name="T20" fmla="*/ 65 w 246"/>
                <a:gd name="T21" fmla="*/ 11 h 353"/>
                <a:gd name="T22" fmla="*/ 98 w 246"/>
                <a:gd name="T23" fmla="*/ 51 h 353"/>
                <a:gd name="T24" fmla="*/ 146 w 246"/>
                <a:gd name="T25" fmla="*/ 186 h 353"/>
                <a:gd name="T26" fmla="*/ 9 w 246"/>
                <a:gd name="T27" fmla="*/ 323 h 353"/>
                <a:gd name="T28" fmla="*/ 0 w 246"/>
                <a:gd name="T29" fmla="*/ 339 h 353"/>
                <a:gd name="T30" fmla="*/ 15 w 246"/>
                <a:gd name="T31" fmla="*/ 353 h 353"/>
                <a:gd name="T32" fmla="*/ 31 w 246"/>
                <a:gd name="T33" fmla="*/ 343 h 353"/>
                <a:gd name="T34" fmla="*/ 151 w 246"/>
                <a:gd name="T35" fmla="*/ 20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6" h="353">
                  <a:moveTo>
                    <a:pt x="151" y="201"/>
                  </a:moveTo>
                  <a:cubicBezTo>
                    <a:pt x="172" y="253"/>
                    <a:pt x="196" y="330"/>
                    <a:pt x="204" y="341"/>
                  </a:cubicBezTo>
                  <a:cubicBezTo>
                    <a:pt x="212" y="352"/>
                    <a:pt x="217" y="352"/>
                    <a:pt x="230" y="352"/>
                  </a:cubicBezTo>
                  <a:lnTo>
                    <a:pt x="241" y="352"/>
                  </a:lnTo>
                  <a:cubicBezTo>
                    <a:pt x="246" y="352"/>
                    <a:pt x="246" y="349"/>
                    <a:pt x="246" y="347"/>
                  </a:cubicBezTo>
                  <a:cubicBezTo>
                    <a:pt x="246" y="346"/>
                    <a:pt x="245" y="345"/>
                    <a:pt x="244" y="343"/>
                  </a:cubicBezTo>
                  <a:cubicBezTo>
                    <a:pt x="239" y="337"/>
                    <a:pt x="236" y="330"/>
                    <a:pt x="233" y="320"/>
                  </a:cubicBezTo>
                  <a:lnTo>
                    <a:pt x="131" y="36"/>
                  </a:lnTo>
                  <a:cubicBezTo>
                    <a:pt x="120" y="7"/>
                    <a:pt x="93" y="0"/>
                    <a:pt x="70" y="0"/>
                  </a:cubicBezTo>
                  <a:cubicBezTo>
                    <a:pt x="67" y="0"/>
                    <a:pt x="61" y="0"/>
                    <a:pt x="61" y="6"/>
                  </a:cubicBezTo>
                  <a:cubicBezTo>
                    <a:pt x="61" y="10"/>
                    <a:pt x="65" y="11"/>
                    <a:pt x="65" y="11"/>
                  </a:cubicBezTo>
                  <a:cubicBezTo>
                    <a:pt x="82" y="14"/>
                    <a:pt x="85" y="17"/>
                    <a:pt x="98" y="51"/>
                  </a:cubicBezTo>
                  <a:lnTo>
                    <a:pt x="146" y="186"/>
                  </a:lnTo>
                  <a:lnTo>
                    <a:pt x="9" y="323"/>
                  </a:lnTo>
                  <a:cubicBezTo>
                    <a:pt x="3" y="329"/>
                    <a:pt x="0" y="332"/>
                    <a:pt x="0" y="339"/>
                  </a:cubicBezTo>
                  <a:cubicBezTo>
                    <a:pt x="0" y="347"/>
                    <a:pt x="7" y="353"/>
                    <a:pt x="15" y="353"/>
                  </a:cubicBezTo>
                  <a:cubicBezTo>
                    <a:pt x="23" y="353"/>
                    <a:pt x="27" y="348"/>
                    <a:pt x="31" y="343"/>
                  </a:cubicBezTo>
                  <a:lnTo>
                    <a:pt x="151" y="20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76">
              <a:extLst>
                <a:ext uri="{FF2B5EF4-FFF2-40B4-BE49-F238E27FC236}">
                  <a16:creationId xmlns:a16="http://schemas.microsoft.com/office/drawing/2014/main" id="{04633DB2-DCC8-4047-92DA-4AF07B8E7E5A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905251" y="2695575"/>
              <a:ext cx="76200" cy="127000"/>
            </a:xfrm>
            <a:custGeom>
              <a:avLst/>
              <a:gdLst>
                <a:gd name="T0" fmla="*/ 154 w 154"/>
                <a:gd name="T1" fmla="*/ 168 h 232"/>
                <a:gd name="T2" fmla="*/ 142 w 154"/>
                <a:gd name="T3" fmla="*/ 168 h 232"/>
                <a:gd name="T4" fmla="*/ 133 w 154"/>
                <a:gd name="T5" fmla="*/ 200 h 232"/>
                <a:gd name="T6" fmla="*/ 99 w 154"/>
                <a:gd name="T7" fmla="*/ 202 h 232"/>
                <a:gd name="T8" fmla="*/ 34 w 154"/>
                <a:gd name="T9" fmla="*/ 202 h 232"/>
                <a:gd name="T10" fmla="*/ 104 w 154"/>
                <a:gd name="T11" fmla="*/ 143 h 232"/>
                <a:gd name="T12" fmla="*/ 154 w 154"/>
                <a:gd name="T13" fmla="*/ 68 h 232"/>
                <a:gd name="T14" fmla="*/ 72 w 154"/>
                <a:gd name="T15" fmla="*/ 0 h 232"/>
                <a:gd name="T16" fmla="*/ 0 w 154"/>
                <a:gd name="T17" fmla="*/ 62 h 232"/>
                <a:gd name="T18" fmla="*/ 18 w 154"/>
                <a:gd name="T19" fmla="*/ 82 h 232"/>
                <a:gd name="T20" fmla="*/ 37 w 154"/>
                <a:gd name="T21" fmla="*/ 63 h 232"/>
                <a:gd name="T22" fmla="*/ 16 w 154"/>
                <a:gd name="T23" fmla="*/ 45 h 232"/>
                <a:gd name="T24" fmla="*/ 67 w 154"/>
                <a:gd name="T25" fmla="*/ 12 h 232"/>
                <a:gd name="T26" fmla="*/ 120 w 154"/>
                <a:gd name="T27" fmla="*/ 68 h 232"/>
                <a:gd name="T28" fmla="*/ 87 w 154"/>
                <a:gd name="T29" fmla="*/ 135 h 232"/>
                <a:gd name="T30" fmla="*/ 3 w 154"/>
                <a:gd name="T31" fmla="*/ 218 h 232"/>
                <a:gd name="T32" fmla="*/ 0 w 154"/>
                <a:gd name="T33" fmla="*/ 232 h 232"/>
                <a:gd name="T34" fmla="*/ 144 w 154"/>
                <a:gd name="T35" fmla="*/ 232 h 232"/>
                <a:gd name="T36" fmla="*/ 154 w 154"/>
                <a:gd name="T37" fmla="*/ 1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2">
                  <a:moveTo>
                    <a:pt x="154" y="168"/>
                  </a:moveTo>
                  <a:lnTo>
                    <a:pt x="142" y="168"/>
                  </a:lnTo>
                  <a:cubicBezTo>
                    <a:pt x="141" y="176"/>
                    <a:pt x="138" y="196"/>
                    <a:pt x="133" y="200"/>
                  </a:cubicBezTo>
                  <a:cubicBezTo>
                    <a:pt x="130" y="202"/>
                    <a:pt x="103" y="202"/>
                    <a:pt x="99" y="202"/>
                  </a:cubicBezTo>
                  <a:lnTo>
                    <a:pt x="34" y="202"/>
                  </a:lnTo>
                  <a:cubicBezTo>
                    <a:pt x="71" y="169"/>
                    <a:pt x="83" y="160"/>
                    <a:pt x="104" y="143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2" y="0"/>
                  </a:cubicBezTo>
                  <a:cubicBezTo>
                    <a:pt x="29" y="0"/>
                    <a:pt x="0" y="30"/>
                    <a:pt x="0" y="62"/>
                  </a:cubicBezTo>
                  <a:cubicBezTo>
                    <a:pt x="0" y="80"/>
                    <a:pt x="15" y="82"/>
                    <a:pt x="18" y="82"/>
                  </a:cubicBezTo>
                  <a:cubicBezTo>
                    <a:pt x="27" y="82"/>
                    <a:pt x="37" y="76"/>
                    <a:pt x="37" y="63"/>
                  </a:cubicBezTo>
                  <a:cubicBezTo>
                    <a:pt x="37" y="57"/>
                    <a:pt x="34" y="45"/>
                    <a:pt x="16" y="45"/>
                  </a:cubicBezTo>
                  <a:cubicBezTo>
                    <a:pt x="27" y="20"/>
                    <a:pt x="51" y="12"/>
                    <a:pt x="67" y="12"/>
                  </a:cubicBezTo>
                  <a:cubicBezTo>
                    <a:pt x="102" y="12"/>
                    <a:pt x="120" y="40"/>
                    <a:pt x="120" y="68"/>
                  </a:cubicBezTo>
                  <a:cubicBezTo>
                    <a:pt x="120" y="98"/>
                    <a:pt x="99" y="122"/>
                    <a:pt x="87" y="135"/>
                  </a:cubicBezTo>
                  <a:lnTo>
                    <a:pt x="3" y="218"/>
                  </a:lnTo>
                  <a:cubicBezTo>
                    <a:pt x="0" y="221"/>
                    <a:pt x="0" y="222"/>
                    <a:pt x="0" y="232"/>
                  </a:cubicBezTo>
                  <a:lnTo>
                    <a:pt x="144" y="232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77">
              <a:extLst>
                <a:ext uri="{FF2B5EF4-FFF2-40B4-BE49-F238E27FC236}">
                  <a16:creationId xmlns:a16="http://schemas.microsoft.com/office/drawing/2014/main" id="{FA2FBE18-8885-49CB-89C7-9C307524CE94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4075113" y="2620963"/>
              <a:ext cx="165100" cy="182563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278">
              <a:extLst>
                <a:ext uri="{FF2B5EF4-FFF2-40B4-BE49-F238E27FC236}">
                  <a16:creationId xmlns:a16="http://schemas.microsoft.com/office/drawing/2014/main" id="{E67E62EE-63EE-40DE-81AB-566FAA83C165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4322763" y="2590800"/>
              <a:ext cx="123825" cy="193675"/>
            </a:xfrm>
            <a:custGeom>
              <a:avLst/>
              <a:gdLst>
                <a:gd name="T0" fmla="*/ 151 w 247"/>
                <a:gd name="T1" fmla="*/ 201 h 353"/>
                <a:gd name="T2" fmla="*/ 204 w 247"/>
                <a:gd name="T3" fmla="*/ 341 h 353"/>
                <a:gd name="T4" fmla="*/ 230 w 247"/>
                <a:gd name="T5" fmla="*/ 352 h 353"/>
                <a:gd name="T6" fmla="*/ 241 w 247"/>
                <a:gd name="T7" fmla="*/ 352 h 353"/>
                <a:gd name="T8" fmla="*/ 247 w 247"/>
                <a:gd name="T9" fmla="*/ 347 h 353"/>
                <a:gd name="T10" fmla="*/ 244 w 247"/>
                <a:gd name="T11" fmla="*/ 343 h 353"/>
                <a:gd name="T12" fmla="*/ 233 w 247"/>
                <a:gd name="T13" fmla="*/ 320 h 353"/>
                <a:gd name="T14" fmla="*/ 131 w 247"/>
                <a:gd name="T15" fmla="*/ 36 h 353"/>
                <a:gd name="T16" fmla="*/ 70 w 247"/>
                <a:gd name="T17" fmla="*/ 0 h 353"/>
                <a:gd name="T18" fmla="*/ 61 w 247"/>
                <a:gd name="T19" fmla="*/ 6 h 353"/>
                <a:gd name="T20" fmla="*/ 66 w 247"/>
                <a:gd name="T21" fmla="*/ 11 h 353"/>
                <a:gd name="T22" fmla="*/ 98 w 247"/>
                <a:gd name="T23" fmla="*/ 51 h 353"/>
                <a:gd name="T24" fmla="*/ 146 w 247"/>
                <a:gd name="T25" fmla="*/ 186 h 353"/>
                <a:gd name="T26" fmla="*/ 9 w 247"/>
                <a:gd name="T27" fmla="*/ 323 h 353"/>
                <a:gd name="T28" fmla="*/ 0 w 247"/>
                <a:gd name="T29" fmla="*/ 339 h 353"/>
                <a:gd name="T30" fmla="*/ 15 w 247"/>
                <a:gd name="T31" fmla="*/ 353 h 353"/>
                <a:gd name="T32" fmla="*/ 31 w 247"/>
                <a:gd name="T33" fmla="*/ 343 h 353"/>
                <a:gd name="T34" fmla="*/ 151 w 247"/>
                <a:gd name="T35" fmla="*/ 20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7" h="353">
                  <a:moveTo>
                    <a:pt x="151" y="201"/>
                  </a:moveTo>
                  <a:cubicBezTo>
                    <a:pt x="172" y="253"/>
                    <a:pt x="196" y="330"/>
                    <a:pt x="204" y="341"/>
                  </a:cubicBezTo>
                  <a:cubicBezTo>
                    <a:pt x="212" y="352"/>
                    <a:pt x="217" y="352"/>
                    <a:pt x="230" y="352"/>
                  </a:cubicBezTo>
                  <a:lnTo>
                    <a:pt x="241" y="352"/>
                  </a:lnTo>
                  <a:cubicBezTo>
                    <a:pt x="246" y="352"/>
                    <a:pt x="247" y="349"/>
                    <a:pt x="247" y="347"/>
                  </a:cubicBezTo>
                  <a:cubicBezTo>
                    <a:pt x="247" y="346"/>
                    <a:pt x="246" y="345"/>
                    <a:pt x="244" y="343"/>
                  </a:cubicBezTo>
                  <a:cubicBezTo>
                    <a:pt x="239" y="337"/>
                    <a:pt x="236" y="330"/>
                    <a:pt x="233" y="320"/>
                  </a:cubicBezTo>
                  <a:lnTo>
                    <a:pt x="131" y="36"/>
                  </a:lnTo>
                  <a:cubicBezTo>
                    <a:pt x="121" y="7"/>
                    <a:pt x="94" y="0"/>
                    <a:pt x="70" y="0"/>
                  </a:cubicBezTo>
                  <a:cubicBezTo>
                    <a:pt x="68" y="0"/>
                    <a:pt x="61" y="0"/>
                    <a:pt x="61" y="6"/>
                  </a:cubicBezTo>
                  <a:cubicBezTo>
                    <a:pt x="61" y="10"/>
                    <a:pt x="65" y="11"/>
                    <a:pt x="66" y="11"/>
                  </a:cubicBezTo>
                  <a:cubicBezTo>
                    <a:pt x="82" y="14"/>
                    <a:pt x="86" y="17"/>
                    <a:pt x="98" y="51"/>
                  </a:cubicBezTo>
                  <a:lnTo>
                    <a:pt x="146" y="186"/>
                  </a:lnTo>
                  <a:lnTo>
                    <a:pt x="9" y="323"/>
                  </a:lnTo>
                  <a:cubicBezTo>
                    <a:pt x="3" y="329"/>
                    <a:pt x="0" y="332"/>
                    <a:pt x="0" y="339"/>
                  </a:cubicBezTo>
                  <a:cubicBezTo>
                    <a:pt x="0" y="347"/>
                    <a:pt x="7" y="353"/>
                    <a:pt x="15" y="353"/>
                  </a:cubicBezTo>
                  <a:cubicBezTo>
                    <a:pt x="23" y="353"/>
                    <a:pt x="27" y="348"/>
                    <a:pt x="31" y="343"/>
                  </a:cubicBezTo>
                  <a:lnTo>
                    <a:pt x="151" y="20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279">
              <a:extLst>
                <a:ext uri="{FF2B5EF4-FFF2-40B4-BE49-F238E27FC236}">
                  <a16:creationId xmlns:a16="http://schemas.microsoft.com/office/drawing/2014/main" id="{18D6FF9D-BE00-4DCA-ACD5-50EF70D18481}"/>
                </a:ext>
              </a:extLst>
            </p:cNvPr>
            <p:cNvSpPr>
              <a:spLocks noEditPoints="1"/>
            </p:cNvSpPr>
            <p:nvPr>
              <p:custDataLst>
                <p:tags r:id="rId14"/>
              </p:custDataLst>
            </p:nvPr>
          </p:nvSpPr>
          <p:spPr bwMode="auto">
            <a:xfrm>
              <a:off x="4462463" y="2692400"/>
              <a:ext cx="84138" cy="130175"/>
            </a:xfrm>
            <a:custGeom>
              <a:avLst/>
              <a:gdLst>
                <a:gd name="T0" fmla="*/ 170 w 170"/>
                <a:gd name="T1" fmla="*/ 178 h 236"/>
                <a:gd name="T2" fmla="*/ 170 w 170"/>
                <a:gd name="T3" fmla="*/ 166 h 236"/>
                <a:gd name="T4" fmla="*/ 132 w 170"/>
                <a:gd name="T5" fmla="*/ 166 h 236"/>
                <a:gd name="T6" fmla="*/ 132 w 170"/>
                <a:gd name="T7" fmla="*/ 10 h 236"/>
                <a:gd name="T8" fmla="*/ 124 w 170"/>
                <a:gd name="T9" fmla="*/ 0 h 236"/>
                <a:gd name="T10" fmla="*/ 115 w 170"/>
                <a:gd name="T11" fmla="*/ 5 h 236"/>
                <a:gd name="T12" fmla="*/ 0 w 170"/>
                <a:gd name="T13" fmla="*/ 166 h 236"/>
                <a:gd name="T14" fmla="*/ 0 w 170"/>
                <a:gd name="T15" fmla="*/ 178 h 236"/>
                <a:gd name="T16" fmla="*/ 102 w 170"/>
                <a:gd name="T17" fmla="*/ 178 h 236"/>
                <a:gd name="T18" fmla="*/ 102 w 170"/>
                <a:gd name="T19" fmla="*/ 207 h 236"/>
                <a:gd name="T20" fmla="*/ 74 w 170"/>
                <a:gd name="T21" fmla="*/ 223 h 236"/>
                <a:gd name="T22" fmla="*/ 64 w 170"/>
                <a:gd name="T23" fmla="*/ 223 h 236"/>
                <a:gd name="T24" fmla="*/ 64 w 170"/>
                <a:gd name="T25" fmla="*/ 236 h 236"/>
                <a:gd name="T26" fmla="*/ 117 w 170"/>
                <a:gd name="T27" fmla="*/ 234 h 236"/>
                <a:gd name="T28" fmla="*/ 169 w 170"/>
                <a:gd name="T29" fmla="*/ 236 h 236"/>
                <a:gd name="T30" fmla="*/ 169 w 170"/>
                <a:gd name="T31" fmla="*/ 223 h 236"/>
                <a:gd name="T32" fmla="*/ 160 w 170"/>
                <a:gd name="T33" fmla="*/ 223 h 236"/>
                <a:gd name="T34" fmla="*/ 132 w 170"/>
                <a:gd name="T35" fmla="*/ 207 h 236"/>
                <a:gd name="T36" fmla="*/ 132 w 170"/>
                <a:gd name="T37" fmla="*/ 178 h 236"/>
                <a:gd name="T38" fmla="*/ 170 w 170"/>
                <a:gd name="T39" fmla="*/ 178 h 236"/>
                <a:gd name="T40" fmla="*/ 105 w 170"/>
                <a:gd name="T41" fmla="*/ 38 h 236"/>
                <a:gd name="T42" fmla="*/ 105 w 170"/>
                <a:gd name="T43" fmla="*/ 166 h 236"/>
                <a:gd name="T44" fmla="*/ 12 w 170"/>
                <a:gd name="T45" fmla="*/ 166 h 236"/>
                <a:gd name="T46" fmla="*/ 105 w 170"/>
                <a:gd name="T47" fmla="*/ 38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0" h="236">
                  <a:moveTo>
                    <a:pt x="170" y="178"/>
                  </a:moveTo>
                  <a:lnTo>
                    <a:pt x="170" y="166"/>
                  </a:lnTo>
                  <a:lnTo>
                    <a:pt x="132" y="166"/>
                  </a:lnTo>
                  <a:lnTo>
                    <a:pt x="132" y="10"/>
                  </a:lnTo>
                  <a:cubicBezTo>
                    <a:pt x="132" y="3"/>
                    <a:pt x="132" y="0"/>
                    <a:pt x="124" y="0"/>
                  </a:cubicBezTo>
                  <a:cubicBezTo>
                    <a:pt x="120" y="0"/>
                    <a:pt x="118" y="0"/>
                    <a:pt x="115" y="5"/>
                  </a:cubicBezTo>
                  <a:lnTo>
                    <a:pt x="0" y="166"/>
                  </a:lnTo>
                  <a:lnTo>
                    <a:pt x="0" y="178"/>
                  </a:lnTo>
                  <a:lnTo>
                    <a:pt x="102" y="178"/>
                  </a:lnTo>
                  <a:lnTo>
                    <a:pt x="102" y="207"/>
                  </a:lnTo>
                  <a:cubicBezTo>
                    <a:pt x="102" y="219"/>
                    <a:pt x="102" y="223"/>
                    <a:pt x="74" y="223"/>
                  </a:cubicBezTo>
                  <a:lnTo>
                    <a:pt x="64" y="223"/>
                  </a:lnTo>
                  <a:lnTo>
                    <a:pt x="64" y="236"/>
                  </a:lnTo>
                  <a:cubicBezTo>
                    <a:pt x="82" y="235"/>
                    <a:pt x="104" y="234"/>
                    <a:pt x="117" y="234"/>
                  </a:cubicBezTo>
                  <a:cubicBezTo>
                    <a:pt x="130" y="234"/>
                    <a:pt x="152" y="235"/>
                    <a:pt x="169" y="236"/>
                  </a:cubicBezTo>
                  <a:lnTo>
                    <a:pt x="169" y="223"/>
                  </a:lnTo>
                  <a:lnTo>
                    <a:pt x="160" y="223"/>
                  </a:lnTo>
                  <a:cubicBezTo>
                    <a:pt x="132" y="223"/>
                    <a:pt x="132" y="219"/>
                    <a:pt x="132" y="207"/>
                  </a:cubicBezTo>
                  <a:lnTo>
                    <a:pt x="132" y="178"/>
                  </a:lnTo>
                  <a:lnTo>
                    <a:pt x="170" y="178"/>
                  </a:lnTo>
                  <a:close/>
                  <a:moveTo>
                    <a:pt x="105" y="38"/>
                  </a:moveTo>
                  <a:lnTo>
                    <a:pt x="105" y="166"/>
                  </a:lnTo>
                  <a:lnTo>
                    <a:pt x="12" y="166"/>
                  </a:lnTo>
                  <a:lnTo>
                    <a:pt x="105" y="38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280">
              <a:extLst>
                <a:ext uri="{FF2B5EF4-FFF2-40B4-BE49-F238E27FC236}">
                  <a16:creationId xmlns:a16="http://schemas.microsoft.com/office/drawing/2014/main" id="{2F1F968A-EE2C-4A3F-8FCB-64ED4D5143C3}"/>
                </a:ext>
              </a:extLst>
            </p:cNvPr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4575176" y="2659063"/>
              <a:ext cx="117475" cy="180975"/>
            </a:xfrm>
            <a:custGeom>
              <a:avLst/>
              <a:gdLst>
                <a:gd name="T0" fmla="*/ 1 w 235"/>
                <a:gd name="T1" fmla="*/ 307 h 328"/>
                <a:gd name="T2" fmla="*/ 0 w 235"/>
                <a:gd name="T3" fmla="*/ 315 h 328"/>
                <a:gd name="T4" fmla="*/ 13 w 235"/>
                <a:gd name="T5" fmla="*/ 328 h 328"/>
                <a:gd name="T6" fmla="*/ 31 w 235"/>
                <a:gd name="T7" fmla="*/ 318 h 328"/>
                <a:gd name="T8" fmla="*/ 63 w 235"/>
                <a:gd name="T9" fmla="*/ 193 h 328"/>
                <a:gd name="T10" fmla="*/ 112 w 235"/>
                <a:gd name="T11" fmla="*/ 226 h 328"/>
                <a:gd name="T12" fmla="*/ 235 w 235"/>
                <a:gd name="T13" fmla="*/ 81 h 328"/>
                <a:gd name="T14" fmla="*/ 166 w 235"/>
                <a:gd name="T15" fmla="*/ 0 h 328"/>
                <a:gd name="T16" fmla="*/ 50 w 235"/>
                <a:gd name="T17" fmla="*/ 111 h 328"/>
                <a:gd name="T18" fmla="*/ 1 w 235"/>
                <a:gd name="T19" fmla="*/ 307 h 328"/>
                <a:gd name="T20" fmla="*/ 112 w 235"/>
                <a:gd name="T21" fmla="*/ 215 h 328"/>
                <a:gd name="T22" fmla="*/ 69 w 235"/>
                <a:gd name="T23" fmla="*/ 171 h 328"/>
                <a:gd name="T24" fmla="*/ 73 w 235"/>
                <a:gd name="T25" fmla="*/ 152 h 328"/>
                <a:gd name="T26" fmla="*/ 103 w 235"/>
                <a:gd name="T27" fmla="*/ 58 h 328"/>
                <a:gd name="T28" fmla="*/ 165 w 235"/>
                <a:gd name="T29" fmla="*/ 11 h 328"/>
                <a:gd name="T30" fmla="*/ 199 w 235"/>
                <a:gd name="T31" fmla="*/ 60 h 328"/>
                <a:gd name="T32" fmla="*/ 171 w 235"/>
                <a:gd name="T33" fmla="*/ 168 h 328"/>
                <a:gd name="T34" fmla="*/ 112 w 235"/>
                <a:gd name="T35" fmla="*/ 2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5" h="328">
                  <a:moveTo>
                    <a:pt x="1" y="307"/>
                  </a:moveTo>
                  <a:cubicBezTo>
                    <a:pt x="0" y="313"/>
                    <a:pt x="0" y="314"/>
                    <a:pt x="0" y="315"/>
                  </a:cubicBezTo>
                  <a:cubicBezTo>
                    <a:pt x="0" y="322"/>
                    <a:pt x="5" y="328"/>
                    <a:pt x="13" y="328"/>
                  </a:cubicBezTo>
                  <a:cubicBezTo>
                    <a:pt x="24" y="328"/>
                    <a:pt x="30" y="319"/>
                    <a:pt x="31" y="318"/>
                  </a:cubicBezTo>
                  <a:cubicBezTo>
                    <a:pt x="33" y="313"/>
                    <a:pt x="49" y="247"/>
                    <a:pt x="63" y="193"/>
                  </a:cubicBezTo>
                  <a:cubicBezTo>
                    <a:pt x="73" y="213"/>
                    <a:pt x="89" y="226"/>
                    <a:pt x="112" y="226"/>
                  </a:cubicBezTo>
                  <a:cubicBezTo>
                    <a:pt x="171" y="226"/>
                    <a:pt x="235" y="156"/>
                    <a:pt x="235" y="81"/>
                  </a:cubicBezTo>
                  <a:cubicBezTo>
                    <a:pt x="235" y="28"/>
                    <a:pt x="202" y="0"/>
                    <a:pt x="166" y="0"/>
                  </a:cubicBezTo>
                  <a:cubicBezTo>
                    <a:pt x="117" y="0"/>
                    <a:pt x="65" y="50"/>
                    <a:pt x="50" y="111"/>
                  </a:cubicBezTo>
                  <a:lnTo>
                    <a:pt x="1" y="307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1"/>
                  </a:cubicBezTo>
                  <a:cubicBezTo>
                    <a:pt x="69" y="169"/>
                    <a:pt x="71" y="159"/>
                    <a:pt x="73" y="152"/>
                  </a:cubicBezTo>
                  <a:cubicBezTo>
                    <a:pt x="87" y="96"/>
                    <a:pt x="92" y="78"/>
                    <a:pt x="103" y="58"/>
                  </a:cubicBezTo>
                  <a:cubicBezTo>
                    <a:pt x="124" y="22"/>
                    <a:pt x="149" y="11"/>
                    <a:pt x="165" y="11"/>
                  </a:cubicBezTo>
                  <a:cubicBezTo>
                    <a:pt x="183" y="11"/>
                    <a:pt x="199" y="25"/>
                    <a:pt x="199" y="60"/>
                  </a:cubicBezTo>
                  <a:cubicBezTo>
                    <a:pt x="199" y="87"/>
                    <a:pt x="185" y="143"/>
                    <a:pt x="171" y="168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281">
              <a:extLst>
                <a:ext uri="{FF2B5EF4-FFF2-40B4-BE49-F238E27FC236}">
                  <a16:creationId xmlns:a16="http://schemas.microsoft.com/office/drawing/2014/main" id="{5513013D-DA15-4D32-871D-B2B749FD7445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4765676" y="2620963"/>
              <a:ext cx="165100" cy="182563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6 h 332"/>
                <a:gd name="T28" fmla="*/ 166 w 331"/>
                <a:gd name="T29" fmla="*/ 332 h 332"/>
                <a:gd name="T30" fmla="*/ 176 w 331"/>
                <a:gd name="T31" fmla="*/ 316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282">
              <a:extLst>
                <a:ext uri="{FF2B5EF4-FFF2-40B4-BE49-F238E27FC236}">
                  <a16:creationId xmlns:a16="http://schemas.microsoft.com/office/drawing/2014/main" id="{2857FAAF-96AF-44EA-837E-5E9757783A59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5013326" y="2590800"/>
              <a:ext cx="122238" cy="193675"/>
            </a:xfrm>
            <a:custGeom>
              <a:avLst/>
              <a:gdLst>
                <a:gd name="T0" fmla="*/ 152 w 247"/>
                <a:gd name="T1" fmla="*/ 201 h 353"/>
                <a:gd name="T2" fmla="*/ 204 w 247"/>
                <a:gd name="T3" fmla="*/ 341 h 353"/>
                <a:gd name="T4" fmla="*/ 231 w 247"/>
                <a:gd name="T5" fmla="*/ 352 h 353"/>
                <a:gd name="T6" fmla="*/ 242 w 247"/>
                <a:gd name="T7" fmla="*/ 352 h 353"/>
                <a:gd name="T8" fmla="*/ 247 w 247"/>
                <a:gd name="T9" fmla="*/ 347 h 353"/>
                <a:gd name="T10" fmla="*/ 245 w 247"/>
                <a:gd name="T11" fmla="*/ 343 h 353"/>
                <a:gd name="T12" fmla="*/ 233 w 247"/>
                <a:gd name="T13" fmla="*/ 320 h 353"/>
                <a:gd name="T14" fmla="*/ 132 w 247"/>
                <a:gd name="T15" fmla="*/ 36 h 353"/>
                <a:gd name="T16" fmla="*/ 71 w 247"/>
                <a:gd name="T17" fmla="*/ 0 h 353"/>
                <a:gd name="T18" fmla="*/ 62 w 247"/>
                <a:gd name="T19" fmla="*/ 6 h 353"/>
                <a:gd name="T20" fmla="*/ 66 w 247"/>
                <a:gd name="T21" fmla="*/ 11 h 353"/>
                <a:gd name="T22" fmla="*/ 99 w 247"/>
                <a:gd name="T23" fmla="*/ 51 h 353"/>
                <a:gd name="T24" fmla="*/ 147 w 247"/>
                <a:gd name="T25" fmla="*/ 186 h 353"/>
                <a:gd name="T26" fmla="*/ 9 w 247"/>
                <a:gd name="T27" fmla="*/ 323 h 353"/>
                <a:gd name="T28" fmla="*/ 0 w 247"/>
                <a:gd name="T29" fmla="*/ 339 h 353"/>
                <a:gd name="T30" fmla="*/ 15 w 247"/>
                <a:gd name="T31" fmla="*/ 353 h 353"/>
                <a:gd name="T32" fmla="*/ 32 w 247"/>
                <a:gd name="T33" fmla="*/ 343 h 353"/>
                <a:gd name="T34" fmla="*/ 152 w 247"/>
                <a:gd name="T35" fmla="*/ 201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7" h="353">
                  <a:moveTo>
                    <a:pt x="152" y="201"/>
                  </a:moveTo>
                  <a:cubicBezTo>
                    <a:pt x="173" y="253"/>
                    <a:pt x="196" y="330"/>
                    <a:pt x="204" y="341"/>
                  </a:cubicBezTo>
                  <a:cubicBezTo>
                    <a:pt x="212" y="352"/>
                    <a:pt x="217" y="352"/>
                    <a:pt x="231" y="352"/>
                  </a:cubicBezTo>
                  <a:lnTo>
                    <a:pt x="242" y="352"/>
                  </a:lnTo>
                  <a:cubicBezTo>
                    <a:pt x="247" y="352"/>
                    <a:pt x="247" y="349"/>
                    <a:pt x="247" y="347"/>
                  </a:cubicBezTo>
                  <a:cubicBezTo>
                    <a:pt x="247" y="346"/>
                    <a:pt x="246" y="345"/>
                    <a:pt x="245" y="343"/>
                  </a:cubicBezTo>
                  <a:cubicBezTo>
                    <a:pt x="240" y="337"/>
                    <a:pt x="237" y="330"/>
                    <a:pt x="233" y="320"/>
                  </a:cubicBezTo>
                  <a:lnTo>
                    <a:pt x="132" y="36"/>
                  </a:lnTo>
                  <a:cubicBezTo>
                    <a:pt x="121" y="7"/>
                    <a:pt x="94" y="0"/>
                    <a:pt x="71" y="0"/>
                  </a:cubicBezTo>
                  <a:cubicBezTo>
                    <a:pt x="68" y="0"/>
                    <a:pt x="62" y="0"/>
                    <a:pt x="62" y="6"/>
                  </a:cubicBezTo>
                  <a:cubicBezTo>
                    <a:pt x="62" y="10"/>
                    <a:pt x="66" y="11"/>
                    <a:pt x="66" y="11"/>
                  </a:cubicBezTo>
                  <a:cubicBezTo>
                    <a:pt x="83" y="14"/>
                    <a:pt x="86" y="17"/>
                    <a:pt x="99" y="51"/>
                  </a:cubicBezTo>
                  <a:lnTo>
                    <a:pt x="147" y="186"/>
                  </a:lnTo>
                  <a:lnTo>
                    <a:pt x="9" y="323"/>
                  </a:lnTo>
                  <a:cubicBezTo>
                    <a:pt x="3" y="329"/>
                    <a:pt x="0" y="332"/>
                    <a:pt x="0" y="339"/>
                  </a:cubicBezTo>
                  <a:cubicBezTo>
                    <a:pt x="0" y="347"/>
                    <a:pt x="7" y="353"/>
                    <a:pt x="15" y="353"/>
                  </a:cubicBezTo>
                  <a:cubicBezTo>
                    <a:pt x="23" y="353"/>
                    <a:pt x="28" y="348"/>
                    <a:pt x="32" y="343"/>
                  </a:cubicBezTo>
                  <a:lnTo>
                    <a:pt x="152" y="20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283">
              <a:extLst>
                <a:ext uri="{FF2B5EF4-FFF2-40B4-BE49-F238E27FC236}">
                  <a16:creationId xmlns:a16="http://schemas.microsoft.com/office/drawing/2014/main" id="{94FB41F5-F7EA-4887-91CA-28B5AB897B2D}"/>
                </a:ext>
              </a:extLst>
            </p:cNvPr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auto">
            <a:xfrm>
              <a:off x="5154613" y="2695575"/>
              <a:ext cx="79375" cy="130175"/>
            </a:xfrm>
            <a:custGeom>
              <a:avLst/>
              <a:gdLst>
                <a:gd name="T0" fmla="*/ 34 w 161"/>
                <a:gd name="T1" fmla="*/ 117 h 238"/>
                <a:gd name="T2" fmla="*/ 50 w 161"/>
                <a:gd name="T3" fmla="*/ 42 h 238"/>
                <a:gd name="T4" fmla="*/ 103 w 161"/>
                <a:gd name="T5" fmla="*/ 10 h 238"/>
                <a:gd name="T6" fmla="*/ 134 w 161"/>
                <a:gd name="T7" fmla="*/ 22 h 238"/>
                <a:gd name="T8" fmla="*/ 118 w 161"/>
                <a:gd name="T9" fmla="*/ 39 h 238"/>
                <a:gd name="T10" fmla="*/ 134 w 161"/>
                <a:gd name="T11" fmla="*/ 55 h 238"/>
                <a:gd name="T12" fmla="*/ 151 w 161"/>
                <a:gd name="T13" fmla="*/ 38 h 238"/>
                <a:gd name="T14" fmla="*/ 102 w 161"/>
                <a:gd name="T15" fmla="*/ 0 h 238"/>
                <a:gd name="T16" fmla="*/ 0 w 161"/>
                <a:gd name="T17" fmla="*/ 121 h 238"/>
                <a:gd name="T18" fmla="*/ 81 w 161"/>
                <a:gd name="T19" fmla="*/ 238 h 238"/>
                <a:gd name="T20" fmla="*/ 161 w 161"/>
                <a:gd name="T21" fmla="*/ 160 h 238"/>
                <a:gd name="T22" fmla="*/ 85 w 161"/>
                <a:gd name="T23" fmla="*/ 83 h 238"/>
                <a:gd name="T24" fmla="*/ 34 w 161"/>
                <a:gd name="T25" fmla="*/ 117 h 238"/>
                <a:gd name="T26" fmla="*/ 81 w 161"/>
                <a:gd name="T27" fmla="*/ 227 h 238"/>
                <a:gd name="T28" fmla="*/ 43 w 161"/>
                <a:gd name="T29" fmla="*/ 202 h 238"/>
                <a:gd name="T30" fmla="*/ 35 w 161"/>
                <a:gd name="T31" fmla="*/ 153 h 238"/>
                <a:gd name="T32" fmla="*/ 83 w 161"/>
                <a:gd name="T33" fmla="*/ 93 h 238"/>
                <a:gd name="T34" fmla="*/ 119 w 161"/>
                <a:gd name="T35" fmla="*/ 112 h 238"/>
                <a:gd name="T36" fmla="*/ 127 w 161"/>
                <a:gd name="T37" fmla="*/ 160 h 238"/>
                <a:gd name="T38" fmla="*/ 118 w 161"/>
                <a:gd name="T39" fmla="*/ 208 h 238"/>
                <a:gd name="T40" fmla="*/ 81 w 161"/>
                <a:gd name="T41" fmla="*/ 227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1" h="238">
                  <a:moveTo>
                    <a:pt x="34" y="117"/>
                  </a:moveTo>
                  <a:cubicBezTo>
                    <a:pt x="34" y="89"/>
                    <a:pt x="36" y="63"/>
                    <a:pt x="50" y="42"/>
                  </a:cubicBezTo>
                  <a:cubicBezTo>
                    <a:pt x="61" y="23"/>
                    <a:pt x="80" y="10"/>
                    <a:pt x="103" y="10"/>
                  </a:cubicBezTo>
                  <a:cubicBezTo>
                    <a:pt x="113" y="10"/>
                    <a:pt x="127" y="13"/>
                    <a:pt x="134" y="22"/>
                  </a:cubicBezTo>
                  <a:cubicBezTo>
                    <a:pt x="125" y="23"/>
                    <a:pt x="118" y="29"/>
                    <a:pt x="118" y="39"/>
                  </a:cubicBezTo>
                  <a:cubicBezTo>
                    <a:pt x="118" y="48"/>
                    <a:pt x="124" y="55"/>
                    <a:pt x="134" y="55"/>
                  </a:cubicBezTo>
                  <a:cubicBezTo>
                    <a:pt x="145" y="55"/>
                    <a:pt x="151" y="48"/>
                    <a:pt x="151" y="38"/>
                  </a:cubicBezTo>
                  <a:cubicBezTo>
                    <a:pt x="151" y="18"/>
                    <a:pt x="136" y="0"/>
                    <a:pt x="102" y="0"/>
                  </a:cubicBezTo>
                  <a:cubicBezTo>
                    <a:pt x="52" y="0"/>
                    <a:pt x="0" y="46"/>
                    <a:pt x="0" y="121"/>
                  </a:cubicBezTo>
                  <a:cubicBezTo>
                    <a:pt x="0" y="211"/>
                    <a:pt x="43" y="238"/>
                    <a:pt x="81" y="238"/>
                  </a:cubicBezTo>
                  <a:cubicBezTo>
                    <a:pt x="124" y="238"/>
                    <a:pt x="161" y="206"/>
                    <a:pt x="161" y="160"/>
                  </a:cubicBezTo>
                  <a:cubicBezTo>
                    <a:pt x="161" y="116"/>
                    <a:pt x="126" y="83"/>
                    <a:pt x="85" y="83"/>
                  </a:cubicBezTo>
                  <a:cubicBezTo>
                    <a:pt x="57" y="83"/>
                    <a:pt x="42" y="102"/>
                    <a:pt x="34" y="117"/>
                  </a:cubicBezTo>
                  <a:close/>
                  <a:moveTo>
                    <a:pt x="81" y="227"/>
                  </a:moveTo>
                  <a:cubicBezTo>
                    <a:pt x="64" y="227"/>
                    <a:pt x="50" y="217"/>
                    <a:pt x="43" y="202"/>
                  </a:cubicBezTo>
                  <a:cubicBezTo>
                    <a:pt x="38" y="191"/>
                    <a:pt x="35" y="174"/>
                    <a:pt x="35" y="153"/>
                  </a:cubicBezTo>
                  <a:cubicBezTo>
                    <a:pt x="35" y="119"/>
                    <a:pt x="55" y="93"/>
                    <a:pt x="83" y="93"/>
                  </a:cubicBezTo>
                  <a:cubicBezTo>
                    <a:pt x="99" y="93"/>
                    <a:pt x="110" y="99"/>
                    <a:pt x="119" y="112"/>
                  </a:cubicBezTo>
                  <a:cubicBezTo>
                    <a:pt x="127" y="125"/>
                    <a:pt x="127" y="140"/>
                    <a:pt x="127" y="160"/>
                  </a:cubicBezTo>
                  <a:cubicBezTo>
                    <a:pt x="127" y="180"/>
                    <a:pt x="127" y="195"/>
                    <a:pt x="118" y="208"/>
                  </a:cubicBezTo>
                  <a:cubicBezTo>
                    <a:pt x="110" y="221"/>
                    <a:pt x="98" y="227"/>
                    <a:pt x="81" y="22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284">
              <a:extLst>
                <a:ext uri="{FF2B5EF4-FFF2-40B4-BE49-F238E27FC236}">
                  <a16:creationId xmlns:a16="http://schemas.microsoft.com/office/drawing/2014/main" id="{1DDA02B1-BBD5-4AE0-B54B-A70D321EB3BB}"/>
                </a:ext>
              </a:extLst>
            </p:cNvPr>
            <p:cNvSpPr>
              <a:spLocks noEditPoints="1"/>
            </p:cNvSpPr>
            <p:nvPr>
              <p:custDataLst>
                <p:tags r:id="rId19"/>
              </p:custDataLst>
            </p:nvPr>
          </p:nvSpPr>
          <p:spPr bwMode="auto">
            <a:xfrm>
              <a:off x="5264151" y="2659063"/>
              <a:ext cx="117475" cy="180975"/>
            </a:xfrm>
            <a:custGeom>
              <a:avLst/>
              <a:gdLst>
                <a:gd name="T0" fmla="*/ 2 w 236"/>
                <a:gd name="T1" fmla="*/ 307 h 328"/>
                <a:gd name="T2" fmla="*/ 0 w 236"/>
                <a:gd name="T3" fmla="*/ 315 h 328"/>
                <a:gd name="T4" fmla="*/ 14 w 236"/>
                <a:gd name="T5" fmla="*/ 328 h 328"/>
                <a:gd name="T6" fmla="*/ 32 w 236"/>
                <a:gd name="T7" fmla="*/ 318 h 328"/>
                <a:gd name="T8" fmla="*/ 63 w 236"/>
                <a:gd name="T9" fmla="*/ 193 h 328"/>
                <a:gd name="T10" fmla="*/ 113 w 236"/>
                <a:gd name="T11" fmla="*/ 226 h 328"/>
                <a:gd name="T12" fmla="*/ 236 w 236"/>
                <a:gd name="T13" fmla="*/ 81 h 328"/>
                <a:gd name="T14" fmla="*/ 166 w 236"/>
                <a:gd name="T15" fmla="*/ 0 h 328"/>
                <a:gd name="T16" fmla="*/ 50 w 236"/>
                <a:gd name="T17" fmla="*/ 111 h 328"/>
                <a:gd name="T18" fmla="*/ 2 w 236"/>
                <a:gd name="T19" fmla="*/ 307 h 328"/>
                <a:gd name="T20" fmla="*/ 112 w 236"/>
                <a:gd name="T21" fmla="*/ 215 h 328"/>
                <a:gd name="T22" fmla="*/ 69 w 236"/>
                <a:gd name="T23" fmla="*/ 171 h 328"/>
                <a:gd name="T24" fmla="*/ 73 w 236"/>
                <a:gd name="T25" fmla="*/ 152 h 328"/>
                <a:gd name="T26" fmla="*/ 103 w 236"/>
                <a:gd name="T27" fmla="*/ 58 h 328"/>
                <a:gd name="T28" fmla="*/ 165 w 236"/>
                <a:gd name="T29" fmla="*/ 11 h 328"/>
                <a:gd name="T30" fmla="*/ 200 w 236"/>
                <a:gd name="T31" fmla="*/ 60 h 328"/>
                <a:gd name="T32" fmla="*/ 172 w 236"/>
                <a:gd name="T33" fmla="*/ 168 h 328"/>
                <a:gd name="T34" fmla="*/ 112 w 236"/>
                <a:gd name="T35" fmla="*/ 215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6" h="328">
                  <a:moveTo>
                    <a:pt x="2" y="307"/>
                  </a:moveTo>
                  <a:cubicBezTo>
                    <a:pt x="0" y="313"/>
                    <a:pt x="0" y="314"/>
                    <a:pt x="0" y="315"/>
                  </a:cubicBezTo>
                  <a:cubicBezTo>
                    <a:pt x="0" y="322"/>
                    <a:pt x="6" y="328"/>
                    <a:pt x="14" y="328"/>
                  </a:cubicBezTo>
                  <a:cubicBezTo>
                    <a:pt x="25" y="328"/>
                    <a:pt x="31" y="319"/>
                    <a:pt x="32" y="318"/>
                  </a:cubicBezTo>
                  <a:cubicBezTo>
                    <a:pt x="34" y="313"/>
                    <a:pt x="50" y="247"/>
                    <a:pt x="63" y="193"/>
                  </a:cubicBezTo>
                  <a:cubicBezTo>
                    <a:pt x="73" y="213"/>
                    <a:pt x="89" y="226"/>
                    <a:pt x="113" y="226"/>
                  </a:cubicBezTo>
                  <a:cubicBezTo>
                    <a:pt x="171" y="226"/>
                    <a:pt x="236" y="156"/>
                    <a:pt x="236" y="81"/>
                  </a:cubicBezTo>
                  <a:cubicBezTo>
                    <a:pt x="236" y="28"/>
                    <a:pt x="203" y="0"/>
                    <a:pt x="166" y="0"/>
                  </a:cubicBezTo>
                  <a:cubicBezTo>
                    <a:pt x="118" y="0"/>
                    <a:pt x="65" y="50"/>
                    <a:pt x="50" y="111"/>
                  </a:cubicBezTo>
                  <a:lnTo>
                    <a:pt x="2" y="307"/>
                  </a:lnTo>
                  <a:close/>
                  <a:moveTo>
                    <a:pt x="112" y="215"/>
                  </a:moveTo>
                  <a:cubicBezTo>
                    <a:pt x="77" y="215"/>
                    <a:pt x="69" y="175"/>
                    <a:pt x="69" y="171"/>
                  </a:cubicBezTo>
                  <a:cubicBezTo>
                    <a:pt x="69" y="169"/>
                    <a:pt x="72" y="159"/>
                    <a:pt x="73" y="152"/>
                  </a:cubicBezTo>
                  <a:cubicBezTo>
                    <a:pt x="87" y="96"/>
                    <a:pt x="92" y="78"/>
                    <a:pt x="103" y="58"/>
                  </a:cubicBezTo>
                  <a:cubicBezTo>
                    <a:pt x="125" y="22"/>
                    <a:pt x="150" y="11"/>
                    <a:pt x="165" y="11"/>
                  </a:cubicBezTo>
                  <a:cubicBezTo>
                    <a:pt x="184" y="11"/>
                    <a:pt x="200" y="25"/>
                    <a:pt x="200" y="60"/>
                  </a:cubicBezTo>
                  <a:cubicBezTo>
                    <a:pt x="200" y="87"/>
                    <a:pt x="185" y="143"/>
                    <a:pt x="172" y="168"/>
                  </a:cubicBezTo>
                  <a:cubicBezTo>
                    <a:pt x="155" y="199"/>
                    <a:pt x="131" y="215"/>
                    <a:pt x="112" y="21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285">
              <a:extLst>
                <a:ext uri="{FF2B5EF4-FFF2-40B4-BE49-F238E27FC236}">
                  <a16:creationId xmlns:a16="http://schemas.microsoft.com/office/drawing/2014/main" id="{BDFC99D3-B025-4305-B953-06BB0DE25524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5395913" y="2540000"/>
              <a:ext cx="77788" cy="128588"/>
            </a:xfrm>
            <a:custGeom>
              <a:avLst/>
              <a:gdLst>
                <a:gd name="T0" fmla="*/ 154 w 154"/>
                <a:gd name="T1" fmla="*/ 168 h 232"/>
                <a:gd name="T2" fmla="*/ 142 w 154"/>
                <a:gd name="T3" fmla="*/ 168 h 232"/>
                <a:gd name="T4" fmla="*/ 133 w 154"/>
                <a:gd name="T5" fmla="*/ 200 h 232"/>
                <a:gd name="T6" fmla="*/ 98 w 154"/>
                <a:gd name="T7" fmla="*/ 202 h 232"/>
                <a:gd name="T8" fmla="*/ 34 w 154"/>
                <a:gd name="T9" fmla="*/ 202 h 232"/>
                <a:gd name="T10" fmla="*/ 104 w 154"/>
                <a:gd name="T11" fmla="*/ 143 h 232"/>
                <a:gd name="T12" fmla="*/ 154 w 154"/>
                <a:gd name="T13" fmla="*/ 68 h 232"/>
                <a:gd name="T14" fmla="*/ 72 w 154"/>
                <a:gd name="T15" fmla="*/ 0 h 232"/>
                <a:gd name="T16" fmla="*/ 0 w 154"/>
                <a:gd name="T17" fmla="*/ 62 h 232"/>
                <a:gd name="T18" fmla="*/ 18 w 154"/>
                <a:gd name="T19" fmla="*/ 82 h 232"/>
                <a:gd name="T20" fmla="*/ 37 w 154"/>
                <a:gd name="T21" fmla="*/ 63 h 232"/>
                <a:gd name="T22" fmla="*/ 16 w 154"/>
                <a:gd name="T23" fmla="*/ 45 h 232"/>
                <a:gd name="T24" fmla="*/ 67 w 154"/>
                <a:gd name="T25" fmla="*/ 13 h 232"/>
                <a:gd name="T26" fmla="*/ 120 w 154"/>
                <a:gd name="T27" fmla="*/ 68 h 232"/>
                <a:gd name="T28" fmla="*/ 87 w 154"/>
                <a:gd name="T29" fmla="*/ 135 h 232"/>
                <a:gd name="T30" fmla="*/ 3 w 154"/>
                <a:gd name="T31" fmla="*/ 218 h 232"/>
                <a:gd name="T32" fmla="*/ 0 w 154"/>
                <a:gd name="T33" fmla="*/ 232 h 232"/>
                <a:gd name="T34" fmla="*/ 143 w 154"/>
                <a:gd name="T35" fmla="*/ 232 h 232"/>
                <a:gd name="T36" fmla="*/ 154 w 154"/>
                <a:gd name="T37" fmla="*/ 16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2">
                  <a:moveTo>
                    <a:pt x="154" y="168"/>
                  </a:moveTo>
                  <a:lnTo>
                    <a:pt x="142" y="168"/>
                  </a:lnTo>
                  <a:cubicBezTo>
                    <a:pt x="141" y="176"/>
                    <a:pt x="137" y="196"/>
                    <a:pt x="133" y="200"/>
                  </a:cubicBezTo>
                  <a:cubicBezTo>
                    <a:pt x="130" y="202"/>
                    <a:pt x="103" y="202"/>
                    <a:pt x="98" y="202"/>
                  </a:cubicBezTo>
                  <a:lnTo>
                    <a:pt x="34" y="202"/>
                  </a:lnTo>
                  <a:cubicBezTo>
                    <a:pt x="71" y="170"/>
                    <a:pt x="83" y="160"/>
                    <a:pt x="104" y="143"/>
                  </a:cubicBezTo>
                  <a:cubicBezTo>
                    <a:pt x="130" y="123"/>
                    <a:pt x="154" y="101"/>
                    <a:pt x="154" y="68"/>
                  </a:cubicBezTo>
                  <a:cubicBezTo>
                    <a:pt x="154" y="26"/>
                    <a:pt x="117" y="0"/>
                    <a:pt x="72" y="0"/>
                  </a:cubicBezTo>
                  <a:cubicBezTo>
                    <a:pt x="29" y="0"/>
                    <a:pt x="0" y="30"/>
                    <a:pt x="0" y="62"/>
                  </a:cubicBezTo>
                  <a:cubicBezTo>
                    <a:pt x="0" y="80"/>
                    <a:pt x="15" y="82"/>
                    <a:pt x="18" y="82"/>
                  </a:cubicBezTo>
                  <a:cubicBezTo>
                    <a:pt x="27" y="82"/>
                    <a:pt x="37" y="76"/>
                    <a:pt x="37" y="63"/>
                  </a:cubicBezTo>
                  <a:cubicBezTo>
                    <a:pt x="37" y="57"/>
                    <a:pt x="34" y="45"/>
                    <a:pt x="16" y="45"/>
                  </a:cubicBezTo>
                  <a:cubicBezTo>
                    <a:pt x="27" y="20"/>
                    <a:pt x="51" y="13"/>
                    <a:pt x="67" y="13"/>
                  </a:cubicBezTo>
                  <a:cubicBezTo>
                    <a:pt x="102" y="13"/>
                    <a:pt x="120" y="40"/>
                    <a:pt x="120" y="68"/>
                  </a:cubicBezTo>
                  <a:cubicBezTo>
                    <a:pt x="120" y="98"/>
                    <a:pt x="98" y="122"/>
                    <a:pt x="87" y="135"/>
                  </a:cubicBezTo>
                  <a:lnTo>
                    <a:pt x="3" y="218"/>
                  </a:lnTo>
                  <a:cubicBezTo>
                    <a:pt x="0" y="221"/>
                    <a:pt x="0" y="222"/>
                    <a:pt x="0" y="232"/>
                  </a:cubicBezTo>
                  <a:lnTo>
                    <a:pt x="143" y="232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1243FE99-060E-4EFE-BAB1-B757B1D4DA11}"/>
              </a:ext>
            </a:extLst>
          </p:cNvPr>
          <p:cNvSpPr txBox="1"/>
          <p:nvPr/>
        </p:nvSpPr>
        <p:spPr>
          <a:xfrm>
            <a:off x="6096000" y="4062812"/>
            <a:ext cx="464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Solving for piecewise constant initial conditions known as Riemann problem</a:t>
            </a:r>
          </a:p>
        </p:txBody>
      </p:sp>
      <p:sp>
        <p:nvSpPr>
          <p:cNvPr id="72" name="Arrow: Right 71">
            <a:extLst>
              <a:ext uri="{FF2B5EF4-FFF2-40B4-BE49-F238E27FC236}">
                <a16:creationId xmlns:a16="http://schemas.microsoft.com/office/drawing/2014/main" id="{44E16AE6-E7F9-433F-8F05-C0067EE4C23A}"/>
              </a:ext>
            </a:extLst>
          </p:cNvPr>
          <p:cNvSpPr/>
          <p:nvPr/>
        </p:nvSpPr>
        <p:spPr>
          <a:xfrm>
            <a:off x="6455975" y="4989541"/>
            <a:ext cx="377010" cy="201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FCAEE43-8646-409F-AD92-A555ECEC09D1}"/>
              </a:ext>
            </a:extLst>
          </p:cNvPr>
          <p:cNvSpPr txBox="1"/>
          <p:nvPr/>
        </p:nvSpPr>
        <p:spPr>
          <a:xfrm>
            <a:off x="6857117" y="4801476"/>
            <a:ext cx="3520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Left jump will lead to shock wave</a:t>
            </a:r>
            <a:br>
              <a:rPr lang="en-GB" dirty="0"/>
            </a:br>
            <a:r>
              <a:rPr lang="en-GB" sz="1400" dirty="0"/>
              <a:t>(Speed given by Rankine-Hugoniot condition)</a:t>
            </a:r>
            <a:endParaRPr lang="en-GB" dirty="0"/>
          </a:p>
        </p:txBody>
      </p:sp>
      <p:sp>
        <p:nvSpPr>
          <p:cNvPr id="74" name="Arrow: Right 73">
            <a:extLst>
              <a:ext uri="{FF2B5EF4-FFF2-40B4-BE49-F238E27FC236}">
                <a16:creationId xmlns:a16="http://schemas.microsoft.com/office/drawing/2014/main" id="{77444F68-F921-4D18-88FF-08FEADA23FEF}"/>
              </a:ext>
            </a:extLst>
          </p:cNvPr>
          <p:cNvSpPr/>
          <p:nvPr/>
        </p:nvSpPr>
        <p:spPr>
          <a:xfrm>
            <a:off x="6455975" y="5534959"/>
            <a:ext cx="377010" cy="201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C2C7F19-D1F5-4E78-8309-66B79D532CF9}"/>
              </a:ext>
            </a:extLst>
          </p:cNvPr>
          <p:cNvSpPr txBox="1"/>
          <p:nvPr/>
        </p:nvSpPr>
        <p:spPr>
          <a:xfrm>
            <a:off x="6857117" y="5452456"/>
            <a:ext cx="390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Right jump will lead to rarefaction wave</a:t>
            </a:r>
          </a:p>
        </p:txBody>
      </p:sp>
      <p:sp>
        <p:nvSpPr>
          <p:cNvPr id="76" name="Arrow: Right 75">
            <a:extLst>
              <a:ext uri="{FF2B5EF4-FFF2-40B4-BE49-F238E27FC236}">
                <a16:creationId xmlns:a16="http://schemas.microsoft.com/office/drawing/2014/main" id="{8319F00D-B474-4C9D-86B6-5B2C1474E9FA}"/>
              </a:ext>
            </a:extLst>
          </p:cNvPr>
          <p:cNvSpPr/>
          <p:nvPr/>
        </p:nvSpPr>
        <p:spPr>
          <a:xfrm>
            <a:off x="6455975" y="5979570"/>
            <a:ext cx="377010" cy="201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4471A8C-ADB7-409E-8CED-2E4DF9499069}"/>
              </a:ext>
            </a:extLst>
          </p:cNvPr>
          <p:cNvSpPr txBox="1"/>
          <p:nvPr/>
        </p:nvSpPr>
        <p:spPr>
          <a:xfrm>
            <a:off x="6857117" y="5887993"/>
            <a:ext cx="4498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Unique solution defined via entropy condition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2E13AE06-91CA-4FDD-AF86-141DF6F6F923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52" y="3700238"/>
            <a:ext cx="4348073" cy="2625614"/>
          </a:xfrm>
          <a:prstGeom prst="rect">
            <a:avLst/>
          </a:prstGeom>
        </p:spPr>
      </p:pic>
      <p:grpSp>
        <p:nvGrpSpPr>
          <p:cNvPr id="80" name="Group 79">
            <a:extLst>
              <a:ext uri="{FF2B5EF4-FFF2-40B4-BE49-F238E27FC236}">
                <a16:creationId xmlns:a16="http://schemas.microsoft.com/office/drawing/2014/main" id="{36ED9E7B-33DC-4251-B020-7D5E92547D2A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473D6647-FE68-409A-A3E0-C150BC3E6961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8ABCA54A-3036-4C4D-AE39-1BDC7EAD2E52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Riemann</a:t>
                </a:r>
              </a:p>
            </p:txBody>
          </p: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6B320D85-C754-44E7-B2DE-7E8345705E2E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0CB86663-5323-4DF1-9A47-2CF592512B3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2627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7" grpId="0"/>
      <p:bldP spid="48" grpId="0" animBg="1"/>
      <p:bldP spid="49" grpId="0" animBg="1"/>
      <p:bldP spid="50" grpId="0"/>
      <p:bldP spid="71" grpId="0"/>
      <p:bldP spid="72" grpId="0" animBg="1"/>
      <p:bldP spid="73" grpId="0"/>
      <p:bldP spid="74" grpId="0" animBg="1"/>
      <p:bldP spid="75" grpId="0"/>
      <p:bldP spid="76" grpId="0" animBg="1"/>
      <p:bldP spid="7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3C8D7F-91DD-494D-A095-E87D757BD9F8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9A4BA19-CAB5-4C38-9630-5DB5004EC060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30360C-148F-4C84-8330-5489012BB7B5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Riemann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B479728-DB35-464C-B86E-9E2274BA52F1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809CDCE-82C8-48A2-B10B-CC6A2DE6A3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B08E6EC-177E-4B5D-BF53-D7B8F4869965}"/>
              </a:ext>
            </a:extLst>
          </p:cNvPr>
          <p:cNvSpPr txBox="1"/>
          <p:nvPr/>
        </p:nvSpPr>
        <p:spPr>
          <a:xfrm>
            <a:off x="30577" y="6142677"/>
            <a:ext cx="2882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Calculated with N=3, K=1500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D314624-0841-4251-B98F-D2013A67B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40" y="989598"/>
            <a:ext cx="8535920" cy="5151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9C33B0-4E3A-451C-8DBD-EEF7DC7EF997}"/>
              </a:ext>
            </a:extLst>
          </p:cNvPr>
          <p:cNvSpPr txBox="1"/>
          <p:nvPr/>
        </p:nvSpPr>
        <p:spPr>
          <a:xfrm>
            <a:off x="381000" y="343004"/>
            <a:ext cx="1713611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Derivative</a:t>
            </a:r>
          </a:p>
        </p:txBody>
      </p:sp>
    </p:spTree>
    <p:extLst>
      <p:ext uri="{BB962C8B-B14F-4D97-AF65-F5344CB8AC3E}">
        <p14:creationId xmlns:p14="http://schemas.microsoft.com/office/powerpoint/2010/main" val="12914221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3C8D7F-91DD-494D-A095-E87D757BD9F8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9A4BA19-CAB5-4C38-9630-5DB5004EC060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30360C-148F-4C84-8330-5489012BB7B5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Riemann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B479728-DB35-464C-B86E-9E2274BA52F1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809CDCE-82C8-48A2-B10B-CC6A2DE6A3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226C291-DE6E-41DC-B6BB-9597B13A6CC4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23" y="1130371"/>
            <a:ext cx="8454068" cy="51050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3B8B271-A87F-40ED-912F-F3FFBF97D2CA}"/>
              </a:ext>
            </a:extLst>
          </p:cNvPr>
          <p:cNvSpPr txBox="1"/>
          <p:nvPr/>
        </p:nvSpPr>
        <p:spPr>
          <a:xfrm>
            <a:off x="9017548" y="1880206"/>
            <a:ext cx="30768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Points of non-analyticities</a:t>
            </a:r>
            <a:br>
              <a:rPr lang="en-US" dirty="0"/>
            </a:br>
            <a:r>
              <a:rPr lang="en-US" dirty="0"/>
              <a:t>easily obtained analytically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 suppressed exponentially for large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 additionally suppressed for larger jumps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Oscillations removed in post-processing (formal accuracy can be kept!)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08E6EC-177E-4B5D-BF53-D7B8F4869965}"/>
              </a:ext>
            </a:extLst>
          </p:cNvPr>
          <p:cNvSpPr txBox="1"/>
          <p:nvPr/>
        </p:nvSpPr>
        <p:spPr>
          <a:xfrm>
            <a:off x="30577" y="6142677"/>
            <a:ext cx="2882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Calculated with N=3, K=1500</a:t>
            </a:r>
          </a:p>
        </p:txBody>
      </p:sp>
      <p:grpSp>
        <p:nvGrpSpPr>
          <p:cNvPr id="395" name="Group 394">
            <a:extLst>
              <a:ext uri="{FF2B5EF4-FFF2-40B4-BE49-F238E27FC236}">
                <a16:creationId xmlns:a16="http://schemas.microsoft.com/office/drawing/2014/main" id="{B98DE5F6-668D-4B27-8E69-DA0EDC00C1B1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847290" y="400157"/>
            <a:ext cx="6156325" cy="669926"/>
            <a:chOff x="5462588" y="336550"/>
            <a:chExt cx="6156325" cy="669926"/>
          </a:xfrm>
        </p:grpSpPr>
        <p:sp>
          <p:nvSpPr>
            <p:cNvPr id="332" name="Freeform 188">
              <a:extLst>
                <a:ext uri="{FF2B5EF4-FFF2-40B4-BE49-F238E27FC236}">
                  <a16:creationId xmlns:a16="http://schemas.microsoft.com/office/drawing/2014/main" id="{36FFA7B0-BE8D-4444-AFE4-9464219E4A29}"/>
                </a:ext>
              </a:extLst>
            </p:cNvPr>
            <p:cNvSpPr>
              <a:spLocks noEditPoints="1"/>
            </p:cNvSpPr>
            <p:nvPr>
              <p:custDataLst>
                <p:tags r:id="rId2"/>
              </p:custDataLst>
            </p:nvPr>
          </p:nvSpPr>
          <p:spPr bwMode="auto">
            <a:xfrm>
              <a:off x="5462588" y="682626"/>
              <a:ext cx="95250" cy="207963"/>
            </a:xfrm>
            <a:custGeom>
              <a:avLst/>
              <a:gdLst>
                <a:gd name="T0" fmla="*/ 65 w 211"/>
                <a:gd name="T1" fmla="*/ 195 h 450"/>
                <a:gd name="T2" fmla="*/ 0 w 211"/>
                <a:gd name="T3" fmla="*/ 295 h 450"/>
                <a:gd name="T4" fmla="*/ 14 w 211"/>
                <a:gd name="T5" fmla="*/ 335 h 450"/>
                <a:gd name="T6" fmla="*/ 72 w 211"/>
                <a:gd name="T7" fmla="*/ 367 h 450"/>
                <a:gd name="T8" fmla="*/ 132 w 211"/>
                <a:gd name="T9" fmla="*/ 391 h 450"/>
                <a:gd name="T10" fmla="*/ 150 w 211"/>
                <a:gd name="T11" fmla="*/ 412 h 450"/>
                <a:gd name="T12" fmla="*/ 125 w 211"/>
                <a:gd name="T13" fmla="*/ 439 h 450"/>
                <a:gd name="T14" fmla="*/ 82 w 211"/>
                <a:gd name="T15" fmla="*/ 423 h 450"/>
                <a:gd name="T16" fmla="*/ 76 w 211"/>
                <a:gd name="T17" fmla="*/ 420 h 450"/>
                <a:gd name="T18" fmla="*/ 71 w 211"/>
                <a:gd name="T19" fmla="*/ 426 h 450"/>
                <a:gd name="T20" fmla="*/ 125 w 211"/>
                <a:gd name="T21" fmla="*/ 450 h 450"/>
                <a:gd name="T22" fmla="*/ 177 w 211"/>
                <a:gd name="T23" fmla="*/ 396 h 450"/>
                <a:gd name="T24" fmla="*/ 153 w 211"/>
                <a:gd name="T25" fmla="*/ 361 h 450"/>
                <a:gd name="T26" fmla="*/ 123 w 211"/>
                <a:gd name="T27" fmla="*/ 349 h 450"/>
                <a:gd name="T28" fmla="*/ 93 w 211"/>
                <a:gd name="T29" fmla="*/ 338 h 450"/>
                <a:gd name="T30" fmla="*/ 63 w 211"/>
                <a:gd name="T31" fmla="*/ 326 h 450"/>
                <a:gd name="T32" fmla="*/ 25 w 211"/>
                <a:gd name="T33" fmla="*/ 282 h 450"/>
                <a:gd name="T34" fmla="*/ 87 w 211"/>
                <a:gd name="T35" fmla="*/ 197 h 450"/>
                <a:gd name="T36" fmla="*/ 130 w 211"/>
                <a:gd name="T37" fmla="*/ 203 h 450"/>
                <a:gd name="T38" fmla="*/ 177 w 211"/>
                <a:gd name="T39" fmla="*/ 188 h 450"/>
                <a:gd name="T40" fmla="*/ 136 w 211"/>
                <a:gd name="T41" fmla="*/ 174 h 450"/>
                <a:gd name="T42" fmla="*/ 94 w 211"/>
                <a:gd name="T43" fmla="*/ 180 h 450"/>
                <a:gd name="T44" fmla="*/ 79 w 211"/>
                <a:gd name="T45" fmla="*/ 141 h 450"/>
                <a:gd name="T46" fmla="*/ 134 w 211"/>
                <a:gd name="T47" fmla="*/ 57 h 450"/>
                <a:gd name="T48" fmla="*/ 166 w 211"/>
                <a:gd name="T49" fmla="*/ 68 h 450"/>
                <a:gd name="T50" fmla="*/ 211 w 211"/>
                <a:gd name="T51" fmla="*/ 52 h 450"/>
                <a:gd name="T52" fmla="*/ 169 w 211"/>
                <a:gd name="T53" fmla="*/ 39 h 450"/>
                <a:gd name="T54" fmla="*/ 138 w 211"/>
                <a:gd name="T55" fmla="*/ 41 h 450"/>
                <a:gd name="T56" fmla="*/ 135 w 211"/>
                <a:gd name="T57" fmla="*/ 25 h 450"/>
                <a:gd name="T58" fmla="*/ 138 w 211"/>
                <a:gd name="T59" fmla="*/ 6 h 450"/>
                <a:gd name="T60" fmla="*/ 132 w 211"/>
                <a:gd name="T61" fmla="*/ 0 h 450"/>
                <a:gd name="T62" fmla="*/ 123 w 211"/>
                <a:gd name="T63" fmla="*/ 24 h 450"/>
                <a:gd name="T64" fmla="*/ 126 w 211"/>
                <a:gd name="T65" fmla="*/ 44 h 450"/>
                <a:gd name="T66" fmla="*/ 39 w 211"/>
                <a:gd name="T67" fmla="*/ 137 h 450"/>
                <a:gd name="T68" fmla="*/ 72 w 211"/>
                <a:gd name="T69" fmla="*/ 190 h 450"/>
                <a:gd name="T70" fmla="*/ 65 w 211"/>
                <a:gd name="T71" fmla="*/ 195 h 450"/>
                <a:gd name="T72" fmla="*/ 146 w 211"/>
                <a:gd name="T73" fmla="*/ 52 h 450"/>
                <a:gd name="T74" fmla="*/ 170 w 211"/>
                <a:gd name="T75" fmla="*/ 50 h 450"/>
                <a:gd name="T76" fmla="*/ 198 w 211"/>
                <a:gd name="T77" fmla="*/ 53 h 450"/>
                <a:gd name="T78" fmla="*/ 167 w 211"/>
                <a:gd name="T79" fmla="*/ 57 h 450"/>
                <a:gd name="T80" fmla="*/ 146 w 211"/>
                <a:gd name="T81" fmla="*/ 52 h 450"/>
                <a:gd name="T82" fmla="*/ 107 w 211"/>
                <a:gd name="T83" fmla="*/ 188 h 450"/>
                <a:gd name="T84" fmla="*/ 135 w 211"/>
                <a:gd name="T85" fmla="*/ 185 h 450"/>
                <a:gd name="T86" fmla="*/ 164 w 211"/>
                <a:gd name="T87" fmla="*/ 188 h 450"/>
                <a:gd name="T88" fmla="*/ 132 w 211"/>
                <a:gd name="T89" fmla="*/ 192 h 450"/>
                <a:gd name="T90" fmla="*/ 107 w 211"/>
                <a:gd name="T91" fmla="*/ 188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1" h="450">
                  <a:moveTo>
                    <a:pt x="65" y="195"/>
                  </a:moveTo>
                  <a:cubicBezTo>
                    <a:pt x="11" y="231"/>
                    <a:pt x="0" y="278"/>
                    <a:pt x="0" y="295"/>
                  </a:cubicBezTo>
                  <a:cubicBezTo>
                    <a:pt x="0" y="319"/>
                    <a:pt x="13" y="333"/>
                    <a:pt x="14" y="335"/>
                  </a:cubicBezTo>
                  <a:cubicBezTo>
                    <a:pt x="30" y="351"/>
                    <a:pt x="35" y="353"/>
                    <a:pt x="72" y="367"/>
                  </a:cubicBezTo>
                  <a:lnTo>
                    <a:pt x="132" y="391"/>
                  </a:lnTo>
                  <a:cubicBezTo>
                    <a:pt x="140" y="394"/>
                    <a:pt x="150" y="398"/>
                    <a:pt x="150" y="412"/>
                  </a:cubicBezTo>
                  <a:cubicBezTo>
                    <a:pt x="150" y="424"/>
                    <a:pt x="141" y="439"/>
                    <a:pt x="125" y="439"/>
                  </a:cubicBezTo>
                  <a:cubicBezTo>
                    <a:pt x="103" y="439"/>
                    <a:pt x="87" y="427"/>
                    <a:pt x="82" y="423"/>
                  </a:cubicBezTo>
                  <a:cubicBezTo>
                    <a:pt x="79" y="421"/>
                    <a:pt x="78" y="420"/>
                    <a:pt x="76" y="420"/>
                  </a:cubicBezTo>
                  <a:cubicBezTo>
                    <a:pt x="72" y="420"/>
                    <a:pt x="71" y="424"/>
                    <a:pt x="71" y="426"/>
                  </a:cubicBezTo>
                  <a:cubicBezTo>
                    <a:pt x="71" y="432"/>
                    <a:pt x="98" y="450"/>
                    <a:pt x="125" y="450"/>
                  </a:cubicBezTo>
                  <a:cubicBezTo>
                    <a:pt x="156" y="450"/>
                    <a:pt x="177" y="421"/>
                    <a:pt x="177" y="396"/>
                  </a:cubicBezTo>
                  <a:cubicBezTo>
                    <a:pt x="177" y="372"/>
                    <a:pt x="159" y="363"/>
                    <a:pt x="153" y="361"/>
                  </a:cubicBezTo>
                  <a:cubicBezTo>
                    <a:pt x="146" y="358"/>
                    <a:pt x="129" y="352"/>
                    <a:pt x="123" y="349"/>
                  </a:cubicBezTo>
                  <a:cubicBezTo>
                    <a:pt x="113" y="345"/>
                    <a:pt x="103" y="341"/>
                    <a:pt x="93" y="338"/>
                  </a:cubicBezTo>
                  <a:lnTo>
                    <a:pt x="63" y="326"/>
                  </a:lnTo>
                  <a:cubicBezTo>
                    <a:pt x="40" y="317"/>
                    <a:pt x="25" y="302"/>
                    <a:pt x="25" y="282"/>
                  </a:cubicBezTo>
                  <a:cubicBezTo>
                    <a:pt x="25" y="261"/>
                    <a:pt x="45" y="218"/>
                    <a:pt x="87" y="197"/>
                  </a:cubicBezTo>
                  <a:cubicBezTo>
                    <a:pt x="105" y="203"/>
                    <a:pt x="120" y="203"/>
                    <a:pt x="130" y="203"/>
                  </a:cubicBezTo>
                  <a:cubicBezTo>
                    <a:pt x="145" y="203"/>
                    <a:pt x="177" y="203"/>
                    <a:pt x="177" y="188"/>
                  </a:cubicBezTo>
                  <a:cubicBezTo>
                    <a:pt x="177" y="175"/>
                    <a:pt x="155" y="174"/>
                    <a:pt x="136" y="174"/>
                  </a:cubicBezTo>
                  <a:cubicBezTo>
                    <a:pt x="127" y="174"/>
                    <a:pt x="112" y="174"/>
                    <a:pt x="94" y="180"/>
                  </a:cubicBezTo>
                  <a:cubicBezTo>
                    <a:pt x="81" y="167"/>
                    <a:pt x="79" y="151"/>
                    <a:pt x="79" y="141"/>
                  </a:cubicBezTo>
                  <a:cubicBezTo>
                    <a:pt x="79" y="113"/>
                    <a:pt x="97" y="75"/>
                    <a:pt x="134" y="57"/>
                  </a:cubicBezTo>
                  <a:cubicBezTo>
                    <a:pt x="143" y="68"/>
                    <a:pt x="155" y="68"/>
                    <a:pt x="166" y="68"/>
                  </a:cubicBezTo>
                  <a:cubicBezTo>
                    <a:pt x="179" y="68"/>
                    <a:pt x="211" y="68"/>
                    <a:pt x="211" y="52"/>
                  </a:cubicBezTo>
                  <a:cubicBezTo>
                    <a:pt x="211" y="39"/>
                    <a:pt x="189" y="39"/>
                    <a:pt x="169" y="39"/>
                  </a:cubicBezTo>
                  <a:cubicBezTo>
                    <a:pt x="163" y="39"/>
                    <a:pt x="151" y="39"/>
                    <a:pt x="138" y="41"/>
                  </a:cubicBezTo>
                  <a:cubicBezTo>
                    <a:pt x="136" y="37"/>
                    <a:pt x="135" y="33"/>
                    <a:pt x="135" y="25"/>
                  </a:cubicBezTo>
                  <a:cubicBezTo>
                    <a:pt x="135" y="18"/>
                    <a:pt x="138" y="7"/>
                    <a:pt x="138" y="6"/>
                  </a:cubicBezTo>
                  <a:cubicBezTo>
                    <a:pt x="138" y="2"/>
                    <a:pt x="135" y="0"/>
                    <a:pt x="132" y="0"/>
                  </a:cubicBezTo>
                  <a:cubicBezTo>
                    <a:pt x="123" y="0"/>
                    <a:pt x="123" y="23"/>
                    <a:pt x="123" y="24"/>
                  </a:cubicBezTo>
                  <a:cubicBezTo>
                    <a:pt x="123" y="34"/>
                    <a:pt x="126" y="42"/>
                    <a:pt x="126" y="44"/>
                  </a:cubicBezTo>
                  <a:cubicBezTo>
                    <a:pt x="73" y="59"/>
                    <a:pt x="39" y="98"/>
                    <a:pt x="39" y="137"/>
                  </a:cubicBezTo>
                  <a:cubicBezTo>
                    <a:pt x="39" y="155"/>
                    <a:pt x="48" y="176"/>
                    <a:pt x="72" y="190"/>
                  </a:cubicBezTo>
                  <a:lnTo>
                    <a:pt x="65" y="195"/>
                  </a:lnTo>
                  <a:close/>
                  <a:moveTo>
                    <a:pt x="146" y="52"/>
                  </a:moveTo>
                  <a:cubicBezTo>
                    <a:pt x="154" y="50"/>
                    <a:pt x="164" y="50"/>
                    <a:pt x="170" y="50"/>
                  </a:cubicBezTo>
                  <a:cubicBezTo>
                    <a:pt x="187" y="50"/>
                    <a:pt x="189" y="50"/>
                    <a:pt x="198" y="53"/>
                  </a:cubicBezTo>
                  <a:cubicBezTo>
                    <a:pt x="194" y="54"/>
                    <a:pt x="189" y="57"/>
                    <a:pt x="167" y="57"/>
                  </a:cubicBezTo>
                  <a:cubicBezTo>
                    <a:pt x="157" y="57"/>
                    <a:pt x="151" y="57"/>
                    <a:pt x="146" y="52"/>
                  </a:cubicBezTo>
                  <a:close/>
                  <a:moveTo>
                    <a:pt x="107" y="188"/>
                  </a:moveTo>
                  <a:cubicBezTo>
                    <a:pt x="118" y="185"/>
                    <a:pt x="129" y="185"/>
                    <a:pt x="135" y="185"/>
                  </a:cubicBezTo>
                  <a:cubicBezTo>
                    <a:pt x="153" y="185"/>
                    <a:pt x="155" y="186"/>
                    <a:pt x="164" y="188"/>
                  </a:cubicBezTo>
                  <a:cubicBezTo>
                    <a:pt x="160" y="190"/>
                    <a:pt x="155" y="192"/>
                    <a:pt x="132" y="192"/>
                  </a:cubicBezTo>
                  <a:cubicBezTo>
                    <a:pt x="120" y="192"/>
                    <a:pt x="116" y="192"/>
                    <a:pt x="107" y="18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3" name="Freeform 189">
              <a:extLst>
                <a:ext uri="{FF2B5EF4-FFF2-40B4-BE49-F238E27FC236}">
                  <a16:creationId xmlns:a16="http://schemas.microsoft.com/office/drawing/2014/main" id="{982A61C8-4D27-46BF-B42D-9A486FE01E2F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5588000" y="669925"/>
              <a:ext cx="52387" cy="230188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8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8 h 499"/>
                <a:gd name="T14" fmla="*/ 0 w 115"/>
                <a:gd name="T15" fmla="*/ 250 h 499"/>
                <a:gd name="T16" fmla="*/ 32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4" y="420"/>
                    <a:pt x="28" y="326"/>
                    <a:pt x="28" y="250"/>
                  </a:cubicBezTo>
                  <a:cubicBezTo>
                    <a:pt x="28" y="163"/>
                    <a:pt x="47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0" y="34"/>
                    <a:pt x="31" y="98"/>
                  </a:cubicBezTo>
                  <a:cubicBezTo>
                    <a:pt x="5" y="152"/>
                    <a:pt x="0" y="208"/>
                    <a:pt x="0" y="250"/>
                  </a:cubicBezTo>
                  <a:cubicBezTo>
                    <a:pt x="0" y="289"/>
                    <a:pt x="5" y="349"/>
                    <a:pt x="32" y="405"/>
                  </a:cubicBezTo>
                  <a:cubicBezTo>
                    <a:pt x="62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4" name="Freeform 190">
              <a:extLst>
                <a:ext uri="{FF2B5EF4-FFF2-40B4-BE49-F238E27FC236}">
                  <a16:creationId xmlns:a16="http://schemas.microsoft.com/office/drawing/2014/main" id="{B2DB63D8-3476-47B5-BCC1-D3D6D0FEFF6C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5657850" y="698501"/>
              <a:ext cx="69850" cy="147638"/>
            </a:xfrm>
            <a:custGeom>
              <a:avLst/>
              <a:gdLst>
                <a:gd name="T0" fmla="*/ 92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6 w 153"/>
                <a:gd name="T9" fmla="*/ 97 h 318"/>
                <a:gd name="T10" fmla="*/ 116 w 153"/>
                <a:gd name="T11" fmla="*/ 14 h 318"/>
                <a:gd name="T12" fmla="*/ 102 w 153"/>
                <a:gd name="T13" fmla="*/ 0 h 318"/>
                <a:gd name="T14" fmla="*/ 82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2 w 153"/>
                <a:gd name="T39" fmla="*/ 284 h 318"/>
                <a:gd name="T40" fmla="*/ 55 w 153"/>
                <a:gd name="T41" fmla="*/ 260 h 318"/>
                <a:gd name="T42" fmla="*/ 92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2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6" y="97"/>
                  </a:lnTo>
                  <a:cubicBezTo>
                    <a:pt x="114" y="27"/>
                    <a:pt x="116" y="17"/>
                    <a:pt x="116" y="14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1"/>
                    <a:pt x="82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1" y="295"/>
                    <a:pt x="84" y="307"/>
                    <a:pt x="67" y="307"/>
                  </a:cubicBezTo>
                  <a:cubicBezTo>
                    <a:pt x="57" y="307"/>
                    <a:pt x="52" y="300"/>
                    <a:pt x="52" y="284"/>
                  </a:cubicBezTo>
                  <a:cubicBezTo>
                    <a:pt x="52" y="272"/>
                    <a:pt x="53" y="268"/>
                    <a:pt x="55" y="260"/>
                  </a:cubicBezTo>
                  <a:lnTo>
                    <a:pt x="92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5" name="Freeform 191">
              <a:extLst>
                <a:ext uri="{FF2B5EF4-FFF2-40B4-BE49-F238E27FC236}">
                  <a16:creationId xmlns:a16="http://schemas.microsoft.com/office/drawing/2014/main" id="{484DF851-CA63-402C-9F2C-05CA6BDD292E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5746750" y="669925"/>
              <a:ext cx="52387" cy="230188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6" name="Freeform 192">
              <a:extLst>
                <a:ext uri="{FF2B5EF4-FFF2-40B4-BE49-F238E27FC236}">
                  <a16:creationId xmlns:a16="http://schemas.microsoft.com/office/drawing/2014/main" id="{F37843FB-6E42-4BDD-9159-C97135580479}"/>
                </a:ext>
              </a:extLst>
            </p:cNvPr>
            <p:cNvSpPr>
              <a:spLocks noEditPoints="1"/>
            </p:cNvSpPr>
            <p:nvPr>
              <p:custDataLst>
                <p:tags r:id="rId6"/>
              </p:custDataLst>
            </p:nvPr>
          </p:nvSpPr>
          <p:spPr bwMode="auto">
            <a:xfrm>
              <a:off x="5897563" y="757238"/>
              <a:ext cx="149225" cy="55563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7" name="Freeform 193">
              <a:extLst>
                <a:ext uri="{FF2B5EF4-FFF2-40B4-BE49-F238E27FC236}">
                  <a16:creationId xmlns:a16="http://schemas.microsoft.com/office/drawing/2014/main" id="{0AA61DD8-6A2C-4F39-8155-7B7BC604DD30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6157913" y="447675"/>
              <a:ext cx="93662" cy="160338"/>
            </a:xfrm>
            <a:custGeom>
              <a:avLst/>
              <a:gdLst>
                <a:gd name="T0" fmla="*/ 44 w 206"/>
                <a:gd name="T1" fmla="*/ 168 h 343"/>
                <a:gd name="T2" fmla="*/ 44 w 206"/>
                <a:gd name="T3" fmla="*/ 156 h 343"/>
                <a:gd name="T4" fmla="*/ 132 w 206"/>
                <a:gd name="T5" fmla="*/ 12 h 343"/>
                <a:gd name="T6" fmla="*/ 176 w 206"/>
                <a:gd name="T7" fmla="*/ 32 h 343"/>
                <a:gd name="T8" fmla="*/ 148 w 206"/>
                <a:gd name="T9" fmla="*/ 55 h 343"/>
                <a:gd name="T10" fmla="*/ 171 w 206"/>
                <a:gd name="T11" fmla="*/ 78 h 343"/>
                <a:gd name="T12" fmla="*/ 194 w 206"/>
                <a:gd name="T13" fmla="*/ 54 h 343"/>
                <a:gd name="T14" fmla="*/ 131 w 206"/>
                <a:gd name="T15" fmla="*/ 0 h 343"/>
                <a:gd name="T16" fmla="*/ 0 w 206"/>
                <a:gd name="T17" fmla="*/ 174 h 343"/>
                <a:gd name="T18" fmla="*/ 104 w 206"/>
                <a:gd name="T19" fmla="*/ 343 h 343"/>
                <a:gd name="T20" fmla="*/ 206 w 206"/>
                <a:gd name="T21" fmla="*/ 230 h 343"/>
                <a:gd name="T22" fmla="*/ 107 w 206"/>
                <a:gd name="T23" fmla="*/ 119 h 343"/>
                <a:gd name="T24" fmla="*/ 44 w 206"/>
                <a:gd name="T25" fmla="*/ 168 h 343"/>
                <a:gd name="T26" fmla="*/ 104 w 206"/>
                <a:gd name="T27" fmla="*/ 329 h 343"/>
                <a:gd name="T28" fmla="*/ 54 w 206"/>
                <a:gd name="T29" fmla="*/ 292 h 343"/>
                <a:gd name="T30" fmla="*/ 45 w 206"/>
                <a:gd name="T31" fmla="*/ 219 h 343"/>
                <a:gd name="T32" fmla="*/ 106 w 206"/>
                <a:gd name="T33" fmla="*/ 131 h 343"/>
                <a:gd name="T34" fmla="*/ 153 w 206"/>
                <a:gd name="T35" fmla="*/ 161 h 343"/>
                <a:gd name="T36" fmla="*/ 162 w 206"/>
                <a:gd name="T37" fmla="*/ 230 h 343"/>
                <a:gd name="T38" fmla="*/ 153 w 206"/>
                <a:gd name="T39" fmla="*/ 297 h 343"/>
                <a:gd name="T40" fmla="*/ 104 w 206"/>
                <a:gd name="T41" fmla="*/ 32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6" h="343">
                  <a:moveTo>
                    <a:pt x="44" y="168"/>
                  </a:moveTo>
                  <a:lnTo>
                    <a:pt x="44" y="156"/>
                  </a:lnTo>
                  <a:cubicBezTo>
                    <a:pt x="44" y="30"/>
                    <a:pt x="106" y="12"/>
                    <a:pt x="132" y="12"/>
                  </a:cubicBezTo>
                  <a:cubicBezTo>
                    <a:pt x="144" y="12"/>
                    <a:pt x="165" y="15"/>
                    <a:pt x="176" y="32"/>
                  </a:cubicBezTo>
                  <a:cubicBezTo>
                    <a:pt x="168" y="32"/>
                    <a:pt x="148" y="32"/>
                    <a:pt x="148" y="55"/>
                  </a:cubicBezTo>
                  <a:cubicBezTo>
                    <a:pt x="148" y="70"/>
                    <a:pt x="160" y="78"/>
                    <a:pt x="171" y="78"/>
                  </a:cubicBezTo>
                  <a:cubicBezTo>
                    <a:pt x="179" y="78"/>
                    <a:pt x="194" y="73"/>
                    <a:pt x="194" y="54"/>
                  </a:cubicBezTo>
                  <a:cubicBezTo>
                    <a:pt x="194" y="24"/>
                    <a:pt x="172" y="0"/>
                    <a:pt x="131" y="0"/>
                  </a:cubicBezTo>
                  <a:cubicBezTo>
                    <a:pt x="67" y="0"/>
                    <a:pt x="0" y="64"/>
                    <a:pt x="0" y="174"/>
                  </a:cubicBezTo>
                  <a:cubicBezTo>
                    <a:pt x="0" y="308"/>
                    <a:pt x="57" y="343"/>
                    <a:pt x="104" y="343"/>
                  </a:cubicBezTo>
                  <a:cubicBezTo>
                    <a:pt x="159" y="343"/>
                    <a:pt x="206" y="296"/>
                    <a:pt x="206" y="230"/>
                  </a:cubicBezTo>
                  <a:cubicBezTo>
                    <a:pt x="206" y="167"/>
                    <a:pt x="162" y="119"/>
                    <a:pt x="107" y="119"/>
                  </a:cubicBezTo>
                  <a:cubicBezTo>
                    <a:pt x="73" y="119"/>
                    <a:pt x="54" y="144"/>
                    <a:pt x="44" y="168"/>
                  </a:cubicBezTo>
                  <a:close/>
                  <a:moveTo>
                    <a:pt x="104" y="329"/>
                  </a:moveTo>
                  <a:cubicBezTo>
                    <a:pt x="72" y="329"/>
                    <a:pt x="57" y="299"/>
                    <a:pt x="54" y="292"/>
                  </a:cubicBezTo>
                  <a:cubicBezTo>
                    <a:pt x="45" y="268"/>
                    <a:pt x="45" y="228"/>
                    <a:pt x="45" y="219"/>
                  </a:cubicBezTo>
                  <a:cubicBezTo>
                    <a:pt x="45" y="180"/>
                    <a:pt x="61" y="131"/>
                    <a:pt x="106" y="131"/>
                  </a:cubicBezTo>
                  <a:cubicBezTo>
                    <a:pt x="114" y="131"/>
                    <a:pt x="137" y="131"/>
                    <a:pt x="153" y="161"/>
                  </a:cubicBezTo>
                  <a:cubicBezTo>
                    <a:pt x="162" y="180"/>
                    <a:pt x="162" y="205"/>
                    <a:pt x="162" y="230"/>
                  </a:cubicBezTo>
                  <a:cubicBezTo>
                    <a:pt x="162" y="254"/>
                    <a:pt x="162" y="279"/>
                    <a:pt x="153" y="297"/>
                  </a:cubicBezTo>
                  <a:cubicBezTo>
                    <a:pt x="138" y="327"/>
                    <a:pt x="115" y="329"/>
                    <a:pt x="104" y="32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8" name="Freeform 194">
              <a:extLst>
                <a:ext uri="{FF2B5EF4-FFF2-40B4-BE49-F238E27FC236}">
                  <a16:creationId xmlns:a16="http://schemas.microsoft.com/office/drawing/2014/main" id="{9E50FEF5-480E-4095-A1DF-AEF070427291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6267450" y="503238"/>
              <a:ext cx="120650" cy="101600"/>
            </a:xfrm>
            <a:custGeom>
              <a:avLst/>
              <a:gdLst>
                <a:gd name="T0" fmla="*/ 119 w 269"/>
                <a:gd name="T1" fmla="*/ 29 h 221"/>
                <a:gd name="T2" fmla="*/ 175 w 269"/>
                <a:gd name="T3" fmla="*/ 29 h 221"/>
                <a:gd name="T4" fmla="*/ 154 w 269"/>
                <a:gd name="T5" fmla="*/ 158 h 221"/>
                <a:gd name="T6" fmla="*/ 158 w 269"/>
                <a:gd name="T7" fmla="*/ 196 h 221"/>
                <a:gd name="T8" fmla="*/ 176 w 269"/>
                <a:gd name="T9" fmla="*/ 221 h 221"/>
                <a:gd name="T10" fmla="*/ 196 w 269"/>
                <a:gd name="T11" fmla="*/ 202 h 221"/>
                <a:gd name="T12" fmla="*/ 193 w 269"/>
                <a:gd name="T13" fmla="*/ 191 h 221"/>
                <a:gd name="T14" fmla="*/ 179 w 269"/>
                <a:gd name="T15" fmla="*/ 108 h 221"/>
                <a:gd name="T16" fmla="*/ 188 w 269"/>
                <a:gd name="T17" fmla="*/ 29 h 221"/>
                <a:gd name="T18" fmla="*/ 245 w 269"/>
                <a:gd name="T19" fmla="*/ 29 h 221"/>
                <a:gd name="T20" fmla="*/ 269 w 269"/>
                <a:gd name="T21" fmla="*/ 12 h 221"/>
                <a:gd name="T22" fmla="*/ 249 w 269"/>
                <a:gd name="T23" fmla="*/ 0 h 221"/>
                <a:gd name="T24" fmla="*/ 82 w 269"/>
                <a:gd name="T25" fmla="*/ 0 h 221"/>
                <a:gd name="T26" fmla="*/ 30 w 269"/>
                <a:gd name="T27" fmla="*/ 23 h 221"/>
                <a:gd name="T28" fmla="*/ 0 w 269"/>
                <a:gd name="T29" fmla="*/ 68 h 221"/>
                <a:gd name="T30" fmla="*/ 6 w 269"/>
                <a:gd name="T31" fmla="*/ 73 h 221"/>
                <a:gd name="T32" fmla="*/ 14 w 269"/>
                <a:gd name="T33" fmla="*/ 67 h 221"/>
                <a:gd name="T34" fmla="*/ 77 w 269"/>
                <a:gd name="T35" fmla="*/ 29 h 221"/>
                <a:gd name="T36" fmla="*/ 106 w 269"/>
                <a:gd name="T37" fmla="*/ 29 h 221"/>
                <a:gd name="T38" fmla="*/ 42 w 269"/>
                <a:gd name="T39" fmla="*/ 195 h 221"/>
                <a:gd name="T40" fmla="*/ 38 w 269"/>
                <a:gd name="T41" fmla="*/ 207 h 221"/>
                <a:gd name="T42" fmla="*/ 52 w 269"/>
                <a:gd name="T43" fmla="*/ 221 h 221"/>
                <a:gd name="T44" fmla="*/ 77 w 269"/>
                <a:gd name="T45" fmla="*/ 188 h 221"/>
                <a:gd name="T46" fmla="*/ 91 w 269"/>
                <a:gd name="T47" fmla="*/ 139 h 221"/>
                <a:gd name="T48" fmla="*/ 119 w 269"/>
                <a:gd name="T49" fmla="*/ 2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9" h="221">
                  <a:moveTo>
                    <a:pt x="119" y="29"/>
                  </a:moveTo>
                  <a:lnTo>
                    <a:pt x="175" y="29"/>
                  </a:lnTo>
                  <a:cubicBezTo>
                    <a:pt x="159" y="103"/>
                    <a:pt x="154" y="124"/>
                    <a:pt x="154" y="158"/>
                  </a:cubicBezTo>
                  <a:cubicBezTo>
                    <a:pt x="154" y="165"/>
                    <a:pt x="154" y="179"/>
                    <a:pt x="158" y="196"/>
                  </a:cubicBezTo>
                  <a:cubicBezTo>
                    <a:pt x="163" y="218"/>
                    <a:pt x="168" y="221"/>
                    <a:pt x="176" y="221"/>
                  </a:cubicBezTo>
                  <a:cubicBezTo>
                    <a:pt x="186" y="221"/>
                    <a:pt x="196" y="212"/>
                    <a:pt x="196" y="202"/>
                  </a:cubicBezTo>
                  <a:cubicBezTo>
                    <a:pt x="196" y="199"/>
                    <a:pt x="196" y="198"/>
                    <a:pt x="193" y="191"/>
                  </a:cubicBezTo>
                  <a:cubicBezTo>
                    <a:pt x="179" y="155"/>
                    <a:pt x="179" y="122"/>
                    <a:pt x="179" y="108"/>
                  </a:cubicBezTo>
                  <a:cubicBezTo>
                    <a:pt x="179" y="82"/>
                    <a:pt x="182" y="55"/>
                    <a:pt x="188" y="29"/>
                  </a:cubicBezTo>
                  <a:lnTo>
                    <a:pt x="245" y="29"/>
                  </a:lnTo>
                  <a:cubicBezTo>
                    <a:pt x="251" y="29"/>
                    <a:pt x="269" y="29"/>
                    <a:pt x="269" y="12"/>
                  </a:cubicBezTo>
                  <a:cubicBezTo>
                    <a:pt x="269" y="0"/>
                    <a:pt x="259" y="0"/>
                    <a:pt x="249" y="0"/>
                  </a:cubicBezTo>
                  <a:lnTo>
                    <a:pt x="82" y="0"/>
                  </a:lnTo>
                  <a:cubicBezTo>
                    <a:pt x="71" y="0"/>
                    <a:pt x="52" y="0"/>
                    <a:pt x="30" y="23"/>
                  </a:cubicBezTo>
                  <a:cubicBezTo>
                    <a:pt x="13" y="43"/>
                    <a:pt x="0" y="66"/>
                    <a:pt x="0" y="68"/>
                  </a:cubicBezTo>
                  <a:cubicBezTo>
                    <a:pt x="0" y="69"/>
                    <a:pt x="0" y="73"/>
                    <a:pt x="6" y="73"/>
                  </a:cubicBezTo>
                  <a:cubicBezTo>
                    <a:pt x="10" y="73"/>
                    <a:pt x="11" y="71"/>
                    <a:pt x="14" y="67"/>
                  </a:cubicBezTo>
                  <a:cubicBezTo>
                    <a:pt x="38" y="29"/>
                    <a:pt x="67" y="29"/>
                    <a:pt x="77" y="29"/>
                  </a:cubicBezTo>
                  <a:lnTo>
                    <a:pt x="106" y="29"/>
                  </a:lnTo>
                  <a:cubicBezTo>
                    <a:pt x="90" y="89"/>
                    <a:pt x="63" y="150"/>
                    <a:pt x="42" y="195"/>
                  </a:cubicBezTo>
                  <a:cubicBezTo>
                    <a:pt x="38" y="203"/>
                    <a:pt x="38" y="204"/>
                    <a:pt x="38" y="207"/>
                  </a:cubicBezTo>
                  <a:cubicBezTo>
                    <a:pt x="38" y="217"/>
                    <a:pt x="46" y="221"/>
                    <a:pt x="52" y="221"/>
                  </a:cubicBezTo>
                  <a:cubicBezTo>
                    <a:pt x="67" y="221"/>
                    <a:pt x="71" y="207"/>
                    <a:pt x="77" y="188"/>
                  </a:cubicBezTo>
                  <a:cubicBezTo>
                    <a:pt x="84" y="165"/>
                    <a:pt x="84" y="164"/>
                    <a:pt x="91" y="139"/>
                  </a:cubicBezTo>
                  <a:lnTo>
                    <a:pt x="119" y="2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9" name="Freeform 195">
              <a:extLst>
                <a:ext uri="{FF2B5EF4-FFF2-40B4-BE49-F238E27FC236}">
                  <a16:creationId xmlns:a16="http://schemas.microsoft.com/office/drawing/2014/main" id="{5A9DA33B-4E88-4808-B940-C75A3FD527C8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6407150" y="411163"/>
              <a:ext cx="69850" cy="107950"/>
            </a:xfrm>
            <a:custGeom>
              <a:avLst/>
              <a:gdLst>
                <a:gd name="T0" fmla="*/ 154 w 154"/>
                <a:gd name="T1" fmla="*/ 168 h 231"/>
                <a:gd name="T2" fmla="*/ 143 w 154"/>
                <a:gd name="T3" fmla="*/ 168 h 231"/>
                <a:gd name="T4" fmla="*/ 133 w 154"/>
                <a:gd name="T5" fmla="*/ 199 h 231"/>
                <a:gd name="T6" fmla="*/ 99 w 154"/>
                <a:gd name="T7" fmla="*/ 202 h 231"/>
                <a:gd name="T8" fmla="*/ 35 w 154"/>
                <a:gd name="T9" fmla="*/ 202 h 231"/>
                <a:gd name="T10" fmla="*/ 105 w 154"/>
                <a:gd name="T11" fmla="*/ 143 h 231"/>
                <a:gd name="T12" fmla="*/ 154 w 154"/>
                <a:gd name="T13" fmla="*/ 68 h 231"/>
                <a:gd name="T14" fmla="*/ 73 w 154"/>
                <a:gd name="T15" fmla="*/ 0 h 231"/>
                <a:gd name="T16" fmla="*/ 0 w 154"/>
                <a:gd name="T17" fmla="*/ 62 h 231"/>
                <a:gd name="T18" fmla="*/ 19 w 154"/>
                <a:gd name="T19" fmla="*/ 82 h 231"/>
                <a:gd name="T20" fmla="*/ 37 w 154"/>
                <a:gd name="T21" fmla="*/ 63 h 231"/>
                <a:gd name="T22" fmla="*/ 17 w 154"/>
                <a:gd name="T23" fmla="*/ 45 h 231"/>
                <a:gd name="T24" fmla="*/ 68 w 154"/>
                <a:gd name="T25" fmla="*/ 12 h 231"/>
                <a:gd name="T26" fmla="*/ 121 w 154"/>
                <a:gd name="T27" fmla="*/ 68 h 231"/>
                <a:gd name="T28" fmla="*/ 88 w 154"/>
                <a:gd name="T29" fmla="*/ 135 h 231"/>
                <a:gd name="T30" fmla="*/ 4 w 154"/>
                <a:gd name="T31" fmla="*/ 218 h 231"/>
                <a:gd name="T32" fmla="*/ 0 w 154"/>
                <a:gd name="T33" fmla="*/ 231 h 231"/>
                <a:gd name="T34" fmla="*/ 144 w 154"/>
                <a:gd name="T35" fmla="*/ 231 h 231"/>
                <a:gd name="T36" fmla="*/ 154 w 154"/>
                <a:gd name="T37" fmla="*/ 16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1">
                  <a:moveTo>
                    <a:pt x="154" y="168"/>
                  </a:moveTo>
                  <a:lnTo>
                    <a:pt x="143" y="168"/>
                  </a:lnTo>
                  <a:cubicBezTo>
                    <a:pt x="141" y="175"/>
                    <a:pt x="138" y="196"/>
                    <a:pt x="133" y="199"/>
                  </a:cubicBezTo>
                  <a:cubicBezTo>
                    <a:pt x="131" y="202"/>
                    <a:pt x="104" y="202"/>
                    <a:pt x="99" y="202"/>
                  </a:cubicBezTo>
                  <a:lnTo>
                    <a:pt x="35" y="202"/>
                  </a:lnTo>
                  <a:cubicBezTo>
                    <a:pt x="71" y="169"/>
                    <a:pt x="84" y="159"/>
                    <a:pt x="105" y="143"/>
                  </a:cubicBezTo>
                  <a:cubicBezTo>
                    <a:pt x="130" y="122"/>
                    <a:pt x="154" y="101"/>
                    <a:pt x="154" y="68"/>
                  </a:cubicBezTo>
                  <a:cubicBezTo>
                    <a:pt x="154" y="25"/>
                    <a:pt x="117" y="0"/>
                    <a:pt x="73" y="0"/>
                  </a:cubicBezTo>
                  <a:cubicBezTo>
                    <a:pt x="30" y="0"/>
                    <a:pt x="0" y="30"/>
                    <a:pt x="0" y="62"/>
                  </a:cubicBezTo>
                  <a:cubicBezTo>
                    <a:pt x="0" y="80"/>
                    <a:pt x="15" y="82"/>
                    <a:pt x="19" y="82"/>
                  </a:cubicBezTo>
                  <a:cubicBezTo>
                    <a:pt x="27" y="82"/>
                    <a:pt x="37" y="76"/>
                    <a:pt x="37" y="63"/>
                  </a:cubicBezTo>
                  <a:cubicBezTo>
                    <a:pt x="37" y="57"/>
                    <a:pt x="35" y="45"/>
                    <a:pt x="17" y="45"/>
                  </a:cubicBezTo>
                  <a:cubicBezTo>
                    <a:pt x="27" y="20"/>
                    <a:pt x="51" y="12"/>
                    <a:pt x="68" y="12"/>
                  </a:cubicBezTo>
                  <a:cubicBezTo>
                    <a:pt x="102" y="12"/>
                    <a:pt x="121" y="39"/>
                    <a:pt x="121" y="68"/>
                  </a:cubicBezTo>
                  <a:cubicBezTo>
                    <a:pt x="121" y="98"/>
                    <a:pt x="99" y="122"/>
                    <a:pt x="88" y="135"/>
                  </a:cubicBezTo>
                  <a:lnTo>
                    <a:pt x="4" y="218"/>
                  </a:lnTo>
                  <a:cubicBezTo>
                    <a:pt x="0" y="221"/>
                    <a:pt x="0" y="221"/>
                    <a:pt x="0" y="231"/>
                  </a:cubicBezTo>
                  <a:lnTo>
                    <a:pt x="144" y="231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0" name="Freeform 196">
              <a:extLst>
                <a:ext uri="{FF2B5EF4-FFF2-40B4-BE49-F238E27FC236}">
                  <a16:creationId xmlns:a16="http://schemas.microsoft.com/office/drawing/2014/main" id="{5E979F9F-9D9A-4D25-B84E-126F75EBFB0C}"/>
                </a:ext>
              </a:extLst>
            </p:cNvPr>
            <p:cNvSpPr>
              <a:spLocks noEditPoints="1"/>
            </p:cNvSpPr>
            <p:nvPr>
              <p:custDataLst>
                <p:tags r:id="rId10"/>
              </p:custDataLst>
            </p:nvPr>
          </p:nvSpPr>
          <p:spPr bwMode="auto">
            <a:xfrm>
              <a:off x="6503988" y="441325"/>
              <a:ext cx="95250" cy="207963"/>
            </a:xfrm>
            <a:custGeom>
              <a:avLst/>
              <a:gdLst>
                <a:gd name="T0" fmla="*/ 66 w 211"/>
                <a:gd name="T1" fmla="*/ 195 h 450"/>
                <a:gd name="T2" fmla="*/ 0 w 211"/>
                <a:gd name="T3" fmla="*/ 296 h 450"/>
                <a:gd name="T4" fmla="*/ 15 w 211"/>
                <a:gd name="T5" fmla="*/ 336 h 450"/>
                <a:gd name="T6" fmla="*/ 73 w 211"/>
                <a:gd name="T7" fmla="*/ 368 h 450"/>
                <a:gd name="T8" fmla="*/ 133 w 211"/>
                <a:gd name="T9" fmla="*/ 391 h 450"/>
                <a:gd name="T10" fmla="*/ 150 w 211"/>
                <a:gd name="T11" fmla="*/ 413 h 450"/>
                <a:gd name="T12" fmla="*/ 126 w 211"/>
                <a:gd name="T13" fmla="*/ 439 h 450"/>
                <a:gd name="T14" fmla="*/ 82 w 211"/>
                <a:gd name="T15" fmla="*/ 423 h 450"/>
                <a:gd name="T16" fmla="*/ 77 w 211"/>
                <a:gd name="T17" fmla="*/ 421 h 450"/>
                <a:gd name="T18" fmla="*/ 72 w 211"/>
                <a:gd name="T19" fmla="*/ 426 h 450"/>
                <a:gd name="T20" fmla="*/ 126 w 211"/>
                <a:gd name="T21" fmla="*/ 450 h 450"/>
                <a:gd name="T22" fmla="*/ 178 w 211"/>
                <a:gd name="T23" fmla="*/ 397 h 450"/>
                <a:gd name="T24" fmla="*/ 154 w 211"/>
                <a:gd name="T25" fmla="*/ 361 h 450"/>
                <a:gd name="T26" fmla="*/ 124 w 211"/>
                <a:gd name="T27" fmla="*/ 350 h 450"/>
                <a:gd name="T28" fmla="*/ 93 w 211"/>
                <a:gd name="T29" fmla="*/ 339 h 450"/>
                <a:gd name="T30" fmla="*/ 63 w 211"/>
                <a:gd name="T31" fmla="*/ 327 h 450"/>
                <a:gd name="T32" fmla="*/ 26 w 211"/>
                <a:gd name="T33" fmla="*/ 282 h 450"/>
                <a:gd name="T34" fmla="*/ 87 w 211"/>
                <a:gd name="T35" fmla="*/ 197 h 450"/>
                <a:gd name="T36" fmla="*/ 131 w 211"/>
                <a:gd name="T37" fmla="*/ 204 h 450"/>
                <a:gd name="T38" fmla="*/ 177 w 211"/>
                <a:gd name="T39" fmla="*/ 188 h 450"/>
                <a:gd name="T40" fmla="*/ 136 w 211"/>
                <a:gd name="T41" fmla="*/ 175 h 450"/>
                <a:gd name="T42" fmla="*/ 95 w 211"/>
                <a:gd name="T43" fmla="*/ 181 h 450"/>
                <a:gd name="T44" fmla="*/ 80 w 211"/>
                <a:gd name="T45" fmla="*/ 142 h 450"/>
                <a:gd name="T46" fmla="*/ 135 w 211"/>
                <a:gd name="T47" fmla="*/ 57 h 450"/>
                <a:gd name="T48" fmla="*/ 167 w 211"/>
                <a:gd name="T49" fmla="*/ 68 h 450"/>
                <a:gd name="T50" fmla="*/ 211 w 211"/>
                <a:gd name="T51" fmla="*/ 53 h 450"/>
                <a:gd name="T52" fmla="*/ 170 w 211"/>
                <a:gd name="T53" fmla="*/ 39 h 450"/>
                <a:gd name="T54" fmla="*/ 138 w 211"/>
                <a:gd name="T55" fmla="*/ 42 h 450"/>
                <a:gd name="T56" fmla="*/ 136 w 211"/>
                <a:gd name="T57" fmla="*/ 25 h 450"/>
                <a:gd name="T58" fmla="*/ 138 w 211"/>
                <a:gd name="T59" fmla="*/ 7 h 450"/>
                <a:gd name="T60" fmla="*/ 132 w 211"/>
                <a:gd name="T61" fmla="*/ 0 h 450"/>
                <a:gd name="T62" fmla="*/ 124 w 211"/>
                <a:gd name="T63" fmla="*/ 25 h 450"/>
                <a:gd name="T64" fmla="*/ 127 w 211"/>
                <a:gd name="T65" fmla="*/ 44 h 450"/>
                <a:gd name="T66" fmla="*/ 40 w 211"/>
                <a:gd name="T67" fmla="*/ 138 h 450"/>
                <a:gd name="T68" fmla="*/ 72 w 211"/>
                <a:gd name="T69" fmla="*/ 190 h 450"/>
                <a:gd name="T70" fmla="*/ 66 w 211"/>
                <a:gd name="T71" fmla="*/ 195 h 450"/>
                <a:gd name="T72" fmla="*/ 146 w 211"/>
                <a:gd name="T73" fmla="*/ 53 h 450"/>
                <a:gd name="T74" fmla="*/ 170 w 211"/>
                <a:gd name="T75" fmla="*/ 50 h 450"/>
                <a:gd name="T76" fmla="*/ 198 w 211"/>
                <a:gd name="T77" fmla="*/ 53 h 450"/>
                <a:gd name="T78" fmla="*/ 167 w 211"/>
                <a:gd name="T79" fmla="*/ 57 h 450"/>
                <a:gd name="T80" fmla="*/ 146 w 211"/>
                <a:gd name="T81" fmla="*/ 53 h 450"/>
                <a:gd name="T82" fmla="*/ 108 w 211"/>
                <a:gd name="T83" fmla="*/ 189 h 450"/>
                <a:gd name="T84" fmla="*/ 136 w 211"/>
                <a:gd name="T85" fmla="*/ 186 h 450"/>
                <a:gd name="T86" fmla="*/ 164 w 211"/>
                <a:gd name="T87" fmla="*/ 189 h 450"/>
                <a:gd name="T88" fmla="*/ 132 w 211"/>
                <a:gd name="T89" fmla="*/ 193 h 450"/>
                <a:gd name="T90" fmla="*/ 108 w 211"/>
                <a:gd name="T91" fmla="*/ 189 h 4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1" h="450">
                  <a:moveTo>
                    <a:pt x="66" y="195"/>
                  </a:moveTo>
                  <a:cubicBezTo>
                    <a:pt x="11" y="231"/>
                    <a:pt x="0" y="278"/>
                    <a:pt x="0" y="296"/>
                  </a:cubicBezTo>
                  <a:cubicBezTo>
                    <a:pt x="0" y="320"/>
                    <a:pt x="14" y="334"/>
                    <a:pt x="15" y="336"/>
                  </a:cubicBezTo>
                  <a:cubicBezTo>
                    <a:pt x="31" y="352"/>
                    <a:pt x="35" y="354"/>
                    <a:pt x="73" y="368"/>
                  </a:cubicBezTo>
                  <a:lnTo>
                    <a:pt x="133" y="391"/>
                  </a:lnTo>
                  <a:cubicBezTo>
                    <a:pt x="140" y="395"/>
                    <a:pt x="150" y="398"/>
                    <a:pt x="150" y="413"/>
                  </a:cubicBezTo>
                  <a:cubicBezTo>
                    <a:pt x="150" y="424"/>
                    <a:pt x="141" y="439"/>
                    <a:pt x="126" y="439"/>
                  </a:cubicBezTo>
                  <a:cubicBezTo>
                    <a:pt x="104" y="439"/>
                    <a:pt x="88" y="427"/>
                    <a:pt x="82" y="423"/>
                  </a:cubicBezTo>
                  <a:cubicBezTo>
                    <a:pt x="79" y="421"/>
                    <a:pt x="79" y="421"/>
                    <a:pt x="77" y="421"/>
                  </a:cubicBezTo>
                  <a:cubicBezTo>
                    <a:pt x="73" y="421"/>
                    <a:pt x="72" y="424"/>
                    <a:pt x="72" y="426"/>
                  </a:cubicBezTo>
                  <a:cubicBezTo>
                    <a:pt x="72" y="432"/>
                    <a:pt x="98" y="450"/>
                    <a:pt x="126" y="450"/>
                  </a:cubicBezTo>
                  <a:cubicBezTo>
                    <a:pt x="157" y="450"/>
                    <a:pt x="178" y="421"/>
                    <a:pt x="178" y="397"/>
                  </a:cubicBezTo>
                  <a:cubicBezTo>
                    <a:pt x="178" y="373"/>
                    <a:pt x="159" y="364"/>
                    <a:pt x="154" y="361"/>
                  </a:cubicBezTo>
                  <a:cubicBezTo>
                    <a:pt x="147" y="359"/>
                    <a:pt x="130" y="353"/>
                    <a:pt x="124" y="350"/>
                  </a:cubicBezTo>
                  <a:cubicBezTo>
                    <a:pt x="114" y="346"/>
                    <a:pt x="104" y="342"/>
                    <a:pt x="93" y="339"/>
                  </a:cubicBezTo>
                  <a:lnTo>
                    <a:pt x="63" y="327"/>
                  </a:lnTo>
                  <a:cubicBezTo>
                    <a:pt x="41" y="318"/>
                    <a:pt x="26" y="303"/>
                    <a:pt x="26" y="282"/>
                  </a:cubicBezTo>
                  <a:cubicBezTo>
                    <a:pt x="26" y="262"/>
                    <a:pt x="45" y="218"/>
                    <a:pt x="87" y="197"/>
                  </a:cubicBezTo>
                  <a:cubicBezTo>
                    <a:pt x="106" y="204"/>
                    <a:pt x="121" y="204"/>
                    <a:pt x="131" y="204"/>
                  </a:cubicBezTo>
                  <a:cubicBezTo>
                    <a:pt x="146" y="204"/>
                    <a:pt x="177" y="204"/>
                    <a:pt x="177" y="188"/>
                  </a:cubicBezTo>
                  <a:cubicBezTo>
                    <a:pt x="177" y="176"/>
                    <a:pt x="156" y="175"/>
                    <a:pt x="136" y="175"/>
                  </a:cubicBezTo>
                  <a:cubicBezTo>
                    <a:pt x="127" y="175"/>
                    <a:pt x="113" y="175"/>
                    <a:pt x="95" y="181"/>
                  </a:cubicBezTo>
                  <a:cubicBezTo>
                    <a:pt x="82" y="168"/>
                    <a:pt x="80" y="152"/>
                    <a:pt x="80" y="142"/>
                  </a:cubicBezTo>
                  <a:cubicBezTo>
                    <a:pt x="80" y="114"/>
                    <a:pt x="98" y="76"/>
                    <a:pt x="135" y="57"/>
                  </a:cubicBezTo>
                  <a:cubicBezTo>
                    <a:pt x="144" y="68"/>
                    <a:pt x="155" y="68"/>
                    <a:pt x="167" y="68"/>
                  </a:cubicBezTo>
                  <a:cubicBezTo>
                    <a:pt x="179" y="68"/>
                    <a:pt x="211" y="68"/>
                    <a:pt x="211" y="53"/>
                  </a:cubicBezTo>
                  <a:cubicBezTo>
                    <a:pt x="211" y="40"/>
                    <a:pt x="189" y="39"/>
                    <a:pt x="170" y="39"/>
                  </a:cubicBezTo>
                  <a:cubicBezTo>
                    <a:pt x="163" y="39"/>
                    <a:pt x="151" y="39"/>
                    <a:pt x="138" y="42"/>
                  </a:cubicBezTo>
                  <a:cubicBezTo>
                    <a:pt x="137" y="37"/>
                    <a:pt x="136" y="34"/>
                    <a:pt x="136" y="25"/>
                  </a:cubicBezTo>
                  <a:cubicBezTo>
                    <a:pt x="136" y="18"/>
                    <a:pt x="138" y="8"/>
                    <a:pt x="138" y="7"/>
                  </a:cubicBezTo>
                  <a:cubicBezTo>
                    <a:pt x="138" y="3"/>
                    <a:pt x="136" y="0"/>
                    <a:pt x="132" y="0"/>
                  </a:cubicBezTo>
                  <a:cubicBezTo>
                    <a:pt x="124" y="0"/>
                    <a:pt x="124" y="23"/>
                    <a:pt x="124" y="25"/>
                  </a:cubicBezTo>
                  <a:cubicBezTo>
                    <a:pt x="124" y="35"/>
                    <a:pt x="126" y="42"/>
                    <a:pt x="127" y="44"/>
                  </a:cubicBezTo>
                  <a:cubicBezTo>
                    <a:pt x="74" y="59"/>
                    <a:pt x="40" y="99"/>
                    <a:pt x="40" y="138"/>
                  </a:cubicBezTo>
                  <a:cubicBezTo>
                    <a:pt x="40" y="156"/>
                    <a:pt x="49" y="177"/>
                    <a:pt x="72" y="190"/>
                  </a:cubicBezTo>
                  <a:lnTo>
                    <a:pt x="66" y="195"/>
                  </a:lnTo>
                  <a:close/>
                  <a:moveTo>
                    <a:pt x="146" y="53"/>
                  </a:moveTo>
                  <a:cubicBezTo>
                    <a:pt x="154" y="50"/>
                    <a:pt x="165" y="50"/>
                    <a:pt x="170" y="50"/>
                  </a:cubicBezTo>
                  <a:cubicBezTo>
                    <a:pt x="187" y="50"/>
                    <a:pt x="189" y="51"/>
                    <a:pt x="198" y="53"/>
                  </a:cubicBezTo>
                  <a:cubicBezTo>
                    <a:pt x="194" y="55"/>
                    <a:pt x="189" y="57"/>
                    <a:pt x="167" y="57"/>
                  </a:cubicBezTo>
                  <a:cubicBezTo>
                    <a:pt x="158" y="57"/>
                    <a:pt x="152" y="57"/>
                    <a:pt x="146" y="53"/>
                  </a:cubicBezTo>
                  <a:close/>
                  <a:moveTo>
                    <a:pt x="108" y="189"/>
                  </a:moveTo>
                  <a:cubicBezTo>
                    <a:pt x="119" y="186"/>
                    <a:pt x="130" y="186"/>
                    <a:pt x="136" y="186"/>
                  </a:cubicBezTo>
                  <a:cubicBezTo>
                    <a:pt x="153" y="186"/>
                    <a:pt x="155" y="186"/>
                    <a:pt x="164" y="189"/>
                  </a:cubicBezTo>
                  <a:cubicBezTo>
                    <a:pt x="160" y="191"/>
                    <a:pt x="155" y="193"/>
                    <a:pt x="132" y="193"/>
                  </a:cubicBezTo>
                  <a:cubicBezTo>
                    <a:pt x="121" y="193"/>
                    <a:pt x="117" y="193"/>
                    <a:pt x="108" y="18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1" name="Freeform 197">
              <a:extLst>
                <a:ext uri="{FF2B5EF4-FFF2-40B4-BE49-F238E27FC236}">
                  <a16:creationId xmlns:a16="http://schemas.microsoft.com/office/drawing/2014/main" id="{F997BFD9-39BA-40BF-A7EF-EB0B4EB09CA9}"/>
                </a:ext>
              </a:extLst>
            </p:cNvPr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6605588" y="530225"/>
              <a:ext cx="73025" cy="109538"/>
            </a:xfrm>
            <a:custGeom>
              <a:avLst/>
              <a:gdLst>
                <a:gd name="T0" fmla="*/ 162 w 162"/>
                <a:gd name="T1" fmla="*/ 121 h 239"/>
                <a:gd name="T2" fmla="*/ 141 w 162"/>
                <a:gd name="T3" fmla="*/ 30 h 239"/>
                <a:gd name="T4" fmla="*/ 81 w 162"/>
                <a:gd name="T5" fmla="*/ 0 h 239"/>
                <a:gd name="T6" fmla="*/ 0 w 162"/>
                <a:gd name="T7" fmla="*/ 121 h 239"/>
                <a:gd name="T8" fmla="*/ 81 w 162"/>
                <a:gd name="T9" fmla="*/ 239 h 239"/>
                <a:gd name="T10" fmla="*/ 162 w 162"/>
                <a:gd name="T11" fmla="*/ 121 h 239"/>
                <a:gd name="T12" fmla="*/ 81 w 162"/>
                <a:gd name="T13" fmla="*/ 229 h 239"/>
                <a:gd name="T14" fmla="*/ 37 w 162"/>
                <a:gd name="T15" fmla="*/ 191 h 239"/>
                <a:gd name="T16" fmla="*/ 32 w 162"/>
                <a:gd name="T17" fmla="*/ 116 h 239"/>
                <a:gd name="T18" fmla="*/ 37 w 162"/>
                <a:gd name="T19" fmla="*/ 45 h 239"/>
                <a:gd name="T20" fmla="*/ 81 w 162"/>
                <a:gd name="T21" fmla="*/ 10 h 239"/>
                <a:gd name="T22" fmla="*/ 124 w 162"/>
                <a:gd name="T23" fmla="*/ 42 h 239"/>
                <a:gd name="T24" fmla="*/ 130 w 162"/>
                <a:gd name="T25" fmla="*/ 116 h 239"/>
                <a:gd name="T26" fmla="*/ 126 w 162"/>
                <a:gd name="T27" fmla="*/ 190 h 239"/>
                <a:gd name="T28" fmla="*/ 81 w 162"/>
                <a:gd name="T29" fmla="*/ 22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239">
                  <a:moveTo>
                    <a:pt x="162" y="121"/>
                  </a:moveTo>
                  <a:cubicBezTo>
                    <a:pt x="162" y="82"/>
                    <a:pt x="157" y="55"/>
                    <a:pt x="141" y="30"/>
                  </a:cubicBezTo>
                  <a:cubicBezTo>
                    <a:pt x="130" y="14"/>
                    <a:pt x="109" y="0"/>
                    <a:pt x="81" y="0"/>
                  </a:cubicBezTo>
                  <a:cubicBezTo>
                    <a:pt x="0" y="0"/>
                    <a:pt x="0" y="95"/>
                    <a:pt x="0" y="121"/>
                  </a:cubicBezTo>
                  <a:cubicBezTo>
                    <a:pt x="0" y="146"/>
                    <a:pt x="0" y="239"/>
                    <a:pt x="81" y="239"/>
                  </a:cubicBezTo>
                  <a:cubicBezTo>
                    <a:pt x="162" y="239"/>
                    <a:pt x="162" y="146"/>
                    <a:pt x="162" y="121"/>
                  </a:cubicBezTo>
                  <a:close/>
                  <a:moveTo>
                    <a:pt x="81" y="229"/>
                  </a:moveTo>
                  <a:cubicBezTo>
                    <a:pt x="65" y="229"/>
                    <a:pt x="44" y="220"/>
                    <a:pt x="37" y="191"/>
                  </a:cubicBezTo>
                  <a:cubicBezTo>
                    <a:pt x="32" y="170"/>
                    <a:pt x="32" y="142"/>
                    <a:pt x="32" y="116"/>
                  </a:cubicBezTo>
                  <a:cubicBezTo>
                    <a:pt x="32" y="91"/>
                    <a:pt x="32" y="64"/>
                    <a:pt x="37" y="45"/>
                  </a:cubicBezTo>
                  <a:cubicBezTo>
                    <a:pt x="44" y="17"/>
                    <a:pt x="67" y="10"/>
                    <a:pt x="81" y="10"/>
                  </a:cubicBezTo>
                  <a:cubicBezTo>
                    <a:pt x="100" y="10"/>
                    <a:pt x="118" y="22"/>
                    <a:pt x="124" y="42"/>
                  </a:cubicBezTo>
                  <a:cubicBezTo>
                    <a:pt x="130" y="61"/>
                    <a:pt x="130" y="86"/>
                    <a:pt x="130" y="116"/>
                  </a:cubicBezTo>
                  <a:cubicBezTo>
                    <a:pt x="130" y="142"/>
                    <a:pt x="130" y="168"/>
                    <a:pt x="126" y="190"/>
                  </a:cubicBezTo>
                  <a:cubicBezTo>
                    <a:pt x="119" y="221"/>
                    <a:pt x="95" y="229"/>
                    <a:pt x="81" y="22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2" name="Freeform 198">
              <a:extLst>
                <a:ext uri="{FF2B5EF4-FFF2-40B4-BE49-F238E27FC236}">
                  <a16:creationId xmlns:a16="http://schemas.microsoft.com/office/drawing/2014/main" id="{46E3F3D8-1CE8-491C-A432-6D9CB69CFF61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6759575" y="466725"/>
              <a:ext cx="150812" cy="155575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7 h 332"/>
                <a:gd name="T12" fmla="*/ 166 w 332"/>
                <a:gd name="T13" fmla="*/ 0 h 332"/>
                <a:gd name="T14" fmla="*/ 156 w 332"/>
                <a:gd name="T15" fmla="*/ 17 h 332"/>
                <a:gd name="T16" fmla="*/ 156 w 332"/>
                <a:gd name="T17" fmla="*/ 156 h 332"/>
                <a:gd name="T18" fmla="*/ 16 w 332"/>
                <a:gd name="T19" fmla="*/ 156 h 332"/>
                <a:gd name="T20" fmla="*/ 0 w 332"/>
                <a:gd name="T21" fmla="*/ 166 h 332"/>
                <a:gd name="T22" fmla="*/ 16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7"/>
                  </a:lnTo>
                  <a:cubicBezTo>
                    <a:pt x="176" y="10"/>
                    <a:pt x="176" y="0"/>
                    <a:pt x="166" y="0"/>
                  </a:cubicBezTo>
                  <a:cubicBezTo>
                    <a:pt x="156" y="0"/>
                    <a:pt x="156" y="10"/>
                    <a:pt x="156" y="17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3" name="Freeform 199">
              <a:extLst>
                <a:ext uri="{FF2B5EF4-FFF2-40B4-BE49-F238E27FC236}">
                  <a16:creationId xmlns:a16="http://schemas.microsoft.com/office/drawing/2014/main" id="{70D26672-7C26-4E78-AB0E-457640BF3A1F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6988175" y="392113"/>
              <a:ext cx="176212" cy="231775"/>
            </a:xfrm>
            <a:custGeom>
              <a:avLst/>
              <a:gdLst>
                <a:gd name="T0" fmla="*/ 158 w 389"/>
                <a:gd name="T1" fmla="*/ 447 h 499"/>
                <a:gd name="T2" fmla="*/ 70 w 389"/>
                <a:gd name="T3" fmla="*/ 253 h 499"/>
                <a:gd name="T4" fmla="*/ 63 w 389"/>
                <a:gd name="T5" fmla="*/ 245 h 499"/>
                <a:gd name="T6" fmla="*/ 54 w 389"/>
                <a:gd name="T7" fmla="*/ 249 h 499"/>
                <a:gd name="T8" fmla="*/ 7 w 389"/>
                <a:gd name="T9" fmla="*/ 285 h 499"/>
                <a:gd name="T10" fmla="*/ 0 w 389"/>
                <a:gd name="T11" fmla="*/ 293 h 499"/>
                <a:gd name="T12" fmla="*/ 5 w 389"/>
                <a:gd name="T13" fmla="*/ 298 h 499"/>
                <a:gd name="T14" fmla="*/ 22 w 389"/>
                <a:gd name="T15" fmla="*/ 287 h 499"/>
                <a:gd name="T16" fmla="*/ 38 w 389"/>
                <a:gd name="T17" fmla="*/ 275 h 499"/>
                <a:gd name="T18" fmla="*/ 137 w 389"/>
                <a:gd name="T19" fmla="*/ 491 h 499"/>
                <a:gd name="T20" fmla="*/ 147 w 389"/>
                <a:gd name="T21" fmla="*/ 499 h 499"/>
                <a:gd name="T22" fmla="*/ 160 w 389"/>
                <a:gd name="T23" fmla="*/ 489 h 499"/>
                <a:gd name="T24" fmla="*/ 386 w 389"/>
                <a:gd name="T25" fmla="*/ 20 h 499"/>
                <a:gd name="T26" fmla="*/ 389 w 389"/>
                <a:gd name="T27" fmla="*/ 10 h 499"/>
                <a:gd name="T28" fmla="*/ 379 w 389"/>
                <a:gd name="T29" fmla="*/ 0 h 499"/>
                <a:gd name="T30" fmla="*/ 368 w 389"/>
                <a:gd name="T31" fmla="*/ 11 h 499"/>
                <a:gd name="T32" fmla="*/ 158 w 389"/>
                <a:gd name="T33" fmla="*/ 447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89" h="499">
                  <a:moveTo>
                    <a:pt x="158" y="447"/>
                  </a:moveTo>
                  <a:lnTo>
                    <a:pt x="70" y="253"/>
                  </a:lnTo>
                  <a:cubicBezTo>
                    <a:pt x="67" y="245"/>
                    <a:pt x="64" y="245"/>
                    <a:pt x="63" y="245"/>
                  </a:cubicBezTo>
                  <a:cubicBezTo>
                    <a:pt x="62" y="245"/>
                    <a:pt x="60" y="245"/>
                    <a:pt x="54" y="249"/>
                  </a:cubicBezTo>
                  <a:lnTo>
                    <a:pt x="7" y="285"/>
                  </a:lnTo>
                  <a:cubicBezTo>
                    <a:pt x="0" y="290"/>
                    <a:pt x="0" y="291"/>
                    <a:pt x="0" y="293"/>
                  </a:cubicBezTo>
                  <a:cubicBezTo>
                    <a:pt x="0" y="295"/>
                    <a:pt x="2" y="298"/>
                    <a:pt x="5" y="298"/>
                  </a:cubicBezTo>
                  <a:cubicBezTo>
                    <a:pt x="8" y="298"/>
                    <a:pt x="17" y="291"/>
                    <a:pt x="22" y="287"/>
                  </a:cubicBezTo>
                  <a:cubicBezTo>
                    <a:pt x="25" y="285"/>
                    <a:pt x="33" y="279"/>
                    <a:pt x="38" y="275"/>
                  </a:cubicBezTo>
                  <a:lnTo>
                    <a:pt x="137" y="491"/>
                  </a:lnTo>
                  <a:cubicBezTo>
                    <a:pt x="140" y="499"/>
                    <a:pt x="143" y="499"/>
                    <a:pt x="147" y="499"/>
                  </a:cubicBezTo>
                  <a:cubicBezTo>
                    <a:pt x="155" y="499"/>
                    <a:pt x="156" y="496"/>
                    <a:pt x="160" y="489"/>
                  </a:cubicBezTo>
                  <a:lnTo>
                    <a:pt x="386" y="20"/>
                  </a:lnTo>
                  <a:cubicBezTo>
                    <a:pt x="389" y="13"/>
                    <a:pt x="389" y="11"/>
                    <a:pt x="389" y="10"/>
                  </a:cubicBezTo>
                  <a:cubicBezTo>
                    <a:pt x="389" y="5"/>
                    <a:pt x="385" y="0"/>
                    <a:pt x="379" y="0"/>
                  </a:cubicBezTo>
                  <a:cubicBezTo>
                    <a:pt x="375" y="0"/>
                    <a:pt x="372" y="3"/>
                    <a:pt x="368" y="11"/>
                  </a:cubicBezTo>
                  <a:lnTo>
                    <a:pt x="158" y="44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5" name="Freeform 201">
              <a:extLst>
                <a:ext uri="{FF2B5EF4-FFF2-40B4-BE49-F238E27FC236}">
                  <a16:creationId xmlns:a16="http://schemas.microsoft.com/office/drawing/2014/main" id="{0F3585E9-09CA-4CB4-8717-0A5522ACCAEE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7165975" y="500063"/>
              <a:ext cx="115887" cy="104775"/>
            </a:xfrm>
            <a:custGeom>
              <a:avLst/>
              <a:gdLst>
                <a:gd name="T0" fmla="*/ 160 w 256"/>
                <a:gd name="T1" fmla="*/ 192 h 226"/>
                <a:gd name="T2" fmla="*/ 204 w 256"/>
                <a:gd name="T3" fmla="*/ 226 h 226"/>
                <a:gd name="T4" fmla="*/ 241 w 256"/>
                <a:gd name="T5" fmla="*/ 198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5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6 w 256"/>
                <a:gd name="T37" fmla="*/ 40 h 226"/>
                <a:gd name="T38" fmla="*/ 65 w 256"/>
                <a:gd name="T39" fmla="*/ 0 h 226"/>
                <a:gd name="T40" fmla="*/ 0 w 256"/>
                <a:gd name="T41" fmla="*/ 76 h 226"/>
                <a:gd name="T42" fmla="*/ 6 w 256"/>
                <a:gd name="T43" fmla="*/ 81 h 226"/>
                <a:gd name="T44" fmla="*/ 14 w 256"/>
                <a:gd name="T45" fmla="*/ 72 h 226"/>
                <a:gd name="T46" fmla="*/ 64 w 256"/>
                <a:gd name="T47" fmla="*/ 11 h 226"/>
                <a:gd name="T48" fmla="*/ 76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2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4"/>
                    <a:pt x="241" y="198"/>
                  </a:cubicBezTo>
                  <a:cubicBezTo>
                    <a:pt x="249" y="180"/>
                    <a:pt x="256" y="150"/>
                    <a:pt x="256" y="149"/>
                  </a:cubicBezTo>
                  <a:cubicBezTo>
                    <a:pt x="256" y="144"/>
                    <a:pt x="251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8"/>
                    <a:pt x="190" y="192"/>
                  </a:cubicBezTo>
                  <a:cubicBezTo>
                    <a:pt x="190" y="181"/>
                    <a:pt x="196" y="157"/>
                    <a:pt x="200" y="140"/>
                  </a:cubicBezTo>
                  <a:lnTo>
                    <a:pt x="214" y="86"/>
                  </a:lnTo>
                  <a:cubicBezTo>
                    <a:pt x="216" y="78"/>
                    <a:pt x="221" y="59"/>
                    <a:pt x="223" y="52"/>
                  </a:cubicBezTo>
                  <a:cubicBezTo>
                    <a:pt x="225" y="40"/>
                    <a:pt x="230" y="22"/>
                    <a:pt x="230" y="19"/>
                  </a:cubicBezTo>
                  <a:cubicBezTo>
                    <a:pt x="230" y="10"/>
                    <a:pt x="223" y="5"/>
                    <a:pt x="216" y="5"/>
                  </a:cubicBezTo>
                  <a:cubicBezTo>
                    <a:pt x="213" y="5"/>
                    <a:pt x="200" y="6"/>
                    <a:pt x="196" y="23"/>
                  </a:cubicBezTo>
                  <a:cubicBezTo>
                    <a:pt x="187" y="59"/>
                    <a:pt x="165" y="146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2"/>
                    <a:pt x="71" y="174"/>
                  </a:cubicBezTo>
                  <a:cubicBezTo>
                    <a:pt x="71" y="146"/>
                    <a:pt x="85" y="106"/>
                    <a:pt x="98" y="72"/>
                  </a:cubicBezTo>
                  <a:cubicBezTo>
                    <a:pt x="104" y="57"/>
                    <a:pt x="106" y="50"/>
                    <a:pt x="106" y="40"/>
                  </a:cubicBezTo>
                  <a:cubicBezTo>
                    <a:pt x="106" y="18"/>
                    <a:pt x="90" y="0"/>
                    <a:pt x="65" y="0"/>
                  </a:cubicBezTo>
                  <a:cubicBezTo>
                    <a:pt x="18" y="0"/>
                    <a:pt x="0" y="72"/>
                    <a:pt x="0" y="76"/>
                  </a:cubicBezTo>
                  <a:cubicBezTo>
                    <a:pt x="0" y="81"/>
                    <a:pt x="5" y="81"/>
                    <a:pt x="6" y="81"/>
                  </a:cubicBezTo>
                  <a:cubicBezTo>
                    <a:pt x="11" y="81"/>
                    <a:pt x="11" y="80"/>
                    <a:pt x="14" y="72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8" y="11"/>
                    <a:pt x="76" y="11"/>
                    <a:pt x="76" y="27"/>
                  </a:cubicBezTo>
                  <a:cubicBezTo>
                    <a:pt x="76" y="39"/>
                    <a:pt x="71" y="53"/>
                    <a:pt x="68" y="61"/>
                  </a:cubicBezTo>
                  <a:cubicBezTo>
                    <a:pt x="50" y="110"/>
                    <a:pt x="39" y="141"/>
                    <a:pt x="39" y="166"/>
                  </a:cubicBezTo>
                  <a:cubicBezTo>
                    <a:pt x="39" y="213"/>
                    <a:pt x="73" y="226"/>
                    <a:pt x="100" y="226"/>
                  </a:cubicBezTo>
                  <a:cubicBezTo>
                    <a:pt x="133" y="226"/>
                    <a:pt x="151" y="203"/>
                    <a:pt x="160" y="19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6" name="Freeform 202">
              <a:extLst>
                <a:ext uri="{FF2B5EF4-FFF2-40B4-BE49-F238E27FC236}">
                  <a16:creationId xmlns:a16="http://schemas.microsoft.com/office/drawing/2014/main" id="{42B1919A-D612-43BC-8C09-CFD76E8A865E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7299325" y="434975"/>
              <a:ext cx="115887" cy="119063"/>
            </a:xfrm>
            <a:custGeom>
              <a:avLst/>
              <a:gdLst>
                <a:gd name="T0" fmla="*/ 137 w 256"/>
                <a:gd name="T1" fmla="*/ 137 h 257"/>
                <a:gd name="T2" fmla="*/ 244 w 256"/>
                <a:gd name="T3" fmla="*/ 137 h 257"/>
                <a:gd name="T4" fmla="*/ 256 w 256"/>
                <a:gd name="T5" fmla="*/ 129 h 257"/>
                <a:gd name="T6" fmla="*/ 244 w 256"/>
                <a:gd name="T7" fmla="*/ 120 h 257"/>
                <a:gd name="T8" fmla="*/ 137 w 256"/>
                <a:gd name="T9" fmla="*/ 120 h 257"/>
                <a:gd name="T10" fmla="*/ 137 w 256"/>
                <a:gd name="T11" fmla="*/ 13 h 257"/>
                <a:gd name="T12" fmla="*/ 129 w 256"/>
                <a:gd name="T13" fmla="*/ 0 h 257"/>
                <a:gd name="T14" fmla="*/ 120 w 256"/>
                <a:gd name="T15" fmla="*/ 13 h 257"/>
                <a:gd name="T16" fmla="*/ 120 w 256"/>
                <a:gd name="T17" fmla="*/ 120 h 257"/>
                <a:gd name="T18" fmla="*/ 13 w 256"/>
                <a:gd name="T19" fmla="*/ 120 h 257"/>
                <a:gd name="T20" fmla="*/ 0 w 256"/>
                <a:gd name="T21" fmla="*/ 129 h 257"/>
                <a:gd name="T22" fmla="*/ 13 w 256"/>
                <a:gd name="T23" fmla="*/ 137 h 257"/>
                <a:gd name="T24" fmla="*/ 120 w 256"/>
                <a:gd name="T25" fmla="*/ 137 h 257"/>
                <a:gd name="T26" fmla="*/ 120 w 256"/>
                <a:gd name="T27" fmla="*/ 244 h 257"/>
                <a:gd name="T28" fmla="*/ 128 w 256"/>
                <a:gd name="T29" fmla="*/ 257 h 257"/>
                <a:gd name="T30" fmla="*/ 137 w 256"/>
                <a:gd name="T31" fmla="*/ 244 h 257"/>
                <a:gd name="T32" fmla="*/ 137 w 256"/>
                <a:gd name="T33" fmla="*/ 13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6" h="257">
                  <a:moveTo>
                    <a:pt x="137" y="137"/>
                  </a:moveTo>
                  <a:lnTo>
                    <a:pt x="244" y="137"/>
                  </a:lnTo>
                  <a:cubicBezTo>
                    <a:pt x="248" y="137"/>
                    <a:pt x="256" y="137"/>
                    <a:pt x="256" y="129"/>
                  </a:cubicBezTo>
                  <a:cubicBezTo>
                    <a:pt x="256" y="120"/>
                    <a:pt x="248" y="120"/>
                    <a:pt x="244" y="120"/>
                  </a:cubicBezTo>
                  <a:lnTo>
                    <a:pt x="137" y="120"/>
                  </a:lnTo>
                  <a:lnTo>
                    <a:pt x="137" y="13"/>
                  </a:lnTo>
                  <a:cubicBezTo>
                    <a:pt x="137" y="9"/>
                    <a:pt x="137" y="0"/>
                    <a:pt x="129" y="0"/>
                  </a:cubicBezTo>
                  <a:cubicBezTo>
                    <a:pt x="120" y="0"/>
                    <a:pt x="120" y="8"/>
                    <a:pt x="120" y="13"/>
                  </a:cubicBezTo>
                  <a:lnTo>
                    <a:pt x="120" y="120"/>
                  </a:lnTo>
                  <a:lnTo>
                    <a:pt x="13" y="120"/>
                  </a:lnTo>
                  <a:cubicBezTo>
                    <a:pt x="8" y="120"/>
                    <a:pt x="0" y="120"/>
                    <a:pt x="0" y="129"/>
                  </a:cubicBezTo>
                  <a:cubicBezTo>
                    <a:pt x="0" y="137"/>
                    <a:pt x="8" y="137"/>
                    <a:pt x="13" y="137"/>
                  </a:cubicBezTo>
                  <a:lnTo>
                    <a:pt x="120" y="137"/>
                  </a:lnTo>
                  <a:lnTo>
                    <a:pt x="120" y="244"/>
                  </a:lnTo>
                  <a:cubicBezTo>
                    <a:pt x="120" y="249"/>
                    <a:pt x="120" y="257"/>
                    <a:pt x="128" y="257"/>
                  </a:cubicBezTo>
                  <a:cubicBezTo>
                    <a:pt x="137" y="257"/>
                    <a:pt x="137" y="249"/>
                    <a:pt x="137" y="244"/>
                  </a:cubicBezTo>
                  <a:lnTo>
                    <a:pt x="137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7" name="Freeform 203">
              <a:extLst>
                <a:ext uri="{FF2B5EF4-FFF2-40B4-BE49-F238E27FC236}">
                  <a16:creationId xmlns:a16="http://schemas.microsoft.com/office/drawing/2014/main" id="{EF8217AF-B2C7-4EDC-B01B-CD75A0DC9E4A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7515225" y="336550"/>
              <a:ext cx="85725" cy="415926"/>
            </a:xfrm>
            <a:custGeom>
              <a:avLst/>
              <a:gdLst>
                <a:gd name="T0" fmla="*/ 167 w 189"/>
                <a:gd name="T1" fmla="*/ 892 h 897"/>
                <a:gd name="T2" fmla="*/ 173 w 189"/>
                <a:gd name="T3" fmla="*/ 897 h 897"/>
                <a:gd name="T4" fmla="*/ 184 w 189"/>
                <a:gd name="T5" fmla="*/ 897 h 897"/>
                <a:gd name="T6" fmla="*/ 189 w 189"/>
                <a:gd name="T7" fmla="*/ 892 h 897"/>
                <a:gd name="T8" fmla="*/ 187 w 189"/>
                <a:gd name="T9" fmla="*/ 888 h 897"/>
                <a:gd name="T10" fmla="*/ 112 w 189"/>
                <a:gd name="T11" fmla="*/ 788 h 897"/>
                <a:gd name="T12" fmla="*/ 38 w 189"/>
                <a:gd name="T13" fmla="*/ 449 h 897"/>
                <a:gd name="T14" fmla="*/ 188 w 189"/>
                <a:gd name="T15" fmla="*/ 9 h 897"/>
                <a:gd name="T16" fmla="*/ 189 w 189"/>
                <a:gd name="T17" fmla="*/ 5 h 897"/>
                <a:gd name="T18" fmla="*/ 180 w 189"/>
                <a:gd name="T19" fmla="*/ 0 h 897"/>
                <a:gd name="T20" fmla="*/ 168 w 189"/>
                <a:gd name="T21" fmla="*/ 4 h 897"/>
                <a:gd name="T22" fmla="*/ 33 w 189"/>
                <a:gd name="T23" fmla="*/ 219 h 897"/>
                <a:gd name="T24" fmla="*/ 0 w 189"/>
                <a:gd name="T25" fmla="*/ 448 h 897"/>
                <a:gd name="T26" fmla="*/ 100 w 189"/>
                <a:gd name="T27" fmla="*/ 816 h 897"/>
                <a:gd name="T28" fmla="*/ 132 w 189"/>
                <a:gd name="T29" fmla="*/ 856 h 897"/>
                <a:gd name="T30" fmla="*/ 148 w 189"/>
                <a:gd name="T31" fmla="*/ 874 h 897"/>
                <a:gd name="T32" fmla="*/ 167 w 189"/>
                <a:gd name="T33" fmla="*/ 89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897">
                  <a:moveTo>
                    <a:pt x="167" y="892"/>
                  </a:moveTo>
                  <a:cubicBezTo>
                    <a:pt x="168" y="892"/>
                    <a:pt x="172" y="897"/>
                    <a:pt x="173" y="897"/>
                  </a:cubicBezTo>
                  <a:lnTo>
                    <a:pt x="184" y="897"/>
                  </a:lnTo>
                  <a:cubicBezTo>
                    <a:pt x="185" y="897"/>
                    <a:pt x="189" y="897"/>
                    <a:pt x="189" y="892"/>
                  </a:cubicBezTo>
                  <a:cubicBezTo>
                    <a:pt x="189" y="890"/>
                    <a:pt x="188" y="889"/>
                    <a:pt x="187" y="888"/>
                  </a:cubicBezTo>
                  <a:cubicBezTo>
                    <a:pt x="169" y="870"/>
                    <a:pt x="143" y="842"/>
                    <a:pt x="112" y="788"/>
                  </a:cubicBezTo>
                  <a:cubicBezTo>
                    <a:pt x="58" y="692"/>
                    <a:pt x="38" y="569"/>
                    <a:pt x="38" y="449"/>
                  </a:cubicBezTo>
                  <a:cubicBezTo>
                    <a:pt x="38" y="227"/>
                    <a:pt x="101" y="97"/>
                    <a:pt x="188" y="9"/>
                  </a:cubicBezTo>
                  <a:cubicBezTo>
                    <a:pt x="189" y="7"/>
                    <a:pt x="189" y="6"/>
                    <a:pt x="189" y="5"/>
                  </a:cubicBezTo>
                  <a:cubicBezTo>
                    <a:pt x="189" y="0"/>
                    <a:pt x="186" y="0"/>
                    <a:pt x="180" y="0"/>
                  </a:cubicBezTo>
                  <a:cubicBezTo>
                    <a:pt x="173" y="0"/>
                    <a:pt x="172" y="0"/>
                    <a:pt x="168" y="4"/>
                  </a:cubicBezTo>
                  <a:cubicBezTo>
                    <a:pt x="121" y="45"/>
                    <a:pt x="67" y="114"/>
                    <a:pt x="33" y="219"/>
                  </a:cubicBezTo>
                  <a:cubicBezTo>
                    <a:pt x="11" y="285"/>
                    <a:pt x="0" y="366"/>
                    <a:pt x="0" y="448"/>
                  </a:cubicBezTo>
                  <a:cubicBezTo>
                    <a:pt x="0" y="567"/>
                    <a:pt x="21" y="700"/>
                    <a:pt x="100" y="816"/>
                  </a:cubicBezTo>
                  <a:cubicBezTo>
                    <a:pt x="113" y="835"/>
                    <a:pt x="132" y="856"/>
                    <a:pt x="132" y="856"/>
                  </a:cubicBezTo>
                  <a:cubicBezTo>
                    <a:pt x="137" y="862"/>
                    <a:pt x="144" y="870"/>
                    <a:pt x="148" y="874"/>
                  </a:cubicBezTo>
                  <a:lnTo>
                    <a:pt x="167" y="89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" name="Freeform 204">
              <a:extLst>
                <a:ext uri="{FF2B5EF4-FFF2-40B4-BE49-F238E27FC236}">
                  <a16:creationId xmlns:a16="http://schemas.microsoft.com/office/drawing/2014/main" id="{C566C0B7-D86D-4DB7-B81F-42C68B7B25B0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7613650" y="460375"/>
              <a:ext cx="69850" cy="144463"/>
            </a:xfrm>
            <a:custGeom>
              <a:avLst/>
              <a:gdLst>
                <a:gd name="T0" fmla="*/ 77 w 156"/>
                <a:gd name="T1" fmla="*/ 108 h 313"/>
                <a:gd name="T2" fmla="*/ 148 w 156"/>
                <a:gd name="T3" fmla="*/ 108 h 313"/>
                <a:gd name="T4" fmla="*/ 148 w 156"/>
                <a:gd name="T5" fmla="*/ 92 h 313"/>
                <a:gd name="T6" fmla="*/ 77 w 156"/>
                <a:gd name="T7" fmla="*/ 92 h 313"/>
                <a:gd name="T8" fmla="*/ 77 w 156"/>
                <a:gd name="T9" fmla="*/ 0 h 313"/>
                <a:gd name="T10" fmla="*/ 64 w 156"/>
                <a:gd name="T11" fmla="*/ 0 h 313"/>
                <a:gd name="T12" fmla="*/ 0 w 156"/>
                <a:gd name="T13" fmla="*/ 97 h 313"/>
                <a:gd name="T14" fmla="*/ 0 w 156"/>
                <a:gd name="T15" fmla="*/ 108 h 313"/>
                <a:gd name="T16" fmla="*/ 42 w 156"/>
                <a:gd name="T17" fmla="*/ 108 h 313"/>
                <a:gd name="T18" fmla="*/ 42 w 156"/>
                <a:gd name="T19" fmla="*/ 245 h 313"/>
                <a:gd name="T20" fmla="*/ 107 w 156"/>
                <a:gd name="T21" fmla="*/ 313 h 313"/>
                <a:gd name="T22" fmla="*/ 156 w 156"/>
                <a:gd name="T23" fmla="*/ 245 h 313"/>
                <a:gd name="T24" fmla="*/ 156 w 156"/>
                <a:gd name="T25" fmla="*/ 217 h 313"/>
                <a:gd name="T26" fmla="*/ 144 w 156"/>
                <a:gd name="T27" fmla="*/ 217 h 313"/>
                <a:gd name="T28" fmla="*/ 144 w 156"/>
                <a:gd name="T29" fmla="*/ 244 h 313"/>
                <a:gd name="T30" fmla="*/ 110 w 156"/>
                <a:gd name="T31" fmla="*/ 300 h 313"/>
                <a:gd name="T32" fmla="*/ 77 w 156"/>
                <a:gd name="T33" fmla="*/ 246 h 313"/>
                <a:gd name="T34" fmla="*/ 77 w 156"/>
                <a:gd name="T35" fmla="*/ 108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6" h="313">
                  <a:moveTo>
                    <a:pt x="77" y="108"/>
                  </a:moveTo>
                  <a:lnTo>
                    <a:pt x="148" y="108"/>
                  </a:lnTo>
                  <a:lnTo>
                    <a:pt x="148" y="92"/>
                  </a:lnTo>
                  <a:lnTo>
                    <a:pt x="77" y="92"/>
                  </a:lnTo>
                  <a:lnTo>
                    <a:pt x="77" y="0"/>
                  </a:lnTo>
                  <a:lnTo>
                    <a:pt x="64" y="0"/>
                  </a:lnTo>
                  <a:cubicBezTo>
                    <a:pt x="64" y="41"/>
                    <a:pt x="49" y="95"/>
                    <a:pt x="0" y="97"/>
                  </a:cubicBezTo>
                  <a:lnTo>
                    <a:pt x="0" y="108"/>
                  </a:lnTo>
                  <a:lnTo>
                    <a:pt x="42" y="108"/>
                  </a:lnTo>
                  <a:lnTo>
                    <a:pt x="42" y="245"/>
                  </a:lnTo>
                  <a:cubicBezTo>
                    <a:pt x="42" y="307"/>
                    <a:pt x="89" y="313"/>
                    <a:pt x="107" y="313"/>
                  </a:cubicBezTo>
                  <a:cubicBezTo>
                    <a:pt x="142" y="313"/>
                    <a:pt x="156" y="277"/>
                    <a:pt x="156" y="245"/>
                  </a:cubicBezTo>
                  <a:lnTo>
                    <a:pt x="156" y="217"/>
                  </a:lnTo>
                  <a:lnTo>
                    <a:pt x="144" y="217"/>
                  </a:lnTo>
                  <a:lnTo>
                    <a:pt x="144" y="244"/>
                  </a:lnTo>
                  <a:cubicBezTo>
                    <a:pt x="144" y="281"/>
                    <a:pt x="129" y="300"/>
                    <a:pt x="110" y="300"/>
                  </a:cubicBezTo>
                  <a:cubicBezTo>
                    <a:pt x="77" y="300"/>
                    <a:pt x="77" y="255"/>
                    <a:pt x="77" y="246"/>
                  </a:cubicBezTo>
                  <a:lnTo>
                    <a:pt x="77" y="10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9" name="Freeform 205">
              <a:extLst>
                <a:ext uri="{FF2B5EF4-FFF2-40B4-BE49-F238E27FC236}">
                  <a16:creationId xmlns:a16="http://schemas.microsoft.com/office/drawing/2014/main" id="{8026C30B-910C-4A6F-8ACE-D66017008D98}"/>
                </a:ext>
              </a:extLst>
            </p:cNvPr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auto">
            <a:xfrm>
              <a:off x="7705725" y="498475"/>
              <a:ext cx="101600" cy="106363"/>
            </a:xfrm>
            <a:custGeom>
              <a:avLst/>
              <a:gdLst>
                <a:gd name="T0" fmla="*/ 145 w 225"/>
                <a:gd name="T1" fmla="*/ 185 h 229"/>
                <a:gd name="T2" fmla="*/ 184 w 225"/>
                <a:gd name="T3" fmla="*/ 226 h 229"/>
                <a:gd name="T4" fmla="*/ 225 w 225"/>
                <a:gd name="T5" fmla="*/ 179 h 229"/>
                <a:gd name="T6" fmla="*/ 225 w 225"/>
                <a:gd name="T7" fmla="*/ 151 h 229"/>
                <a:gd name="T8" fmla="*/ 213 w 225"/>
                <a:gd name="T9" fmla="*/ 151 h 229"/>
                <a:gd name="T10" fmla="*/ 213 w 225"/>
                <a:gd name="T11" fmla="*/ 179 h 229"/>
                <a:gd name="T12" fmla="*/ 195 w 225"/>
                <a:gd name="T13" fmla="*/ 211 h 229"/>
                <a:gd name="T14" fmla="*/ 176 w 225"/>
                <a:gd name="T15" fmla="*/ 186 h 229"/>
                <a:gd name="T16" fmla="*/ 176 w 225"/>
                <a:gd name="T17" fmla="*/ 86 h 229"/>
                <a:gd name="T18" fmla="*/ 158 w 225"/>
                <a:gd name="T19" fmla="*/ 27 h 229"/>
                <a:gd name="T20" fmla="*/ 90 w 225"/>
                <a:gd name="T21" fmla="*/ 0 h 229"/>
                <a:gd name="T22" fmla="*/ 15 w 225"/>
                <a:gd name="T23" fmla="*/ 56 h 229"/>
                <a:gd name="T24" fmla="*/ 38 w 225"/>
                <a:gd name="T25" fmla="*/ 79 h 229"/>
                <a:gd name="T26" fmla="*/ 61 w 225"/>
                <a:gd name="T27" fmla="*/ 56 h 229"/>
                <a:gd name="T28" fmla="*/ 35 w 225"/>
                <a:gd name="T29" fmla="*/ 33 h 229"/>
                <a:gd name="T30" fmla="*/ 89 w 225"/>
                <a:gd name="T31" fmla="*/ 11 h 229"/>
                <a:gd name="T32" fmla="*/ 142 w 225"/>
                <a:gd name="T33" fmla="*/ 74 h 229"/>
                <a:gd name="T34" fmla="*/ 142 w 225"/>
                <a:gd name="T35" fmla="*/ 93 h 229"/>
                <a:gd name="T36" fmla="*/ 50 w 225"/>
                <a:gd name="T37" fmla="*/ 111 h 229"/>
                <a:gd name="T38" fmla="*/ 0 w 225"/>
                <a:gd name="T39" fmla="*/ 176 h 229"/>
                <a:gd name="T40" fmla="*/ 80 w 225"/>
                <a:gd name="T41" fmla="*/ 229 h 229"/>
                <a:gd name="T42" fmla="*/ 145 w 225"/>
                <a:gd name="T43" fmla="*/ 185 h 229"/>
                <a:gd name="T44" fmla="*/ 142 w 225"/>
                <a:gd name="T45" fmla="*/ 103 h 229"/>
                <a:gd name="T46" fmla="*/ 142 w 225"/>
                <a:gd name="T47" fmla="*/ 153 h 229"/>
                <a:gd name="T48" fmla="*/ 84 w 225"/>
                <a:gd name="T49" fmla="*/ 218 h 229"/>
                <a:gd name="T50" fmla="*/ 39 w 225"/>
                <a:gd name="T51" fmla="*/ 175 h 229"/>
                <a:gd name="T52" fmla="*/ 142 w 225"/>
                <a:gd name="T53" fmla="*/ 10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29">
                  <a:moveTo>
                    <a:pt x="145" y="185"/>
                  </a:moveTo>
                  <a:cubicBezTo>
                    <a:pt x="147" y="205"/>
                    <a:pt x="161" y="226"/>
                    <a:pt x="184" y="226"/>
                  </a:cubicBezTo>
                  <a:cubicBezTo>
                    <a:pt x="195" y="226"/>
                    <a:pt x="225" y="219"/>
                    <a:pt x="225" y="179"/>
                  </a:cubicBezTo>
                  <a:lnTo>
                    <a:pt x="225" y="151"/>
                  </a:lnTo>
                  <a:lnTo>
                    <a:pt x="213" y="151"/>
                  </a:lnTo>
                  <a:lnTo>
                    <a:pt x="213" y="179"/>
                  </a:lnTo>
                  <a:cubicBezTo>
                    <a:pt x="213" y="208"/>
                    <a:pt x="200" y="211"/>
                    <a:pt x="195" y="211"/>
                  </a:cubicBezTo>
                  <a:cubicBezTo>
                    <a:pt x="178" y="211"/>
                    <a:pt x="176" y="188"/>
                    <a:pt x="176" y="186"/>
                  </a:cubicBezTo>
                  <a:lnTo>
                    <a:pt x="176" y="86"/>
                  </a:lnTo>
                  <a:cubicBezTo>
                    <a:pt x="176" y="65"/>
                    <a:pt x="176" y="45"/>
                    <a:pt x="158" y="27"/>
                  </a:cubicBezTo>
                  <a:cubicBezTo>
                    <a:pt x="139" y="8"/>
                    <a:pt x="114" y="0"/>
                    <a:pt x="90" y="0"/>
                  </a:cubicBezTo>
                  <a:cubicBezTo>
                    <a:pt x="49" y="0"/>
                    <a:pt x="15" y="23"/>
                    <a:pt x="15" y="56"/>
                  </a:cubicBezTo>
                  <a:cubicBezTo>
                    <a:pt x="15" y="71"/>
                    <a:pt x="25" y="79"/>
                    <a:pt x="38" y="79"/>
                  </a:cubicBezTo>
                  <a:cubicBezTo>
                    <a:pt x="52" y="79"/>
                    <a:pt x="61" y="69"/>
                    <a:pt x="61" y="56"/>
                  </a:cubicBezTo>
                  <a:cubicBezTo>
                    <a:pt x="61" y="50"/>
                    <a:pt x="58" y="34"/>
                    <a:pt x="35" y="33"/>
                  </a:cubicBezTo>
                  <a:cubicBezTo>
                    <a:pt x="49" y="16"/>
                    <a:pt x="73" y="11"/>
                    <a:pt x="89" y="11"/>
                  </a:cubicBezTo>
                  <a:cubicBezTo>
                    <a:pt x="113" y="11"/>
                    <a:pt x="142" y="30"/>
                    <a:pt x="142" y="74"/>
                  </a:cubicBezTo>
                  <a:lnTo>
                    <a:pt x="142" y="93"/>
                  </a:lnTo>
                  <a:cubicBezTo>
                    <a:pt x="116" y="94"/>
                    <a:pt x="82" y="96"/>
                    <a:pt x="50" y="111"/>
                  </a:cubicBezTo>
                  <a:cubicBezTo>
                    <a:pt x="13" y="128"/>
                    <a:pt x="0" y="154"/>
                    <a:pt x="0" y="176"/>
                  </a:cubicBezTo>
                  <a:cubicBezTo>
                    <a:pt x="0" y="216"/>
                    <a:pt x="49" y="229"/>
                    <a:pt x="80" y="229"/>
                  </a:cubicBezTo>
                  <a:cubicBezTo>
                    <a:pt x="113" y="229"/>
                    <a:pt x="136" y="209"/>
                    <a:pt x="145" y="185"/>
                  </a:cubicBezTo>
                  <a:close/>
                  <a:moveTo>
                    <a:pt x="142" y="103"/>
                  </a:moveTo>
                  <a:lnTo>
                    <a:pt x="142" y="153"/>
                  </a:lnTo>
                  <a:cubicBezTo>
                    <a:pt x="142" y="201"/>
                    <a:pt x="106" y="218"/>
                    <a:pt x="84" y="218"/>
                  </a:cubicBezTo>
                  <a:cubicBezTo>
                    <a:pt x="59" y="218"/>
                    <a:pt x="39" y="200"/>
                    <a:pt x="39" y="175"/>
                  </a:cubicBezTo>
                  <a:cubicBezTo>
                    <a:pt x="39" y="148"/>
                    <a:pt x="60" y="106"/>
                    <a:pt x="142" y="10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0" name="Freeform 206">
              <a:extLst>
                <a:ext uri="{FF2B5EF4-FFF2-40B4-BE49-F238E27FC236}">
                  <a16:creationId xmlns:a16="http://schemas.microsoft.com/office/drawing/2014/main" id="{9D1DE365-5298-4D04-B315-6A12829E7D99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7816850" y="500063"/>
              <a:ext cx="112712" cy="103188"/>
            </a:xfrm>
            <a:custGeom>
              <a:avLst/>
              <a:gdLst>
                <a:gd name="T0" fmla="*/ 39 w 251"/>
                <a:gd name="T1" fmla="*/ 48 h 220"/>
                <a:gd name="T2" fmla="*/ 39 w 251"/>
                <a:gd name="T3" fmla="*/ 182 h 220"/>
                <a:gd name="T4" fmla="*/ 0 w 251"/>
                <a:gd name="T5" fmla="*/ 205 h 220"/>
                <a:gd name="T6" fmla="*/ 0 w 251"/>
                <a:gd name="T7" fmla="*/ 220 h 220"/>
                <a:gd name="T8" fmla="*/ 57 w 251"/>
                <a:gd name="T9" fmla="*/ 219 h 220"/>
                <a:gd name="T10" fmla="*/ 113 w 251"/>
                <a:gd name="T11" fmla="*/ 220 h 220"/>
                <a:gd name="T12" fmla="*/ 113 w 251"/>
                <a:gd name="T13" fmla="*/ 205 h 220"/>
                <a:gd name="T14" fmla="*/ 74 w 251"/>
                <a:gd name="T15" fmla="*/ 182 h 220"/>
                <a:gd name="T16" fmla="*/ 74 w 251"/>
                <a:gd name="T17" fmla="*/ 90 h 220"/>
                <a:gd name="T18" fmla="*/ 141 w 251"/>
                <a:gd name="T19" fmla="*/ 11 h 220"/>
                <a:gd name="T20" fmla="*/ 178 w 251"/>
                <a:gd name="T21" fmla="*/ 66 h 220"/>
                <a:gd name="T22" fmla="*/ 178 w 251"/>
                <a:gd name="T23" fmla="*/ 182 h 220"/>
                <a:gd name="T24" fmla="*/ 139 w 251"/>
                <a:gd name="T25" fmla="*/ 205 h 220"/>
                <a:gd name="T26" fmla="*/ 139 w 251"/>
                <a:gd name="T27" fmla="*/ 220 h 220"/>
                <a:gd name="T28" fmla="*/ 195 w 251"/>
                <a:gd name="T29" fmla="*/ 219 h 220"/>
                <a:gd name="T30" fmla="*/ 251 w 251"/>
                <a:gd name="T31" fmla="*/ 220 h 220"/>
                <a:gd name="T32" fmla="*/ 251 w 251"/>
                <a:gd name="T33" fmla="*/ 205 h 220"/>
                <a:gd name="T34" fmla="*/ 212 w 251"/>
                <a:gd name="T35" fmla="*/ 190 h 220"/>
                <a:gd name="T36" fmla="*/ 212 w 251"/>
                <a:gd name="T37" fmla="*/ 94 h 220"/>
                <a:gd name="T38" fmla="*/ 197 w 251"/>
                <a:gd name="T39" fmla="*/ 18 h 220"/>
                <a:gd name="T40" fmla="*/ 145 w 251"/>
                <a:gd name="T41" fmla="*/ 0 h 220"/>
                <a:gd name="T42" fmla="*/ 71 w 251"/>
                <a:gd name="T43" fmla="*/ 52 h 220"/>
                <a:gd name="T44" fmla="*/ 71 w 251"/>
                <a:gd name="T45" fmla="*/ 0 h 220"/>
                <a:gd name="T46" fmla="*/ 0 w 251"/>
                <a:gd name="T47" fmla="*/ 5 h 220"/>
                <a:gd name="T48" fmla="*/ 0 w 251"/>
                <a:gd name="T49" fmla="*/ 21 h 220"/>
                <a:gd name="T50" fmla="*/ 39 w 251"/>
                <a:gd name="T51" fmla="*/ 4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1" h="220">
                  <a:moveTo>
                    <a:pt x="39" y="48"/>
                  </a:moveTo>
                  <a:lnTo>
                    <a:pt x="39" y="182"/>
                  </a:lnTo>
                  <a:cubicBezTo>
                    <a:pt x="39" y="205"/>
                    <a:pt x="34" y="205"/>
                    <a:pt x="0" y="205"/>
                  </a:cubicBezTo>
                  <a:lnTo>
                    <a:pt x="0" y="220"/>
                  </a:lnTo>
                  <a:cubicBezTo>
                    <a:pt x="18" y="220"/>
                    <a:pt x="43" y="219"/>
                    <a:pt x="57" y="219"/>
                  </a:cubicBezTo>
                  <a:cubicBezTo>
                    <a:pt x="70" y="219"/>
                    <a:pt x="96" y="220"/>
                    <a:pt x="113" y="220"/>
                  </a:cubicBezTo>
                  <a:lnTo>
                    <a:pt x="113" y="205"/>
                  </a:lnTo>
                  <a:cubicBezTo>
                    <a:pt x="79" y="205"/>
                    <a:pt x="74" y="205"/>
                    <a:pt x="74" y="182"/>
                  </a:cubicBezTo>
                  <a:lnTo>
                    <a:pt x="74" y="90"/>
                  </a:lnTo>
                  <a:cubicBezTo>
                    <a:pt x="74" y="38"/>
                    <a:pt x="109" y="11"/>
                    <a:pt x="141" y="11"/>
                  </a:cubicBezTo>
                  <a:cubicBezTo>
                    <a:pt x="172" y="11"/>
                    <a:pt x="178" y="37"/>
                    <a:pt x="178" y="66"/>
                  </a:cubicBezTo>
                  <a:lnTo>
                    <a:pt x="178" y="182"/>
                  </a:lnTo>
                  <a:cubicBezTo>
                    <a:pt x="178" y="205"/>
                    <a:pt x="172" y="205"/>
                    <a:pt x="139" y="205"/>
                  </a:cubicBezTo>
                  <a:lnTo>
                    <a:pt x="139" y="220"/>
                  </a:lnTo>
                  <a:cubicBezTo>
                    <a:pt x="156" y="220"/>
                    <a:pt x="182" y="219"/>
                    <a:pt x="195" y="219"/>
                  </a:cubicBezTo>
                  <a:cubicBezTo>
                    <a:pt x="208" y="219"/>
                    <a:pt x="234" y="220"/>
                    <a:pt x="251" y="220"/>
                  </a:cubicBezTo>
                  <a:lnTo>
                    <a:pt x="251" y="205"/>
                  </a:lnTo>
                  <a:cubicBezTo>
                    <a:pt x="225" y="205"/>
                    <a:pt x="213" y="205"/>
                    <a:pt x="212" y="190"/>
                  </a:cubicBezTo>
                  <a:lnTo>
                    <a:pt x="212" y="94"/>
                  </a:lnTo>
                  <a:cubicBezTo>
                    <a:pt x="212" y="51"/>
                    <a:pt x="212" y="36"/>
                    <a:pt x="197" y="18"/>
                  </a:cubicBezTo>
                  <a:cubicBezTo>
                    <a:pt x="190" y="10"/>
                    <a:pt x="173" y="0"/>
                    <a:pt x="145" y="0"/>
                  </a:cubicBezTo>
                  <a:cubicBezTo>
                    <a:pt x="108" y="0"/>
                    <a:pt x="85" y="21"/>
                    <a:pt x="71" y="52"/>
                  </a:cubicBezTo>
                  <a:lnTo>
                    <a:pt x="71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1" name="Freeform 207">
              <a:extLst>
                <a:ext uri="{FF2B5EF4-FFF2-40B4-BE49-F238E27FC236}">
                  <a16:creationId xmlns:a16="http://schemas.microsoft.com/office/drawing/2014/main" id="{07D831A8-ED50-4194-811F-41E53E431DA6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7951788" y="473075"/>
              <a:ext cx="106362" cy="7938"/>
            </a:xfrm>
            <a:custGeom>
              <a:avLst/>
              <a:gdLst>
                <a:gd name="T0" fmla="*/ 222 w 236"/>
                <a:gd name="T1" fmla="*/ 17 h 17"/>
                <a:gd name="T2" fmla="*/ 236 w 236"/>
                <a:gd name="T3" fmla="*/ 8 h 17"/>
                <a:gd name="T4" fmla="*/ 222 w 236"/>
                <a:gd name="T5" fmla="*/ 0 h 17"/>
                <a:gd name="T6" fmla="*/ 14 w 236"/>
                <a:gd name="T7" fmla="*/ 0 h 17"/>
                <a:gd name="T8" fmla="*/ 0 w 236"/>
                <a:gd name="T9" fmla="*/ 8 h 17"/>
                <a:gd name="T10" fmla="*/ 14 w 236"/>
                <a:gd name="T11" fmla="*/ 17 h 17"/>
                <a:gd name="T12" fmla="*/ 222 w 236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7">
                  <a:moveTo>
                    <a:pt x="222" y="17"/>
                  </a:moveTo>
                  <a:cubicBezTo>
                    <a:pt x="227" y="17"/>
                    <a:pt x="236" y="17"/>
                    <a:pt x="236" y="8"/>
                  </a:cubicBezTo>
                  <a:cubicBezTo>
                    <a:pt x="236" y="0"/>
                    <a:pt x="228" y="0"/>
                    <a:pt x="222" y="0"/>
                  </a:cubicBezTo>
                  <a:lnTo>
                    <a:pt x="14" y="0"/>
                  </a:lnTo>
                  <a:cubicBezTo>
                    <a:pt x="8" y="0"/>
                    <a:pt x="0" y="0"/>
                    <a:pt x="0" y="8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22" y="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2" name="Freeform 208">
              <a:extLst>
                <a:ext uri="{FF2B5EF4-FFF2-40B4-BE49-F238E27FC236}">
                  <a16:creationId xmlns:a16="http://schemas.microsoft.com/office/drawing/2014/main" id="{A0C3C0C1-A045-4555-A5A4-0BB957813008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8091488" y="409575"/>
              <a:ext cx="57150" cy="107950"/>
            </a:xfrm>
            <a:custGeom>
              <a:avLst/>
              <a:gdLst>
                <a:gd name="T0" fmla="*/ 78 w 127"/>
                <a:gd name="T1" fmla="*/ 10 h 232"/>
                <a:gd name="T2" fmla="*/ 68 w 127"/>
                <a:gd name="T3" fmla="*/ 0 h 232"/>
                <a:gd name="T4" fmla="*/ 0 w 127"/>
                <a:gd name="T5" fmla="*/ 22 h 232"/>
                <a:gd name="T6" fmla="*/ 0 w 127"/>
                <a:gd name="T7" fmla="*/ 35 h 232"/>
                <a:gd name="T8" fmla="*/ 50 w 127"/>
                <a:gd name="T9" fmla="*/ 25 h 232"/>
                <a:gd name="T10" fmla="*/ 50 w 127"/>
                <a:gd name="T11" fmla="*/ 203 h 232"/>
                <a:gd name="T12" fmla="*/ 15 w 127"/>
                <a:gd name="T13" fmla="*/ 219 h 232"/>
                <a:gd name="T14" fmla="*/ 2 w 127"/>
                <a:gd name="T15" fmla="*/ 219 h 232"/>
                <a:gd name="T16" fmla="*/ 2 w 127"/>
                <a:gd name="T17" fmla="*/ 232 h 232"/>
                <a:gd name="T18" fmla="*/ 64 w 127"/>
                <a:gd name="T19" fmla="*/ 230 h 232"/>
                <a:gd name="T20" fmla="*/ 127 w 127"/>
                <a:gd name="T21" fmla="*/ 232 h 232"/>
                <a:gd name="T22" fmla="*/ 127 w 127"/>
                <a:gd name="T23" fmla="*/ 219 h 232"/>
                <a:gd name="T24" fmla="*/ 113 w 127"/>
                <a:gd name="T25" fmla="*/ 219 h 232"/>
                <a:gd name="T26" fmla="*/ 78 w 127"/>
                <a:gd name="T27" fmla="*/ 203 h 232"/>
                <a:gd name="T28" fmla="*/ 78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8" y="10"/>
                  </a:moveTo>
                  <a:cubicBezTo>
                    <a:pt x="78" y="0"/>
                    <a:pt x="78" y="0"/>
                    <a:pt x="68" y="0"/>
                  </a:cubicBezTo>
                  <a:cubicBezTo>
                    <a:pt x="46" y="22"/>
                    <a:pt x="14" y="22"/>
                    <a:pt x="0" y="22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0" y="25"/>
                  </a:cubicBezTo>
                  <a:lnTo>
                    <a:pt x="50" y="203"/>
                  </a:lnTo>
                  <a:cubicBezTo>
                    <a:pt x="50" y="215"/>
                    <a:pt x="50" y="219"/>
                    <a:pt x="15" y="219"/>
                  </a:cubicBezTo>
                  <a:lnTo>
                    <a:pt x="2" y="219"/>
                  </a:lnTo>
                  <a:lnTo>
                    <a:pt x="2" y="232"/>
                  </a:lnTo>
                  <a:cubicBezTo>
                    <a:pt x="8" y="231"/>
                    <a:pt x="51" y="230"/>
                    <a:pt x="64" y="230"/>
                  </a:cubicBezTo>
                  <a:cubicBezTo>
                    <a:pt x="75" y="230"/>
                    <a:pt x="119" y="231"/>
                    <a:pt x="127" y="232"/>
                  </a:cubicBezTo>
                  <a:lnTo>
                    <a:pt x="127" y="219"/>
                  </a:lnTo>
                  <a:lnTo>
                    <a:pt x="113" y="219"/>
                  </a:lnTo>
                  <a:cubicBezTo>
                    <a:pt x="78" y="219"/>
                    <a:pt x="78" y="215"/>
                    <a:pt x="78" y="203"/>
                  </a:cubicBezTo>
                  <a:lnTo>
                    <a:pt x="78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3" name="Freeform 209">
              <a:extLst>
                <a:ext uri="{FF2B5EF4-FFF2-40B4-BE49-F238E27FC236}">
                  <a16:creationId xmlns:a16="http://schemas.microsoft.com/office/drawing/2014/main" id="{6D69D207-F0CC-4F0D-AFF2-720CD318CA03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8253413" y="336550"/>
              <a:ext cx="85725" cy="415926"/>
            </a:xfrm>
            <a:custGeom>
              <a:avLst/>
              <a:gdLst>
                <a:gd name="T0" fmla="*/ 167 w 189"/>
                <a:gd name="T1" fmla="*/ 892 h 897"/>
                <a:gd name="T2" fmla="*/ 173 w 189"/>
                <a:gd name="T3" fmla="*/ 897 h 897"/>
                <a:gd name="T4" fmla="*/ 184 w 189"/>
                <a:gd name="T5" fmla="*/ 897 h 897"/>
                <a:gd name="T6" fmla="*/ 189 w 189"/>
                <a:gd name="T7" fmla="*/ 892 h 897"/>
                <a:gd name="T8" fmla="*/ 187 w 189"/>
                <a:gd name="T9" fmla="*/ 888 h 897"/>
                <a:gd name="T10" fmla="*/ 112 w 189"/>
                <a:gd name="T11" fmla="*/ 788 h 897"/>
                <a:gd name="T12" fmla="*/ 38 w 189"/>
                <a:gd name="T13" fmla="*/ 449 h 897"/>
                <a:gd name="T14" fmla="*/ 188 w 189"/>
                <a:gd name="T15" fmla="*/ 9 h 897"/>
                <a:gd name="T16" fmla="*/ 189 w 189"/>
                <a:gd name="T17" fmla="*/ 5 h 897"/>
                <a:gd name="T18" fmla="*/ 180 w 189"/>
                <a:gd name="T19" fmla="*/ 0 h 897"/>
                <a:gd name="T20" fmla="*/ 168 w 189"/>
                <a:gd name="T21" fmla="*/ 4 h 897"/>
                <a:gd name="T22" fmla="*/ 33 w 189"/>
                <a:gd name="T23" fmla="*/ 219 h 897"/>
                <a:gd name="T24" fmla="*/ 0 w 189"/>
                <a:gd name="T25" fmla="*/ 448 h 897"/>
                <a:gd name="T26" fmla="*/ 100 w 189"/>
                <a:gd name="T27" fmla="*/ 816 h 897"/>
                <a:gd name="T28" fmla="*/ 131 w 189"/>
                <a:gd name="T29" fmla="*/ 856 h 897"/>
                <a:gd name="T30" fmla="*/ 147 w 189"/>
                <a:gd name="T31" fmla="*/ 874 h 897"/>
                <a:gd name="T32" fmla="*/ 167 w 189"/>
                <a:gd name="T33" fmla="*/ 89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897">
                  <a:moveTo>
                    <a:pt x="167" y="892"/>
                  </a:moveTo>
                  <a:cubicBezTo>
                    <a:pt x="168" y="892"/>
                    <a:pt x="172" y="897"/>
                    <a:pt x="173" y="897"/>
                  </a:cubicBezTo>
                  <a:lnTo>
                    <a:pt x="184" y="897"/>
                  </a:lnTo>
                  <a:cubicBezTo>
                    <a:pt x="185" y="897"/>
                    <a:pt x="189" y="897"/>
                    <a:pt x="189" y="892"/>
                  </a:cubicBezTo>
                  <a:cubicBezTo>
                    <a:pt x="189" y="890"/>
                    <a:pt x="188" y="889"/>
                    <a:pt x="187" y="888"/>
                  </a:cubicBezTo>
                  <a:cubicBezTo>
                    <a:pt x="169" y="870"/>
                    <a:pt x="142" y="842"/>
                    <a:pt x="112" y="788"/>
                  </a:cubicBezTo>
                  <a:cubicBezTo>
                    <a:pt x="58" y="692"/>
                    <a:pt x="38" y="569"/>
                    <a:pt x="38" y="449"/>
                  </a:cubicBezTo>
                  <a:cubicBezTo>
                    <a:pt x="38" y="227"/>
                    <a:pt x="101" y="97"/>
                    <a:pt x="188" y="9"/>
                  </a:cubicBezTo>
                  <a:cubicBezTo>
                    <a:pt x="189" y="7"/>
                    <a:pt x="189" y="6"/>
                    <a:pt x="189" y="5"/>
                  </a:cubicBezTo>
                  <a:cubicBezTo>
                    <a:pt x="189" y="0"/>
                    <a:pt x="186" y="0"/>
                    <a:pt x="180" y="0"/>
                  </a:cubicBezTo>
                  <a:cubicBezTo>
                    <a:pt x="173" y="0"/>
                    <a:pt x="172" y="0"/>
                    <a:pt x="168" y="4"/>
                  </a:cubicBezTo>
                  <a:cubicBezTo>
                    <a:pt x="121" y="45"/>
                    <a:pt x="67" y="114"/>
                    <a:pt x="33" y="219"/>
                  </a:cubicBezTo>
                  <a:cubicBezTo>
                    <a:pt x="11" y="285"/>
                    <a:pt x="0" y="366"/>
                    <a:pt x="0" y="448"/>
                  </a:cubicBezTo>
                  <a:cubicBezTo>
                    <a:pt x="0" y="567"/>
                    <a:pt x="21" y="700"/>
                    <a:pt x="100" y="816"/>
                  </a:cubicBezTo>
                  <a:cubicBezTo>
                    <a:pt x="113" y="835"/>
                    <a:pt x="131" y="856"/>
                    <a:pt x="131" y="856"/>
                  </a:cubicBezTo>
                  <a:cubicBezTo>
                    <a:pt x="136" y="862"/>
                    <a:pt x="143" y="870"/>
                    <a:pt x="147" y="874"/>
                  </a:cubicBezTo>
                  <a:lnTo>
                    <a:pt x="167" y="89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4" name="Freeform 210">
              <a:extLst>
                <a:ext uri="{FF2B5EF4-FFF2-40B4-BE49-F238E27FC236}">
                  <a16:creationId xmlns:a16="http://schemas.microsoft.com/office/drawing/2014/main" id="{52B44459-9F1C-44B4-9E97-DFC631F18247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8537575" y="403225"/>
              <a:ext cx="57150" cy="107950"/>
            </a:xfrm>
            <a:custGeom>
              <a:avLst/>
              <a:gdLst>
                <a:gd name="T0" fmla="*/ 79 w 127"/>
                <a:gd name="T1" fmla="*/ 10 h 232"/>
                <a:gd name="T2" fmla="*/ 68 w 127"/>
                <a:gd name="T3" fmla="*/ 0 h 232"/>
                <a:gd name="T4" fmla="*/ 0 w 127"/>
                <a:gd name="T5" fmla="*/ 23 h 232"/>
                <a:gd name="T6" fmla="*/ 0 w 127"/>
                <a:gd name="T7" fmla="*/ 35 h 232"/>
                <a:gd name="T8" fmla="*/ 51 w 127"/>
                <a:gd name="T9" fmla="*/ 25 h 232"/>
                <a:gd name="T10" fmla="*/ 51 w 127"/>
                <a:gd name="T11" fmla="*/ 203 h 232"/>
                <a:gd name="T12" fmla="*/ 16 w 127"/>
                <a:gd name="T13" fmla="*/ 219 h 232"/>
                <a:gd name="T14" fmla="*/ 2 w 127"/>
                <a:gd name="T15" fmla="*/ 219 h 232"/>
                <a:gd name="T16" fmla="*/ 2 w 127"/>
                <a:gd name="T17" fmla="*/ 232 h 232"/>
                <a:gd name="T18" fmla="*/ 65 w 127"/>
                <a:gd name="T19" fmla="*/ 231 h 232"/>
                <a:gd name="T20" fmla="*/ 127 w 127"/>
                <a:gd name="T21" fmla="*/ 232 h 232"/>
                <a:gd name="T22" fmla="*/ 127 w 127"/>
                <a:gd name="T23" fmla="*/ 219 h 232"/>
                <a:gd name="T24" fmla="*/ 114 w 127"/>
                <a:gd name="T25" fmla="*/ 219 h 232"/>
                <a:gd name="T26" fmla="*/ 79 w 127"/>
                <a:gd name="T27" fmla="*/ 203 h 232"/>
                <a:gd name="T28" fmla="*/ 79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9" y="10"/>
                  </a:moveTo>
                  <a:cubicBezTo>
                    <a:pt x="79" y="1"/>
                    <a:pt x="78" y="0"/>
                    <a:pt x="68" y="0"/>
                  </a:cubicBezTo>
                  <a:cubicBezTo>
                    <a:pt x="46" y="22"/>
                    <a:pt x="14" y="23"/>
                    <a:pt x="0" y="23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1" y="25"/>
                  </a:cubicBezTo>
                  <a:lnTo>
                    <a:pt x="51" y="203"/>
                  </a:lnTo>
                  <a:cubicBezTo>
                    <a:pt x="51" y="215"/>
                    <a:pt x="51" y="219"/>
                    <a:pt x="16" y="219"/>
                  </a:cubicBezTo>
                  <a:lnTo>
                    <a:pt x="2" y="219"/>
                  </a:lnTo>
                  <a:lnTo>
                    <a:pt x="2" y="232"/>
                  </a:lnTo>
                  <a:cubicBezTo>
                    <a:pt x="9" y="232"/>
                    <a:pt x="52" y="231"/>
                    <a:pt x="65" y="231"/>
                  </a:cubicBezTo>
                  <a:cubicBezTo>
                    <a:pt x="75" y="231"/>
                    <a:pt x="119" y="232"/>
                    <a:pt x="127" y="232"/>
                  </a:cubicBezTo>
                  <a:lnTo>
                    <a:pt x="127" y="219"/>
                  </a:lnTo>
                  <a:lnTo>
                    <a:pt x="114" y="219"/>
                  </a:lnTo>
                  <a:cubicBezTo>
                    <a:pt x="79" y="219"/>
                    <a:pt x="79" y="215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6" name="Freeform 212">
              <a:extLst>
                <a:ext uri="{FF2B5EF4-FFF2-40B4-BE49-F238E27FC236}">
                  <a16:creationId xmlns:a16="http://schemas.microsoft.com/office/drawing/2014/main" id="{A1DB6323-AC2F-46B6-87A7-B85570C31CF8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8388350" y="566738"/>
              <a:ext cx="136525" cy="161925"/>
            </a:xfrm>
            <a:custGeom>
              <a:avLst/>
              <a:gdLst>
                <a:gd name="T0" fmla="*/ 122 w 303"/>
                <a:gd name="T1" fmla="*/ 311 h 349"/>
                <a:gd name="T2" fmla="*/ 53 w 303"/>
                <a:gd name="T3" fmla="*/ 175 h 349"/>
                <a:gd name="T4" fmla="*/ 48 w 303"/>
                <a:gd name="T5" fmla="*/ 170 h 349"/>
                <a:gd name="T6" fmla="*/ 42 w 303"/>
                <a:gd name="T7" fmla="*/ 172 h 349"/>
                <a:gd name="T8" fmla="*/ 5 w 303"/>
                <a:gd name="T9" fmla="*/ 197 h 349"/>
                <a:gd name="T10" fmla="*/ 0 w 303"/>
                <a:gd name="T11" fmla="*/ 203 h 349"/>
                <a:gd name="T12" fmla="*/ 5 w 303"/>
                <a:gd name="T13" fmla="*/ 208 h 349"/>
                <a:gd name="T14" fmla="*/ 12 w 303"/>
                <a:gd name="T15" fmla="*/ 205 h 349"/>
                <a:gd name="T16" fmla="*/ 30 w 303"/>
                <a:gd name="T17" fmla="*/ 192 h 349"/>
                <a:gd name="T18" fmla="*/ 106 w 303"/>
                <a:gd name="T19" fmla="*/ 343 h 349"/>
                <a:gd name="T20" fmla="*/ 114 w 303"/>
                <a:gd name="T21" fmla="*/ 349 h 349"/>
                <a:gd name="T22" fmla="*/ 125 w 303"/>
                <a:gd name="T23" fmla="*/ 342 h 349"/>
                <a:gd name="T24" fmla="*/ 300 w 303"/>
                <a:gd name="T25" fmla="*/ 16 h 349"/>
                <a:gd name="T26" fmla="*/ 303 w 303"/>
                <a:gd name="T27" fmla="*/ 9 h 349"/>
                <a:gd name="T28" fmla="*/ 294 w 303"/>
                <a:gd name="T29" fmla="*/ 0 h 349"/>
                <a:gd name="T30" fmla="*/ 285 w 303"/>
                <a:gd name="T31" fmla="*/ 7 h 349"/>
                <a:gd name="T32" fmla="*/ 122 w 303"/>
                <a:gd name="T33" fmla="*/ 311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3" h="349">
                  <a:moveTo>
                    <a:pt x="122" y="311"/>
                  </a:moveTo>
                  <a:lnTo>
                    <a:pt x="53" y="175"/>
                  </a:lnTo>
                  <a:cubicBezTo>
                    <a:pt x="52" y="172"/>
                    <a:pt x="51" y="170"/>
                    <a:pt x="48" y="170"/>
                  </a:cubicBezTo>
                  <a:cubicBezTo>
                    <a:pt x="46" y="170"/>
                    <a:pt x="46" y="170"/>
                    <a:pt x="42" y="172"/>
                  </a:cubicBezTo>
                  <a:lnTo>
                    <a:pt x="5" y="197"/>
                  </a:lnTo>
                  <a:cubicBezTo>
                    <a:pt x="0" y="200"/>
                    <a:pt x="0" y="202"/>
                    <a:pt x="0" y="203"/>
                  </a:cubicBezTo>
                  <a:cubicBezTo>
                    <a:pt x="0" y="205"/>
                    <a:pt x="2" y="208"/>
                    <a:pt x="5" y="208"/>
                  </a:cubicBezTo>
                  <a:cubicBezTo>
                    <a:pt x="6" y="208"/>
                    <a:pt x="7" y="208"/>
                    <a:pt x="12" y="205"/>
                  </a:cubicBezTo>
                  <a:cubicBezTo>
                    <a:pt x="15" y="202"/>
                    <a:pt x="26" y="195"/>
                    <a:pt x="30" y="192"/>
                  </a:cubicBezTo>
                  <a:lnTo>
                    <a:pt x="106" y="343"/>
                  </a:lnTo>
                  <a:cubicBezTo>
                    <a:pt x="109" y="348"/>
                    <a:pt x="109" y="349"/>
                    <a:pt x="114" y="349"/>
                  </a:cubicBezTo>
                  <a:cubicBezTo>
                    <a:pt x="117" y="349"/>
                    <a:pt x="121" y="349"/>
                    <a:pt x="125" y="342"/>
                  </a:cubicBezTo>
                  <a:lnTo>
                    <a:pt x="300" y="16"/>
                  </a:lnTo>
                  <a:cubicBezTo>
                    <a:pt x="303" y="11"/>
                    <a:pt x="303" y="11"/>
                    <a:pt x="303" y="9"/>
                  </a:cubicBezTo>
                  <a:cubicBezTo>
                    <a:pt x="303" y="3"/>
                    <a:pt x="298" y="0"/>
                    <a:pt x="294" y="0"/>
                  </a:cubicBezTo>
                  <a:cubicBezTo>
                    <a:pt x="289" y="0"/>
                    <a:pt x="287" y="3"/>
                    <a:pt x="285" y="7"/>
                  </a:cubicBezTo>
                  <a:lnTo>
                    <a:pt x="122" y="3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" name="Freeform 214">
              <a:extLst>
                <a:ext uri="{FF2B5EF4-FFF2-40B4-BE49-F238E27FC236}">
                  <a16:creationId xmlns:a16="http://schemas.microsoft.com/office/drawing/2014/main" id="{E7DF755D-8B06-4311-BEE7-F96599E2B0D0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8529638" y="646113"/>
              <a:ext cx="90487" cy="73025"/>
            </a:xfrm>
            <a:custGeom>
              <a:avLst/>
              <a:gdLst>
                <a:gd name="T0" fmla="*/ 131 w 203"/>
                <a:gd name="T1" fmla="*/ 97 h 157"/>
                <a:gd name="T2" fmla="*/ 126 w 203"/>
                <a:gd name="T3" fmla="*/ 118 h 157"/>
                <a:gd name="T4" fmla="*/ 83 w 203"/>
                <a:gd name="T5" fmla="*/ 147 h 157"/>
                <a:gd name="T6" fmla="*/ 59 w 203"/>
                <a:gd name="T7" fmla="*/ 118 h 157"/>
                <a:gd name="T8" fmla="*/ 79 w 203"/>
                <a:gd name="T9" fmla="*/ 48 h 157"/>
                <a:gd name="T10" fmla="*/ 84 w 203"/>
                <a:gd name="T11" fmla="*/ 30 h 157"/>
                <a:gd name="T12" fmla="*/ 51 w 203"/>
                <a:gd name="T13" fmla="*/ 0 h 157"/>
                <a:gd name="T14" fmla="*/ 0 w 203"/>
                <a:gd name="T15" fmla="*/ 53 h 157"/>
                <a:gd name="T16" fmla="*/ 6 w 203"/>
                <a:gd name="T17" fmla="*/ 58 h 157"/>
                <a:gd name="T18" fmla="*/ 12 w 203"/>
                <a:gd name="T19" fmla="*/ 52 h 157"/>
                <a:gd name="T20" fmla="*/ 50 w 203"/>
                <a:gd name="T21" fmla="*/ 10 h 157"/>
                <a:gd name="T22" fmla="*/ 58 w 203"/>
                <a:gd name="T23" fmla="*/ 22 h 157"/>
                <a:gd name="T24" fmla="*/ 52 w 203"/>
                <a:gd name="T25" fmla="*/ 45 h 157"/>
                <a:gd name="T26" fmla="*/ 33 w 203"/>
                <a:gd name="T27" fmla="*/ 113 h 157"/>
                <a:gd name="T28" fmla="*/ 46 w 203"/>
                <a:gd name="T29" fmla="*/ 146 h 157"/>
                <a:gd name="T30" fmla="*/ 82 w 203"/>
                <a:gd name="T31" fmla="*/ 157 h 157"/>
                <a:gd name="T32" fmla="*/ 127 w 203"/>
                <a:gd name="T33" fmla="*/ 134 h 157"/>
                <a:gd name="T34" fmla="*/ 163 w 203"/>
                <a:gd name="T35" fmla="*/ 157 h 157"/>
                <a:gd name="T36" fmla="*/ 190 w 203"/>
                <a:gd name="T37" fmla="*/ 139 h 157"/>
                <a:gd name="T38" fmla="*/ 203 w 203"/>
                <a:gd name="T39" fmla="*/ 104 h 157"/>
                <a:gd name="T40" fmla="*/ 197 w 203"/>
                <a:gd name="T41" fmla="*/ 99 h 157"/>
                <a:gd name="T42" fmla="*/ 189 w 203"/>
                <a:gd name="T43" fmla="*/ 110 h 157"/>
                <a:gd name="T44" fmla="*/ 164 w 203"/>
                <a:gd name="T45" fmla="*/ 147 h 157"/>
                <a:gd name="T46" fmla="*/ 152 w 203"/>
                <a:gd name="T47" fmla="*/ 130 h 157"/>
                <a:gd name="T48" fmla="*/ 157 w 203"/>
                <a:gd name="T49" fmla="*/ 103 h 157"/>
                <a:gd name="T50" fmla="*/ 165 w 203"/>
                <a:gd name="T51" fmla="*/ 71 h 157"/>
                <a:gd name="T52" fmla="*/ 173 w 203"/>
                <a:gd name="T53" fmla="*/ 40 h 157"/>
                <a:gd name="T54" fmla="*/ 179 w 203"/>
                <a:gd name="T55" fmla="*/ 15 h 157"/>
                <a:gd name="T56" fmla="*/ 167 w 203"/>
                <a:gd name="T57" fmla="*/ 3 h 157"/>
                <a:gd name="T58" fmla="*/ 149 w 203"/>
                <a:gd name="T59" fmla="*/ 25 h 157"/>
                <a:gd name="T60" fmla="*/ 131 w 203"/>
                <a:gd name="T61" fmla="*/ 9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3" h="157">
                  <a:moveTo>
                    <a:pt x="131" y="97"/>
                  </a:moveTo>
                  <a:cubicBezTo>
                    <a:pt x="129" y="104"/>
                    <a:pt x="126" y="117"/>
                    <a:pt x="126" y="118"/>
                  </a:cubicBezTo>
                  <a:cubicBezTo>
                    <a:pt x="119" y="129"/>
                    <a:pt x="105" y="147"/>
                    <a:pt x="83" y="147"/>
                  </a:cubicBezTo>
                  <a:cubicBezTo>
                    <a:pt x="59" y="147"/>
                    <a:pt x="59" y="125"/>
                    <a:pt x="59" y="118"/>
                  </a:cubicBezTo>
                  <a:cubicBezTo>
                    <a:pt x="59" y="98"/>
                    <a:pt x="69" y="73"/>
                    <a:pt x="79" y="48"/>
                  </a:cubicBezTo>
                  <a:cubicBezTo>
                    <a:pt x="82" y="41"/>
                    <a:pt x="84" y="35"/>
                    <a:pt x="84" y="30"/>
                  </a:cubicBezTo>
                  <a:cubicBezTo>
                    <a:pt x="84" y="12"/>
                    <a:pt x="68" y="0"/>
                    <a:pt x="51" y="0"/>
                  </a:cubicBezTo>
                  <a:cubicBezTo>
                    <a:pt x="16" y="0"/>
                    <a:pt x="0" y="48"/>
                    <a:pt x="0" y="53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1" y="56"/>
                    <a:pt x="12" y="52"/>
                  </a:cubicBezTo>
                  <a:cubicBezTo>
                    <a:pt x="21" y="24"/>
                    <a:pt x="36" y="10"/>
                    <a:pt x="50" y="10"/>
                  </a:cubicBezTo>
                  <a:cubicBezTo>
                    <a:pt x="56" y="10"/>
                    <a:pt x="58" y="13"/>
                    <a:pt x="58" y="22"/>
                  </a:cubicBezTo>
                  <a:cubicBezTo>
                    <a:pt x="58" y="30"/>
                    <a:pt x="56" y="37"/>
                    <a:pt x="52" y="45"/>
                  </a:cubicBezTo>
                  <a:cubicBezTo>
                    <a:pt x="33" y="93"/>
                    <a:pt x="33" y="103"/>
                    <a:pt x="33" y="113"/>
                  </a:cubicBezTo>
                  <a:cubicBezTo>
                    <a:pt x="33" y="119"/>
                    <a:pt x="33" y="135"/>
                    <a:pt x="46" y="146"/>
                  </a:cubicBezTo>
                  <a:cubicBezTo>
                    <a:pt x="56" y="154"/>
                    <a:pt x="70" y="157"/>
                    <a:pt x="82" y="157"/>
                  </a:cubicBezTo>
                  <a:cubicBezTo>
                    <a:pt x="104" y="157"/>
                    <a:pt x="116" y="145"/>
                    <a:pt x="127" y="134"/>
                  </a:cubicBezTo>
                  <a:cubicBezTo>
                    <a:pt x="135" y="156"/>
                    <a:pt x="158" y="157"/>
                    <a:pt x="163" y="157"/>
                  </a:cubicBezTo>
                  <a:cubicBezTo>
                    <a:pt x="174" y="157"/>
                    <a:pt x="183" y="150"/>
                    <a:pt x="190" y="139"/>
                  </a:cubicBezTo>
                  <a:cubicBezTo>
                    <a:pt x="198" y="125"/>
                    <a:pt x="203" y="105"/>
                    <a:pt x="203" y="104"/>
                  </a:cubicBezTo>
                  <a:cubicBezTo>
                    <a:pt x="203" y="99"/>
                    <a:pt x="198" y="99"/>
                    <a:pt x="197" y="99"/>
                  </a:cubicBezTo>
                  <a:cubicBezTo>
                    <a:pt x="192" y="99"/>
                    <a:pt x="191" y="101"/>
                    <a:pt x="189" y="110"/>
                  </a:cubicBezTo>
                  <a:cubicBezTo>
                    <a:pt x="185" y="126"/>
                    <a:pt x="178" y="147"/>
                    <a:pt x="164" y="147"/>
                  </a:cubicBezTo>
                  <a:cubicBezTo>
                    <a:pt x="155" y="147"/>
                    <a:pt x="152" y="139"/>
                    <a:pt x="152" y="130"/>
                  </a:cubicBezTo>
                  <a:cubicBezTo>
                    <a:pt x="152" y="124"/>
                    <a:pt x="155" y="112"/>
                    <a:pt x="157" y="103"/>
                  </a:cubicBezTo>
                  <a:cubicBezTo>
                    <a:pt x="160" y="93"/>
                    <a:pt x="163" y="79"/>
                    <a:pt x="165" y="71"/>
                  </a:cubicBezTo>
                  <a:lnTo>
                    <a:pt x="173" y="40"/>
                  </a:lnTo>
                  <a:cubicBezTo>
                    <a:pt x="175" y="32"/>
                    <a:pt x="179" y="16"/>
                    <a:pt x="179" y="15"/>
                  </a:cubicBezTo>
                  <a:cubicBezTo>
                    <a:pt x="179" y="8"/>
                    <a:pt x="173" y="3"/>
                    <a:pt x="167" y="3"/>
                  </a:cubicBezTo>
                  <a:cubicBezTo>
                    <a:pt x="155" y="3"/>
                    <a:pt x="152" y="13"/>
                    <a:pt x="149" y="25"/>
                  </a:cubicBezTo>
                  <a:lnTo>
                    <a:pt x="131" y="9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9" name="Freeform 215">
              <a:extLst>
                <a:ext uri="{FF2B5EF4-FFF2-40B4-BE49-F238E27FC236}">
                  <a16:creationId xmlns:a16="http://schemas.microsoft.com/office/drawing/2014/main" id="{58DEA61B-37D4-41C5-9EF1-A63C62EAFB10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8639175" y="595313"/>
              <a:ext cx="93662" cy="95250"/>
            </a:xfrm>
            <a:custGeom>
              <a:avLst/>
              <a:gdLst>
                <a:gd name="T0" fmla="*/ 111 w 207"/>
                <a:gd name="T1" fmla="*/ 111 h 207"/>
                <a:gd name="T2" fmla="*/ 197 w 207"/>
                <a:gd name="T3" fmla="*/ 111 h 207"/>
                <a:gd name="T4" fmla="*/ 207 w 207"/>
                <a:gd name="T5" fmla="*/ 104 h 207"/>
                <a:gd name="T6" fmla="*/ 197 w 207"/>
                <a:gd name="T7" fmla="*/ 97 h 207"/>
                <a:gd name="T8" fmla="*/ 111 w 207"/>
                <a:gd name="T9" fmla="*/ 97 h 207"/>
                <a:gd name="T10" fmla="*/ 111 w 207"/>
                <a:gd name="T11" fmla="*/ 10 h 207"/>
                <a:gd name="T12" fmla="*/ 104 w 207"/>
                <a:gd name="T13" fmla="*/ 0 h 207"/>
                <a:gd name="T14" fmla="*/ 97 w 207"/>
                <a:gd name="T15" fmla="*/ 10 h 207"/>
                <a:gd name="T16" fmla="*/ 97 w 207"/>
                <a:gd name="T17" fmla="*/ 97 h 207"/>
                <a:gd name="T18" fmla="*/ 10 w 207"/>
                <a:gd name="T19" fmla="*/ 97 h 207"/>
                <a:gd name="T20" fmla="*/ 0 w 207"/>
                <a:gd name="T21" fmla="*/ 104 h 207"/>
                <a:gd name="T22" fmla="*/ 10 w 207"/>
                <a:gd name="T23" fmla="*/ 111 h 207"/>
                <a:gd name="T24" fmla="*/ 97 w 207"/>
                <a:gd name="T25" fmla="*/ 111 h 207"/>
                <a:gd name="T26" fmla="*/ 97 w 207"/>
                <a:gd name="T27" fmla="*/ 197 h 207"/>
                <a:gd name="T28" fmla="*/ 104 w 207"/>
                <a:gd name="T29" fmla="*/ 207 h 207"/>
                <a:gd name="T30" fmla="*/ 111 w 207"/>
                <a:gd name="T31" fmla="*/ 197 h 207"/>
                <a:gd name="T32" fmla="*/ 111 w 207"/>
                <a:gd name="T33" fmla="*/ 111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7" h="207">
                  <a:moveTo>
                    <a:pt x="111" y="111"/>
                  </a:moveTo>
                  <a:lnTo>
                    <a:pt x="197" y="111"/>
                  </a:lnTo>
                  <a:cubicBezTo>
                    <a:pt x="200" y="111"/>
                    <a:pt x="207" y="111"/>
                    <a:pt x="207" y="104"/>
                  </a:cubicBezTo>
                  <a:cubicBezTo>
                    <a:pt x="207" y="97"/>
                    <a:pt x="200" y="97"/>
                    <a:pt x="197" y="97"/>
                  </a:cubicBezTo>
                  <a:lnTo>
                    <a:pt x="111" y="97"/>
                  </a:lnTo>
                  <a:lnTo>
                    <a:pt x="111" y="10"/>
                  </a:lnTo>
                  <a:cubicBezTo>
                    <a:pt x="111" y="7"/>
                    <a:pt x="111" y="0"/>
                    <a:pt x="104" y="0"/>
                  </a:cubicBezTo>
                  <a:cubicBezTo>
                    <a:pt x="97" y="0"/>
                    <a:pt x="97" y="7"/>
                    <a:pt x="97" y="10"/>
                  </a:cubicBezTo>
                  <a:lnTo>
                    <a:pt x="97" y="97"/>
                  </a:lnTo>
                  <a:lnTo>
                    <a:pt x="10" y="97"/>
                  </a:lnTo>
                  <a:cubicBezTo>
                    <a:pt x="7" y="97"/>
                    <a:pt x="0" y="97"/>
                    <a:pt x="0" y="104"/>
                  </a:cubicBezTo>
                  <a:cubicBezTo>
                    <a:pt x="0" y="111"/>
                    <a:pt x="7" y="111"/>
                    <a:pt x="10" y="111"/>
                  </a:cubicBezTo>
                  <a:lnTo>
                    <a:pt x="97" y="111"/>
                  </a:lnTo>
                  <a:lnTo>
                    <a:pt x="97" y="197"/>
                  </a:lnTo>
                  <a:cubicBezTo>
                    <a:pt x="97" y="201"/>
                    <a:pt x="97" y="207"/>
                    <a:pt x="104" y="207"/>
                  </a:cubicBezTo>
                  <a:cubicBezTo>
                    <a:pt x="111" y="207"/>
                    <a:pt x="111" y="201"/>
                    <a:pt x="111" y="197"/>
                  </a:cubicBezTo>
                  <a:lnTo>
                    <a:pt x="111" y="1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0" name="Freeform 216">
              <a:extLst>
                <a:ext uri="{FF2B5EF4-FFF2-40B4-BE49-F238E27FC236}">
                  <a16:creationId xmlns:a16="http://schemas.microsoft.com/office/drawing/2014/main" id="{052745E4-9F70-4D6E-9DB9-C3A07D100D18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8789987" y="336550"/>
              <a:ext cx="85725" cy="415926"/>
            </a:xfrm>
            <a:custGeom>
              <a:avLst/>
              <a:gdLst>
                <a:gd name="T0" fmla="*/ 189 w 189"/>
                <a:gd name="T1" fmla="*/ 448 h 897"/>
                <a:gd name="T2" fmla="*/ 58 w 189"/>
                <a:gd name="T3" fmla="*/ 41 h 897"/>
                <a:gd name="T4" fmla="*/ 20 w 189"/>
                <a:gd name="T5" fmla="*/ 3 h 897"/>
                <a:gd name="T6" fmla="*/ 9 w 189"/>
                <a:gd name="T7" fmla="*/ 0 h 897"/>
                <a:gd name="T8" fmla="*/ 0 w 189"/>
                <a:gd name="T9" fmla="*/ 5 h 897"/>
                <a:gd name="T10" fmla="*/ 3 w 189"/>
                <a:gd name="T11" fmla="*/ 10 h 897"/>
                <a:gd name="T12" fmla="*/ 78 w 189"/>
                <a:gd name="T13" fmla="*/ 110 h 897"/>
                <a:gd name="T14" fmla="*/ 151 w 189"/>
                <a:gd name="T15" fmla="*/ 448 h 897"/>
                <a:gd name="T16" fmla="*/ 2 w 189"/>
                <a:gd name="T17" fmla="*/ 888 h 897"/>
                <a:gd name="T18" fmla="*/ 0 w 189"/>
                <a:gd name="T19" fmla="*/ 892 h 897"/>
                <a:gd name="T20" fmla="*/ 9 w 189"/>
                <a:gd name="T21" fmla="*/ 897 h 897"/>
                <a:gd name="T22" fmla="*/ 21 w 189"/>
                <a:gd name="T23" fmla="*/ 893 h 897"/>
                <a:gd name="T24" fmla="*/ 156 w 189"/>
                <a:gd name="T25" fmla="*/ 678 h 897"/>
                <a:gd name="T26" fmla="*/ 189 w 189"/>
                <a:gd name="T27" fmla="*/ 448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9" h="897">
                  <a:moveTo>
                    <a:pt x="189" y="448"/>
                  </a:moveTo>
                  <a:cubicBezTo>
                    <a:pt x="189" y="305"/>
                    <a:pt x="156" y="153"/>
                    <a:pt x="58" y="41"/>
                  </a:cubicBezTo>
                  <a:cubicBezTo>
                    <a:pt x="51" y="33"/>
                    <a:pt x="32" y="13"/>
                    <a:pt x="20" y="3"/>
                  </a:cubicBezTo>
                  <a:cubicBezTo>
                    <a:pt x="17" y="0"/>
                    <a:pt x="16" y="0"/>
                    <a:pt x="9" y="0"/>
                  </a:cubicBezTo>
                  <a:cubicBezTo>
                    <a:pt x="4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7"/>
                    <a:pt x="47" y="55"/>
                    <a:pt x="78" y="110"/>
                  </a:cubicBezTo>
                  <a:cubicBezTo>
                    <a:pt x="131" y="205"/>
                    <a:pt x="151" y="329"/>
                    <a:pt x="151" y="448"/>
                  </a:cubicBezTo>
                  <a:cubicBezTo>
                    <a:pt x="151" y="665"/>
                    <a:pt x="91" y="797"/>
                    <a:pt x="2" y="888"/>
                  </a:cubicBezTo>
                  <a:cubicBezTo>
                    <a:pt x="1" y="889"/>
                    <a:pt x="0" y="891"/>
                    <a:pt x="0" y="892"/>
                  </a:cubicBezTo>
                  <a:cubicBezTo>
                    <a:pt x="0" y="897"/>
                    <a:pt x="4" y="897"/>
                    <a:pt x="9" y="897"/>
                  </a:cubicBezTo>
                  <a:cubicBezTo>
                    <a:pt x="16" y="897"/>
                    <a:pt x="17" y="897"/>
                    <a:pt x="21" y="893"/>
                  </a:cubicBezTo>
                  <a:cubicBezTo>
                    <a:pt x="69" y="852"/>
                    <a:pt x="122" y="783"/>
                    <a:pt x="156" y="678"/>
                  </a:cubicBezTo>
                  <a:cubicBezTo>
                    <a:pt x="178" y="609"/>
                    <a:pt x="189" y="529"/>
                    <a:pt x="189" y="44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1" name="Freeform 217">
              <a:extLst>
                <a:ext uri="{FF2B5EF4-FFF2-40B4-BE49-F238E27FC236}">
                  <a16:creationId xmlns:a16="http://schemas.microsoft.com/office/drawing/2014/main" id="{038DE626-4BA4-447C-B052-7B2672892F45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8985250" y="539750"/>
              <a:ext cx="136525" cy="9525"/>
            </a:xfrm>
            <a:custGeom>
              <a:avLst/>
              <a:gdLst>
                <a:gd name="T0" fmla="*/ 288 w 305"/>
                <a:gd name="T1" fmla="*/ 20 h 20"/>
                <a:gd name="T2" fmla="*/ 305 w 305"/>
                <a:gd name="T3" fmla="*/ 10 h 20"/>
                <a:gd name="T4" fmla="*/ 288 w 305"/>
                <a:gd name="T5" fmla="*/ 0 h 20"/>
                <a:gd name="T6" fmla="*/ 18 w 305"/>
                <a:gd name="T7" fmla="*/ 0 h 20"/>
                <a:gd name="T8" fmla="*/ 0 w 305"/>
                <a:gd name="T9" fmla="*/ 10 h 20"/>
                <a:gd name="T10" fmla="*/ 18 w 305"/>
                <a:gd name="T11" fmla="*/ 20 h 20"/>
                <a:gd name="T12" fmla="*/ 288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8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8" y="0"/>
                  </a:cubicBezTo>
                  <a:lnTo>
                    <a:pt x="18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8" y="20"/>
                  </a:cubicBezTo>
                  <a:lnTo>
                    <a:pt x="288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2" name="Freeform 218">
              <a:extLst>
                <a:ext uri="{FF2B5EF4-FFF2-40B4-BE49-F238E27FC236}">
                  <a16:creationId xmlns:a16="http://schemas.microsoft.com/office/drawing/2014/main" id="{473C565E-E702-4722-AC22-563DBFA1976B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9194800" y="460375"/>
              <a:ext cx="71437" cy="144463"/>
            </a:xfrm>
            <a:custGeom>
              <a:avLst/>
              <a:gdLst>
                <a:gd name="T0" fmla="*/ 77 w 156"/>
                <a:gd name="T1" fmla="*/ 108 h 313"/>
                <a:gd name="T2" fmla="*/ 148 w 156"/>
                <a:gd name="T3" fmla="*/ 108 h 313"/>
                <a:gd name="T4" fmla="*/ 148 w 156"/>
                <a:gd name="T5" fmla="*/ 92 h 313"/>
                <a:gd name="T6" fmla="*/ 77 w 156"/>
                <a:gd name="T7" fmla="*/ 92 h 313"/>
                <a:gd name="T8" fmla="*/ 77 w 156"/>
                <a:gd name="T9" fmla="*/ 0 h 313"/>
                <a:gd name="T10" fmla="*/ 64 w 156"/>
                <a:gd name="T11" fmla="*/ 0 h 313"/>
                <a:gd name="T12" fmla="*/ 0 w 156"/>
                <a:gd name="T13" fmla="*/ 97 h 313"/>
                <a:gd name="T14" fmla="*/ 0 w 156"/>
                <a:gd name="T15" fmla="*/ 108 h 313"/>
                <a:gd name="T16" fmla="*/ 42 w 156"/>
                <a:gd name="T17" fmla="*/ 108 h 313"/>
                <a:gd name="T18" fmla="*/ 42 w 156"/>
                <a:gd name="T19" fmla="*/ 245 h 313"/>
                <a:gd name="T20" fmla="*/ 106 w 156"/>
                <a:gd name="T21" fmla="*/ 313 h 313"/>
                <a:gd name="T22" fmla="*/ 156 w 156"/>
                <a:gd name="T23" fmla="*/ 245 h 313"/>
                <a:gd name="T24" fmla="*/ 156 w 156"/>
                <a:gd name="T25" fmla="*/ 217 h 313"/>
                <a:gd name="T26" fmla="*/ 143 w 156"/>
                <a:gd name="T27" fmla="*/ 217 h 313"/>
                <a:gd name="T28" fmla="*/ 143 w 156"/>
                <a:gd name="T29" fmla="*/ 244 h 313"/>
                <a:gd name="T30" fmla="*/ 110 w 156"/>
                <a:gd name="T31" fmla="*/ 300 h 313"/>
                <a:gd name="T32" fmla="*/ 77 w 156"/>
                <a:gd name="T33" fmla="*/ 246 h 313"/>
                <a:gd name="T34" fmla="*/ 77 w 156"/>
                <a:gd name="T35" fmla="*/ 108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6" h="313">
                  <a:moveTo>
                    <a:pt x="77" y="108"/>
                  </a:moveTo>
                  <a:lnTo>
                    <a:pt x="148" y="108"/>
                  </a:lnTo>
                  <a:lnTo>
                    <a:pt x="148" y="92"/>
                  </a:lnTo>
                  <a:lnTo>
                    <a:pt x="77" y="92"/>
                  </a:lnTo>
                  <a:lnTo>
                    <a:pt x="77" y="0"/>
                  </a:lnTo>
                  <a:lnTo>
                    <a:pt x="64" y="0"/>
                  </a:lnTo>
                  <a:cubicBezTo>
                    <a:pt x="64" y="41"/>
                    <a:pt x="49" y="95"/>
                    <a:pt x="0" y="97"/>
                  </a:cubicBezTo>
                  <a:lnTo>
                    <a:pt x="0" y="108"/>
                  </a:lnTo>
                  <a:lnTo>
                    <a:pt x="42" y="108"/>
                  </a:lnTo>
                  <a:lnTo>
                    <a:pt x="42" y="245"/>
                  </a:lnTo>
                  <a:cubicBezTo>
                    <a:pt x="42" y="307"/>
                    <a:pt x="89" y="313"/>
                    <a:pt x="106" y="313"/>
                  </a:cubicBezTo>
                  <a:cubicBezTo>
                    <a:pt x="142" y="313"/>
                    <a:pt x="156" y="277"/>
                    <a:pt x="156" y="245"/>
                  </a:cubicBezTo>
                  <a:lnTo>
                    <a:pt x="156" y="217"/>
                  </a:lnTo>
                  <a:lnTo>
                    <a:pt x="143" y="217"/>
                  </a:lnTo>
                  <a:lnTo>
                    <a:pt x="143" y="244"/>
                  </a:lnTo>
                  <a:cubicBezTo>
                    <a:pt x="143" y="281"/>
                    <a:pt x="128" y="300"/>
                    <a:pt x="110" y="300"/>
                  </a:cubicBezTo>
                  <a:cubicBezTo>
                    <a:pt x="77" y="300"/>
                    <a:pt x="77" y="255"/>
                    <a:pt x="77" y="246"/>
                  </a:cubicBezTo>
                  <a:lnTo>
                    <a:pt x="77" y="10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3" name="Freeform 219">
              <a:extLst>
                <a:ext uri="{FF2B5EF4-FFF2-40B4-BE49-F238E27FC236}">
                  <a16:creationId xmlns:a16="http://schemas.microsoft.com/office/drawing/2014/main" id="{2F8639D4-5756-4918-85A2-32E832C6A350}"/>
                </a:ext>
              </a:extLst>
            </p:cNvPr>
            <p:cNvSpPr>
              <a:spLocks noEditPoints="1"/>
            </p:cNvSpPr>
            <p:nvPr>
              <p:custDataLst>
                <p:tags r:id="rId30"/>
              </p:custDataLst>
            </p:nvPr>
          </p:nvSpPr>
          <p:spPr bwMode="auto">
            <a:xfrm>
              <a:off x="9288462" y="498475"/>
              <a:ext cx="101600" cy="106363"/>
            </a:xfrm>
            <a:custGeom>
              <a:avLst/>
              <a:gdLst>
                <a:gd name="T0" fmla="*/ 145 w 225"/>
                <a:gd name="T1" fmla="*/ 185 h 229"/>
                <a:gd name="T2" fmla="*/ 184 w 225"/>
                <a:gd name="T3" fmla="*/ 226 h 229"/>
                <a:gd name="T4" fmla="*/ 225 w 225"/>
                <a:gd name="T5" fmla="*/ 179 h 229"/>
                <a:gd name="T6" fmla="*/ 225 w 225"/>
                <a:gd name="T7" fmla="*/ 151 h 229"/>
                <a:gd name="T8" fmla="*/ 212 w 225"/>
                <a:gd name="T9" fmla="*/ 151 h 229"/>
                <a:gd name="T10" fmla="*/ 212 w 225"/>
                <a:gd name="T11" fmla="*/ 179 h 229"/>
                <a:gd name="T12" fmla="*/ 194 w 225"/>
                <a:gd name="T13" fmla="*/ 211 h 229"/>
                <a:gd name="T14" fmla="*/ 176 w 225"/>
                <a:gd name="T15" fmla="*/ 186 h 229"/>
                <a:gd name="T16" fmla="*/ 176 w 225"/>
                <a:gd name="T17" fmla="*/ 86 h 229"/>
                <a:gd name="T18" fmla="*/ 158 w 225"/>
                <a:gd name="T19" fmla="*/ 27 h 229"/>
                <a:gd name="T20" fmla="*/ 90 w 225"/>
                <a:gd name="T21" fmla="*/ 0 h 229"/>
                <a:gd name="T22" fmla="*/ 14 w 225"/>
                <a:gd name="T23" fmla="*/ 56 h 229"/>
                <a:gd name="T24" fmla="*/ 37 w 225"/>
                <a:gd name="T25" fmla="*/ 79 h 229"/>
                <a:gd name="T26" fmla="*/ 60 w 225"/>
                <a:gd name="T27" fmla="*/ 56 h 229"/>
                <a:gd name="T28" fmla="*/ 35 w 225"/>
                <a:gd name="T29" fmla="*/ 33 h 229"/>
                <a:gd name="T30" fmla="*/ 89 w 225"/>
                <a:gd name="T31" fmla="*/ 11 h 229"/>
                <a:gd name="T32" fmla="*/ 142 w 225"/>
                <a:gd name="T33" fmla="*/ 74 h 229"/>
                <a:gd name="T34" fmla="*/ 142 w 225"/>
                <a:gd name="T35" fmla="*/ 93 h 229"/>
                <a:gd name="T36" fmla="*/ 50 w 225"/>
                <a:gd name="T37" fmla="*/ 111 h 229"/>
                <a:gd name="T38" fmla="*/ 0 w 225"/>
                <a:gd name="T39" fmla="*/ 176 h 229"/>
                <a:gd name="T40" fmla="*/ 80 w 225"/>
                <a:gd name="T41" fmla="*/ 229 h 229"/>
                <a:gd name="T42" fmla="*/ 145 w 225"/>
                <a:gd name="T43" fmla="*/ 185 h 229"/>
                <a:gd name="T44" fmla="*/ 142 w 225"/>
                <a:gd name="T45" fmla="*/ 103 h 229"/>
                <a:gd name="T46" fmla="*/ 142 w 225"/>
                <a:gd name="T47" fmla="*/ 153 h 229"/>
                <a:gd name="T48" fmla="*/ 83 w 225"/>
                <a:gd name="T49" fmla="*/ 218 h 229"/>
                <a:gd name="T50" fmla="*/ 38 w 225"/>
                <a:gd name="T51" fmla="*/ 175 h 229"/>
                <a:gd name="T52" fmla="*/ 142 w 225"/>
                <a:gd name="T53" fmla="*/ 103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29">
                  <a:moveTo>
                    <a:pt x="145" y="185"/>
                  </a:moveTo>
                  <a:cubicBezTo>
                    <a:pt x="147" y="205"/>
                    <a:pt x="160" y="226"/>
                    <a:pt x="184" y="226"/>
                  </a:cubicBezTo>
                  <a:cubicBezTo>
                    <a:pt x="194" y="226"/>
                    <a:pt x="225" y="219"/>
                    <a:pt x="225" y="179"/>
                  </a:cubicBezTo>
                  <a:lnTo>
                    <a:pt x="225" y="151"/>
                  </a:lnTo>
                  <a:lnTo>
                    <a:pt x="212" y="151"/>
                  </a:lnTo>
                  <a:lnTo>
                    <a:pt x="212" y="179"/>
                  </a:lnTo>
                  <a:cubicBezTo>
                    <a:pt x="212" y="208"/>
                    <a:pt x="200" y="211"/>
                    <a:pt x="194" y="211"/>
                  </a:cubicBezTo>
                  <a:cubicBezTo>
                    <a:pt x="178" y="211"/>
                    <a:pt x="176" y="188"/>
                    <a:pt x="176" y="186"/>
                  </a:cubicBezTo>
                  <a:lnTo>
                    <a:pt x="176" y="86"/>
                  </a:lnTo>
                  <a:cubicBezTo>
                    <a:pt x="176" y="65"/>
                    <a:pt x="176" y="45"/>
                    <a:pt x="158" y="27"/>
                  </a:cubicBezTo>
                  <a:cubicBezTo>
                    <a:pt x="139" y="8"/>
                    <a:pt x="114" y="0"/>
                    <a:pt x="90" y="0"/>
                  </a:cubicBezTo>
                  <a:cubicBezTo>
                    <a:pt x="49" y="0"/>
                    <a:pt x="14" y="23"/>
                    <a:pt x="14" y="56"/>
                  </a:cubicBezTo>
                  <a:cubicBezTo>
                    <a:pt x="14" y="71"/>
                    <a:pt x="24" y="79"/>
                    <a:pt x="37" y="79"/>
                  </a:cubicBezTo>
                  <a:cubicBezTo>
                    <a:pt x="51" y="79"/>
                    <a:pt x="60" y="69"/>
                    <a:pt x="60" y="56"/>
                  </a:cubicBezTo>
                  <a:cubicBezTo>
                    <a:pt x="60" y="50"/>
                    <a:pt x="58" y="34"/>
                    <a:pt x="35" y="33"/>
                  </a:cubicBezTo>
                  <a:cubicBezTo>
                    <a:pt x="48" y="16"/>
                    <a:pt x="73" y="11"/>
                    <a:pt x="89" y="11"/>
                  </a:cubicBezTo>
                  <a:cubicBezTo>
                    <a:pt x="113" y="11"/>
                    <a:pt x="142" y="30"/>
                    <a:pt x="142" y="74"/>
                  </a:cubicBezTo>
                  <a:lnTo>
                    <a:pt x="142" y="93"/>
                  </a:lnTo>
                  <a:cubicBezTo>
                    <a:pt x="116" y="94"/>
                    <a:pt x="81" y="96"/>
                    <a:pt x="50" y="111"/>
                  </a:cubicBezTo>
                  <a:cubicBezTo>
                    <a:pt x="12" y="128"/>
                    <a:pt x="0" y="154"/>
                    <a:pt x="0" y="176"/>
                  </a:cubicBezTo>
                  <a:cubicBezTo>
                    <a:pt x="0" y="216"/>
                    <a:pt x="48" y="229"/>
                    <a:pt x="80" y="229"/>
                  </a:cubicBezTo>
                  <a:cubicBezTo>
                    <a:pt x="113" y="229"/>
                    <a:pt x="136" y="209"/>
                    <a:pt x="145" y="185"/>
                  </a:cubicBezTo>
                  <a:close/>
                  <a:moveTo>
                    <a:pt x="142" y="103"/>
                  </a:moveTo>
                  <a:lnTo>
                    <a:pt x="142" y="153"/>
                  </a:lnTo>
                  <a:cubicBezTo>
                    <a:pt x="142" y="201"/>
                    <a:pt x="106" y="218"/>
                    <a:pt x="83" y="218"/>
                  </a:cubicBezTo>
                  <a:cubicBezTo>
                    <a:pt x="59" y="218"/>
                    <a:pt x="38" y="200"/>
                    <a:pt x="38" y="175"/>
                  </a:cubicBezTo>
                  <a:cubicBezTo>
                    <a:pt x="38" y="148"/>
                    <a:pt x="59" y="106"/>
                    <a:pt x="142" y="10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4" name="Freeform 220">
              <a:extLst>
                <a:ext uri="{FF2B5EF4-FFF2-40B4-BE49-F238E27FC236}">
                  <a16:creationId xmlns:a16="http://schemas.microsoft.com/office/drawing/2014/main" id="{CB6A07EE-0C7F-4C51-A42A-323B702F42E4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9398000" y="500063"/>
              <a:ext cx="112712" cy="103188"/>
            </a:xfrm>
            <a:custGeom>
              <a:avLst/>
              <a:gdLst>
                <a:gd name="T0" fmla="*/ 39 w 251"/>
                <a:gd name="T1" fmla="*/ 48 h 220"/>
                <a:gd name="T2" fmla="*/ 39 w 251"/>
                <a:gd name="T3" fmla="*/ 182 h 220"/>
                <a:gd name="T4" fmla="*/ 0 w 251"/>
                <a:gd name="T5" fmla="*/ 205 h 220"/>
                <a:gd name="T6" fmla="*/ 0 w 251"/>
                <a:gd name="T7" fmla="*/ 220 h 220"/>
                <a:gd name="T8" fmla="*/ 56 w 251"/>
                <a:gd name="T9" fmla="*/ 219 h 220"/>
                <a:gd name="T10" fmla="*/ 112 w 251"/>
                <a:gd name="T11" fmla="*/ 220 h 220"/>
                <a:gd name="T12" fmla="*/ 112 w 251"/>
                <a:gd name="T13" fmla="*/ 205 h 220"/>
                <a:gd name="T14" fmla="*/ 73 w 251"/>
                <a:gd name="T15" fmla="*/ 182 h 220"/>
                <a:gd name="T16" fmla="*/ 73 w 251"/>
                <a:gd name="T17" fmla="*/ 90 h 220"/>
                <a:gd name="T18" fmla="*/ 141 w 251"/>
                <a:gd name="T19" fmla="*/ 11 h 220"/>
                <a:gd name="T20" fmla="*/ 178 w 251"/>
                <a:gd name="T21" fmla="*/ 66 h 220"/>
                <a:gd name="T22" fmla="*/ 178 w 251"/>
                <a:gd name="T23" fmla="*/ 182 h 220"/>
                <a:gd name="T24" fmla="*/ 139 w 251"/>
                <a:gd name="T25" fmla="*/ 205 h 220"/>
                <a:gd name="T26" fmla="*/ 139 w 251"/>
                <a:gd name="T27" fmla="*/ 220 h 220"/>
                <a:gd name="T28" fmla="*/ 195 w 251"/>
                <a:gd name="T29" fmla="*/ 219 h 220"/>
                <a:gd name="T30" fmla="*/ 251 w 251"/>
                <a:gd name="T31" fmla="*/ 220 h 220"/>
                <a:gd name="T32" fmla="*/ 251 w 251"/>
                <a:gd name="T33" fmla="*/ 205 h 220"/>
                <a:gd name="T34" fmla="*/ 212 w 251"/>
                <a:gd name="T35" fmla="*/ 190 h 220"/>
                <a:gd name="T36" fmla="*/ 212 w 251"/>
                <a:gd name="T37" fmla="*/ 94 h 220"/>
                <a:gd name="T38" fmla="*/ 197 w 251"/>
                <a:gd name="T39" fmla="*/ 18 h 220"/>
                <a:gd name="T40" fmla="*/ 144 w 251"/>
                <a:gd name="T41" fmla="*/ 0 h 220"/>
                <a:gd name="T42" fmla="*/ 70 w 251"/>
                <a:gd name="T43" fmla="*/ 52 h 220"/>
                <a:gd name="T44" fmla="*/ 70 w 251"/>
                <a:gd name="T45" fmla="*/ 0 h 220"/>
                <a:gd name="T46" fmla="*/ 0 w 251"/>
                <a:gd name="T47" fmla="*/ 5 h 220"/>
                <a:gd name="T48" fmla="*/ 0 w 251"/>
                <a:gd name="T49" fmla="*/ 21 h 220"/>
                <a:gd name="T50" fmla="*/ 39 w 251"/>
                <a:gd name="T51" fmla="*/ 4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51" h="220">
                  <a:moveTo>
                    <a:pt x="39" y="48"/>
                  </a:moveTo>
                  <a:lnTo>
                    <a:pt x="39" y="182"/>
                  </a:lnTo>
                  <a:cubicBezTo>
                    <a:pt x="39" y="205"/>
                    <a:pt x="33" y="205"/>
                    <a:pt x="0" y="205"/>
                  </a:cubicBezTo>
                  <a:lnTo>
                    <a:pt x="0" y="220"/>
                  </a:lnTo>
                  <a:cubicBezTo>
                    <a:pt x="17" y="220"/>
                    <a:pt x="43" y="219"/>
                    <a:pt x="56" y="219"/>
                  </a:cubicBezTo>
                  <a:cubicBezTo>
                    <a:pt x="69" y="219"/>
                    <a:pt x="95" y="220"/>
                    <a:pt x="112" y="220"/>
                  </a:cubicBezTo>
                  <a:lnTo>
                    <a:pt x="112" y="205"/>
                  </a:lnTo>
                  <a:cubicBezTo>
                    <a:pt x="79" y="205"/>
                    <a:pt x="73" y="205"/>
                    <a:pt x="73" y="182"/>
                  </a:cubicBezTo>
                  <a:lnTo>
                    <a:pt x="73" y="90"/>
                  </a:lnTo>
                  <a:cubicBezTo>
                    <a:pt x="73" y="38"/>
                    <a:pt x="109" y="11"/>
                    <a:pt x="141" y="11"/>
                  </a:cubicBezTo>
                  <a:cubicBezTo>
                    <a:pt x="172" y="11"/>
                    <a:pt x="178" y="37"/>
                    <a:pt x="178" y="66"/>
                  </a:cubicBezTo>
                  <a:lnTo>
                    <a:pt x="178" y="182"/>
                  </a:lnTo>
                  <a:cubicBezTo>
                    <a:pt x="178" y="205"/>
                    <a:pt x="172" y="205"/>
                    <a:pt x="139" y="205"/>
                  </a:cubicBezTo>
                  <a:lnTo>
                    <a:pt x="139" y="220"/>
                  </a:lnTo>
                  <a:cubicBezTo>
                    <a:pt x="156" y="220"/>
                    <a:pt x="182" y="219"/>
                    <a:pt x="195" y="219"/>
                  </a:cubicBezTo>
                  <a:cubicBezTo>
                    <a:pt x="208" y="219"/>
                    <a:pt x="234" y="220"/>
                    <a:pt x="251" y="220"/>
                  </a:cubicBezTo>
                  <a:lnTo>
                    <a:pt x="251" y="205"/>
                  </a:lnTo>
                  <a:cubicBezTo>
                    <a:pt x="225" y="205"/>
                    <a:pt x="212" y="205"/>
                    <a:pt x="212" y="190"/>
                  </a:cubicBezTo>
                  <a:lnTo>
                    <a:pt x="212" y="94"/>
                  </a:lnTo>
                  <a:cubicBezTo>
                    <a:pt x="212" y="51"/>
                    <a:pt x="212" y="36"/>
                    <a:pt x="197" y="18"/>
                  </a:cubicBezTo>
                  <a:cubicBezTo>
                    <a:pt x="190" y="10"/>
                    <a:pt x="173" y="0"/>
                    <a:pt x="144" y="0"/>
                  </a:cubicBezTo>
                  <a:cubicBezTo>
                    <a:pt x="108" y="0"/>
                    <a:pt x="84" y="21"/>
                    <a:pt x="70" y="52"/>
                  </a:cubicBezTo>
                  <a:lnTo>
                    <a:pt x="70" y="0"/>
                  </a:lnTo>
                  <a:lnTo>
                    <a:pt x="0" y="5"/>
                  </a:lnTo>
                  <a:lnTo>
                    <a:pt x="0" y="21"/>
                  </a:lnTo>
                  <a:cubicBezTo>
                    <a:pt x="35" y="21"/>
                    <a:pt x="39" y="24"/>
                    <a:pt x="39" y="4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5" name="Freeform 221">
              <a:extLst>
                <a:ext uri="{FF2B5EF4-FFF2-40B4-BE49-F238E27FC236}">
                  <a16:creationId xmlns:a16="http://schemas.microsoft.com/office/drawing/2014/main" id="{BC58126D-D26C-45ED-AD56-B03A9D853B8A}"/>
                </a:ext>
              </a:extLst>
            </p:cNvPr>
            <p:cNvSpPr>
              <a:spLocks/>
            </p:cNvSpPr>
            <p:nvPr>
              <p:custDataLst>
                <p:tags r:id="rId32"/>
              </p:custDataLst>
            </p:nvPr>
          </p:nvSpPr>
          <p:spPr bwMode="auto">
            <a:xfrm>
              <a:off x="9532937" y="473075"/>
              <a:ext cx="106362" cy="7938"/>
            </a:xfrm>
            <a:custGeom>
              <a:avLst/>
              <a:gdLst>
                <a:gd name="T0" fmla="*/ 222 w 236"/>
                <a:gd name="T1" fmla="*/ 17 h 17"/>
                <a:gd name="T2" fmla="*/ 236 w 236"/>
                <a:gd name="T3" fmla="*/ 8 h 17"/>
                <a:gd name="T4" fmla="*/ 222 w 236"/>
                <a:gd name="T5" fmla="*/ 0 h 17"/>
                <a:gd name="T6" fmla="*/ 14 w 236"/>
                <a:gd name="T7" fmla="*/ 0 h 17"/>
                <a:gd name="T8" fmla="*/ 0 w 236"/>
                <a:gd name="T9" fmla="*/ 8 h 17"/>
                <a:gd name="T10" fmla="*/ 14 w 236"/>
                <a:gd name="T11" fmla="*/ 17 h 17"/>
                <a:gd name="T12" fmla="*/ 222 w 236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7">
                  <a:moveTo>
                    <a:pt x="222" y="17"/>
                  </a:moveTo>
                  <a:cubicBezTo>
                    <a:pt x="228" y="17"/>
                    <a:pt x="236" y="17"/>
                    <a:pt x="236" y="8"/>
                  </a:cubicBezTo>
                  <a:cubicBezTo>
                    <a:pt x="236" y="0"/>
                    <a:pt x="228" y="0"/>
                    <a:pt x="222" y="0"/>
                  </a:cubicBezTo>
                  <a:lnTo>
                    <a:pt x="14" y="0"/>
                  </a:lnTo>
                  <a:cubicBezTo>
                    <a:pt x="9" y="0"/>
                    <a:pt x="0" y="0"/>
                    <a:pt x="0" y="8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22" y="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6" name="Freeform 222">
              <a:extLst>
                <a:ext uri="{FF2B5EF4-FFF2-40B4-BE49-F238E27FC236}">
                  <a16:creationId xmlns:a16="http://schemas.microsoft.com/office/drawing/2014/main" id="{C097F5C4-E15A-4EFC-AA28-7A49C669B1B2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9672637" y="409575"/>
              <a:ext cx="57150" cy="107950"/>
            </a:xfrm>
            <a:custGeom>
              <a:avLst/>
              <a:gdLst>
                <a:gd name="T0" fmla="*/ 79 w 127"/>
                <a:gd name="T1" fmla="*/ 10 h 232"/>
                <a:gd name="T2" fmla="*/ 68 w 127"/>
                <a:gd name="T3" fmla="*/ 0 h 232"/>
                <a:gd name="T4" fmla="*/ 0 w 127"/>
                <a:gd name="T5" fmla="*/ 22 h 232"/>
                <a:gd name="T6" fmla="*/ 0 w 127"/>
                <a:gd name="T7" fmla="*/ 35 h 232"/>
                <a:gd name="T8" fmla="*/ 51 w 127"/>
                <a:gd name="T9" fmla="*/ 25 h 232"/>
                <a:gd name="T10" fmla="*/ 51 w 127"/>
                <a:gd name="T11" fmla="*/ 203 h 232"/>
                <a:gd name="T12" fmla="*/ 16 w 127"/>
                <a:gd name="T13" fmla="*/ 219 h 232"/>
                <a:gd name="T14" fmla="*/ 2 w 127"/>
                <a:gd name="T15" fmla="*/ 219 h 232"/>
                <a:gd name="T16" fmla="*/ 2 w 127"/>
                <a:gd name="T17" fmla="*/ 232 h 232"/>
                <a:gd name="T18" fmla="*/ 65 w 127"/>
                <a:gd name="T19" fmla="*/ 230 h 232"/>
                <a:gd name="T20" fmla="*/ 127 w 127"/>
                <a:gd name="T21" fmla="*/ 232 h 232"/>
                <a:gd name="T22" fmla="*/ 127 w 127"/>
                <a:gd name="T23" fmla="*/ 219 h 232"/>
                <a:gd name="T24" fmla="*/ 114 w 127"/>
                <a:gd name="T25" fmla="*/ 219 h 232"/>
                <a:gd name="T26" fmla="*/ 79 w 127"/>
                <a:gd name="T27" fmla="*/ 203 h 232"/>
                <a:gd name="T28" fmla="*/ 79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9" y="10"/>
                  </a:moveTo>
                  <a:cubicBezTo>
                    <a:pt x="79" y="0"/>
                    <a:pt x="78" y="0"/>
                    <a:pt x="68" y="0"/>
                  </a:cubicBezTo>
                  <a:cubicBezTo>
                    <a:pt x="46" y="22"/>
                    <a:pt x="14" y="22"/>
                    <a:pt x="0" y="22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1" y="25"/>
                  </a:cubicBezTo>
                  <a:lnTo>
                    <a:pt x="51" y="203"/>
                  </a:lnTo>
                  <a:cubicBezTo>
                    <a:pt x="51" y="215"/>
                    <a:pt x="51" y="219"/>
                    <a:pt x="16" y="219"/>
                  </a:cubicBezTo>
                  <a:lnTo>
                    <a:pt x="2" y="219"/>
                  </a:lnTo>
                  <a:lnTo>
                    <a:pt x="2" y="232"/>
                  </a:lnTo>
                  <a:cubicBezTo>
                    <a:pt x="9" y="231"/>
                    <a:pt x="52" y="230"/>
                    <a:pt x="65" y="230"/>
                  </a:cubicBezTo>
                  <a:cubicBezTo>
                    <a:pt x="75" y="230"/>
                    <a:pt x="119" y="231"/>
                    <a:pt x="127" y="232"/>
                  </a:cubicBezTo>
                  <a:lnTo>
                    <a:pt x="127" y="219"/>
                  </a:lnTo>
                  <a:lnTo>
                    <a:pt x="114" y="219"/>
                  </a:lnTo>
                  <a:cubicBezTo>
                    <a:pt x="79" y="219"/>
                    <a:pt x="79" y="215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7" name="Freeform 223">
              <a:extLst>
                <a:ext uri="{FF2B5EF4-FFF2-40B4-BE49-F238E27FC236}">
                  <a16:creationId xmlns:a16="http://schemas.microsoft.com/office/drawing/2014/main" id="{1AEC8DA3-4853-45D0-B6FF-FC15662266BC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9834562" y="336550"/>
              <a:ext cx="85725" cy="415926"/>
            </a:xfrm>
            <a:custGeom>
              <a:avLst/>
              <a:gdLst>
                <a:gd name="T0" fmla="*/ 167 w 190"/>
                <a:gd name="T1" fmla="*/ 892 h 897"/>
                <a:gd name="T2" fmla="*/ 173 w 190"/>
                <a:gd name="T3" fmla="*/ 897 h 897"/>
                <a:gd name="T4" fmla="*/ 184 w 190"/>
                <a:gd name="T5" fmla="*/ 897 h 897"/>
                <a:gd name="T6" fmla="*/ 190 w 190"/>
                <a:gd name="T7" fmla="*/ 892 h 897"/>
                <a:gd name="T8" fmla="*/ 188 w 190"/>
                <a:gd name="T9" fmla="*/ 888 h 897"/>
                <a:gd name="T10" fmla="*/ 112 w 190"/>
                <a:gd name="T11" fmla="*/ 788 h 897"/>
                <a:gd name="T12" fmla="*/ 38 w 190"/>
                <a:gd name="T13" fmla="*/ 449 h 897"/>
                <a:gd name="T14" fmla="*/ 188 w 190"/>
                <a:gd name="T15" fmla="*/ 9 h 897"/>
                <a:gd name="T16" fmla="*/ 190 w 190"/>
                <a:gd name="T17" fmla="*/ 5 h 897"/>
                <a:gd name="T18" fmla="*/ 180 w 190"/>
                <a:gd name="T19" fmla="*/ 0 h 897"/>
                <a:gd name="T20" fmla="*/ 168 w 190"/>
                <a:gd name="T21" fmla="*/ 4 h 897"/>
                <a:gd name="T22" fmla="*/ 33 w 190"/>
                <a:gd name="T23" fmla="*/ 219 h 897"/>
                <a:gd name="T24" fmla="*/ 0 w 190"/>
                <a:gd name="T25" fmla="*/ 448 h 897"/>
                <a:gd name="T26" fmla="*/ 100 w 190"/>
                <a:gd name="T27" fmla="*/ 816 h 897"/>
                <a:gd name="T28" fmla="*/ 132 w 190"/>
                <a:gd name="T29" fmla="*/ 856 h 897"/>
                <a:gd name="T30" fmla="*/ 148 w 190"/>
                <a:gd name="T31" fmla="*/ 874 h 897"/>
                <a:gd name="T32" fmla="*/ 167 w 190"/>
                <a:gd name="T33" fmla="*/ 892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0" h="897">
                  <a:moveTo>
                    <a:pt x="167" y="892"/>
                  </a:moveTo>
                  <a:cubicBezTo>
                    <a:pt x="168" y="892"/>
                    <a:pt x="173" y="897"/>
                    <a:pt x="173" y="897"/>
                  </a:cubicBezTo>
                  <a:lnTo>
                    <a:pt x="184" y="897"/>
                  </a:lnTo>
                  <a:cubicBezTo>
                    <a:pt x="186" y="897"/>
                    <a:pt x="190" y="897"/>
                    <a:pt x="190" y="892"/>
                  </a:cubicBezTo>
                  <a:cubicBezTo>
                    <a:pt x="190" y="890"/>
                    <a:pt x="189" y="889"/>
                    <a:pt x="188" y="888"/>
                  </a:cubicBezTo>
                  <a:cubicBezTo>
                    <a:pt x="170" y="870"/>
                    <a:pt x="143" y="842"/>
                    <a:pt x="112" y="788"/>
                  </a:cubicBezTo>
                  <a:cubicBezTo>
                    <a:pt x="58" y="692"/>
                    <a:pt x="38" y="569"/>
                    <a:pt x="38" y="449"/>
                  </a:cubicBezTo>
                  <a:cubicBezTo>
                    <a:pt x="38" y="227"/>
                    <a:pt x="101" y="97"/>
                    <a:pt x="188" y="9"/>
                  </a:cubicBezTo>
                  <a:cubicBezTo>
                    <a:pt x="190" y="7"/>
                    <a:pt x="190" y="6"/>
                    <a:pt x="190" y="5"/>
                  </a:cubicBezTo>
                  <a:cubicBezTo>
                    <a:pt x="190" y="0"/>
                    <a:pt x="186" y="0"/>
                    <a:pt x="180" y="0"/>
                  </a:cubicBezTo>
                  <a:cubicBezTo>
                    <a:pt x="174" y="0"/>
                    <a:pt x="173" y="0"/>
                    <a:pt x="168" y="4"/>
                  </a:cubicBezTo>
                  <a:cubicBezTo>
                    <a:pt x="121" y="45"/>
                    <a:pt x="68" y="114"/>
                    <a:pt x="33" y="219"/>
                  </a:cubicBezTo>
                  <a:cubicBezTo>
                    <a:pt x="12" y="285"/>
                    <a:pt x="0" y="366"/>
                    <a:pt x="0" y="448"/>
                  </a:cubicBezTo>
                  <a:cubicBezTo>
                    <a:pt x="0" y="567"/>
                    <a:pt x="22" y="700"/>
                    <a:pt x="100" y="816"/>
                  </a:cubicBezTo>
                  <a:cubicBezTo>
                    <a:pt x="114" y="835"/>
                    <a:pt x="132" y="856"/>
                    <a:pt x="132" y="856"/>
                  </a:cubicBezTo>
                  <a:cubicBezTo>
                    <a:pt x="137" y="862"/>
                    <a:pt x="144" y="870"/>
                    <a:pt x="148" y="874"/>
                  </a:cubicBezTo>
                  <a:lnTo>
                    <a:pt x="167" y="89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8" name="Freeform 224">
              <a:extLst>
                <a:ext uri="{FF2B5EF4-FFF2-40B4-BE49-F238E27FC236}">
                  <a16:creationId xmlns:a16="http://schemas.microsoft.com/office/drawing/2014/main" id="{E0A683DB-F375-441F-A891-F5754F864300}"/>
                </a:ext>
              </a:extLst>
            </p:cNvPr>
            <p:cNvSpPr>
              <a:spLocks noEditPoints="1"/>
            </p:cNvSpPr>
            <p:nvPr>
              <p:custDataLst>
                <p:tags r:id="rId35"/>
              </p:custDataLst>
            </p:nvPr>
          </p:nvSpPr>
          <p:spPr bwMode="auto">
            <a:xfrm>
              <a:off x="10015537" y="439738"/>
              <a:ext cx="66675" cy="73025"/>
            </a:xfrm>
            <a:custGeom>
              <a:avLst/>
              <a:gdLst>
                <a:gd name="T0" fmla="*/ 55 w 149"/>
                <a:gd name="T1" fmla="*/ 74 h 157"/>
                <a:gd name="T2" fmla="*/ 111 w 149"/>
                <a:gd name="T3" fmla="*/ 67 h 157"/>
                <a:gd name="T4" fmla="*/ 142 w 149"/>
                <a:gd name="T5" fmla="*/ 31 h 157"/>
                <a:gd name="T6" fmla="*/ 98 w 149"/>
                <a:gd name="T7" fmla="*/ 0 h 157"/>
                <a:gd name="T8" fmla="*/ 0 w 149"/>
                <a:gd name="T9" fmla="*/ 92 h 157"/>
                <a:gd name="T10" fmla="*/ 63 w 149"/>
                <a:gd name="T11" fmla="*/ 157 h 157"/>
                <a:gd name="T12" fmla="*/ 149 w 149"/>
                <a:gd name="T13" fmla="*/ 118 h 157"/>
                <a:gd name="T14" fmla="*/ 143 w 149"/>
                <a:gd name="T15" fmla="*/ 112 h 157"/>
                <a:gd name="T16" fmla="*/ 138 w 149"/>
                <a:gd name="T17" fmla="*/ 116 h 157"/>
                <a:gd name="T18" fmla="*/ 63 w 149"/>
                <a:gd name="T19" fmla="*/ 148 h 157"/>
                <a:gd name="T20" fmla="*/ 29 w 149"/>
                <a:gd name="T21" fmla="*/ 105 h 157"/>
                <a:gd name="T22" fmla="*/ 33 w 149"/>
                <a:gd name="T23" fmla="*/ 74 h 157"/>
                <a:gd name="T24" fmla="*/ 55 w 149"/>
                <a:gd name="T25" fmla="*/ 74 h 157"/>
                <a:gd name="T26" fmla="*/ 36 w 149"/>
                <a:gd name="T27" fmla="*/ 65 h 157"/>
                <a:gd name="T28" fmla="*/ 98 w 149"/>
                <a:gd name="T29" fmla="*/ 10 h 157"/>
                <a:gd name="T30" fmla="*/ 127 w 149"/>
                <a:gd name="T31" fmla="*/ 31 h 157"/>
                <a:gd name="T32" fmla="*/ 53 w 149"/>
                <a:gd name="T33" fmla="*/ 65 h 157"/>
                <a:gd name="T34" fmla="*/ 36 w 149"/>
                <a:gd name="T35" fmla="*/ 65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9" h="157">
                  <a:moveTo>
                    <a:pt x="55" y="74"/>
                  </a:moveTo>
                  <a:cubicBezTo>
                    <a:pt x="65" y="74"/>
                    <a:pt x="92" y="74"/>
                    <a:pt x="111" y="67"/>
                  </a:cubicBezTo>
                  <a:cubicBezTo>
                    <a:pt x="137" y="58"/>
                    <a:pt x="142" y="41"/>
                    <a:pt x="142" y="31"/>
                  </a:cubicBezTo>
                  <a:cubicBezTo>
                    <a:pt x="142" y="12"/>
                    <a:pt x="122" y="0"/>
                    <a:pt x="98" y="0"/>
                  </a:cubicBezTo>
                  <a:cubicBezTo>
                    <a:pt x="56" y="0"/>
                    <a:pt x="0" y="32"/>
                    <a:pt x="0" y="92"/>
                  </a:cubicBezTo>
                  <a:cubicBezTo>
                    <a:pt x="0" y="127"/>
                    <a:pt x="22" y="157"/>
                    <a:pt x="63" y="157"/>
                  </a:cubicBezTo>
                  <a:cubicBezTo>
                    <a:pt x="122" y="157"/>
                    <a:pt x="149" y="123"/>
                    <a:pt x="149" y="118"/>
                  </a:cubicBezTo>
                  <a:cubicBezTo>
                    <a:pt x="149" y="116"/>
                    <a:pt x="146" y="112"/>
                    <a:pt x="143" y="112"/>
                  </a:cubicBezTo>
                  <a:cubicBezTo>
                    <a:pt x="141" y="112"/>
                    <a:pt x="141" y="113"/>
                    <a:pt x="138" y="116"/>
                  </a:cubicBezTo>
                  <a:cubicBezTo>
                    <a:pt x="111" y="148"/>
                    <a:pt x="70" y="148"/>
                    <a:pt x="63" y="148"/>
                  </a:cubicBezTo>
                  <a:cubicBezTo>
                    <a:pt x="43" y="148"/>
                    <a:pt x="29" y="134"/>
                    <a:pt x="29" y="105"/>
                  </a:cubicBezTo>
                  <a:cubicBezTo>
                    <a:pt x="29" y="101"/>
                    <a:pt x="29" y="94"/>
                    <a:pt x="33" y="74"/>
                  </a:cubicBezTo>
                  <a:lnTo>
                    <a:pt x="55" y="74"/>
                  </a:lnTo>
                  <a:close/>
                  <a:moveTo>
                    <a:pt x="36" y="65"/>
                  </a:moveTo>
                  <a:cubicBezTo>
                    <a:pt x="50" y="14"/>
                    <a:pt x="89" y="10"/>
                    <a:pt x="98" y="10"/>
                  </a:cubicBezTo>
                  <a:cubicBezTo>
                    <a:pt x="114" y="10"/>
                    <a:pt x="127" y="18"/>
                    <a:pt x="127" y="31"/>
                  </a:cubicBezTo>
                  <a:cubicBezTo>
                    <a:pt x="127" y="65"/>
                    <a:pt x="68" y="65"/>
                    <a:pt x="53" y="65"/>
                  </a:cubicBezTo>
                  <a:lnTo>
                    <a:pt x="36" y="6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9" name="Freeform 225">
              <a:extLst>
                <a:ext uri="{FF2B5EF4-FFF2-40B4-BE49-F238E27FC236}">
                  <a16:creationId xmlns:a16="http://schemas.microsoft.com/office/drawing/2014/main" id="{E9D8BE81-4530-4E44-AEE4-15100D5EE1B3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10107612" y="409575"/>
              <a:ext cx="85725" cy="6350"/>
            </a:xfrm>
            <a:custGeom>
              <a:avLst/>
              <a:gdLst>
                <a:gd name="T0" fmla="*/ 179 w 190"/>
                <a:gd name="T1" fmla="*/ 14 h 14"/>
                <a:gd name="T2" fmla="*/ 190 w 190"/>
                <a:gd name="T3" fmla="*/ 7 h 14"/>
                <a:gd name="T4" fmla="*/ 179 w 190"/>
                <a:gd name="T5" fmla="*/ 0 h 14"/>
                <a:gd name="T6" fmla="*/ 11 w 190"/>
                <a:gd name="T7" fmla="*/ 0 h 14"/>
                <a:gd name="T8" fmla="*/ 0 w 190"/>
                <a:gd name="T9" fmla="*/ 7 h 14"/>
                <a:gd name="T10" fmla="*/ 11 w 190"/>
                <a:gd name="T11" fmla="*/ 14 h 14"/>
                <a:gd name="T12" fmla="*/ 179 w 190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0" h="14">
                  <a:moveTo>
                    <a:pt x="179" y="14"/>
                  </a:moveTo>
                  <a:cubicBezTo>
                    <a:pt x="183" y="14"/>
                    <a:pt x="190" y="14"/>
                    <a:pt x="190" y="7"/>
                  </a:cubicBezTo>
                  <a:cubicBezTo>
                    <a:pt x="190" y="0"/>
                    <a:pt x="183" y="0"/>
                    <a:pt x="179" y="0"/>
                  </a:cubicBezTo>
                  <a:lnTo>
                    <a:pt x="11" y="0"/>
                  </a:lnTo>
                  <a:cubicBezTo>
                    <a:pt x="7" y="0"/>
                    <a:pt x="0" y="0"/>
                    <a:pt x="0" y="7"/>
                  </a:cubicBezTo>
                  <a:cubicBezTo>
                    <a:pt x="0" y="14"/>
                    <a:pt x="7" y="14"/>
                    <a:pt x="11" y="14"/>
                  </a:cubicBezTo>
                  <a:lnTo>
                    <a:pt x="179" y="1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0" name="Freeform 226">
              <a:extLst>
                <a:ext uri="{FF2B5EF4-FFF2-40B4-BE49-F238E27FC236}">
                  <a16:creationId xmlns:a16="http://schemas.microsoft.com/office/drawing/2014/main" id="{8D15BD82-38D7-429B-885D-389FBDCF75DA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10221912" y="369888"/>
              <a:ext cx="42862" cy="73025"/>
            </a:xfrm>
            <a:custGeom>
              <a:avLst/>
              <a:gdLst>
                <a:gd name="T0" fmla="*/ 57 w 97"/>
                <a:gd name="T1" fmla="*/ 60 h 158"/>
                <a:gd name="T2" fmla="*/ 87 w 97"/>
                <a:gd name="T3" fmla="*/ 60 h 158"/>
                <a:gd name="T4" fmla="*/ 93 w 97"/>
                <a:gd name="T5" fmla="*/ 58 h 158"/>
                <a:gd name="T6" fmla="*/ 95 w 97"/>
                <a:gd name="T7" fmla="*/ 53 h 158"/>
                <a:gd name="T8" fmla="*/ 88 w 97"/>
                <a:gd name="T9" fmla="*/ 48 h 158"/>
                <a:gd name="T10" fmla="*/ 60 w 97"/>
                <a:gd name="T11" fmla="*/ 48 h 158"/>
                <a:gd name="T12" fmla="*/ 65 w 97"/>
                <a:gd name="T13" fmla="*/ 28 h 158"/>
                <a:gd name="T14" fmla="*/ 70 w 97"/>
                <a:gd name="T15" fmla="*/ 9 h 158"/>
                <a:gd name="T16" fmla="*/ 61 w 97"/>
                <a:gd name="T17" fmla="*/ 0 h 158"/>
                <a:gd name="T18" fmla="*/ 49 w 97"/>
                <a:gd name="T19" fmla="*/ 9 h 158"/>
                <a:gd name="T20" fmla="*/ 39 w 97"/>
                <a:gd name="T21" fmla="*/ 48 h 158"/>
                <a:gd name="T22" fmla="*/ 9 w 97"/>
                <a:gd name="T23" fmla="*/ 48 h 158"/>
                <a:gd name="T24" fmla="*/ 0 w 97"/>
                <a:gd name="T25" fmla="*/ 55 h 158"/>
                <a:gd name="T26" fmla="*/ 8 w 97"/>
                <a:gd name="T27" fmla="*/ 60 h 158"/>
                <a:gd name="T28" fmla="*/ 36 w 97"/>
                <a:gd name="T29" fmla="*/ 60 h 158"/>
                <a:gd name="T30" fmla="*/ 21 w 97"/>
                <a:gd name="T31" fmla="*/ 118 h 158"/>
                <a:gd name="T32" fmla="*/ 18 w 97"/>
                <a:gd name="T33" fmla="*/ 134 h 158"/>
                <a:gd name="T34" fmla="*/ 49 w 97"/>
                <a:gd name="T35" fmla="*/ 158 h 158"/>
                <a:gd name="T36" fmla="*/ 97 w 97"/>
                <a:gd name="T37" fmla="*/ 120 h 158"/>
                <a:gd name="T38" fmla="*/ 92 w 97"/>
                <a:gd name="T39" fmla="*/ 116 h 158"/>
                <a:gd name="T40" fmla="*/ 86 w 97"/>
                <a:gd name="T41" fmla="*/ 120 h 158"/>
                <a:gd name="T42" fmla="*/ 49 w 97"/>
                <a:gd name="T43" fmla="*/ 150 h 158"/>
                <a:gd name="T44" fmla="*/ 39 w 97"/>
                <a:gd name="T45" fmla="*/ 137 h 158"/>
                <a:gd name="T46" fmla="*/ 40 w 97"/>
                <a:gd name="T47" fmla="*/ 130 h 158"/>
                <a:gd name="T48" fmla="*/ 57 w 97"/>
                <a:gd name="T49" fmla="*/ 6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58">
                  <a:moveTo>
                    <a:pt x="57" y="60"/>
                  </a:moveTo>
                  <a:lnTo>
                    <a:pt x="87" y="60"/>
                  </a:lnTo>
                  <a:cubicBezTo>
                    <a:pt x="92" y="60"/>
                    <a:pt x="92" y="59"/>
                    <a:pt x="93" y="58"/>
                  </a:cubicBezTo>
                  <a:cubicBezTo>
                    <a:pt x="95" y="57"/>
                    <a:pt x="95" y="54"/>
                    <a:pt x="95" y="53"/>
                  </a:cubicBezTo>
                  <a:cubicBezTo>
                    <a:pt x="95" y="48"/>
                    <a:pt x="92" y="48"/>
                    <a:pt x="88" y="48"/>
                  </a:cubicBezTo>
                  <a:lnTo>
                    <a:pt x="60" y="48"/>
                  </a:lnTo>
                  <a:lnTo>
                    <a:pt x="65" y="28"/>
                  </a:lnTo>
                  <a:cubicBezTo>
                    <a:pt x="67" y="21"/>
                    <a:pt x="70" y="10"/>
                    <a:pt x="70" y="9"/>
                  </a:cubicBezTo>
                  <a:cubicBezTo>
                    <a:pt x="70" y="4"/>
                    <a:pt x="67" y="0"/>
                    <a:pt x="61" y="0"/>
                  </a:cubicBezTo>
                  <a:cubicBezTo>
                    <a:pt x="56" y="0"/>
                    <a:pt x="50" y="3"/>
                    <a:pt x="49" y="9"/>
                  </a:cubicBezTo>
                  <a:cubicBezTo>
                    <a:pt x="47" y="14"/>
                    <a:pt x="50" y="2"/>
                    <a:pt x="39" y="48"/>
                  </a:cubicBezTo>
                  <a:lnTo>
                    <a:pt x="9" y="48"/>
                  </a:lnTo>
                  <a:cubicBezTo>
                    <a:pt x="4" y="48"/>
                    <a:pt x="0" y="48"/>
                    <a:pt x="0" y="55"/>
                  </a:cubicBezTo>
                  <a:cubicBezTo>
                    <a:pt x="0" y="60"/>
                    <a:pt x="4" y="60"/>
                    <a:pt x="8" y="60"/>
                  </a:cubicBezTo>
                  <a:lnTo>
                    <a:pt x="36" y="60"/>
                  </a:lnTo>
                  <a:lnTo>
                    <a:pt x="21" y="118"/>
                  </a:lnTo>
                  <a:cubicBezTo>
                    <a:pt x="20" y="123"/>
                    <a:pt x="18" y="131"/>
                    <a:pt x="18" y="134"/>
                  </a:cubicBezTo>
                  <a:cubicBezTo>
                    <a:pt x="18" y="148"/>
                    <a:pt x="31" y="158"/>
                    <a:pt x="49" y="158"/>
                  </a:cubicBezTo>
                  <a:cubicBezTo>
                    <a:pt x="79" y="158"/>
                    <a:pt x="97" y="125"/>
                    <a:pt x="97" y="120"/>
                  </a:cubicBezTo>
                  <a:cubicBezTo>
                    <a:pt x="97" y="116"/>
                    <a:pt x="93" y="116"/>
                    <a:pt x="92" y="116"/>
                  </a:cubicBezTo>
                  <a:cubicBezTo>
                    <a:pt x="88" y="116"/>
                    <a:pt x="87" y="117"/>
                    <a:pt x="86" y="120"/>
                  </a:cubicBezTo>
                  <a:cubicBezTo>
                    <a:pt x="78" y="138"/>
                    <a:pt x="62" y="150"/>
                    <a:pt x="49" y="150"/>
                  </a:cubicBezTo>
                  <a:cubicBezTo>
                    <a:pt x="42" y="150"/>
                    <a:pt x="39" y="144"/>
                    <a:pt x="39" y="137"/>
                  </a:cubicBezTo>
                  <a:cubicBezTo>
                    <a:pt x="39" y="133"/>
                    <a:pt x="39" y="132"/>
                    <a:pt x="40" y="130"/>
                  </a:cubicBezTo>
                  <a:lnTo>
                    <a:pt x="57" y="6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2" name="Freeform 228">
              <a:extLst>
                <a:ext uri="{FF2B5EF4-FFF2-40B4-BE49-F238E27FC236}">
                  <a16:creationId xmlns:a16="http://schemas.microsoft.com/office/drawing/2014/main" id="{32EB6A57-23FE-4576-99AF-4E7D88E41A1F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9971087" y="566738"/>
              <a:ext cx="136525" cy="161925"/>
            </a:xfrm>
            <a:custGeom>
              <a:avLst/>
              <a:gdLst>
                <a:gd name="T0" fmla="*/ 121 w 302"/>
                <a:gd name="T1" fmla="*/ 311 h 349"/>
                <a:gd name="T2" fmla="*/ 53 w 302"/>
                <a:gd name="T3" fmla="*/ 175 h 349"/>
                <a:gd name="T4" fmla="*/ 47 w 302"/>
                <a:gd name="T5" fmla="*/ 170 h 349"/>
                <a:gd name="T6" fmla="*/ 42 w 302"/>
                <a:gd name="T7" fmla="*/ 172 h 349"/>
                <a:gd name="T8" fmla="*/ 5 w 302"/>
                <a:gd name="T9" fmla="*/ 197 h 349"/>
                <a:gd name="T10" fmla="*/ 0 w 302"/>
                <a:gd name="T11" fmla="*/ 203 h 349"/>
                <a:gd name="T12" fmla="*/ 5 w 302"/>
                <a:gd name="T13" fmla="*/ 208 h 349"/>
                <a:gd name="T14" fmla="*/ 11 w 302"/>
                <a:gd name="T15" fmla="*/ 205 h 349"/>
                <a:gd name="T16" fmla="*/ 29 w 302"/>
                <a:gd name="T17" fmla="*/ 192 h 349"/>
                <a:gd name="T18" fmla="*/ 106 w 302"/>
                <a:gd name="T19" fmla="*/ 343 h 349"/>
                <a:gd name="T20" fmla="*/ 114 w 302"/>
                <a:gd name="T21" fmla="*/ 349 h 349"/>
                <a:gd name="T22" fmla="*/ 124 w 302"/>
                <a:gd name="T23" fmla="*/ 342 h 349"/>
                <a:gd name="T24" fmla="*/ 300 w 302"/>
                <a:gd name="T25" fmla="*/ 16 h 349"/>
                <a:gd name="T26" fmla="*/ 302 w 302"/>
                <a:gd name="T27" fmla="*/ 9 h 349"/>
                <a:gd name="T28" fmla="*/ 294 w 302"/>
                <a:gd name="T29" fmla="*/ 0 h 349"/>
                <a:gd name="T30" fmla="*/ 285 w 302"/>
                <a:gd name="T31" fmla="*/ 7 h 349"/>
                <a:gd name="T32" fmla="*/ 121 w 302"/>
                <a:gd name="T33" fmla="*/ 311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02" h="349">
                  <a:moveTo>
                    <a:pt x="121" y="311"/>
                  </a:moveTo>
                  <a:lnTo>
                    <a:pt x="53" y="175"/>
                  </a:lnTo>
                  <a:cubicBezTo>
                    <a:pt x="51" y="172"/>
                    <a:pt x="50" y="170"/>
                    <a:pt x="47" y="170"/>
                  </a:cubicBezTo>
                  <a:cubicBezTo>
                    <a:pt x="46" y="170"/>
                    <a:pt x="45" y="170"/>
                    <a:pt x="42" y="172"/>
                  </a:cubicBezTo>
                  <a:lnTo>
                    <a:pt x="5" y="197"/>
                  </a:lnTo>
                  <a:cubicBezTo>
                    <a:pt x="0" y="200"/>
                    <a:pt x="0" y="202"/>
                    <a:pt x="0" y="203"/>
                  </a:cubicBezTo>
                  <a:cubicBezTo>
                    <a:pt x="0" y="205"/>
                    <a:pt x="1" y="208"/>
                    <a:pt x="5" y="208"/>
                  </a:cubicBezTo>
                  <a:cubicBezTo>
                    <a:pt x="6" y="208"/>
                    <a:pt x="7" y="208"/>
                    <a:pt x="11" y="205"/>
                  </a:cubicBezTo>
                  <a:cubicBezTo>
                    <a:pt x="15" y="202"/>
                    <a:pt x="25" y="195"/>
                    <a:pt x="29" y="192"/>
                  </a:cubicBezTo>
                  <a:lnTo>
                    <a:pt x="106" y="343"/>
                  </a:lnTo>
                  <a:cubicBezTo>
                    <a:pt x="108" y="348"/>
                    <a:pt x="109" y="349"/>
                    <a:pt x="114" y="349"/>
                  </a:cubicBezTo>
                  <a:cubicBezTo>
                    <a:pt x="117" y="349"/>
                    <a:pt x="121" y="349"/>
                    <a:pt x="124" y="342"/>
                  </a:cubicBezTo>
                  <a:lnTo>
                    <a:pt x="300" y="16"/>
                  </a:lnTo>
                  <a:cubicBezTo>
                    <a:pt x="302" y="11"/>
                    <a:pt x="302" y="11"/>
                    <a:pt x="302" y="9"/>
                  </a:cubicBezTo>
                  <a:cubicBezTo>
                    <a:pt x="302" y="3"/>
                    <a:pt x="298" y="0"/>
                    <a:pt x="294" y="0"/>
                  </a:cubicBezTo>
                  <a:cubicBezTo>
                    <a:pt x="289" y="0"/>
                    <a:pt x="287" y="3"/>
                    <a:pt x="285" y="7"/>
                  </a:cubicBezTo>
                  <a:lnTo>
                    <a:pt x="121" y="3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4" name="Freeform 230">
              <a:extLst>
                <a:ext uri="{FF2B5EF4-FFF2-40B4-BE49-F238E27FC236}">
                  <a16:creationId xmlns:a16="http://schemas.microsoft.com/office/drawing/2014/main" id="{62655FB6-7180-4926-A21E-37FE66F6C3D5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10110787" y="646113"/>
              <a:ext cx="90487" cy="73025"/>
            </a:xfrm>
            <a:custGeom>
              <a:avLst/>
              <a:gdLst>
                <a:gd name="T0" fmla="*/ 132 w 203"/>
                <a:gd name="T1" fmla="*/ 97 h 157"/>
                <a:gd name="T2" fmla="*/ 126 w 203"/>
                <a:gd name="T3" fmla="*/ 118 h 157"/>
                <a:gd name="T4" fmla="*/ 84 w 203"/>
                <a:gd name="T5" fmla="*/ 147 h 157"/>
                <a:gd name="T6" fmla="*/ 60 w 203"/>
                <a:gd name="T7" fmla="*/ 118 h 157"/>
                <a:gd name="T8" fmla="*/ 79 w 203"/>
                <a:gd name="T9" fmla="*/ 48 h 157"/>
                <a:gd name="T10" fmla="*/ 84 w 203"/>
                <a:gd name="T11" fmla="*/ 30 h 157"/>
                <a:gd name="T12" fmla="*/ 51 w 203"/>
                <a:gd name="T13" fmla="*/ 0 h 157"/>
                <a:gd name="T14" fmla="*/ 0 w 203"/>
                <a:gd name="T15" fmla="*/ 53 h 157"/>
                <a:gd name="T16" fmla="*/ 6 w 203"/>
                <a:gd name="T17" fmla="*/ 58 h 157"/>
                <a:gd name="T18" fmla="*/ 13 w 203"/>
                <a:gd name="T19" fmla="*/ 52 h 157"/>
                <a:gd name="T20" fmla="*/ 50 w 203"/>
                <a:gd name="T21" fmla="*/ 10 h 157"/>
                <a:gd name="T22" fmla="*/ 59 w 203"/>
                <a:gd name="T23" fmla="*/ 22 h 157"/>
                <a:gd name="T24" fmla="*/ 52 w 203"/>
                <a:gd name="T25" fmla="*/ 45 h 157"/>
                <a:gd name="T26" fmla="*/ 34 w 203"/>
                <a:gd name="T27" fmla="*/ 113 h 157"/>
                <a:gd name="T28" fmla="*/ 47 w 203"/>
                <a:gd name="T29" fmla="*/ 146 h 157"/>
                <a:gd name="T30" fmla="*/ 82 w 203"/>
                <a:gd name="T31" fmla="*/ 157 h 157"/>
                <a:gd name="T32" fmla="*/ 128 w 203"/>
                <a:gd name="T33" fmla="*/ 134 h 157"/>
                <a:gd name="T34" fmla="*/ 163 w 203"/>
                <a:gd name="T35" fmla="*/ 157 h 157"/>
                <a:gd name="T36" fmla="*/ 190 w 203"/>
                <a:gd name="T37" fmla="*/ 139 h 157"/>
                <a:gd name="T38" fmla="*/ 203 w 203"/>
                <a:gd name="T39" fmla="*/ 104 h 157"/>
                <a:gd name="T40" fmla="*/ 197 w 203"/>
                <a:gd name="T41" fmla="*/ 99 h 157"/>
                <a:gd name="T42" fmla="*/ 189 w 203"/>
                <a:gd name="T43" fmla="*/ 110 h 157"/>
                <a:gd name="T44" fmla="*/ 164 w 203"/>
                <a:gd name="T45" fmla="*/ 147 h 157"/>
                <a:gd name="T46" fmla="*/ 153 w 203"/>
                <a:gd name="T47" fmla="*/ 130 h 157"/>
                <a:gd name="T48" fmla="*/ 158 w 203"/>
                <a:gd name="T49" fmla="*/ 103 h 157"/>
                <a:gd name="T50" fmla="*/ 165 w 203"/>
                <a:gd name="T51" fmla="*/ 71 h 157"/>
                <a:gd name="T52" fmla="*/ 173 w 203"/>
                <a:gd name="T53" fmla="*/ 40 h 157"/>
                <a:gd name="T54" fmla="*/ 179 w 203"/>
                <a:gd name="T55" fmla="*/ 15 h 157"/>
                <a:gd name="T56" fmla="*/ 168 w 203"/>
                <a:gd name="T57" fmla="*/ 3 h 157"/>
                <a:gd name="T58" fmla="*/ 150 w 203"/>
                <a:gd name="T59" fmla="*/ 25 h 157"/>
                <a:gd name="T60" fmla="*/ 132 w 203"/>
                <a:gd name="T61" fmla="*/ 9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3" h="157">
                  <a:moveTo>
                    <a:pt x="132" y="97"/>
                  </a:moveTo>
                  <a:cubicBezTo>
                    <a:pt x="130" y="104"/>
                    <a:pt x="127" y="117"/>
                    <a:pt x="126" y="118"/>
                  </a:cubicBezTo>
                  <a:cubicBezTo>
                    <a:pt x="119" y="129"/>
                    <a:pt x="105" y="147"/>
                    <a:pt x="84" y="147"/>
                  </a:cubicBezTo>
                  <a:cubicBezTo>
                    <a:pt x="60" y="147"/>
                    <a:pt x="60" y="125"/>
                    <a:pt x="60" y="118"/>
                  </a:cubicBezTo>
                  <a:cubicBezTo>
                    <a:pt x="60" y="98"/>
                    <a:pt x="70" y="73"/>
                    <a:pt x="79" y="48"/>
                  </a:cubicBezTo>
                  <a:cubicBezTo>
                    <a:pt x="82" y="41"/>
                    <a:pt x="84" y="35"/>
                    <a:pt x="84" y="30"/>
                  </a:cubicBezTo>
                  <a:cubicBezTo>
                    <a:pt x="84" y="12"/>
                    <a:pt x="69" y="0"/>
                    <a:pt x="51" y="0"/>
                  </a:cubicBezTo>
                  <a:cubicBezTo>
                    <a:pt x="16" y="0"/>
                    <a:pt x="0" y="48"/>
                    <a:pt x="0" y="53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2" y="56"/>
                    <a:pt x="13" y="52"/>
                  </a:cubicBezTo>
                  <a:cubicBezTo>
                    <a:pt x="21" y="24"/>
                    <a:pt x="36" y="10"/>
                    <a:pt x="50" y="10"/>
                  </a:cubicBezTo>
                  <a:cubicBezTo>
                    <a:pt x="56" y="10"/>
                    <a:pt x="59" y="13"/>
                    <a:pt x="59" y="22"/>
                  </a:cubicBezTo>
                  <a:cubicBezTo>
                    <a:pt x="59" y="30"/>
                    <a:pt x="56" y="37"/>
                    <a:pt x="52" y="45"/>
                  </a:cubicBezTo>
                  <a:cubicBezTo>
                    <a:pt x="34" y="93"/>
                    <a:pt x="34" y="103"/>
                    <a:pt x="34" y="113"/>
                  </a:cubicBezTo>
                  <a:cubicBezTo>
                    <a:pt x="34" y="119"/>
                    <a:pt x="34" y="135"/>
                    <a:pt x="47" y="146"/>
                  </a:cubicBezTo>
                  <a:cubicBezTo>
                    <a:pt x="57" y="154"/>
                    <a:pt x="70" y="157"/>
                    <a:pt x="82" y="157"/>
                  </a:cubicBezTo>
                  <a:cubicBezTo>
                    <a:pt x="104" y="157"/>
                    <a:pt x="116" y="145"/>
                    <a:pt x="128" y="134"/>
                  </a:cubicBezTo>
                  <a:cubicBezTo>
                    <a:pt x="135" y="156"/>
                    <a:pt x="159" y="157"/>
                    <a:pt x="163" y="157"/>
                  </a:cubicBezTo>
                  <a:cubicBezTo>
                    <a:pt x="175" y="157"/>
                    <a:pt x="184" y="150"/>
                    <a:pt x="190" y="139"/>
                  </a:cubicBezTo>
                  <a:cubicBezTo>
                    <a:pt x="198" y="125"/>
                    <a:pt x="203" y="105"/>
                    <a:pt x="203" y="104"/>
                  </a:cubicBezTo>
                  <a:cubicBezTo>
                    <a:pt x="203" y="99"/>
                    <a:pt x="198" y="99"/>
                    <a:pt x="197" y="99"/>
                  </a:cubicBezTo>
                  <a:cubicBezTo>
                    <a:pt x="192" y="99"/>
                    <a:pt x="192" y="101"/>
                    <a:pt x="189" y="110"/>
                  </a:cubicBezTo>
                  <a:cubicBezTo>
                    <a:pt x="185" y="126"/>
                    <a:pt x="179" y="147"/>
                    <a:pt x="164" y="147"/>
                  </a:cubicBezTo>
                  <a:cubicBezTo>
                    <a:pt x="155" y="147"/>
                    <a:pt x="153" y="139"/>
                    <a:pt x="153" y="130"/>
                  </a:cubicBezTo>
                  <a:cubicBezTo>
                    <a:pt x="153" y="124"/>
                    <a:pt x="155" y="112"/>
                    <a:pt x="158" y="103"/>
                  </a:cubicBezTo>
                  <a:cubicBezTo>
                    <a:pt x="160" y="93"/>
                    <a:pt x="164" y="79"/>
                    <a:pt x="165" y="71"/>
                  </a:cubicBezTo>
                  <a:lnTo>
                    <a:pt x="173" y="40"/>
                  </a:lnTo>
                  <a:cubicBezTo>
                    <a:pt x="176" y="32"/>
                    <a:pt x="179" y="16"/>
                    <a:pt x="179" y="15"/>
                  </a:cubicBezTo>
                  <a:cubicBezTo>
                    <a:pt x="179" y="8"/>
                    <a:pt x="174" y="3"/>
                    <a:pt x="168" y="3"/>
                  </a:cubicBezTo>
                  <a:cubicBezTo>
                    <a:pt x="155" y="3"/>
                    <a:pt x="153" y="13"/>
                    <a:pt x="150" y="25"/>
                  </a:cubicBezTo>
                  <a:lnTo>
                    <a:pt x="132" y="9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5" name="Freeform 231">
              <a:extLst>
                <a:ext uri="{FF2B5EF4-FFF2-40B4-BE49-F238E27FC236}">
                  <a16:creationId xmlns:a16="http://schemas.microsoft.com/office/drawing/2014/main" id="{435D523F-1675-4A95-B7C4-F1023E7C1141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10220325" y="595313"/>
              <a:ext cx="93662" cy="95250"/>
            </a:xfrm>
            <a:custGeom>
              <a:avLst/>
              <a:gdLst>
                <a:gd name="T0" fmla="*/ 110 w 206"/>
                <a:gd name="T1" fmla="*/ 111 h 207"/>
                <a:gd name="T2" fmla="*/ 197 w 206"/>
                <a:gd name="T3" fmla="*/ 111 h 207"/>
                <a:gd name="T4" fmla="*/ 206 w 206"/>
                <a:gd name="T5" fmla="*/ 104 h 207"/>
                <a:gd name="T6" fmla="*/ 197 w 206"/>
                <a:gd name="T7" fmla="*/ 97 h 207"/>
                <a:gd name="T8" fmla="*/ 110 w 206"/>
                <a:gd name="T9" fmla="*/ 97 h 207"/>
                <a:gd name="T10" fmla="*/ 110 w 206"/>
                <a:gd name="T11" fmla="*/ 10 h 207"/>
                <a:gd name="T12" fmla="*/ 103 w 206"/>
                <a:gd name="T13" fmla="*/ 0 h 207"/>
                <a:gd name="T14" fmla="*/ 96 w 206"/>
                <a:gd name="T15" fmla="*/ 10 h 207"/>
                <a:gd name="T16" fmla="*/ 96 w 206"/>
                <a:gd name="T17" fmla="*/ 97 h 207"/>
                <a:gd name="T18" fmla="*/ 10 w 206"/>
                <a:gd name="T19" fmla="*/ 97 h 207"/>
                <a:gd name="T20" fmla="*/ 0 w 206"/>
                <a:gd name="T21" fmla="*/ 104 h 207"/>
                <a:gd name="T22" fmla="*/ 10 w 206"/>
                <a:gd name="T23" fmla="*/ 111 h 207"/>
                <a:gd name="T24" fmla="*/ 96 w 206"/>
                <a:gd name="T25" fmla="*/ 111 h 207"/>
                <a:gd name="T26" fmla="*/ 96 w 206"/>
                <a:gd name="T27" fmla="*/ 197 h 207"/>
                <a:gd name="T28" fmla="*/ 103 w 206"/>
                <a:gd name="T29" fmla="*/ 207 h 207"/>
                <a:gd name="T30" fmla="*/ 110 w 206"/>
                <a:gd name="T31" fmla="*/ 197 h 207"/>
                <a:gd name="T32" fmla="*/ 110 w 206"/>
                <a:gd name="T33" fmla="*/ 111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6" h="207">
                  <a:moveTo>
                    <a:pt x="110" y="111"/>
                  </a:moveTo>
                  <a:lnTo>
                    <a:pt x="197" y="111"/>
                  </a:lnTo>
                  <a:cubicBezTo>
                    <a:pt x="200" y="111"/>
                    <a:pt x="206" y="111"/>
                    <a:pt x="206" y="104"/>
                  </a:cubicBezTo>
                  <a:cubicBezTo>
                    <a:pt x="206" y="97"/>
                    <a:pt x="200" y="97"/>
                    <a:pt x="197" y="97"/>
                  </a:cubicBezTo>
                  <a:lnTo>
                    <a:pt x="110" y="97"/>
                  </a:lnTo>
                  <a:lnTo>
                    <a:pt x="110" y="10"/>
                  </a:lnTo>
                  <a:cubicBezTo>
                    <a:pt x="110" y="7"/>
                    <a:pt x="110" y="0"/>
                    <a:pt x="103" y="0"/>
                  </a:cubicBezTo>
                  <a:cubicBezTo>
                    <a:pt x="96" y="0"/>
                    <a:pt x="96" y="7"/>
                    <a:pt x="96" y="10"/>
                  </a:cubicBezTo>
                  <a:lnTo>
                    <a:pt x="96" y="97"/>
                  </a:lnTo>
                  <a:lnTo>
                    <a:pt x="10" y="97"/>
                  </a:lnTo>
                  <a:cubicBezTo>
                    <a:pt x="6" y="97"/>
                    <a:pt x="0" y="97"/>
                    <a:pt x="0" y="104"/>
                  </a:cubicBezTo>
                  <a:cubicBezTo>
                    <a:pt x="0" y="111"/>
                    <a:pt x="6" y="111"/>
                    <a:pt x="10" y="111"/>
                  </a:cubicBezTo>
                  <a:lnTo>
                    <a:pt x="96" y="111"/>
                  </a:lnTo>
                  <a:lnTo>
                    <a:pt x="96" y="197"/>
                  </a:lnTo>
                  <a:cubicBezTo>
                    <a:pt x="96" y="201"/>
                    <a:pt x="96" y="207"/>
                    <a:pt x="103" y="207"/>
                  </a:cubicBezTo>
                  <a:cubicBezTo>
                    <a:pt x="110" y="207"/>
                    <a:pt x="110" y="201"/>
                    <a:pt x="110" y="197"/>
                  </a:cubicBezTo>
                  <a:lnTo>
                    <a:pt x="110" y="1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6" name="Freeform 232">
              <a:extLst>
                <a:ext uri="{FF2B5EF4-FFF2-40B4-BE49-F238E27FC236}">
                  <a16:creationId xmlns:a16="http://schemas.microsoft.com/office/drawing/2014/main" id="{57A7E8E5-A2E9-4DC3-AD0A-049A0707884E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10371137" y="336550"/>
              <a:ext cx="85725" cy="415926"/>
            </a:xfrm>
            <a:custGeom>
              <a:avLst/>
              <a:gdLst>
                <a:gd name="T0" fmla="*/ 190 w 190"/>
                <a:gd name="T1" fmla="*/ 448 h 897"/>
                <a:gd name="T2" fmla="*/ 58 w 190"/>
                <a:gd name="T3" fmla="*/ 41 h 897"/>
                <a:gd name="T4" fmla="*/ 21 w 190"/>
                <a:gd name="T5" fmla="*/ 3 h 897"/>
                <a:gd name="T6" fmla="*/ 10 w 190"/>
                <a:gd name="T7" fmla="*/ 0 h 897"/>
                <a:gd name="T8" fmla="*/ 0 w 190"/>
                <a:gd name="T9" fmla="*/ 5 h 897"/>
                <a:gd name="T10" fmla="*/ 3 w 190"/>
                <a:gd name="T11" fmla="*/ 10 h 897"/>
                <a:gd name="T12" fmla="*/ 78 w 190"/>
                <a:gd name="T13" fmla="*/ 110 h 897"/>
                <a:gd name="T14" fmla="*/ 152 w 190"/>
                <a:gd name="T15" fmla="*/ 448 h 897"/>
                <a:gd name="T16" fmla="*/ 2 w 190"/>
                <a:gd name="T17" fmla="*/ 888 h 897"/>
                <a:gd name="T18" fmla="*/ 0 w 190"/>
                <a:gd name="T19" fmla="*/ 892 h 897"/>
                <a:gd name="T20" fmla="*/ 10 w 190"/>
                <a:gd name="T21" fmla="*/ 897 h 897"/>
                <a:gd name="T22" fmla="*/ 22 w 190"/>
                <a:gd name="T23" fmla="*/ 893 h 897"/>
                <a:gd name="T24" fmla="*/ 157 w 190"/>
                <a:gd name="T25" fmla="*/ 678 h 897"/>
                <a:gd name="T26" fmla="*/ 190 w 190"/>
                <a:gd name="T27" fmla="*/ 448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897">
                  <a:moveTo>
                    <a:pt x="190" y="448"/>
                  </a:moveTo>
                  <a:cubicBezTo>
                    <a:pt x="190" y="305"/>
                    <a:pt x="156" y="153"/>
                    <a:pt x="58" y="41"/>
                  </a:cubicBezTo>
                  <a:cubicBezTo>
                    <a:pt x="51" y="33"/>
                    <a:pt x="33" y="13"/>
                    <a:pt x="21" y="3"/>
                  </a:cubicBezTo>
                  <a:cubicBezTo>
                    <a:pt x="17" y="0"/>
                    <a:pt x="16" y="0"/>
                    <a:pt x="10" y="0"/>
                  </a:cubicBezTo>
                  <a:cubicBezTo>
                    <a:pt x="5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7"/>
                    <a:pt x="47" y="55"/>
                    <a:pt x="78" y="110"/>
                  </a:cubicBezTo>
                  <a:cubicBezTo>
                    <a:pt x="132" y="205"/>
                    <a:pt x="152" y="329"/>
                    <a:pt x="152" y="448"/>
                  </a:cubicBezTo>
                  <a:cubicBezTo>
                    <a:pt x="152" y="665"/>
                    <a:pt x="92" y="797"/>
                    <a:pt x="2" y="888"/>
                  </a:cubicBezTo>
                  <a:cubicBezTo>
                    <a:pt x="1" y="889"/>
                    <a:pt x="0" y="891"/>
                    <a:pt x="0" y="892"/>
                  </a:cubicBezTo>
                  <a:cubicBezTo>
                    <a:pt x="0" y="897"/>
                    <a:pt x="5" y="897"/>
                    <a:pt x="10" y="897"/>
                  </a:cubicBezTo>
                  <a:cubicBezTo>
                    <a:pt x="16" y="897"/>
                    <a:pt x="17" y="897"/>
                    <a:pt x="22" y="893"/>
                  </a:cubicBezTo>
                  <a:cubicBezTo>
                    <a:pt x="69" y="852"/>
                    <a:pt x="123" y="783"/>
                    <a:pt x="157" y="678"/>
                  </a:cubicBezTo>
                  <a:cubicBezTo>
                    <a:pt x="179" y="609"/>
                    <a:pt x="190" y="529"/>
                    <a:pt x="190" y="44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7" name="Freeform 233">
              <a:extLst>
                <a:ext uri="{FF2B5EF4-FFF2-40B4-BE49-F238E27FC236}">
                  <a16:creationId xmlns:a16="http://schemas.microsoft.com/office/drawing/2014/main" id="{BC85481D-1EED-42BA-BB9E-4183E54A047B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10506075" y="336550"/>
              <a:ext cx="85725" cy="415926"/>
            </a:xfrm>
            <a:custGeom>
              <a:avLst/>
              <a:gdLst>
                <a:gd name="T0" fmla="*/ 189 w 189"/>
                <a:gd name="T1" fmla="*/ 448 h 897"/>
                <a:gd name="T2" fmla="*/ 58 w 189"/>
                <a:gd name="T3" fmla="*/ 41 h 897"/>
                <a:gd name="T4" fmla="*/ 20 w 189"/>
                <a:gd name="T5" fmla="*/ 3 h 897"/>
                <a:gd name="T6" fmla="*/ 9 w 189"/>
                <a:gd name="T7" fmla="*/ 0 h 897"/>
                <a:gd name="T8" fmla="*/ 0 w 189"/>
                <a:gd name="T9" fmla="*/ 5 h 897"/>
                <a:gd name="T10" fmla="*/ 3 w 189"/>
                <a:gd name="T11" fmla="*/ 10 h 897"/>
                <a:gd name="T12" fmla="*/ 78 w 189"/>
                <a:gd name="T13" fmla="*/ 110 h 897"/>
                <a:gd name="T14" fmla="*/ 151 w 189"/>
                <a:gd name="T15" fmla="*/ 448 h 897"/>
                <a:gd name="T16" fmla="*/ 2 w 189"/>
                <a:gd name="T17" fmla="*/ 888 h 897"/>
                <a:gd name="T18" fmla="*/ 0 w 189"/>
                <a:gd name="T19" fmla="*/ 892 h 897"/>
                <a:gd name="T20" fmla="*/ 9 w 189"/>
                <a:gd name="T21" fmla="*/ 897 h 897"/>
                <a:gd name="T22" fmla="*/ 21 w 189"/>
                <a:gd name="T23" fmla="*/ 893 h 897"/>
                <a:gd name="T24" fmla="*/ 156 w 189"/>
                <a:gd name="T25" fmla="*/ 678 h 897"/>
                <a:gd name="T26" fmla="*/ 189 w 189"/>
                <a:gd name="T27" fmla="*/ 448 h 8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9" h="897">
                  <a:moveTo>
                    <a:pt x="189" y="448"/>
                  </a:moveTo>
                  <a:cubicBezTo>
                    <a:pt x="189" y="305"/>
                    <a:pt x="156" y="153"/>
                    <a:pt x="58" y="41"/>
                  </a:cubicBezTo>
                  <a:cubicBezTo>
                    <a:pt x="51" y="33"/>
                    <a:pt x="32" y="13"/>
                    <a:pt x="20" y="3"/>
                  </a:cubicBezTo>
                  <a:cubicBezTo>
                    <a:pt x="17" y="0"/>
                    <a:pt x="16" y="0"/>
                    <a:pt x="9" y="0"/>
                  </a:cubicBezTo>
                  <a:cubicBezTo>
                    <a:pt x="4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7"/>
                    <a:pt x="47" y="55"/>
                    <a:pt x="78" y="110"/>
                  </a:cubicBezTo>
                  <a:cubicBezTo>
                    <a:pt x="131" y="205"/>
                    <a:pt x="151" y="329"/>
                    <a:pt x="151" y="448"/>
                  </a:cubicBezTo>
                  <a:cubicBezTo>
                    <a:pt x="151" y="665"/>
                    <a:pt x="92" y="797"/>
                    <a:pt x="2" y="888"/>
                  </a:cubicBezTo>
                  <a:cubicBezTo>
                    <a:pt x="1" y="889"/>
                    <a:pt x="0" y="891"/>
                    <a:pt x="0" y="892"/>
                  </a:cubicBezTo>
                  <a:cubicBezTo>
                    <a:pt x="0" y="897"/>
                    <a:pt x="4" y="897"/>
                    <a:pt x="9" y="897"/>
                  </a:cubicBezTo>
                  <a:cubicBezTo>
                    <a:pt x="16" y="897"/>
                    <a:pt x="17" y="897"/>
                    <a:pt x="21" y="893"/>
                  </a:cubicBezTo>
                  <a:cubicBezTo>
                    <a:pt x="69" y="852"/>
                    <a:pt x="122" y="783"/>
                    <a:pt x="156" y="678"/>
                  </a:cubicBezTo>
                  <a:cubicBezTo>
                    <a:pt x="178" y="609"/>
                    <a:pt x="189" y="529"/>
                    <a:pt x="189" y="448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8" name="Freeform 234">
              <a:extLst>
                <a:ext uri="{FF2B5EF4-FFF2-40B4-BE49-F238E27FC236}">
                  <a16:creationId xmlns:a16="http://schemas.microsoft.com/office/drawing/2014/main" id="{35418D1F-C8E2-4466-A8F1-0A4D33286C5E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10694987" y="466725"/>
              <a:ext cx="149225" cy="155575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7 h 332"/>
                <a:gd name="T12" fmla="*/ 166 w 331"/>
                <a:gd name="T13" fmla="*/ 0 h 332"/>
                <a:gd name="T14" fmla="*/ 156 w 331"/>
                <a:gd name="T15" fmla="*/ 17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6 h 332"/>
                <a:gd name="T28" fmla="*/ 166 w 331"/>
                <a:gd name="T29" fmla="*/ 332 h 332"/>
                <a:gd name="T30" fmla="*/ 176 w 331"/>
                <a:gd name="T31" fmla="*/ 316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7"/>
                  </a:lnTo>
                  <a:cubicBezTo>
                    <a:pt x="176" y="10"/>
                    <a:pt x="176" y="0"/>
                    <a:pt x="166" y="0"/>
                  </a:cubicBezTo>
                  <a:cubicBezTo>
                    <a:pt x="156" y="0"/>
                    <a:pt x="156" y="10"/>
                    <a:pt x="156" y="17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9" name="Freeform 235">
              <a:extLst>
                <a:ext uri="{FF2B5EF4-FFF2-40B4-BE49-F238E27FC236}">
                  <a16:creationId xmlns:a16="http://schemas.microsoft.com/office/drawing/2014/main" id="{21B16F43-70B5-4A5F-9409-C0EE6E3B0E38}"/>
                </a:ext>
              </a:extLst>
            </p:cNvPr>
            <p:cNvSpPr>
              <a:spLocks noEditPoints="1"/>
            </p:cNvSpPr>
            <p:nvPr>
              <p:custDataLst>
                <p:tags r:id="rId44"/>
              </p:custDataLst>
            </p:nvPr>
          </p:nvSpPr>
          <p:spPr bwMode="auto">
            <a:xfrm>
              <a:off x="10917237" y="500063"/>
              <a:ext cx="85725" cy="104775"/>
            </a:xfrm>
            <a:custGeom>
              <a:avLst/>
              <a:gdLst>
                <a:gd name="T0" fmla="*/ 70 w 192"/>
                <a:gd name="T1" fmla="*/ 105 h 226"/>
                <a:gd name="T2" fmla="*/ 147 w 192"/>
                <a:gd name="T3" fmla="*/ 93 h 226"/>
                <a:gd name="T4" fmla="*/ 184 w 192"/>
                <a:gd name="T5" fmla="*/ 42 h 226"/>
                <a:gd name="T6" fmla="*/ 131 w 192"/>
                <a:gd name="T7" fmla="*/ 0 h 226"/>
                <a:gd name="T8" fmla="*/ 0 w 192"/>
                <a:gd name="T9" fmla="*/ 135 h 226"/>
                <a:gd name="T10" fmla="*/ 78 w 192"/>
                <a:gd name="T11" fmla="*/ 226 h 226"/>
                <a:gd name="T12" fmla="*/ 192 w 192"/>
                <a:gd name="T13" fmla="*/ 167 h 226"/>
                <a:gd name="T14" fmla="*/ 186 w 192"/>
                <a:gd name="T15" fmla="*/ 160 h 226"/>
                <a:gd name="T16" fmla="*/ 179 w 192"/>
                <a:gd name="T17" fmla="*/ 165 h 226"/>
                <a:gd name="T18" fmla="*/ 79 w 192"/>
                <a:gd name="T19" fmla="*/ 215 h 226"/>
                <a:gd name="T20" fmla="*/ 36 w 192"/>
                <a:gd name="T21" fmla="*/ 157 h 226"/>
                <a:gd name="T22" fmla="*/ 44 w 192"/>
                <a:gd name="T23" fmla="*/ 105 h 226"/>
                <a:gd name="T24" fmla="*/ 70 w 192"/>
                <a:gd name="T25" fmla="*/ 105 h 226"/>
                <a:gd name="T26" fmla="*/ 47 w 192"/>
                <a:gd name="T27" fmla="*/ 94 h 226"/>
                <a:gd name="T28" fmla="*/ 131 w 192"/>
                <a:gd name="T29" fmla="*/ 11 h 226"/>
                <a:gd name="T30" fmla="*/ 168 w 192"/>
                <a:gd name="T31" fmla="*/ 42 h 226"/>
                <a:gd name="T32" fmla="*/ 67 w 192"/>
                <a:gd name="T33" fmla="*/ 94 h 226"/>
                <a:gd name="T34" fmla="*/ 47 w 192"/>
                <a:gd name="T35" fmla="*/ 9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2" h="226">
                  <a:moveTo>
                    <a:pt x="70" y="105"/>
                  </a:moveTo>
                  <a:cubicBezTo>
                    <a:pt x="85" y="105"/>
                    <a:pt x="122" y="104"/>
                    <a:pt x="147" y="93"/>
                  </a:cubicBezTo>
                  <a:cubicBezTo>
                    <a:pt x="182" y="78"/>
                    <a:pt x="184" y="49"/>
                    <a:pt x="184" y="42"/>
                  </a:cubicBezTo>
                  <a:cubicBezTo>
                    <a:pt x="184" y="20"/>
                    <a:pt x="165" y="0"/>
                    <a:pt x="131" y="0"/>
                  </a:cubicBezTo>
                  <a:cubicBezTo>
                    <a:pt x="75" y="0"/>
                    <a:pt x="0" y="48"/>
                    <a:pt x="0" y="135"/>
                  </a:cubicBezTo>
                  <a:cubicBezTo>
                    <a:pt x="0" y="186"/>
                    <a:pt x="30" y="226"/>
                    <a:pt x="78" y="226"/>
                  </a:cubicBezTo>
                  <a:cubicBezTo>
                    <a:pt x="150" y="226"/>
                    <a:pt x="192" y="173"/>
                    <a:pt x="192" y="167"/>
                  </a:cubicBezTo>
                  <a:cubicBezTo>
                    <a:pt x="192" y="164"/>
                    <a:pt x="189" y="160"/>
                    <a:pt x="186" y="160"/>
                  </a:cubicBezTo>
                  <a:cubicBezTo>
                    <a:pt x="183" y="160"/>
                    <a:pt x="182" y="161"/>
                    <a:pt x="179" y="165"/>
                  </a:cubicBezTo>
                  <a:cubicBezTo>
                    <a:pt x="140" y="215"/>
                    <a:pt x="85" y="215"/>
                    <a:pt x="79" y="215"/>
                  </a:cubicBezTo>
                  <a:cubicBezTo>
                    <a:pt x="41" y="215"/>
                    <a:pt x="36" y="173"/>
                    <a:pt x="36" y="157"/>
                  </a:cubicBezTo>
                  <a:cubicBezTo>
                    <a:pt x="36" y="151"/>
                    <a:pt x="37" y="135"/>
                    <a:pt x="44" y="105"/>
                  </a:cubicBezTo>
                  <a:lnTo>
                    <a:pt x="70" y="105"/>
                  </a:lnTo>
                  <a:close/>
                  <a:moveTo>
                    <a:pt x="47" y="94"/>
                  </a:moveTo>
                  <a:cubicBezTo>
                    <a:pt x="66" y="18"/>
                    <a:pt x="118" y="11"/>
                    <a:pt x="131" y="11"/>
                  </a:cubicBezTo>
                  <a:cubicBezTo>
                    <a:pt x="154" y="11"/>
                    <a:pt x="168" y="25"/>
                    <a:pt x="168" y="42"/>
                  </a:cubicBezTo>
                  <a:cubicBezTo>
                    <a:pt x="168" y="94"/>
                    <a:pt x="88" y="94"/>
                    <a:pt x="67" y="94"/>
                  </a:cubicBezTo>
                  <a:lnTo>
                    <a:pt x="47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0" name="Freeform 236">
              <a:extLst>
                <a:ext uri="{FF2B5EF4-FFF2-40B4-BE49-F238E27FC236}">
                  <a16:creationId xmlns:a16="http://schemas.microsoft.com/office/drawing/2014/main" id="{FBA49DD2-9E48-4590-8395-69E86761E1D5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11028362" y="474663"/>
              <a:ext cx="106362" cy="7938"/>
            </a:xfrm>
            <a:custGeom>
              <a:avLst/>
              <a:gdLst>
                <a:gd name="T0" fmla="*/ 222 w 236"/>
                <a:gd name="T1" fmla="*/ 17 h 17"/>
                <a:gd name="T2" fmla="*/ 236 w 236"/>
                <a:gd name="T3" fmla="*/ 9 h 17"/>
                <a:gd name="T4" fmla="*/ 222 w 236"/>
                <a:gd name="T5" fmla="*/ 0 h 17"/>
                <a:gd name="T6" fmla="*/ 14 w 236"/>
                <a:gd name="T7" fmla="*/ 0 h 17"/>
                <a:gd name="T8" fmla="*/ 0 w 236"/>
                <a:gd name="T9" fmla="*/ 9 h 17"/>
                <a:gd name="T10" fmla="*/ 14 w 236"/>
                <a:gd name="T11" fmla="*/ 17 h 17"/>
                <a:gd name="T12" fmla="*/ 222 w 236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7">
                  <a:moveTo>
                    <a:pt x="222" y="17"/>
                  </a:moveTo>
                  <a:cubicBezTo>
                    <a:pt x="227" y="17"/>
                    <a:pt x="236" y="17"/>
                    <a:pt x="236" y="9"/>
                  </a:cubicBezTo>
                  <a:cubicBezTo>
                    <a:pt x="236" y="0"/>
                    <a:pt x="228" y="0"/>
                    <a:pt x="222" y="0"/>
                  </a:cubicBezTo>
                  <a:lnTo>
                    <a:pt x="14" y="0"/>
                  </a:lnTo>
                  <a:cubicBezTo>
                    <a:pt x="8" y="0"/>
                    <a:pt x="0" y="0"/>
                    <a:pt x="0" y="9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22" y="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1" name="Freeform 237">
              <a:extLst>
                <a:ext uri="{FF2B5EF4-FFF2-40B4-BE49-F238E27FC236}">
                  <a16:creationId xmlns:a16="http://schemas.microsoft.com/office/drawing/2014/main" id="{950A452F-7380-4642-BC7D-9BC28103EA5F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11158537" y="417513"/>
              <a:ext cx="52387" cy="103188"/>
            </a:xfrm>
            <a:custGeom>
              <a:avLst/>
              <a:gdLst>
                <a:gd name="T0" fmla="*/ 71 w 118"/>
                <a:gd name="T1" fmla="*/ 80 h 222"/>
                <a:gd name="T2" fmla="*/ 107 w 118"/>
                <a:gd name="T3" fmla="*/ 80 h 222"/>
                <a:gd name="T4" fmla="*/ 118 w 118"/>
                <a:gd name="T5" fmla="*/ 73 h 222"/>
                <a:gd name="T6" fmla="*/ 108 w 118"/>
                <a:gd name="T7" fmla="*/ 68 h 222"/>
                <a:gd name="T8" fmla="*/ 74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1 w 118"/>
                <a:gd name="T25" fmla="*/ 80 h 222"/>
                <a:gd name="T26" fmla="*/ 44 w 118"/>
                <a:gd name="T27" fmla="*/ 80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0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0"/>
                  </a:moveTo>
                  <a:lnTo>
                    <a:pt x="107" y="80"/>
                  </a:lnTo>
                  <a:cubicBezTo>
                    <a:pt x="114" y="80"/>
                    <a:pt x="118" y="80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8" y="15"/>
                    <a:pt x="88" y="13"/>
                    <a:pt x="88" y="11"/>
                  </a:cubicBezTo>
                  <a:cubicBezTo>
                    <a:pt x="88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0"/>
                    <a:pt x="4" y="80"/>
                    <a:pt x="11" y="80"/>
                  </a:cubicBezTo>
                  <a:lnTo>
                    <a:pt x="44" y="80"/>
                  </a:lnTo>
                  <a:lnTo>
                    <a:pt x="23" y="163"/>
                  </a:lnTo>
                  <a:cubicBezTo>
                    <a:pt x="21" y="171"/>
                    <a:pt x="18" y="184"/>
                    <a:pt x="18" y="189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4"/>
                    <a:pt x="103" y="170"/>
                  </a:cubicBezTo>
                  <a:cubicBezTo>
                    <a:pt x="93" y="192"/>
                    <a:pt x="76" y="212"/>
                    <a:pt x="56" y="212"/>
                  </a:cubicBezTo>
                  <a:cubicBezTo>
                    <a:pt x="49" y="212"/>
                    <a:pt x="44" y="207"/>
                    <a:pt x="44" y="195"/>
                  </a:cubicBezTo>
                  <a:cubicBezTo>
                    <a:pt x="44" y="191"/>
                    <a:pt x="46" y="184"/>
                    <a:pt x="46" y="181"/>
                  </a:cubicBezTo>
                  <a:lnTo>
                    <a:pt x="71" y="8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2" name="Freeform 238">
              <a:extLst>
                <a:ext uri="{FF2B5EF4-FFF2-40B4-BE49-F238E27FC236}">
                  <a16:creationId xmlns:a16="http://schemas.microsoft.com/office/drawing/2014/main" id="{5633D3BD-2D85-473D-A429-E665B67675E5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11299825" y="539750"/>
              <a:ext cx="138112" cy="9525"/>
            </a:xfrm>
            <a:custGeom>
              <a:avLst/>
              <a:gdLst>
                <a:gd name="T0" fmla="*/ 287 w 305"/>
                <a:gd name="T1" fmla="*/ 20 h 20"/>
                <a:gd name="T2" fmla="*/ 305 w 305"/>
                <a:gd name="T3" fmla="*/ 10 h 20"/>
                <a:gd name="T4" fmla="*/ 287 w 305"/>
                <a:gd name="T5" fmla="*/ 0 h 20"/>
                <a:gd name="T6" fmla="*/ 17 w 305"/>
                <a:gd name="T7" fmla="*/ 0 h 20"/>
                <a:gd name="T8" fmla="*/ 0 w 305"/>
                <a:gd name="T9" fmla="*/ 10 h 20"/>
                <a:gd name="T10" fmla="*/ 17 w 305"/>
                <a:gd name="T11" fmla="*/ 20 h 20"/>
                <a:gd name="T12" fmla="*/ 287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7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7" y="0"/>
                  </a:cubicBezTo>
                  <a:lnTo>
                    <a:pt x="17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3" name="Freeform 239">
              <a:extLst>
                <a:ext uri="{FF2B5EF4-FFF2-40B4-BE49-F238E27FC236}">
                  <a16:creationId xmlns:a16="http://schemas.microsoft.com/office/drawing/2014/main" id="{CEF07CD8-E1D8-4FF3-9FA9-0BBFBCE1F2B2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11525250" y="447675"/>
              <a:ext cx="74612" cy="155575"/>
            </a:xfrm>
            <a:custGeom>
              <a:avLst/>
              <a:gdLst>
                <a:gd name="T0" fmla="*/ 102 w 165"/>
                <a:gd name="T1" fmla="*/ 13 h 332"/>
                <a:gd name="T2" fmla="*/ 91 w 165"/>
                <a:gd name="T3" fmla="*/ 0 h 332"/>
                <a:gd name="T4" fmla="*/ 0 w 165"/>
                <a:gd name="T5" fmla="*/ 32 h 332"/>
                <a:gd name="T6" fmla="*/ 0 w 165"/>
                <a:gd name="T7" fmla="*/ 47 h 332"/>
                <a:gd name="T8" fmla="*/ 65 w 165"/>
                <a:gd name="T9" fmla="*/ 34 h 332"/>
                <a:gd name="T10" fmla="*/ 65 w 165"/>
                <a:gd name="T11" fmla="*/ 293 h 332"/>
                <a:gd name="T12" fmla="*/ 19 w 165"/>
                <a:gd name="T13" fmla="*/ 317 h 332"/>
                <a:gd name="T14" fmla="*/ 3 w 165"/>
                <a:gd name="T15" fmla="*/ 317 h 332"/>
                <a:gd name="T16" fmla="*/ 3 w 165"/>
                <a:gd name="T17" fmla="*/ 332 h 332"/>
                <a:gd name="T18" fmla="*/ 84 w 165"/>
                <a:gd name="T19" fmla="*/ 331 h 332"/>
                <a:gd name="T20" fmla="*/ 165 w 165"/>
                <a:gd name="T21" fmla="*/ 332 h 332"/>
                <a:gd name="T22" fmla="*/ 165 w 165"/>
                <a:gd name="T23" fmla="*/ 317 h 332"/>
                <a:gd name="T24" fmla="*/ 149 w 165"/>
                <a:gd name="T25" fmla="*/ 317 h 332"/>
                <a:gd name="T26" fmla="*/ 102 w 165"/>
                <a:gd name="T27" fmla="*/ 293 h 332"/>
                <a:gd name="T28" fmla="*/ 102 w 165"/>
                <a:gd name="T29" fmla="*/ 13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5" h="332">
                  <a:moveTo>
                    <a:pt x="102" y="13"/>
                  </a:moveTo>
                  <a:cubicBezTo>
                    <a:pt x="102" y="1"/>
                    <a:pt x="102" y="0"/>
                    <a:pt x="91" y="0"/>
                  </a:cubicBezTo>
                  <a:cubicBezTo>
                    <a:pt x="60" y="32"/>
                    <a:pt x="16" y="32"/>
                    <a:pt x="0" y="32"/>
                  </a:cubicBezTo>
                  <a:lnTo>
                    <a:pt x="0" y="47"/>
                  </a:lnTo>
                  <a:cubicBezTo>
                    <a:pt x="10" y="47"/>
                    <a:pt x="40" y="47"/>
                    <a:pt x="65" y="34"/>
                  </a:cubicBezTo>
                  <a:lnTo>
                    <a:pt x="65" y="293"/>
                  </a:lnTo>
                  <a:cubicBezTo>
                    <a:pt x="65" y="311"/>
                    <a:pt x="64" y="317"/>
                    <a:pt x="19" y="317"/>
                  </a:cubicBezTo>
                  <a:lnTo>
                    <a:pt x="3" y="317"/>
                  </a:lnTo>
                  <a:lnTo>
                    <a:pt x="3" y="332"/>
                  </a:lnTo>
                  <a:cubicBezTo>
                    <a:pt x="21" y="331"/>
                    <a:pt x="64" y="331"/>
                    <a:pt x="84" y="331"/>
                  </a:cubicBezTo>
                  <a:cubicBezTo>
                    <a:pt x="104" y="331"/>
                    <a:pt x="147" y="331"/>
                    <a:pt x="165" y="332"/>
                  </a:cubicBezTo>
                  <a:lnTo>
                    <a:pt x="165" y="317"/>
                  </a:lnTo>
                  <a:lnTo>
                    <a:pt x="149" y="317"/>
                  </a:lnTo>
                  <a:cubicBezTo>
                    <a:pt x="104" y="317"/>
                    <a:pt x="102" y="311"/>
                    <a:pt x="102" y="293"/>
                  </a:cubicBezTo>
                  <a:lnTo>
                    <a:pt x="102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5" name="Freeform 241">
              <a:extLst>
                <a:ext uri="{FF2B5EF4-FFF2-40B4-BE49-F238E27FC236}">
                  <a16:creationId xmlns:a16="http://schemas.microsoft.com/office/drawing/2014/main" id="{E4A6F6EA-53B7-4AFA-8882-567EC2884237}"/>
                </a:ext>
              </a:extLst>
            </p:cNvPr>
            <p:cNvSpPr>
              <a:spLocks noEditPoints="1"/>
            </p:cNvSpPr>
            <p:nvPr>
              <p:custDataLst>
                <p:tags r:id="rId49"/>
              </p:custDataLst>
            </p:nvPr>
          </p:nvSpPr>
          <p:spPr bwMode="auto">
            <a:xfrm>
              <a:off x="8718550" y="847726"/>
              <a:ext cx="93662" cy="158750"/>
            </a:xfrm>
            <a:custGeom>
              <a:avLst/>
              <a:gdLst>
                <a:gd name="T0" fmla="*/ 45 w 207"/>
                <a:gd name="T1" fmla="*/ 168 h 343"/>
                <a:gd name="T2" fmla="*/ 45 w 207"/>
                <a:gd name="T3" fmla="*/ 156 h 343"/>
                <a:gd name="T4" fmla="*/ 132 w 207"/>
                <a:gd name="T5" fmla="*/ 12 h 343"/>
                <a:gd name="T6" fmla="*/ 176 w 207"/>
                <a:gd name="T7" fmla="*/ 32 h 343"/>
                <a:gd name="T8" fmla="*/ 148 w 207"/>
                <a:gd name="T9" fmla="*/ 55 h 343"/>
                <a:gd name="T10" fmla="*/ 171 w 207"/>
                <a:gd name="T11" fmla="*/ 78 h 343"/>
                <a:gd name="T12" fmla="*/ 194 w 207"/>
                <a:gd name="T13" fmla="*/ 54 h 343"/>
                <a:gd name="T14" fmla="*/ 131 w 207"/>
                <a:gd name="T15" fmla="*/ 0 h 343"/>
                <a:gd name="T16" fmla="*/ 0 w 207"/>
                <a:gd name="T17" fmla="*/ 174 h 343"/>
                <a:gd name="T18" fmla="*/ 104 w 207"/>
                <a:gd name="T19" fmla="*/ 343 h 343"/>
                <a:gd name="T20" fmla="*/ 207 w 207"/>
                <a:gd name="T21" fmla="*/ 230 h 343"/>
                <a:gd name="T22" fmla="*/ 107 w 207"/>
                <a:gd name="T23" fmla="*/ 119 h 343"/>
                <a:gd name="T24" fmla="*/ 45 w 207"/>
                <a:gd name="T25" fmla="*/ 168 h 343"/>
                <a:gd name="T26" fmla="*/ 104 w 207"/>
                <a:gd name="T27" fmla="*/ 329 h 343"/>
                <a:gd name="T28" fmla="*/ 55 w 207"/>
                <a:gd name="T29" fmla="*/ 292 h 343"/>
                <a:gd name="T30" fmla="*/ 46 w 207"/>
                <a:gd name="T31" fmla="*/ 219 h 343"/>
                <a:gd name="T32" fmla="*/ 107 w 207"/>
                <a:gd name="T33" fmla="*/ 131 h 343"/>
                <a:gd name="T34" fmla="*/ 153 w 207"/>
                <a:gd name="T35" fmla="*/ 161 h 343"/>
                <a:gd name="T36" fmla="*/ 162 w 207"/>
                <a:gd name="T37" fmla="*/ 230 h 343"/>
                <a:gd name="T38" fmla="*/ 153 w 207"/>
                <a:gd name="T39" fmla="*/ 297 h 343"/>
                <a:gd name="T40" fmla="*/ 104 w 207"/>
                <a:gd name="T41" fmla="*/ 329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7" h="343">
                  <a:moveTo>
                    <a:pt x="45" y="168"/>
                  </a:moveTo>
                  <a:lnTo>
                    <a:pt x="45" y="156"/>
                  </a:lnTo>
                  <a:cubicBezTo>
                    <a:pt x="45" y="30"/>
                    <a:pt x="107" y="12"/>
                    <a:pt x="132" y="12"/>
                  </a:cubicBezTo>
                  <a:cubicBezTo>
                    <a:pt x="144" y="12"/>
                    <a:pt x="165" y="15"/>
                    <a:pt x="176" y="32"/>
                  </a:cubicBezTo>
                  <a:cubicBezTo>
                    <a:pt x="168" y="32"/>
                    <a:pt x="148" y="32"/>
                    <a:pt x="148" y="55"/>
                  </a:cubicBezTo>
                  <a:cubicBezTo>
                    <a:pt x="148" y="70"/>
                    <a:pt x="160" y="78"/>
                    <a:pt x="171" y="78"/>
                  </a:cubicBezTo>
                  <a:cubicBezTo>
                    <a:pt x="179" y="78"/>
                    <a:pt x="194" y="73"/>
                    <a:pt x="194" y="54"/>
                  </a:cubicBezTo>
                  <a:cubicBezTo>
                    <a:pt x="194" y="24"/>
                    <a:pt x="172" y="0"/>
                    <a:pt x="131" y="0"/>
                  </a:cubicBezTo>
                  <a:cubicBezTo>
                    <a:pt x="67" y="0"/>
                    <a:pt x="0" y="64"/>
                    <a:pt x="0" y="174"/>
                  </a:cubicBezTo>
                  <a:cubicBezTo>
                    <a:pt x="0" y="308"/>
                    <a:pt x="58" y="343"/>
                    <a:pt x="104" y="343"/>
                  </a:cubicBezTo>
                  <a:cubicBezTo>
                    <a:pt x="159" y="343"/>
                    <a:pt x="207" y="296"/>
                    <a:pt x="207" y="230"/>
                  </a:cubicBezTo>
                  <a:cubicBezTo>
                    <a:pt x="207" y="167"/>
                    <a:pt x="162" y="119"/>
                    <a:pt x="107" y="119"/>
                  </a:cubicBezTo>
                  <a:cubicBezTo>
                    <a:pt x="73" y="119"/>
                    <a:pt x="55" y="144"/>
                    <a:pt x="45" y="168"/>
                  </a:cubicBezTo>
                  <a:close/>
                  <a:moveTo>
                    <a:pt x="104" y="329"/>
                  </a:moveTo>
                  <a:cubicBezTo>
                    <a:pt x="73" y="329"/>
                    <a:pt x="58" y="299"/>
                    <a:pt x="55" y="292"/>
                  </a:cubicBezTo>
                  <a:cubicBezTo>
                    <a:pt x="46" y="268"/>
                    <a:pt x="46" y="228"/>
                    <a:pt x="46" y="219"/>
                  </a:cubicBezTo>
                  <a:cubicBezTo>
                    <a:pt x="46" y="180"/>
                    <a:pt x="62" y="131"/>
                    <a:pt x="107" y="131"/>
                  </a:cubicBezTo>
                  <a:cubicBezTo>
                    <a:pt x="115" y="131"/>
                    <a:pt x="137" y="131"/>
                    <a:pt x="153" y="161"/>
                  </a:cubicBezTo>
                  <a:cubicBezTo>
                    <a:pt x="162" y="180"/>
                    <a:pt x="162" y="205"/>
                    <a:pt x="162" y="230"/>
                  </a:cubicBezTo>
                  <a:cubicBezTo>
                    <a:pt x="162" y="254"/>
                    <a:pt x="162" y="279"/>
                    <a:pt x="153" y="297"/>
                  </a:cubicBezTo>
                  <a:cubicBezTo>
                    <a:pt x="138" y="327"/>
                    <a:pt x="116" y="329"/>
                    <a:pt x="104" y="32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6" name="Freeform 242">
              <a:extLst>
                <a:ext uri="{FF2B5EF4-FFF2-40B4-BE49-F238E27FC236}">
                  <a16:creationId xmlns:a16="http://schemas.microsoft.com/office/drawing/2014/main" id="{7430CA8C-55A2-409F-A294-3784272C6147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8826500" y="901701"/>
              <a:ext cx="122237" cy="103188"/>
            </a:xfrm>
            <a:custGeom>
              <a:avLst/>
              <a:gdLst>
                <a:gd name="T0" fmla="*/ 119 w 270"/>
                <a:gd name="T1" fmla="*/ 29 h 221"/>
                <a:gd name="T2" fmla="*/ 175 w 270"/>
                <a:gd name="T3" fmla="*/ 29 h 221"/>
                <a:gd name="T4" fmla="*/ 155 w 270"/>
                <a:gd name="T5" fmla="*/ 158 h 221"/>
                <a:gd name="T6" fmla="*/ 159 w 270"/>
                <a:gd name="T7" fmla="*/ 196 h 221"/>
                <a:gd name="T8" fmla="*/ 176 w 270"/>
                <a:gd name="T9" fmla="*/ 221 h 221"/>
                <a:gd name="T10" fmla="*/ 197 w 270"/>
                <a:gd name="T11" fmla="*/ 202 h 221"/>
                <a:gd name="T12" fmla="*/ 194 w 270"/>
                <a:gd name="T13" fmla="*/ 191 h 221"/>
                <a:gd name="T14" fmla="*/ 179 w 270"/>
                <a:gd name="T15" fmla="*/ 108 h 221"/>
                <a:gd name="T16" fmla="*/ 188 w 270"/>
                <a:gd name="T17" fmla="*/ 29 h 221"/>
                <a:gd name="T18" fmla="*/ 245 w 270"/>
                <a:gd name="T19" fmla="*/ 29 h 221"/>
                <a:gd name="T20" fmla="*/ 270 w 270"/>
                <a:gd name="T21" fmla="*/ 12 h 221"/>
                <a:gd name="T22" fmla="*/ 250 w 270"/>
                <a:gd name="T23" fmla="*/ 0 h 221"/>
                <a:gd name="T24" fmla="*/ 83 w 270"/>
                <a:gd name="T25" fmla="*/ 0 h 221"/>
                <a:gd name="T26" fmla="*/ 31 w 270"/>
                <a:gd name="T27" fmla="*/ 23 h 221"/>
                <a:gd name="T28" fmla="*/ 0 w 270"/>
                <a:gd name="T29" fmla="*/ 68 h 221"/>
                <a:gd name="T30" fmla="*/ 6 w 270"/>
                <a:gd name="T31" fmla="*/ 73 h 221"/>
                <a:gd name="T32" fmla="*/ 14 w 270"/>
                <a:gd name="T33" fmla="*/ 67 h 221"/>
                <a:gd name="T34" fmla="*/ 78 w 270"/>
                <a:gd name="T35" fmla="*/ 29 h 221"/>
                <a:gd name="T36" fmla="*/ 106 w 270"/>
                <a:gd name="T37" fmla="*/ 29 h 221"/>
                <a:gd name="T38" fmla="*/ 42 w 270"/>
                <a:gd name="T39" fmla="*/ 195 h 221"/>
                <a:gd name="T40" fmla="*/ 38 w 270"/>
                <a:gd name="T41" fmla="*/ 207 h 221"/>
                <a:gd name="T42" fmla="*/ 53 w 270"/>
                <a:gd name="T43" fmla="*/ 221 h 221"/>
                <a:gd name="T44" fmla="*/ 78 w 270"/>
                <a:gd name="T45" fmla="*/ 188 h 221"/>
                <a:gd name="T46" fmla="*/ 91 w 270"/>
                <a:gd name="T47" fmla="*/ 139 h 221"/>
                <a:gd name="T48" fmla="*/ 119 w 270"/>
                <a:gd name="T49" fmla="*/ 2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70" h="221">
                  <a:moveTo>
                    <a:pt x="119" y="29"/>
                  </a:moveTo>
                  <a:lnTo>
                    <a:pt x="175" y="29"/>
                  </a:lnTo>
                  <a:cubicBezTo>
                    <a:pt x="159" y="103"/>
                    <a:pt x="155" y="124"/>
                    <a:pt x="155" y="158"/>
                  </a:cubicBezTo>
                  <a:cubicBezTo>
                    <a:pt x="155" y="165"/>
                    <a:pt x="155" y="179"/>
                    <a:pt x="159" y="196"/>
                  </a:cubicBezTo>
                  <a:cubicBezTo>
                    <a:pt x="164" y="218"/>
                    <a:pt x="169" y="221"/>
                    <a:pt x="176" y="221"/>
                  </a:cubicBezTo>
                  <a:cubicBezTo>
                    <a:pt x="186" y="221"/>
                    <a:pt x="197" y="212"/>
                    <a:pt x="197" y="202"/>
                  </a:cubicBezTo>
                  <a:cubicBezTo>
                    <a:pt x="197" y="199"/>
                    <a:pt x="197" y="198"/>
                    <a:pt x="194" y="191"/>
                  </a:cubicBezTo>
                  <a:cubicBezTo>
                    <a:pt x="179" y="155"/>
                    <a:pt x="179" y="122"/>
                    <a:pt x="179" y="108"/>
                  </a:cubicBezTo>
                  <a:cubicBezTo>
                    <a:pt x="179" y="82"/>
                    <a:pt x="183" y="55"/>
                    <a:pt x="188" y="29"/>
                  </a:cubicBezTo>
                  <a:lnTo>
                    <a:pt x="245" y="29"/>
                  </a:lnTo>
                  <a:cubicBezTo>
                    <a:pt x="252" y="29"/>
                    <a:pt x="270" y="29"/>
                    <a:pt x="270" y="12"/>
                  </a:cubicBezTo>
                  <a:cubicBezTo>
                    <a:pt x="270" y="0"/>
                    <a:pt x="259" y="0"/>
                    <a:pt x="250" y="0"/>
                  </a:cubicBezTo>
                  <a:lnTo>
                    <a:pt x="83" y="0"/>
                  </a:lnTo>
                  <a:cubicBezTo>
                    <a:pt x="72" y="0"/>
                    <a:pt x="53" y="0"/>
                    <a:pt x="31" y="23"/>
                  </a:cubicBezTo>
                  <a:cubicBezTo>
                    <a:pt x="13" y="43"/>
                    <a:pt x="0" y="66"/>
                    <a:pt x="0" y="68"/>
                  </a:cubicBezTo>
                  <a:cubicBezTo>
                    <a:pt x="0" y="69"/>
                    <a:pt x="0" y="73"/>
                    <a:pt x="6" y="73"/>
                  </a:cubicBezTo>
                  <a:cubicBezTo>
                    <a:pt x="10" y="73"/>
                    <a:pt x="11" y="71"/>
                    <a:pt x="14" y="67"/>
                  </a:cubicBezTo>
                  <a:cubicBezTo>
                    <a:pt x="39" y="29"/>
                    <a:pt x="68" y="29"/>
                    <a:pt x="78" y="29"/>
                  </a:cubicBezTo>
                  <a:lnTo>
                    <a:pt x="106" y="29"/>
                  </a:lnTo>
                  <a:cubicBezTo>
                    <a:pt x="90" y="89"/>
                    <a:pt x="63" y="150"/>
                    <a:pt x="42" y="195"/>
                  </a:cubicBezTo>
                  <a:cubicBezTo>
                    <a:pt x="38" y="203"/>
                    <a:pt x="38" y="204"/>
                    <a:pt x="38" y="207"/>
                  </a:cubicBezTo>
                  <a:cubicBezTo>
                    <a:pt x="38" y="217"/>
                    <a:pt x="46" y="221"/>
                    <a:pt x="53" y="221"/>
                  </a:cubicBezTo>
                  <a:cubicBezTo>
                    <a:pt x="68" y="221"/>
                    <a:pt x="72" y="207"/>
                    <a:pt x="78" y="188"/>
                  </a:cubicBezTo>
                  <a:cubicBezTo>
                    <a:pt x="85" y="165"/>
                    <a:pt x="85" y="164"/>
                    <a:pt x="91" y="139"/>
                  </a:cubicBezTo>
                  <a:lnTo>
                    <a:pt x="119" y="2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7" name="Freeform 243">
              <a:extLst>
                <a:ext uri="{FF2B5EF4-FFF2-40B4-BE49-F238E27FC236}">
                  <a16:creationId xmlns:a16="http://schemas.microsoft.com/office/drawing/2014/main" id="{47595041-913A-43A5-838C-FABBA9495050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8967787" y="827088"/>
              <a:ext cx="68262" cy="107950"/>
            </a:xfrm>
            <a:custGeom>
              <a:avLst/>
              <a:gdLst>
                <a:gd name="T0" fmla="*/ 154 w 154"/>
                <a:gd name="T1" fmla="*/ 168 h 231"/>
                <a:gd name="T2" fmla="*/ 142 w 154"/>
                <a:gd name="T3" fmla="*/ 168 h 231"/>
                <a:gd name="T4" fmla="*/ 133 w 154"/>
                <a:gd name="T5" fmla="*/ 199 h 231"/>
                <a:gd name="T6" fmla="*/ 98 w 154"/>
                <a:gd name="T7" fmla="*/ 201 h 231"/>
                <a:gd name="T8" fmla="*/ 34 w 154"/>
                <a:gd name="T9" fmla="*/ 201 h 231"/>
                <a:gd name="T10" fmla="*/ 104 w 154"/>
                <a:gd name="T11" fmla="*/ 143 h 231"/>
                <a:gd name="T12" fmla="*/ 154 w 154"/>
                <a:gd name="T13" fmla="*/ 68 h 231"/>
                <a:gd name="T14" fmla="*/ 72 w 154"/>
                <a:gd name="T15" fmla="*/ 0 h 231"/>
                <a:gd name="T16" fmla="*/ 0 w 154"/>
                <a:gd name="T17" fmla="*/ 62 h 231"/>
                <a:gd name="T18" fmla="*/ 18 w 154"/>
                <a:gd name="T19" fmla="*/ 81 h 231"/>
                <a:gd name="T20" fmla="*/ 37 w 154"/>
                <a:gd name="T21" fmla="*/ 63 h 231"/>
                <a:gd name="T22" fmla="*/ 16 w 154"/>
                <a:gd name="T23" fmla="*/ 44 h 231"/>
                <a:gd name="T24" fmla="*/ 67 w 154"/>
                <a:gd name="T25" fmla="*/ 12 h 231"/>
                <a:gd name="T26" fmla="*/ 120 w 154"/>
                <a:gd name="T27" fmla="*/ 68 h 231"/>
                <a:gd name="T28" fmla="*/ 87 w 154"/>
                <a:gd name="T29" fmla="*/ 134 h 231"/>
                <a:gd name="T30" fmla="*/ 3 w 154"/>
                <a:gd name="T31" fmla="*/ 217 h 231"/>
                <a:gd name="T32" fmla="*/ 0 w 154"/>
                <a:gd name="T33" fmla="*/ 231 h 231"/>
                <a:gd name="T34" fmla="*/ 143 w 154"/>
                <a:gd name="T35" fmla="*/ 231 h 231"/>
                <a:gd name="T36" fmla="*/ 154 w 154"/>
                <a:gd name="T37" fmla="*/ 168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4" h="231">
                  <a:moveTo>
                    <a:pt x="154" y="168"/>
                  </a:moveTo>
                  <a:lnTo>
                    <a:pt x="142" y="168"/>
                  </a:lnTo>
                  <a:cubicBezTo>
                    <a:pt x="141" y="175"/>
                    <a:pt x="137" y="196"/>
                    <a:pt x="133" y="199"/>
                  </a:cubicBezTo>
                  <a:cubicBezTo>
                    <a:pt x="130" y="201"/>
                    <a:pt x="103" y="201"/>
                    <a:pt x="98" y="201"/>
                  </a:cubicBezTo>
                  <a:lnTo>
                    <a:pt x="34" y="201"/>
                  </a:lnTo>
                  <a:cubicBezTo>
                    <a:pt x="71" y="169"/>
                    <a:pt x="83" y="159"/>
                    <a:pt x="104" y="143"/>
                  </a:cubicBezTo>
                  <a:cubicBezTo>
                    <a:pt x="130" y="122"/>
                    <a:pt x="154" y="101"/>
                    <a:pt x="154" y="68"/>
                  </a:cubicBezTo>
                  <a:cubicBezTo>
                    <a:pt x="154" y="25"/>
                    <a:pt x="117" y="0"/>
                    <a:pt x="72" y="0"/>
                  </a:cubicBezTo>
                  <a:cubicBezTo>
                    <a:pt x="29" y="0"/>
                    <a:pt x="0" y="30"/>
                    <a:pt x="0" y="62"/>
                  </a:cubicBezTo>
                  <a:cubicBezTo>
                    <a:pt x="0" y="80"/>
                    <a:pt x="15" y="81"/>
                    <a:pt x="18" y="81"/>
                  </a:cubicBezTo>
                  <a:cubicBezTo>
                    <a:pt x="27" y="81"/>
                    <a:pt x="37" y="76"/>
                    <a:pt x="37" y="63"/>
                  </a:cubicBezTo>
                  <a:cubicBezTo>
                    <a:pt x="37" y="57"/>
                    <a:pt x="34" y="44"/>
                    <a:pt x="16" y="44"/>
                  </a:cubicBezTo>
                  <a:cubicBezTo>
                    <a:pt x="27" y="20"/>
                    <a:pt x="51" y="12"/>
                    <a:pt x="67" y="12"/>
                  </a:cubicBezTo>
                  <a:cubicBezTo>
                    <a:pt x="102" y="12"/>
                    <a:pt x="120" y="39"/>
                    <a:pt x="120" y="68"/>
                  </a:cubicBezTo>
                  <a:cubicBezTo>
                    <a:pt x="120" y="98"/>
                    <a:pt x="98" y="122"/>
                    <a:pt x="87" y="134"/>
                  </a:cubicBezTo>
                  <a:lnTo>
                    <a:pt x="3" y="217"/>
                  </a:lnTo>
                  <a:cubicBezTo>
                    <a:pt x="0" y="221"/>
                    <a:pt x="0" y="221"/>
                    <a:pt x="0" y="231"/>
                  </a:cubicBezTo>
                  <a:lnTo>
                    <a:pt x="143" y="231"/>
                  </a:lnTo>
                  <a:lnTo>
                    <a:pt x="154" y="16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9" name="Freeform: Shape 388">
              <a:extLst>
                <a:ext uri="{FF2B5EF4-FFF2-40B4-BE49-F238E27FC236}">
                  <a16:creationId xmlns:a16="http://schemas.microsoft.com/office/drawing/2014/main" id="{F941CE92-1CDB-48F6-A573-049AE8449B4F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>
            <a:xfrm>
              <a:off x="7159625" y="392113"/>
              <a:ext cx="277813" cy="9526"/>
            </a:xfrm>
            <a:custGeom>
              <a:avLst/>
              <a:gdLst/>
              <a:ahLst/>
              <a:cxnLst/>
              <a:rect l="0" t="0" r="0" b="0"/>
              <a:pathLst>
                <a:path w="277813" h="9526">
                  <a:moveTo>
                    <a:pt x="0" y="9525"/>
                  </a:moveTo>
                  <a:lnTo>
                    <a:pt x="277812" y="9525"/>
                  </a:lnTo>
                  <a:lnTo>
                    <a:pt x="27781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0" name="Freeform: Shape 389">
              <a:extLst>
                <a:ext uri="{FF2B5EF4-FFF2-40B4-BE49-F238E27FC236}">
                  <a16:creationId xmlns:a16="http://schemas.microsoft.com/office/drawing/2014/main" id="{E5D72EC5-2408-4071-B695-92BFEE6E242B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>
            <a:xfrm>
              <a:off x="8374063" y="539750"/>
              <a:ext cx="381001" cy="9526"/>
            </a:xfrm>
            <a:custGeom>
              <a:avLst/>
              <a:gdLst/>
              <a:ahLst/>
              <a:cxnLst/>
              <a:rect l="0" t="0" r="0" b="0"/>
              <a:pathLst>
                <a:path w="381001" h="9526">
                  <a:moveTo>
                    <a:pt x="0" y="9525"/>
                  </a:moveTo>
                  <a:lnTo>
                    <a:pt x="381000" y="9525"/>
                  </a:lnTo>
                  <a:lnTo>
                    <a:pt x="381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1" name="Freeform: Shape 390">
              <a:extLst>
                <a:ext uri="{FF2B5EF4-FFF2-40B4-BE49-F238E27FC236}">
                  <a16:creationId xmlns:a16="http://schemas.microsoft.com/office/drawing/2014/main" id="{83B07709-A9DB-4F19-BECC-347F892D38E8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>
            <a:xfrm>
              <a:off x="8521700" y="565944"/>
              <a:ext cx="233363" cy="7939"/>
            </a:xfrm>
            <a:custGeom>
              <a:avLst/>
              <a:gdLst/>
              <a:ahLst/>
              <a:cxnLst/>
              <a:rect l="0" t="0" r="0" b="0"/>
              <a:pathLst>
                <a:path w="233363" h="7939">
                  <a:moveTo>
                    <a:pt x="0" y="7938"/>
                  </a:moveTo>
                  <a:lnTo>
                    <a:pt x="233362" y="7938"/>
                  </a:lnTo>
                  <a:lnTo>
                    <a:pt x="2333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2" name="Freeform: Shape 391">
              <a:extLst>
                <a:ext uri="{FF2B5EF4-FFF2-40B4-BE49-F238E27FC236}">
                  <a16:creationId xmlns:a16="http://schemas.microsoft.com/office/drawing/2014/main" id="{18DE60DF-061B-4D81-964F-F39F3ADD81CE}"/>
                </a:ext>
              </a:extLst>
            </p:cNvPr>
            <p:cNvSpPr/>
            <p:nvPr>
              <p:custDataLst>
                <p:tags r:id="rId55"/>
              </p:custDataLst>
            </p:nvPr>
          </p:nvSpPr>
          <p:spPr>
            <a:xfrm>
              <a:off x="9955212" y="539750"/>
              <a:ext cx="381001" cy="9526"/>
            </a:xfrm>
            <a:custGeom>
              <a:avLst/>
              <a:gdLst/>
              <a:ahLst/>
              <a:cxnLst/>
              <a:rect l="0" t="0" r="0" b="0"/>
              <a:pathLst>
                <a:path w="381001" h="9526">
                  <a:moveTo>
                    <a:pt x="0" y="9525"/>
                  </a:moveTo>
                  <a:lnTo>
                    <a:pt x="381000" y="9525"/>
                  </a:lnTo>
                  <a:lnTo>
                    <a:pt x="3810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3" name="Freeform: Shape 392">
              <a:extLst>
                <a:ext uri="{FF2B5EF4-FFF2-40B4-BE49-F238E27FC236}">
                  <a16:creationId xmlns:a16="http://schemas.microsoft.com/office/drawing/2014/main" id="{CBF34157-4465-4BC0-B0B9-A842D9935655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>
            <a:xfrm>
              <a:off x="10102850" y="565944"/>
              <a:ext cx="233363" cy="7939"/>
            </a:xfrm>
            <a:custGeom>
              <a:avLst/>
              <a:gdLst/>
              <a:ahLst/>
              <a:cxnLst/>
              <a:rect l="0" t="0" r="0" b="0"/>
              <a:pathLst>
                <a:path w="233363" h="7939">
                  <a:moveTo>
                    <a:pt x="0" y="7938"/>
                  </a:moveTo>
                  <a:lnTo>
                    <a:pt x="233362" y="7938"/>
                  </a:lnTo>
                  <a:lnTo>
                    <a:pt x="23336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94" name="Freeform: Shape 393">
              <a:extLst>
                <a:ext uri="{FF2B5EF4-FFF2-40B4-BE49-F238E27FC236}">
                  <a16:creationId xmlns:a16="http://schemas.microsoft.com/office/drawing/2014/main" id="{D5CD9356-2F1B-4A6A-A8B6-8A5CA928F62B}"/>
                </a:ext>
              </a:extLst>
            </p:cNvPr>
            <p:cNvSpPr/>
            <p:nvPr>
              <p:custDataLst>
                <p:tags r:id="rId57"/>
              </p:custDataLst>
            </p:nvPr>
          </p:nvSpPr>
          <p:spPr>
            <a:xfrm>
              <a:off x="6148388" y="781050"/>
              <a:ext cx="5470525" cy="9526"/>
            </a:xfrm>
            <a:custGeom>
              <a:avLst/>
              <a:gdLst/>
              <a:ahLst/>
              <a:cxnLst/>
              <a:rect l="0" t="0" r="0" b="0"/>
              <a:pathLst>
                <a:path w="5470525" h="9526">
                  <a:moveTo>
                    <a:pt x="0" y="9525"/>
                  </a:moveTo>
                  <a:lnTo>
                    <a:pt x="5470524" y="9525"/>
                  </a:lnTo>
                  <a:lnTo>
                    <a:pt x="547052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53" name="TextBox 452">
            <a:extLst>
              <a:ext uri="{FF2B5EF4-FFF2-40B4-BE49-F238E27FC236}">
                <a16:creationId xmlns:a16="http://schemas.microsoft.com/office/drawing/2014/main" id="{6D7071B0-E70A-4261-B880-0B9BD6992574}"/>
              </a:ext>
            </a:extLst>
          </p:cNvPr>
          <p:cNvSpPr txBox="1"/>
          <p:nvPr/>
        </p:nvSpPr>
        <p:spPr>
          <a:xfrm>
            <a:off x="3118756" y="30825"/>
            <a:ext cx="3032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Position of jump discontinuity: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FBD32E0A-3B13-4A76-8D6D-D8AE525676B7}"/>
              </a:ext>
            </a:extLst>
          </p:cNvPr>
          <p:cNvSpPr txBox="1"/>
          <p:nvPr/>
        </p:nvSpPr>
        <p:spPr>
          <a:xfrm>
            <a:off x="381000" y="343004"/>
            <a:ext cx="1713611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Derivative</a:t>
            </a:r>
          </a:p>
        </p:txBody>
      </p:sp>
    </p:spTree>
    <p:extLst>
      <p:ext uri="{BB962C8B-B14F-4D97-AF65-F5344CB8AC3E}">
        <p14:creationId xmlns:p14="http://schemas.microsoft.com/office/powerpoint/2010/main" val="382650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4D5204-70C2-4CF9-A47D-D5E7B7BBFA35}"/>
              </a:ext>
            </a:extLst>
          </p:cNvPr>
          <p:cNvSpPr txBox="1"/>
          <p:nvPr/>
        </p:nvSpPr>
        <p:spPr>
          <a:xfrm>
            <a:off x="381000" y="343004"/>
            <a:ext cx="2532289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Riemann problem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93C8D7F-91DD-494D-A095-E87D757BD9F8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9A4BA19-CAB5-4C38-9630-5DB5004EC060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30360C-148F-4C84-8330-5489012BB7B5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Results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B479728-DB35-464C-B86E-9E2274BA52F1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809CDCE-82C8-48A2-B10B-CC6A2DE6A3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226C291-DE6E-41DC-B6BB-9597B13A6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8" y="1789859"/>
            <a:ext cx="5428902" cy="32782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08E6EC-177E-4B5D-BF53-D7B8F4869965}"/>
              </a:ext>
            </a:extLst>
          </p:cNvPr>
          <p:cNvSpPr txBox="1"/>
          <p:nvPr/>
        </p:nvSpPr>
        <p:spPr>
          <a:xfrm>
            <a:off x="30577" y="6142677"/>
            <a:ext cx="2882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Calculated with N=3, K=1500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D314624-0841-4251-B98F-D2013A67B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262" y="1789858"/>
            <a:ext cx="5428901" cy="3278281"/>
          </a:xfrm>
          <a:prstGeom prst="rect">
            <a:avLst/>
          </a:prstGeom>
        </p:spPr>
      </p:pic>
      <p:sp>
        <p:nvSpPr>
          <p:cNvPr id="70" name="Arrow: Right 69">
            <a:extLst>
              <a:ext uri="{FF2B5EF4-FFF2-40B4-BE49-F238E27FC236}">
                <a16:creationId xmlns:a16="http://schemas.microsoft.com/office/drawing/2014/main" id="{B52F772C-36B2-41EA-A777-28F30CC05168}"/>
              </a:ext>
            </a:extLst>
          </p:cNvPr>
          <p:cNvSpPr/>
          <p:nvPr/>
        </p:nvSpPr>
        <p:spPr>
          <a:xfrm>
            <a:off x="5684375" y="3185247"/>
            <a:ext cx="823250" cy="4875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558ADF-5EDC-4BA3-8849-03E0FBC2D470}"/>
              </a:ext>
            </a:extLst>
          </p:cNvPr>
          <p:cNvSpPr txBox="1"/>
          <p:nvPr/>
        </p:nvSpPr>
        <p:spPr>
          <a:xfrm>
            <a:off x="5486828" y="2815915"/>
            <a:ext cx="1218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306352767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93C8D7F-91DD-494D-A095-E87D757BD9F8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39A4BA19-CAB5-4C38-9630-5DB5004EC060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530360C-148F-4C84-8330-5489012BB7B5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Riemann</a:t>
                </a:r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B479728-DB35-464C-B86E-9E2274BA52F1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809CDCE-82C8-48A2-B10B-CC6A2DE6A3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B08E6EC-177E-4B5D-BF53-D7B8F4869965}"/>
              </a:ext>
            </a:extLst>
          </p:cNvPr>
          <p:cNvSpPr txBox="1"/>
          <p:nvPr/>
        </p:nvSpPr>
        <p:spPr>
          <a:xfrm>
            <a:off x="30577" y="6142677"/>
            <a:ext cx="2882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Calculated with N=3, K=1500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DD314624-0841-4251-B98F-D2013A67B2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039" y="988199"/>
            <a:ext cx="8535922" cy="51544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DD098DA-8468-4496-B3B3-AF22F597E8A7}"/>
              </a:ext>
            </a:extLst>
          </p:cNvPr>
          <p:cNvSpPr txBox="1"/>
          <p:nvPr/>
        </p:nvSpPr>
        <p:spPr>
          <a:xfrm>
            <a:off x="381001" y="343004"/>
            <a:ext cx="1708153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Potential</a:t>
            </a:r>
          </a:p>
        </p:txBody>
      </p:sp>
    </p:spTree>
    <p:extLst>
      <p:ext uri="{BB962C8B-B14F-4D97-AF65-F5344CB8AC3E}">
        <p14:creationId xmlns:p14="http://schemas.microsoft.com/office/powerpoint/2010/main" val="39279171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3AC64A-6579-4B80-9F58-A9BF6DB9E1FF}"/>
              </a:ext>
            </a:extLst>
          </p:cNvPr>
          <p:cNvSpPr txBox="1"/>
          <p:nvPr/>
        </p:nvSpPr>
        <p:spPr>
          <a:xfrm>
            <a:off x="3404329" y="2782014"/>
            <a:ext cx="5383342" cy="646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First order phase transition</a:t>
            </a:r>
          </a:p>
        </p:txBody>
      </p:sp>
    </p:spTree>
    <p:extLst>
      <p:ext uri="{BB962C8B-B14F-4D97-AF65-F5344CB8AC3E}">
        <p14:creationId xmlns:p14="http://schemas.microsoft.com/office/powerpoint/2010/main" val="23278862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743111-0FAA-45A5-82EC-8FAC1C147431}"/>
              </a:ext>
            </a:extLst>
          </p:cNvPr>
          <p:cNvSpPr txBox="1"/>
          <p:nvPr/>
        </p:nvSpPr>
        <p:spPr>
          <a:xfrm>
            <a:off x="381000" y="343004"/>
            <a:ext cx="2168161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Shock position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C978311-4869-4D56-B026-577FAF207CAA}"/>
              </a:ext>
            </a:extLst>
          </p:cNvPr>
          <p:cNvGrpSpPr/>
          <p:nvPr/>
        </p:nvGrpSpPr>
        <p:grpSpPr>
          <a:xfrm>
            <a:off x="11152094" y="0"/>
            <a:ext cx="1041726" cy="343004"/>
            <a:chOff x="10991914" y="0"/>
            <a:chExt cx="1200086" cy="34300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5D177FB-B9F3-4F79-A7C9-A680D2C8ABA5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97BAE4C-CBC5-4EA1-B3A0-D99CE28180D1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1</a:t>
                </a:r>
                <a:r>
                  <a:rPr lang="en-GB" sz="1600" baseline="30000" dirty="0">
                    <a:solidFill>
                      <a:srgbClr val="0070C0"/>
                    </a:solidFill>
                  </a:rPr>
                  <a:t>st</a:t>
                </a:r>
                <a:r>
                  <a:rPr lang="en-GB" sz="1600" dirty="0">
                    <a:solidFill>
                      <a:srgbClr val="0070C0"/>
                    </a:solidFill>
                  </a:rPr>
                  <a:t>-order</a:t>
                </a: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0FC5F405-BE72-4B33-8661-3CA29AF2D771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8239A7B-ED9C-4DD4-94D3-95FD4701834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966CB2B-C585-4E2D-A13B-D5AB2009BDFC}"/>
              </a:ext>
            </a:extLst>
          </p:cNvPr>
          <p:cNvGrpSpPr/>
          <p:nvPr/>
        </p:nvGrpSpPr>
        <p:grpSpPr>
          <a:xfrm>
            <a:off x="5663537" y="192304"/>
            <a:ext cx="5058803" cy="707077"/>
            <a:chOff x="5663537" y="413727"/>
            <a:chExt cx="5058803" cy="707077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D08B9FE-180A-44C8-8AEA-7A0DA7FCD74C}"/>
                </a:ext>
              </a:extLst>
            </p:cNvPr>
            <p:cNvSpPr txBox="1"/>
            <p:nvPr/>
          </p:nvSpPr>
          <p:spPr>
            <a:xfrm>
              <a:off x="5663537" y="413727"/>
              <a:ext cx="1713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Initial condition: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4D345E4-2476-4B53-AF46-A898FBF365D3}"/>
                </a:ext>
              </a:extLst>
            </p:cNvPr>
            <p:cNvGrpSpPr>
              <a:grpSpLocks noChangeAspect="1"/>
            </p:cNvGrpSpPr>
            <p:nvPr>
              <p:custDataLst>
                <p:tags r:id="rId1"/>
              </p:custDataLst>
            </p:nvPr>
          </p:nvGrpSpPr>
          <p:grpSpPr>
            <a:xfrm>
              <a:off x="7491776" y="443611"/>
              <a:ext cx="2932113" cy="309563"/>
              <a:chOff x="2541588" y="2540000"/>
              <a:chExt cx="2932113" cy="309563"/>
            </a:xfrm>
          </p:grpSpPr>
          <p:sp>
            <p:nvSpPr>
              <p:cNvPr id="38" name="Freeform 268">
                <a:extLst>
                  <a:ext uri="{FF2B5EF4-FFF2-40B4-BE49-F238E27FC236}">
                    <a16:creationId xmlns:a16="http://schemas.microsoft.com/office/drawing/2014/main" id="{19F8A6DA-8B10-4F4A-BC30-3ADE2FEEE182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2541588" y="2659063"/>
                <a:ext cx="128588" cy="125413"/>
              </a:xfrm>
              <a:custGeom>
                <a:avLst/>
                <a:gdLst>
                  <a:gd name="T0" fmla="*/ 160 w 257"/>
                  <a:gd name="T1" fmla="*/ 193 h 226"/>
                  <a:gd name="T2" fmla="*/ 205 w 257"/>
                  <a:gd name="T3" fmla="*/ 226 h 226"/>
                  <a:gd name="T4" fmla="*/ 242 w 257"/>
                  <a:gd name="T5" fmla="*/ 199 h 226"/>
                  <a:gd name="T6" fmla="*/ 257 w 257"/>
                  <a:gd name="T7" fmla="*/ 149 h 226"/>
                  <a:gd name="T8" fmla="*/ 251 w 257"/>
                  <a:gd name="T9" fmla="*/ 144 h 226"/>
                  <a:gd name="T10" fmla="*/ 244 w 257"/>
                  <a:gd name="T11" fmla="*/ 153 h 226"/>
                  <a:gd name="T12" fmla="*/ 206 w 257"/>
                  <a:gd name="T13" fmla="*/ 215 h 226"/>
                  <a:gd name="T14" fmla="*/ 191 w 257"/>
                  <a:gd name="T15" fmla="*/ 192 h 226"/>
                  <a:gd name="T16" fmla="*/ 201 w 257"/>
                  <a:gd name="T17" fmla="*/ 140 h 226"/>
                  <a:gd name="T18" fmla="*/ 215 w 257"/>
                  <a:gd name="T19" fmla="*/ 86 h 226"/>
                  <a:gd name="T20" fmla="*/ 223 w 257"/>
                  <a:gd name="T21" fmla="*/ 52 h 226"/>
                  <a:gd name="T22" fmla="*/ 231 w 257"/>
                  <a:gd name="T23" fmla="*/ 19 h 226"/>
                  <a:gd name="T24" fmla="*/ 216 w 257"/>
                  <a:gd name="T25" fmla="*/ 6 h 226"/>
                  <a:gd name="T26" fmla="*/ 197 w 257"/>
                  <a:gd name="T27" fmla="*/ 23 h 226"/>
                  <a:gd name="T28" fmla="*/ 159 w 257"/>
                  <a:gd name="T29" fmla="*/ 173 h 226"/>
                  <a:gd name="T30" fmla="*/ 103 w 257"/>
                  <a:gd name="T31" fmla="*/ 215 h 226"/>
                  <a:gd name="T32" fmla="*/ 72 w 257"/>
                  <a:gd name="T33" fmla="*/ 174 h 226"/>
                  <a:gd name="T34" fmla="*/ 99 w 257"/>
                  <a:gd name="T35" fmla="*/ 72 h 226"/>
                  <a:gd name="T36" fmla="*/ 107 w 257"/>
                  <a:gd name="T37" fmla="*/ 41 h 226"/>
                  <a:gd name="T38" fmla="*/ 66 w 257"/>
                  <a:gd name="T39" fmla="*/ 0 h 226"/>
                  <a:gd name="T40" fmla="*/ 0 w 257"/>
                  <a:gd name="T41" fmla="*/ 77 h 226"/>
                  <a:gd name="T42" fmla="*/ 6 w 257"/>
                  <a:gd name="T43" fmla="*/ 82 h 226"/>
                  <a:gd name="T44" fmla="*/ 14 w 257"/>
                  <a:gd name="T45" fmla="*/ 73 h 226"/>
                  <a:gd name="T46" fmla="*/ 65 w 257"/>
                  <a:gd name="T47" fmla="*/ 11 h 226"/>
                  <a:gd name="T48" fmla="*/ 77 w 257"/>
                  <a:gd name="T49" fmla="*/ 27 h 226"/>
                  <a:gd name="T50" fmla="*/ 69 w 257"/>
                  <a:gd name="T51" fmla="*/ 61 h 226"/>
                  <a:gd name="T52" fmla="*/ 40 w 257"/>
                  <a:gd name="T53" fmla="*/ 166 h 226"/>
                  <a:gd name="T54" fmla="*/ 101 w 257"/>
                  <a:gd name="T55" fmla="*/ 226 h 226"/>
                  <a:gd name="T56" fmla="*/ 160 w 257"/>
                  <a:gd name="T57" fmla="*/ 193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57" h="226">
                    <a:moveTo>
                      <a:pt x="160" y="193"/>
                    </a:moveTo>
                    <a:cubicBezTo>
                      <a:pt x="166" y="213"/>
                      <a:pt x="183" y="226"/>
                      <a:pt x="205" y="226"/>
                    </a:cubicBezTo>
                    <a:cubicBezTo>
                      <a:pt x="222" y="226"/>
                      <a:pt x="234" y="215"/>
                      <a:pt x="242" y="199"/>
                    </a:cubicBezTo>
                    <a:cubicBezTo>
                      <a:pt x="250" y="181"/>
                      <a:pt x="257" y="150"/>
                      <a:pt x="257" y="149"/>
                    </a:cubicBezTo>
                    <a:cubicBezTo>
                      <a:pt x="257" y="144"/>
                      <a:pt x="252" y="144"/>
                      <a:pt x="251" y="144"/>
                    </a:cubicBezTo>
                    <a:cubicBezTo>
                      <a:pt x="246" y="144"/>
                      <a:pt x="245" y="146"/>
                      <a:pt x="244" y="153"/>
                    </a:cubicBezTo>
                    <a:cubicBezTo>
                      <a:pt x="237" y="181"/>
                      <a:pt x="227" y="215"/>
                      <a:pt x="206" y="215"/>
                    </a:cubicBezTo>
                    <a:cubicBezTo>
                      <a:pt x="196" y="215"/>
                      <a:pt x="191" y="209"/>
                      <a:pt x="191" y="192"/>
                    </a:cubicBezTo>
                    <a:cubicBezTo>
                      <a:pt x="191" y="181"/>
                      <a:pt x="197" y="158"/>
                      <a:pt x="201" y="140"/>
                    </a:cubicBezTo>
                    <a:lnTo>
                      <a:pt x="215" y="86"/>
                    </a:lnTo>
                    <a:cubicBezTo>
                      <a:pt x="216" y="79"/>
                      <a:pt x="221" y="60"/>
                      <a:pt x="223" y="52"/>
                    </a:cubicBezTo>
                    <a:cubicBezTo>
                      <a:pt x="226" y="41"/>
                      <a:pt x="231" y="22"/>
                      <a:pt x="231" y="19"/>
                    </a:cubicBezTo>
                    <a:cubicBezTo>
                      <a:pt x="231" y="10"/>
                      <a:pt x="224" y="6"/>
                      <a:pt x="216" y="6"/>
                    </a:cubicBezTo>
                    <a:cubicBezTo>
                      <a:pt x="214" y="6"/>
                      <a:pt x="201" y="6"/>
                      <a:pt x="197" y="23"/>
                    </a:cubicBezTo>
                    <a:cubicBezTo>
                      <a:pt x="187" y="59"/>
                      <a:pt x="165" y="147"/>
                      <a:pt x="159" y="173"/>
                    </a:cubicBezTo>
                    <a:cubicBezTo>
                      <a:pt x="159" y="175"/>
                      <a:pt x="139" y="215"/>
                      <a:pt x="103" y="215"/>
                    </a:cubicBezTo>
                    <a:cubicBezTo>
                      <a:pt x="77" y="215"/>
                      <a:pt x="72" y="193"/>
                      <a:pt x="72" y="174"/>
                    </a:cubicBezTo>
                    <a:cubicBezTo>
                      <a:pt x="72" y="146"/>
                      <a:pt x="86" y="107"/>
                      <a:pt x="99" y="72"/>
                    </a:cubicBezTo>
                    <a:cubicBezTo>
                      <a:pt x="105" y="57"/>
                      <a:pt x="107" y="50"/>
                      <a:pt x="107" y="41"/>
                    </a:cubicBezTo>
                    <a:cubicBezTo>
                      <a:pt x="107" y="18"/>
                      <a:pt x="91" y="0"/>
                      <a:pt x="66" y="0"/>
                    </a:cubicBezTo>
                    <a:cubicBezTo>
                      <a:pt x="19" y="0"/>
                      <a:pt x="0" y="72"/>
                      <a:pt x="0" y="77"/>
                    </a:cubicBezTo>
                    <a:cubicBezTo>
                      <a:pt x="0" y="82"/>
                      <a:pt x="5" y="82"/>
                      <a:pt x="6" y="82"/>
                    </a:cubicBezTo>
                    <a:cubicBezTo>
                      <a:pt x="11" y="82"/>
                      <a:pt x="12" y="81"/>
                      <a:pt x="14" y="73"/>
                    </a:cubicBezTo>
                    <a:cubicBezTo>
                      <a:pt x="27" y="29"/>
                      <a:pt x="46" y="11"/>
                      <a:pt x="65" y="11"/>
                    </a:cubicBezTo>
                    <a:cubicBezTo>
                      <a:pt x="69" y="11"/>
                      <a:pt x="77" y="12"/>
                      <a:pt x="77" y="27"/>
                    </a:cubicBezTo>
                    <a:cubicBezTo>
                      <a:pt x="77" y="39"/>
                      <a:pt x="72" y="54"/>
                      <a:pt x="69" y="61"/>
                    </a:cubicBezTo>
                    <a:cubicBezTo>
                      <a:pt x="50" y="111"/>
                      <a:pt x="40" y="142"/>
                      <a:pt x="40" y="166"/>
                    </a:cubicBezTo>
                    <a:cubicBezTo>
                      <a:pt x="40" y="214"/>
                      <a:pt x="74" y="226"/>
                      <a:pt x="101" y="226"/>
                    </a:cubicBezTo>
                    <a:cubicBezTo>
                      <a:pt x="134" y="226"/>
                      <a:pt x="152" y="204"/>
                      <a:pt x="160" y="19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39" name="Freeform 269">
                <a:extLst>
                  <a:ext uri="{FF2B5EF4-FFF2-40B4-BE49-F238E27FC236}">
                    <a16:creationId xmlns:a16="http://schemas.microsoft.com/office/drawing/2014/main" id="{83CF806F-5A94-46DC-B56C-D9415B401546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2701926" y="2574925"/>
                <a:ext cx="57150" cy="274638"/>
              </a:xfrm>
              <a:custGeom>
                <a:avLst/>
                <a:gdLst>
                  <a:gd name="T0" fmla="*/ 115 w 115"/>
                  <a:gd name="T1" fmla="*/ 494 h 499"/>
                  <a:gd name="T2" fmla="*/ 107 w 115"/>
                  <a:gd name="T3" fmla="*/ 483 h 499"/>
                  <a:gd name="T4" fmla="*/ 29 w 115"/>
                  <a:gd name="T5" fmla="*/ 250 h 499"/>
                  <a:gd name="T6" fmla="*/ 109 w 115"/>
                  <a:gd name="T7" fmla="*/ 14 h 499"/>
                  <a:gd name="T8" fmla="*/ 115 w 115"/>
                  <a:gd name="T9" fmla="*/ 5 h 499"/>
                  <a:gd name="T10" fmla="*/ 110 w 115"/>
                  <a:gd name="T11" fmla="*/ 0 h 499"/>
                  <a:gd name="T12" fmla="*/ 31 w 115"/>
                  <a:gd name="T13" fmla="*/ 98 h 499"/>
                  <a:gd name="T14" fmla="*/ 0 w 115"/>
                  <a:gd name="T15" fmla="*/ 250 h 499"/>
                  <a:gd name="T16" fmla="*/ 33 w 115"/>
                  <a:gd name="T17" fmla="*/ 406 h 499"/>
                  <a:gd name="T18" fmla="*/ 110 w 115"/>
                  <a:gd name="T19" fmla="*/ 499 h 499"/>
                  <a:gd name="T20" fmla="*/ 115 w 115"/>
                  <a:gd name="T21" fmla="*/ 494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494"/>
                    </a:moveTo>
                    <a:cubicBezTo>
                      <a:pt x="115" y="493"/>
                      <a:pt x="115" y="492"/>
                      <a:pt x="107" y="483"/>
                    </a:cubicBezTo>
                    <a:cubicBezTo>
                      <a:pt x="45" y="421"/>
                      <a:pt x="29" y="326"/>
                      <a:pt x="29" y="250"/>
                    </a:cubicBezTo>
                    <a:cubicBezTo>
                      <a:pt x="29" y="163"/>
                      <a:pt x="47" y="76"/>
                      <a:pt x="109" y="14"/>
                    </a:cubicBezTo>
                    <a:cubicBezTo>
                      <a:pt x="115" y="8"/>
                      <a:pt x="115" y="7"/>
                      <a:pt x="115" y="5"/>
                    </a:cubicBezTo>
                    <a:cubicBezTo>
                      <a:pt x="115" y="2"/>
                      <a:pt x="113" y="0"/>
                      <a:pt x="110" y="0"/>
                    </a:cubicBezTo>
                    <a:cubicBezTo>
                      <a:pt x="105" y="0"/>
                      <a:pt x="60" y="34"/>
                      <a:pt x="31" y="98"/>
                    </a:cubicBezTo>
                    <a:cubicBezTo>
                      <a:pt x="6" y="153"/>
                      <a:pt x="0" y="208"/>
                      <a:pt x="0" y="250"/>
                    </a:cubicBezTo>
                    <a:cubicBezTo>
                      <a:pt x="0" y="289"/>
                      <a:pt x="5" y="349"/>
                      <a:pt x="33" y="406"/>
                    </a:cubicBezTo>
                    <a:cubicBezTo>
                      <a:pt x="62" y="467"/>
                      <a:pt x="105" y="499"/>
                      <a:pt x="110" y="499"/>
                    </a:cubicBezTo>
                    <a:cubicBezTo>
                      <a:pt x="113" y="499"/>
                      <a:pt x="115" y="498"/>
                      <a:pt x="115" y="494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0" name="Freeform 270">
                <a:extLst>
                  <a:ext uri="{FF2B5EF4-FFF2-40B4-BE49-F238E27FC236}">
                    <a16:creationId xmlns:a16="http://schemas.microsoft.com/office/drawing/2014/main" id="{C43D7DE1-7950-4720-8E3D-2C7969DAC292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2778126" y="2608263"/>
                <a:ext cx="77788" cy="176213"/>
              </a:xfrm>
              <a:custGeom>
                <a:avLst/>
                <a:gdLst>
                  <a:gd name="T0" fmla="*/ 92 w 154"/>
                  <a:gd name="T1" fmla="*/ 113 h 318"/>
                  <a:gd name="T2" fmla="*/ 139 w 154"/>
                  <a:gd name="T3" fmla="*/ 113 h 318"/>
                  <a:gd name="T4" fmla="*/ 154 w 154"/>
                  <a:gd name="T5" fmla="*/ 103 h 318"/>
                  <a:gd name="T6" fmla="*/ 140 w 154"/>
                  <a:gd name="T7" fmla="*/ 98 h 318"/>
                  <a:gd name="T8" fmla="*/ 96 w 154"/>
                  <a:gd name="T9" fmla="*/ 98 h 318"/>
                  <a:gd name="T10" fmla="*/ 116 w 154"/>
                  <a:gd name="T11" fmla="*/ 14 h 318"/>
                  <a:gd name="T12" fmla="*/ 102 w 154"/>
                  <a:gd name="T13" fmla="*/ 0 h 318"/>
                  <a:gd name="T14" fmla="*/ 82 w 154"/>
                  <a:gd name="T15" fmla="*/ 18 h 318"/>
                  <a:gd name="T16" fmla="*/ 62 w 154"/>
                  <a:gd name="T17" fmla="*/ 98 h 318"/>
                  <a:gd name="T18" fmla="*/ 15 w 154"/>
                  <a:gd name="T19" fmla="*/ 98 h 318"/>
                  <a:gd name="T20" fmla="*/ 0 w 154"/>
                  <a:gd name="T21" fmla="*/ 107 h 318"/>
                  <a:gd name="T22" fmla="*/ 14 w 154"/>
                  <a:gd name="T23" fmla="*/ 113 h 318"/>
                  <a:gd name="T24" fmla="*/ 58 w 154"/>
                  <a:gd name="T25" fmla="*/ 113 h 318"/>
                  <a:gd name="T26" fmla="*/ 20 w 154"/>
                  <a:gd name="T27" fmla="*/ 272 h 318"/>
                  <a:gd name="T28" fmla="*/ 66 w 154"/>
                  <a:gd name="T29" fmla="*/ 318 h 318"/>
                  <a:gd name="T30" fmla="*/ 146 w 154"/>
                  <a:gd name="T31" fmla="*/ 241 h 318"/>
                  <a:gd name="T32" fmla="*/ 140 w 154"/>
                  <a:gd name="T33" fmla="*/ 236 h 318"/>
                  <a:gd name="T34" fmla="*/ 132 w 154"/>
                  <a:gd name="T35" fmla="*/ 243 h 318"/>
                  <a:gd name="T36" fmla="*/ 67 w 154"/>
                  <a:gd name="T37" fmla="*/ 307 h 318"/>
                  <a:gd name="T38" fmla="*/ 52 w 154"/>
                  <a:gd name="T39" fmla="*/ 284 h 318"/>
                  <a:gd name="T40" fmla="*/ 55 w 154"/>
                  <a:gd name="T41" fmla="*/ 260 h 318"/>
                  <a:gd name="T42" fmla="*/ 92 w 154"/>
                  <a:gd name="T43" fmla="*/ 113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54" h="318">
                    <a:moveTo>
                      <a:pt x="92" y="113"/>
                    </a:moveTo>
                    <a:lnTo>
                      <a:pt x="139" y="113"/>
                    </a:lnTo>
                    <a:cubicBezTo>
                      <a:pt x="149" y="113"/>
                      <a:pt x="154" y="113"/>
                      <a:pt x="154" y="103"/>
                    </a:cubicBezTo>
                    <a:cubicBezTo>
                      <a:pt x="154" y="98"/>
                      <a:pt x="149" y="98"/>
                      <a:pt x="140" y="98"/>
                    </a:cubicBezTo>
                    <a:lnTo>
                      <a:pt x="96" y="98"/>
                    </a:lnTo>
                    <a:cubicBezTo>
                      <a:pt x="114" y="27"/>
                      <a:pt x="116" y="17"/>
                      <a:pt x="116" y="14"/>
                    </a:cubicBezTo>
                    <a:cubicBezTo>
                      <a:pt x="116" y="5"/>
                      <a:pt x="110" y="0"/>
                      <a:pt x="102" y="0"/>
                    </a:cubicBezTo>
                    <a:cubicBezTo>
                      <a:pt x="100" y="0"/>
                      <a:pt x="86" y="1"/>
                      <a:pt x="82" y="18"/>
                    </a:cubicBezTo>
                    <a:lnTo>
                      <a:pt x="62" y="98"/>
                    </a:lnTo>
                    <a:lnTo>
                      <a:pt x="15" y="98"/>
                    </a:lnTo>
                    <a:cubicBezTo>
                      <a:pt x="5" y="98"/>
                      <a:pt x="0" y="98"/>
                      <a:pt x="0" y="107"/>
                    </a:cubicBezTo>
                    <a:cubicBezTo>
                      <a:pt x="0" y="113"/>
                      <a:pt x="4" y="113"/>
                      <a:pt x="14" y="113"/>
                    </a:cubicBezTo>
                    <a:lnTo>
                      <a:pt x="58" y="113"/>
                    </a:lnTo>
                    <a:cubicBezTo>
                      <a:pt x="22" y="255"/>
                      <a:pt x="20" y="263"/>
                      <a:pt x="20" y="272"/>
                    </a:cubicBezTo>
                    <a:cubicBezTo>
                      <a:pt x="20" y="299"/>
                      <a:pt x="39" y="318"/>
                      <a:pt x="66" y="318"/>
                    </a:cubicBezTo>
                    <a:cubicBezTo>
                      <a:pt x="117" y="318"/>
                      <a:pt x="146" y="245"/>
                      <a:pt x="146" y="241"/>
                    </a:cubicBezTo>
                    <a:cubicBezTo>
                      <a:pt x="146" y="236"/>
                      <a:pt x="142" y="236"/>
                      <a:pt x="140" y="236"/>
                    </a:cubicBezTo>
                    <a:cubicBezTo>
                      <a:pt x="135" y="236"/>
                      <a:pt x="135" y="238"/>
                      <a:pt x="132" y="243"/>
                    </a:cubicBezTo>
                    <a:cubicBezTo>
                      <a:pt x="111" y="295"/>
                      <a:pt x="84" y="307"/>
                      <a:pt x="67" y="307"/>
                    </a:cubicBezTo>
                    <a:cubicBezTo>
                      <a:pt x="57" y="307"/>
                      <a:pt x="52" y="301"/>
                      <a:pt x="52" y="284"/>
                    </a:cubicBezTo>
                    <a:cubicBezTo>
                      <a:pt x="52" y="272"/>
                      <a:pt x="53" y="269"/>
                      <a:pt x="55" y="260"/>
                    </a:cubicBezTo>
                    <a:lnTo>
                      <a:pt x="92" y="113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1" name="Freeform 271">
                <a:extLst>
                  <a:ext uri="{FF2B5EF4-FFF2-40B4-BE49-F238E27FC236}">
                    <a16:creationId xmlns:a16="http://schemas.microsoft.com/office/drawing/2014/main" id="{9A43EBB9-7BAE-4262-A417-FCC9C66AB6D6}"/>
                  </a:ext>
                </a:extLst>
              </p:cNvPr>
              <p:cNvSpPr>
                <a:spLocks noEditPoints="1"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2946401" y="2679700"/>
                <a:ext cx="165100" cy="65088"/>
              </a:xfrm>
              <a:custGeom>
                <a:avLst/>
                <a:gdLst>
                  <a:gd name="T0" fmla="*/ 315 w 332"/>
                  <a:gd name="T1" fmla="*/ 20 h 117"/>
                  <a:gd name="T2" fmla="*/ 332 w 332"/>
                  <a:gd name="T3" fmla="*/ 10 h 117"/>
                  <a:gd name="T4" fmla="*/ 315 w 332"/>
                  <a:gd name="T5" fmla="*/ 0 h 117"/>
                  <a:gd name="T6" fmla="*/ 17 w 332"/>
                  <a:gd name="T7" fmla="*/ 0 h 117"/>
                  <a:gd name="T8" fmla="*/ 0 w 332"/>
                  <a:gd name="T9" fmla="*/ 10 h 117"/>
                  <a:gd name="T10" fmla="*/ 17 w 332"/>
                  <a:gd name="T11" fmla="*/ 20 h 117"/>
                  <a:gd name="T12" fmla="*/ 315 w 332"/>
                  <a:gd name="T13" fmla="*/ 20 h 117"/>
                  <a:gd name="T14" fmla="*/ 315 w 332"/>
                  <a:gd name="T15" fmla="*/ 117 h 117"/>
                  <a:gd name="T16" fmla="*/ 332 w 332"/>
                  <a:gd name="T17" fmla="*/ 107 h 117"/>
                  <a:gd name="T18" fmla="*/ 315 w 332"/>
                  <a:gd name="T19" fmla="*/ 97 h 117"/>
                  <a:gd name="T20" fmla="*/ 17 w 332"/>
                  <a:gd name="T21" fmla="*/ 97 h 117"/>
                  <a:gd name="T22" fmla="*/ 0 w 332"/>
                  <a:gd name="T23" fmla="*/ 107 h 117"/>
                  <a:gd name="T24" fmla="*/ 17 w 332"/>
                  <a:gd name="T25" fmla="*/ 117 h 117"/>
                  <a:gd name="T26" fmla="*/ 315 w 332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2" h="117">
                    <a:moveTo>
                      <a:pt x="315" y="20"/>
                    </a:moveTo>
                    <a:cubicBezTo>
                      <a:pt x="322" y="20"/>
                      <a:pt x="332" y="20"/>
                      <a:pt x="332" y="10"/>
                    </a:cubicBezTo>
                    <a:cubicBezTo>
                      <a:pt x="332" y="0"/>
                      <a:pt x="322" y="0"/>
                      <a:pt x="315" y="0"/>
                    </a:cubicBezTo>
                    <a:lnTo>
                      <a:pt x="17" y="0"/>
                    </a:lnTo>
                    <a:cubicBezTo>
                      <a:pt x="10" y="0"/>
                      <a:pt x="0" y="0"/>
                      <a:pt x="0" y="10"/>
                    </a:cubicBezTo>
                    <a:cubicBezTo>
                      <a:pt x="0" y="20"/>
                      <a:pt x="10" y="20"/>
                      <a:pt x="17" y="20"/>
                    </a:cubicBezTo>
                    <a:lnTo>
                      <a:pt x="315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2" y="117"/>
                      <a:pt x="332" y="107"/>
                    </a:cubicBezTo>
                    <a:cubicBezTo>
                      <a:pt x="332" y="97"/>
                      <a:pt x="322" y="97"/>
                      <a:pt x="315" y="97"/>
                    </a:cubicBezTo>
                    <a:lnTo>
                      <a:pt x="17" y="97"/>
                    </a:lnTo>
                    <a:cubicBezTo>
                      <a:pt x="10" y="97"/>
                      <a:pt x="0" y="97"/>
                      <a:pt x="0" y="107"/>
                    </a:cubicBezTo>
                    <a:cubicBezTo>
                      <a:pt x="0" y="117"/>
                      <a:pt x="10" y="117"/>
                      <a:pt x="17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2" name="Freeform 272">
                <a:extLst>
                  <a:ext uri="{FF2B5EF4-FFF2-40B4-BE49-F238E27FC236}">
                    <a16:creationId xmlns:a16="http://schemas.microsoft.com/office/drawing/2014/main" id="{C4723C56-DC3D-4B70-92EB-130B4A973EE6}"/>
                  </a:ext>
                </a:extLst>
              </p:cNvPr>
              <p:cNvSpPr>
                <a:spLocks noEditPoint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205163" y="2597150"/>
                <a:ext cx="104775" cy="190500"/>
              </a:xfrm>
              <a:custGeom>
                <a:avLst/>
                <a:gdLst>
                  <a:gd name="T0" fmla="*/ 210 w 210"/>
                  <a:gd name="T1" fmla="*/ 173 h 344"/>
                  <a:gd name="T2" fmla="*/ 190 w 210"/>
                  <a:gd name="T3" fmla="*/ 56 h 344"/>
                  <a:gd name="T4" fmla="*/ 105 w 210"/>
                  <a:gd name="T5" fmla="*/ 0 h 344"/>
                  <a:gd name="T6" fmla="*/ 18 w 210"/>
                  <a:gd name="T7" fmla="*/ 60 h 344"/>
                  <a:gd name="T8" fmla="*/ 0 w 210"/>
                  <a:gd name="T9" fmla="*/ 173 h 344"/>
                  <a:gd name="T10" fmla="*/ 22 w 210"/>
                  <a:gd name="T11" fmla="*/ 293 h 344"/>
                  <a:gd name="T12" fmla="*/ 104 w 210"/>
                  <a:gd name="T13" fmla="*/ 344 h 344"/>
                  <a:gd name="T14" fmla="*/ 191 w 210"/>
                  <a:gd name="T15" fmla="*/ 286 h 344"/>
                  <a:gd name="T16" fmla="*/ 210 w 210"/>
                  <a:gd name="T17" fmla="*/ 173 h 344"/>
                  <a:gd name="T18" fmla="*/ 104 w 210"/>
                  <a:gd name="T19" fmla="*/ 333 h 344"/>
                  <a:gd name="T20" fmla="*/ 47 w 210"/>
                  <a:gd name="T21" fmla="*/ 272 h 344"/>
                  <a:gd name="T22" fmla="*/ 41 w 210"/>
                  <a:gd name="T23" fmla="*/ 167 h 344"/>
                  <a:gd name="T24" fmla="*/ 45 w 210"/>
                  <a:gd name="T25" fmla="*/ 75 h 344"/>
                  <a:gd name="T26" fmla="*/ 104 w 210"/>
                  <a:gd name="T27" fmla="*/ 11 h 344"/>
                  <a:gd name="T28" fmla="*/ 163 w 210"/>
                  <a:gd name="T29" fmla="*/ 70 h 344"/>
                  <a:gd name="T30" fmla="*/ 168 w 210"/>
                  <a:gd name="T31" fmla="*/ 167 h 344"/>
                  <a:gd name="T32" fmla="*/ 163 w 210"/>
                  <a:gd name="T33" fmla="*/ 270 h 344"/>
                  <a:gd name="T34" fmla="*/ 104 w 210"/>
                  <a:gd name="T35" fmla="*/ 333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4">
                    <a:moveTo>
                      <a:pt x="210" y="173"/>
                    </a:moveTo>
                    <a:cubicBezTo>
                      <a:pt x="210" y="133"/>
                      <a:pt x="207" y="93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5" y="0"/>
                      <a:pt x="39" y="13"/>
                      <a:pt x="18" y="60"/>
                    </a:cubicBezTo>
                    <a:cubicBezTo>
                      <a:pt x="2" y="94"/>
                      <a:pt x="0" y="133"/>
                      <a:pt x="0" y="173"/>
                    </a:cubicBezTo>
                    <a:cubicBezTo>
                      <a:pt x="0" y="210"/>
                      <a:pt x="2" y="255"/>
                      <a:pt x="22" y="293"/>
                    </a:cubicBezTo>
                    <a:cubicBezTo>
                      <a:pt x="44" y="334"/>
                      <a:pt x="80" y="344"/>
                      <a:pt x="104" y="344"/>
                    </a:cubicBezTo>
                    <a:cubicBezTo>
                      <a:pt x="131" y="344"/>
                      <a:pt x="169" y="333"/>
                      <a:pt x="191" y="286"/>
                    </a:cubicBezTo>
                    <a:cubicBezTo>
                      <a:pt x="207" y="251"/>
                      <a:pt x="210" y="212"/>
                      <a:pt x="210" y="173"/>
                    </a:cubicBezTo>
                    <a:close/>
                    <a:moveTo>
                      <a:pt x="104" y="333"/>
                    </a:moveTo>
                    <a:cubicBezTo>
                      <a:pt x="85" y="333"/>
                      <a:pt x="56" y="320"/>
                      <a:pt x="47" y="272"/>
                    </a:cubicBezTo>
                    <a:cubicBezTo>
                      <a:pt x="41" y="242"/>
                      <a:pt x="41" y="196"/>
                      <a:pt x="41" y="167"/>
                    </a:cubicBezTo>
                    <a:cubicBezTo>
                      <a:pt x="41" y="135"/>
                      <a:pt x="41" y="102"/>
                      <a:pt x="45" y="75"/>
                    </a:cubicBezTo>
                    <a:cubicBezTo>
                      <a:pt x="54" y="16"/>
                      <a:pt x="92" y="11"/>
                      <a:pt x="104" y="11"/>
                    </a:cubicBezTo>
                    <a:cubicBezTo>
                      <a:pt x="121" y="11"/>
                      <a:pt x="154" y="20"/>
                      <a:pt x="163" y="70"/>
                    </a:cubicBezTo>
                    <a:cubicBezTo>
                      <a:pt x="168" y="98"/>
                      <a:pt x="168" y="135"/>
                      <a:pt x="168" y="167"/>
                    </a:cubicBezTo>
                    <a:cubicBezTo>
                      <a:pt x="168" y="204"/>
                      <a:pt x="168" y="238"/>
                      <a:pt x="163" y="270"/>
                    </a:cubicBezTo>
                    <a:cubicBezTo>
                      <a:pt x="155" y="318"/>
                      <a:pt x="127" y="333"/>
                      <a:pt x="104" y="333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3" name="Freeform 273">
                <a:extLst>
                  <a:ext uri="{FF2B5EF4-FFF2-40B4-BE49-F238E27FC236}">
                    <a16:creationId xmlns:a16="http://schemas.microsoft.com/office/drawing/2014/main" id="{94105A0F-716A-48D3-811F-977C43458718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333751" y="2574925"/>
                <a:ext cx="57150" cy="274638"/>
              </a:xfrm>
              <a:custGeom>
                <a:avLst/>
                <a:gdLst>
                  <a:gd name="T0" fmla="*/ 115 w 115"/>
                  <a:gd name="T1" fmla="*/ 250 h 499"/>
                  <a:gd name="T2" fmla="*/ 83 w 115"/>
                  <a:gd name="T3" fmla="*/ 94 h 499"/>
                  <a:gd name="T4" fmla="*/ 5 w 115"/>
                  <a:gd name="T5" fmla="*/ 0 h 499"/>
                  <a:gd name="T6" fmla="*/ 0 w 115"/>
                  <a:gd name="T7" fmla="*/ 5 h 499"/>
                  <a:gd name="T8" fmla="*/ 9 w 115"/>
                  <a:gd name="T9" fmla="*/ 17 h 499"/>
                  <a:gd name="T10" fmla="*/ 87 w 115"/>
                  <a:gd name="T11" fmla="*/ 250 h 499"/>
                  <a:gd name="T12" fmla="*/ 6 w 115"/>
                  <a:gd name="T13" fmla="*/ 486 h 499"/>
                  <a:gd name="T14" fmla="*/ 0 w 115"/>
                  <a:gd name="T15" fmla="*/ 494 h 499"/>
                  <a:gd name="T16" fmla="*/ 5 w 115"/>
                  <a:gd name="T17" fmla="*/ 499 h 499"/>
                  <a:gd name="T18" fmla="*/ 84 w 115"/>
                  <a:gd name="T19" fmla="*/ 402 h 499"/>
                  <a:gd name="T20" fmla="*/ 115 w 115"/>
                  <a:gd name="T21" fmla="*/ 250 h 4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5" h="499">
                    <a:moveTo>
                      <a:pt x="115" y="250"/>
                    </a:moveTo>
                    <a:cubicBezTo>
                      <a:pt x="115" y="211"/>
                      <a:pt x="110" y="151"/>
                      <a:pt x="83" y="94"/>
                    </a:cubicBezTo>
                    <a:cubicBezTo>
                      <a:pt x="53" y="33"/>
                      <a:pt x="10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7"/>
                      <a:pt x="0" y="8"/>
                      <a:pt x="9" y="17"/>
                    </a:cubicBezTo>
                    <a:cubicBezTo>
                      <a:pt x="58" y="66"/>
                      <a:pt x="87" y="146"/>
                      <a:pt x="87" y="250"/>
                    </a:cubicBezTo>
                    <a:cubicBezTo>
                      <a:pt x="87" y="335"/>
                      <a:pt x="68" y="423"/>
                      <a:pt x="6" y="486"/>
                    </a:cubicBezTo>
                    <a:cubicBezTo>
                      <a:pt x="0" y="492"/>
                      <a:pt x="0" y="493"/>
                      <a:pt x="0" y="494"/>
                    </a:cubicBezTo>
                    <a:cubicBezTo>
                      <a:pt x="0" y="497"/>
                      <a:pt x="2" y="499"/>
                      <a:pt x="5" y="499"/>
                    </a:cubicBezTo>
                    <a:cubicBezTo>
                      <a:pt x="10" y="499"/>
                      <a:pt x="55" y="465"/>
                      <a:pt x="84" y="402"/>
                    </a:cubicBezTo>
                    <a:cubicBezTo>
                      <a:pt x="109" y="347"/>
                      <a:pt x="115" y="292"/>
                      <a:pt x="115" y="250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4" name="Freeform 274">
                <a:extLst>
                  <a:ext uri="{FF2B5EF4-FFF2-40B4-BE49-F238E27FC236}">
                    <a16:creationId xmlns:a16="http://schemas.microsoft.com/office/drawing/2014/main" id="{199349D2-85D3-43E7-B494-2824975F5413}"/>
                  </a:ext>
                </a:extLst>
              </p:cNvPr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500438" y="2679700"/>
                <a:ext cx="165100" cy="65088"/>
              </a:xfrm>
              <a:custGeom>
                <a:avLst/>
                <a:gdLst>
                  <a:gd name="T0" fmla="*/ 314 w 331"/>
                  <a:gd name="T1" fmla="*/ 20 h 117"/>
                  <a:gd name="T2" fmla="*/ 331 w 331"/>
                  <a:gd name="T3" fmla="*/ 10 h 117"/>
                  <a:gd name="T4" fmla="*/ 315 w 331"/>
                  <a:gd name="T5" fmla="*/ 0 h 117"/>
                  <a:gd name="T6" fmla="*/ 16 w 331"/>
                  <a:gd name="T7" fmla="*/ 0 h 117"/>
                  <a:gd name="T8" fmla="*/ 0 w 331"/>
                  <a:gd name="T9" fmla="*/ 10 h 117"/>
                  <a:gd name="T10" fmla="*/ 16 w 331"/>
                  <a:gd name="T11" fmla="*/ 20 h 117"/>
                  <a:gd name="T12" fmla="*/ 314 w 331"/>
                  <a:gd name="T13" fmla="*/ 20 h 117"/>
                  <a:gd name="T14" fmla="*/ 315 w 331"/>
                  <a:gd name="T15" fmla="*/ 117 h 117"/>
                  <a:gd name="T16" fmla="*/ 331 w 331"/>
                  <a:gd name="T17" fmla="*/ 107 h 117"/>
                  <a:gd name="T18" fmla="*/ 314 w 331"/>
                  <a:gd name="T19" fmla="*/ 97 h 117"/>
                  <a:gd name="T20" fmla="*/ 16 w 331"/>
                  <a:gd name="T21" fmla="*/ 97 h 117"/>
                  <a:gd name="T22" fmla="*/ 0 w 331"/>
                  <a:gd name="T23" fmla="*/ 107 h 117"/>
                  <a:gd name="T24" fmla="*/ 16 w 331"/>
                  <a:gd name="T25" fmla="*/ 117 h 117"/>
                  <a:gd name="T26" fmla="*/ 315 w 331"/>
                  <a:gd name="T27" fmla="*/ 11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31" h="117">
                    <a:moveTo>
                      <a:pt x="314" y="20"/>
                    </a:moveTo>
                    <a:cubicBezTo>
                      <a:pt x="322" y="20"/>
                      <a:pt x="331" y="20"/>
                      <a:pt x="331" y="10"/>
                    </a:cubicBezTo>
                    <a:cubicBezTo>
                      <a:pt x="331" y="0"/>
                      <a:pt x="322" y="0"/>
                      <a:pt x="315" y="0"/>
                    </a:cubicBezTo>
                    <a:lnTo>
                      <a:pt x="16" y="0"/>
                    </a:lnTo>
                    <a:cubicBezTo>
                      <a:pt x="9" y="0"/>
                      <a:pt x="0" y="0"/>
                      <a:pt x="0" y="10"/>
                    </a:cubicBezTo>
                    <a:cubicBezTo>
                      <a:pt x="0" y="20"/>
                      <a:pt x="9" y="20"/>
                      <a:pt x="16" y="20"/>
                    </a:cubicBezTo>
                    <a:lnTo>
                      <a:pt x="314" y="20"/>
                    </a:lnTo>
                    <a:close/>
                    <a:moveTo>
                      <a:pt x="315" y="117"/>
                    </a:moveTo>
                    <a:cubicBezTo>
                      <a:pt x="322" y="117"/>
                      <a:pt x="331" y="117"/>
                      <a:pt x="331" y="107"/>
                    </a:cubicBezTo>
                    <a:cubicBezTo>
                      <a:pt x="331" y="97"/>
                      <a:pt x="322" y="97"/>
                      <a:pt x="314" y="97"/>
                    </a:cubicBezTo>
                    <a:lnTo>
                      <a:pt x="16" y="97"/>
                    </a:lnTo>
                    <a:cubicBezTo>
                      <a:pt x="9" y="97"/>
                      <a:pt x="0" y="97"/>
                      <a:pt x="0" y="107"/>
                    </a:cubicBezTo>
                    <a:cubicBezTo>
                      <a:pt x="0" y="117"/>
                      <a:pt x="9" y="117"/>
                      <a:pt x="16" y="117"/>
                    </a:cubicBezTo>
                    <a:lnTo>
                      <a:pt x="315" y="117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5" name="Freeform 275">
                <a:extLst>
                  <a:ext uri="{FF2B5EF4-FFF2-40B4-BE49-F238E27FC236}">
                    <a16:creationId xmlns:a16="http://schemas.microsoft.com/office/drawing/2014/main" id="{AB5FF968-CEAD-4B64-AD83-4AEA24DE0F4F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762376" y="2590800"/>
                <a:ext cx="122238" cy="193675"/>
              </a:xfrm>
              <a:custGeom>
                <a:avLst/>
                <a:gdLst>
                  <a:gd name="T0" fmla="*/ 151 w 246"/>
                  <a:gd name="T1" fmla="*/ 201 h 353"/>
                  <a:gd name="T2" fmla="*/ 204 w 246"/>
                  <a:gd name="T3" fmla="*/ 341 h 353"/>
                  <a:gd name="T4" fmla="*/ 230 w 246"/>
                  <a:gd name="T5" fmla="*/ 352 h 353"/>
                  <a:gd name="T6" fmla="*/ 241 w 246"/>
                  <a:gd name="T7" fmla="*/ 352 h 353"/>
                  <a:gd name="T8" fmla="*/ 246 w 246"/>
                  <a:gd name="T9" fmla="*/ 347 h 353"/>
                  <a:gd name="T10" fmla="*/ 244 w 246"/>
                  <a:gd name="T11" fmla="*/ 343 h 353"/>
                  <a:gd name="T12" fmla="*/ 233 w 246"/>
                  <a:gd name="T13" fmla="*/ 320 h 353"/>
                  <a:gd name="T14" fmla="*/ 131 w 246"/>
                  <a:gd name="T15" fmla="*/ 36 h 353"/>
                  <a:gd name="T16" fmla="*/ 70 w 246"/>
                  <a:gd name="T17" fmla="*/ 0 h 353"/>
                  <a:gd name="T18" fmla="*/ 61 w 246"/>
                  <a:gd name="T19" fmla="*/ 6 h 353"/>
                  <a:gd name="T20" fmla="*/ 65 w 246"/>
                  <a:gd name="T21" fmla="*/ 11 h 353"/>
                  <a:gd name="T22" fmla="*/ 98 w 246"/>
                  <a:gd name="T23" fmla="*/ 51 h 353"/>
                  <a:gd name="T24" fmla="*/ 146 w 246"/>
                  <a:gd name="T25" fmla="*/ 186 h 353"/>
                  <a:gd name="T26" fmla="*/ 9 w 246"/>
                  <a:gd name="T27" fmla="*/ 323 h 353"/>
                  <a:gd name="T28" fmla="*/ 0 w 246"/>
                  <a:gd name="T29" fmla="*/ 339 h 353"/>
                  <a:gd name="T30" fmla="*/ 15 w 246"/>
                  <a:gd name="T31" fmla="*/ 353 h 353"/>
                  <a:gd name="T32" fmla="*/ 31 w 246"/>
                  <a:gd name="T33" fmla="*/ 343 h 353"/>
                  <a:gd name="T34" fmla="*/ 151 w 246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6" h="353">
                    <a:moveTo>
                      <a:pt x="151" y="201"/>
                    </a:moveTo>
                    <a:cubicBezTo>
                      <a:pt x="172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2"/>
                      <a:pt x="246" y="349"/>
                      <a:pt x="246" y="347"/>
                    </a:cubicBezTo>
                    <a:cubicBezTo>
                      <a:pt x="246" y="346"/>
                      <a:pt x="245" y="345"/>
                      <a:pt x="244" y="343"/>
                    </a:cubicBezTo>
                    <a:cubicBezTo>
                      <a:pt x="239" y="337"/>
                      <a:pt x="236" y="330"/>
                      <a:pt x="233" y="320"/>
                    </a:cubicBezTo>
                    <a:lnTo>
                      <a:pt x="131" y="36"/>
                    </a:lnTo>
                    <a:cubicBezTo>
                      <a:pt x="120" y="7"/>
                      <a:pt x="93" y="0"/>
                      <a:pt x="70" y="0"/>
                    </a:cubicBezTo>
                    <a:cubicBezTo>
                      <a:pt x="67" y="0"/>
                      <a:pt x="61" y="0"/>
                      <a:pt x="61" y="6"/>
                    </a:cubicBezTo>
                    <a:cubicBezTo>
                      <a:pt x="61" y="10"/>
                      <a:pt x="65" y="11"/>
                      <a:pt x="65" y="11"/>
                    </a:cubicBezTo>
                    <a:cubicBezTo>
                      <a:pt x="82" y="14"/>
                      <a:pt x="85" y="17"/>
                      <a:pt x="98" y="51"/>
                    </a:cubicBezTo>
                    <a:lnTo>
                      <a:pt x="146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7" y="348"/>
                      <a:pt x="31" y="343"/>
                    </a:cubicBezTo>
                    <a:lnTo>
                      <a:pt x="151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6" name="Freeform 276">
                <a:extLst>
                  <a:ext uri="{FF2B5EF4-FFF2-40B4-BE49-F238E27FC236}">
                    <a16:creationId xmlns:a16="http://schemas.microsoft.com/office/drawing/2014/main" id="{4798D72D-F0F6-4C63-A276-37218D0C3552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905251" y="2695575"/>
                <a:ext cx="76200" cy="127000"/>
              </a:xfrm>
              <a:custGeom>
                <a:avLst/>
                <a:gdLst>
                  <a:gd name="T0" fmla="*/ 154 w 154"/>
                  <a:gd name="T1" fmla="*/ 168 h 232"/>
                  <a:gd name="T2" fmla="*/ 142 w 154"/>
                  <a:gd name="T3" fmla="*/ 168 h 232"/>
                  <a:gd name="T4" fmla="*/ 133 w 154"/>
                  <a:gd name="T5" fmla="*/ 200 h 232"/>
                  <a:gd name="T6" fmla="*/ 99 w 154"/>
                  <a:gd name="T7" fmla="*/ 202 h 232"/>
                  <a:gd name="T8" fmla="*/ 34 w 154"/>
                  <a:gd name="T9" fmla="*/ 202 h 232"/>
                  <a:gd name="T10" fmla="*/ 104 w 154"/>
                  <a:gd name="T11" fmla="*/ 143 h 232"/>
                  <a:gd name="T12" fmla="*/ 154 w 154"/>
                  <a:gd name="T13" fmla="*/ 68 h 232"/>
                  <a:gd name="T14" fmla="*/ 72 w 154"/>
                  <a:gd name="T15" fmla="*/ 0 h 232"/>
                  <a:gd name="T16" fmla="*/ 0 w 154"/>
                  <a:gd name="T17" fmla="*/ 62 h 232"/>
                  <a:gd name="T18" fmla="*/ 18 w 154"/>
                  <a:gd name="T19" fmla="*/ 82 h 232"/>
                  <a:gd name="T20" fmla="*/ 37 w 154"/>
                  <a:gd name="T21" fmla="*/ 63 h 232"/>
                  <a:gd name="T22" fmla="*/ 16 w 154"/>
                  <a:gd name="T23" fmla="*/ 45 h 232"/>
                  <a:gd name="T24" fmla="*/ 67 w 154"/>
                  <a:gd name="T25" fmla="*/ 12 h 232"/>
                  <a:gd name="T26" fmla="*/ 120 w 154"/>
                  <a:gd name="T27" fmla="*/ 68 h 232"/>
                  <a:gd name="T28" fmla="*/ 87 w 154"/>
                  <a:gd name="T29" fmla="*/ 135 h 232"/>
                  <a:gd name="T30" fmla="*/ 3 w 154"/>
                  <a:gd name="T31" fmla="*/ 218 h 232"/>
                  <a:gd name="T32" fmla="*/ 0 w 154"/>
                  <a:gd name="T33" fmla="*/ 232 h 232"/>
                  <a:gd name="T34" fmla="*/ 144 w 154"/>
                  <a:gd name="T35" fmla="*/ 232 h 232"/>
                  <a:gd name="T36" fmla="*/ 154 w 154"/>
                  <a:gd name="T37" fmla="*/ 168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232">
                    <a:moveTo>
                      <a:pt x="154" y="168"/>
                    </a:moveTo>
                    <a:lnTo>
                      <a:pt x="142" y="168"/>
                    </a:lnTo>
                    <a:cubicBezTo>
                      <a:pt x="141" y="176"/>
                      <a:pt x="138" y="196"/>
                      <a:pt x="133" y="200"/>
                    </a:cubicBezTo>
                    <a:cubicBezTo>
                      <a:pt x="130" y="202"/>
                      <a:pt x="103" y="202"/>
                      <a:pt x="99" y="202"/>
                    </a:cubicBezTo>
                    <a:lnTo>
                      <a:pt x="34" y="202"/>
                    </a:lnTo>
                    <a:cubicBezTo>
                      <a:pt x="71" y="169"/>
                      <a:pt x="83" y="160"/>
                      <a:pt x="104" y="143"/>
                    </a:cubicBezTo>
                    <a:cubicBezTo>
                      <a:pt x="130" y="123"/>
                      <a:pt x="154" y="101"/>
                      <a:pt x="154" y="68"/>
                    </a:cubicBezTo>
                    <a:cubicBezTo>
                      <a:pt x="154" y="26"/>
                      <a:pt x="117" y="0"/>
                      <a:pt x="72" y="0"/>
                    </a:cubicBezTo>
                    <a:cubicBezTo>
                      <a:pt x="29" y="0"/>
                      <a:pt x="0" y="30"/>
                      <a:pt x="0" y="62"/>
                    </a:cubicBezTo>
                    <a:cubicBezTo>
                      <a:pt x="0" y="80"/>
                      <a:pt x="15" y="82"/>
                      <a:pt x="18" y="82"/>
                    </a:cubicBezTo>
                    <a:cubicBezTo>
                      <a:pt x="27" y="82"/>
                      <a:pt x="37" y="76"/>
                      <a:pt x="37" y="63"/>
                    </a:cubicBezTo>
                    <a:cubicBezTo>
                      <a:pt x="37" y="57"/>
                      <a:pt x="34" y="45"/>
                      <a:pt x="16" y="45"/>
                    </a:cubicBezTo>
                    <a:cubicBezTo>
                      <a:pt x="27" y="20"/>
                      <a:pt x="51" y="12"/>
                      <a:pt x="67" y="12"/>
                    </a:cubicBezTo>
                    <a:cubicBezTo>
                      <a:pt x="102" y="12"/>
                      <a:pt x="120" y="40"/>
                      <a:pt x="120" y="68"/>
                    </a:cubicBezTo>
                    <a:cubicBezTo>
                      <a:pt x="120" y="98"/>
                      <a:pt x="99" y="122"/>
                      <a:pt x="87" y="135"/>
                    </a:cubicBezTo>
                    <a:lnTo>
                      <a:pt x="3" y="218"/>
                    </a:lnTo>
                    <a:cubicBezTo>
                      <a:pt x="0" y="221"/>
                      <a:pt x="0" y="222"/>
                      <a:pt x="0" y="232"/>
                    </a:cubicBezTo>
                    <a:lnTo>
                      <a:pt x="144" y="232"/>
                    </a:lnTo>
                    <a:lnTo>
                      <a:pt x="154" y="16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7" name="Freeform 277">
                <a:extLst>
                  <a:ext uri="{FF2B5EF4-FFF2-40B4-BE49-F238E27FC236}">
                    <a16:creationId xmlns:a16="http://schemas.microsoft.com/office/drawing/2014/main" id="{3BB6A791-1BFE-4E3F-A823-6947A33A35AF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075113" y="2620963"/>
                <a:ext cx="165100" cy="182563"/>
              </a:xfrm>
              <a:custGeom>
                <a:avLst/>
                <a:gdLst>
                  <a:gd name="T0" fmla="*/ 176 w 332"/>
                  <a:gd name="T1" fmla="*/ 176 h 332"/>
                  <a:gd name="T2" fmla="*/ 315 w 332"/>
                  <a:gd name="T3" fmla="*/ 176 h 332"/>
                  <a:gd name="T4" fmla="*/ 332 w 332"/>
                  <a:gd name="T5" fmla="*/ 166 h 332"/>
                  <a:gd name="T6" fmla="*/ 315 w 332"/>
                  <a:gd name="T7" fmla="*/ 156 h 332"/>
                  <a:gd name="T8" fmla="*/ 176 w 332"/>
                  <a:gd name="T9" fmla="*/ 156 h 332"/>
                  <a:gd name="T10" fmla="*/ 176 w 332"/>
                  <a:gd name="T11" fmla="*/ 16 h 332"/>
                  <a:gd name="T12" fmla="*/ 166 w 332"/>
                  <a:gd name="T13" fmla="*/ 0 h 332"/>
                  <a:gd name="T14" fmla="*/ 156 w 332"/>
                  <a:gd name="T15" fmla="*/ 16 h 332"/>
                  <a:gd name="T16" fmla="*/ 156 w 332"/>
                  <a:gd name="T17" fmla="*/ 156 h 332"/>
                  <a:gd name="T18" fmla="*/ 17 w 332"/>
                  <a:gd name="T19" fmla="*/ 156 h 332"/>
                  <a:gd name="T20" fmla="*/ 0 w 332"/>
                  <a:gd name="T21" fmla="*/ 166 h 332"/>
                  <a:gd name="T22" fmla="*/ 17 w 332"/>
                  <a:gd name="T23" fmla="*/ 176 h 332"/>
                  <a:gd name="T24" fmla="*/ 156 w 332"/>
                  <a:gd name="T25" fmla="*/ 176 h 332"/>
                  <a:gd name="T26" fmla="*/ 156 w 332"/>
                  <a:gd name="T27" fmla="*/ 316 h 332"/>
                  <a:gd name="T28" fmla="*/ 166 w 332"/>
                  <a:gd name="T29" fmla="*/ 332 h 332"/>
                  <a:gd name="T30" fmla="*/ 176 w 332"/>
                  <a:gd name="T31" fmla="*/ 316 h 332"/>
                  <a:gd name="T32" fmla="*/ 176 w 332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2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2" y="176"/>
                      <a:pt x="332" y="166"/>
                    </a:cubicBezTo>
                    <a:cubicBezTo>
                      <a:pt x="332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7" y="156"/>
                    </a:lnTo>
                    <a:cubicBezTo>
                      <a:pt x="10" y="156"/>
                      <a:pt x="0" y="156"/>
                      <a:pt x="0" y="166"/>
                    </a:cubicBezTo>
                    <a:cubicBezTo>
                      <a:pt x="0" y="176"/>
                      <a:pt x="10" y="176"/>
                      <a:pt x="17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8" name="Freeform 278">
                <a:extLst>
                  <a:ext uri="{FF2B5EF4-FFF2-40B4-BE49-F238E27FC236}">
                    <a16:creationId xmlns:a16="http://schemas.microsoft.com/office/drawing/2014/main" id="{BA92A4AB-2C89-4198-A552-2BD85B536921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4322763" y="2590800"/>
                <a:ext cx="123825" cy="193675"/>
              </a:xfrm>
              <a:custGeom>
                <a:avLst/>
                <a:gdLst>
                  <a:gd name="T0" fmla="*/ 151 w 247"/>
                  <a:gd name="T1" fmla="*/ 201 h 353"/>
                  <a:gd name="T2" fmla="*/ 204 w 247"/>
                  <a:gd name="T3" fmla="*/ 341 h 353"/>
                  <a:gd name="T4" fmla="*/ 230 w 247"/>
                  <a:gd name="T5" fmla="*/ 352 h 353"/>
                  <a:gd name="T6" fmla="*/ 241 w 247"/>
                  <a:gd name="T7" fmla="*/ 352 h 353"/>
                  <a:gd name="T8" fmla="*/ 247 w 247"/>
                  <a:gd name="T9" fmla="*/ 347 h 353"/>
                  <a:gd name="T10" fmla="*/ 244 w 247"/>
                  <a:gd name="T11" fmla="*/ 343 h 353"/>
                  <a:gd name="T12" fmla="*/ 233 w 247"/>
                  <a:gd name="T13" fmla="*/ 320 h 353"/>
                  <a:gd name="T14" fmla="*/ 131 w 247"/>
                  <a:gd name="T15" fmla="*/ 36 h 353"/>
                  <a:gd name="T16" fmla="*/ 70 w 247"/>
                  <a:gd name="T17" fmla="*/ 0 h 353"/>
                  <a:gd name="T18" fmla="*/ 61 w 247"/>
                  <a:gd name="T19" fmla="*/ 6 h 353"/>
                  <a:gd name="T20" fmla="*/ 66 w 247"/>
                  <a:gd name="T21" fmla="*/ 11 h 353"/>
                  <a:gd name="T22" fmla="*/ 98 w 247"/>
                  <a:gd name="T23" fmla="*/ 51 h 353"/>
                  <a:gd name="T24" fmla="*/ 146 w 247"/>
                  <a:gd name="T25" fmla="*/ 186 h 353"/>
                  <a:gd name="T26" fmla="*/ 9 w 247"/>
                  <a:gd name="T27" fmla="*/ 323 h 353"/>
                  <a:gd name="T28" fmla="*/ 0 w 247"/>
                  <a:gd name="T29" fmla="*/ 339 h 353"/>
                  <a:gd name="T30" fmla="*/ 15 w 247"/>
                  <a:gd name="T31" fmla="*/ 353 h 353"/>
                  <a:gd name="T32" fmla="*/ 31 w 247"/>
                  <a:gd name="T33" fmla="*/ 343 h 353"/>
                  <a:gd name="T34" fmla="*/ 151 w 247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7" h="353">
                    <a:moveTo>
                      <a:pt x="151" y="201"/>
                    </a:moveTo>
                    <a:cubicBezTo>
                      <a:pt x="172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2"/>
                      <a:pt x="247" y="349"/>
                      <a:pt x="247" y="347"/>
                    </a:cubicBezTo>
                    <a:cubicBezTo>
                      <a:pt x="247" y="346"/>
                      <a:pt x="246" y="345"/>
                      <a:pt x="244" y="343"/>
                    </a:cubicBezTo>
                    <a:cubicBezTo>
                      <a:pt x="239" y="337"/>
                      <a:pt x="236" y="330"/>
                      <a:pt x="233" y="320"/>
                    </a:cubicBezTo>
                    <a:lnTo>
                      <a:pt x="131" y="36"/>
                    </a:lnTo>
                    <a:cubicBezTo>
                      <a:pt x="121" y="7"/>
                      <a:pt x="94" y="0"/>
                      <a:pt x="70" y="0"/>
                    </a:cubicBezTo>
                    <a:cubicBezTo>
                      <a:pt x="68" y="0"/>
                      <a:pt x="61" y="0"/>
                      <a:pt x="61" y="6"/>
                    </a:cubicBezTo>
                    <a:cubicBezTo>
                      <a:pt x="61" y="10"/>
                      <a:pt x="65" y="11"/>
                      <a:pt x="66" y="11"/>
                    </a:cubicBezTo>
                    <a:cubicBezTo>
                      <a:pt x="82" y="14"/>
                      <a:pt x="86" y="17"/>
                      <a:pt x="98" y="51"/>
                    </a:cubicBezTo>
                    <a:lnTo>
                      <a:pt x="146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7" y="348"/>
                      <a:pt x="31" y="343"/>
                    </a:cubicBezTo>
                    <a:lnTo>
                      <a:pt x="151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49" name="Freeform 279">
                <a:extLst>
                  <a:ext uri="{FF2B5EF4-FFF2-40B4-BE49-F238E27FC236}">
                    <a16:creationId xmlns:a16="http://schemas.microsoft.com/office/drawing/2014/main" id="{2F3C4168-C3E5-40C3-93BE-10A7C48AB7F1}"/>
                  </a:ext>
                </a:extLst>
              </p:cNvPr>
              <p:cNvSpPr>
                <a:spLocks noEditPoint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4462463" y="2692400"/>
                <a:ext cx="84138" cy="130175"/>
              </a:xfrm>
              <a:custGeom>
                <a:avLst/>
                <a:gdLst>
                  <a:gd name="T0" fmla="*/ 170 w 170"/>
                  <a:gd name="T1" fmla="*/ 178 h 236"/>
                  <a:gd name="T2" fmla="*/ 170 w 170"/>
                  <a:gd name="T3" fmla="*/ 166 h 236"/>
                  <a:gd name="T4" fmla="*/ 132 w 170"/>
                  <a:gd name="T5" fmla="*/ 166 h 236"/>
                  <a:gd name="T6" fmla="*/ 132 w 170"/>
                  <a:gd name="T7" fmla="*/ 10 h 236"/>
                  <a:gd name="T8" fmla="*/ 124 w 170"/>
                  <a:gd name="T9" fmla="*/ 0 h 236"/>
                  <a:gd name="T10" fmla="*/ 115 w 170"/>
                  <a:gd name="T11" fmla="*/ 5 h 236"/>
                  <a:gd name="T12" fmla="*/ 0 w 170"/>
                  <a:gd name="T13" fmla="*/ 166 h 236"/>
                  <a:gd name="T14" fmla="*/ 0 w 170"/>
                  <a:gd name="T15" fmla="*/ 178 h 236"/>
                  <a:gd name="T16" fmla="*/ 102 w 170"/>
                  <a:gd name="T17" fmla="*/ 178 h 236"/>
                  <a:gd name="T18" fmla="*/ 102 w 170"/>
                  <a:gd name="T19" fmla="*/ 207 h 236"/>
                  <a:gd name="T20" fmla="*/ 74 w 170"/>
                  <a:gd name="T21" fmla="*/ 223 h 236"/>
                  <a:gd name="T22" fmla="*/ 64 w 170"/>
                  <a:gd name="T23" fmla="*/ 223 h 236"/>
                  <a:gd name="T24" fmla="*/ 64 w 170"/>
                  <a:gd name="T25" fmla="*/ 236 h 236"/>
                  <a:gd name="T26" fmla="*/ 117 w 170"/>
                  <a:gd name="T27" fmla="*/ 234 h 236"/>
                  <a:gd name="T28" fmla="*/ 169 w 170"/>
                  <a:gd name="T29" fmla="*/ 236 h 236"/>
                  <a:gd name="T30" fmla="*/ 169 w 170"/>
                  <a:gd name="T31" fmla="*/ 223 h 236"/>
                  <a:gd name="T32" fmla="*/ 160 w 170"/>
                  <a:gd name="T33" fmla="*/ 223 h 236"/>
                  <a:gd name="T34" fmla="*/ 132 w 170"/>
                  <a:gd name="T35" fmla="*/ 207 h 236"/>
                  <a:gd name="T36" fmla="*/ 132 w 170"/>
                  <a:gd name="T37" fmla="*/ 178 h 236"/>
                  <a:gd name="T38" fmla="*/ 170 w 170"/>
                  <a:gd name="T39" fmla="*/ 178 h 236"/>
                  <a:gd name="T40" fmla="*/ 105 w 170"/>
                  <a:gd name="T41" fmla="*/ 38 h 236"/>
                  <a:gd name="T42" fmla="*/ 105 w 170"/>
                  <a:gd name="T43" fmla="*/ 166 h 236"/>
                  <a:gd name="T44" fmla="*/ 12 w 170"/>
                  <a:gd name="T45" fmla="*/ 166 h 236"/>
                  <a:gd name="T46" fmla="*/ 105 w 170"/>
                  <a:gd name="T47" fmla="*/ 38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0" h="236">
                    <a:moveTo>
                      <a:pt x="170" y="178"/>
                    </a:moveTo>
                    <a:lnTo>
                      <a:pt x="170" y="166"/>
                    </a:lnTo>
                    <a:lnTo>
                      <a:pt x="132" y="166"/>
                    </a:lnTo>
                    <a:lnTo>
                      <a:pt x="132" y="10"/>
                    </a:lnTo>
                    <a:cubicBezTo>
                      <a:pt x="132" y="3"/>
                      <a:pt x="132" y="0"/>
                      <a:pt x="124" y="0"/>
                    </a:cubicBezTo>
                    <a:cubicBezTo>
                      <a:pt x="120" y="0"/>
                      <a:pt x="118" y="0"/>
                      <a:pt x="115" y="5"/>
                    </a:cubicBezTo>
                    <a:lnTo>
                      <a:pt x="0" y="166"/>
                    </a:lnTo>
                    <a:lnTo>
                      <a:pt x="0" y="178"/>
                    </a:lnTo>
                    <a:lnTo>
                      <a:pt x="102" y="178"/>
                    </a:lnTo>
                    <a:lnTo>
                      <a:pt x="102" y="207"/>
                    </a:lnTo>
                    <a:cubicBezTo>
                      <a:pt x="102" y="219"/>
                      <a:pt x="102" y="223"/>
                      <a:pt x="74" y="223"/>
                    </a:cubicBezTo>
                    <a:lnTo>
                      <a:pt x="64" y="223"/>
                    </a:lnTo>
                    <a:lnTo>
                      <a:pt x="64" y="236"/>
                    </a:lnTo>
                    <a:cubicBezTo>
                      <a:pt x="82" y="235"/>
                      <a:pt x="104" y="234"/>
                      <a:pt x="117" y="234"/>
                    </a:cubicBezTo>
                    <a:cubicBezTo>
                      <a:pt x="130" y="234"/>
                      <a:pt x="152" y="235"/>
                      <a:pt x="169" y="236"/>
                    </a:cubicBezTo>
                    <a:lnTo>
                      <a:pt x="169" y="223"/>
                    </a:lnTo>
                    <a:lnTo>
                      <a:pt x="160" y="223"/>
                    </a:lnTo>
                    <a:cubicBezTo>
                      <a:pt x="132" y="223"/>
                      <a:pt x="132" y="219"/>
                      <a:pt x="132" y="207"/>
                    </a:cubicBezTo>
                    <a:lnTo>
                      <a:pt x="132" y="178"/>
                    </a:lnTo>
                    <a:lnTo>
                      <a:pt x="170" y="178"/>
                    </a:lnTo>
                    <a:close/>
                    <a:moveTo>
                      <a:pt x="105" y="38"/>
                    </a:moveTo>
                    <a:lnTo>
                      <a:pt x="105" y="166"/>
                    </a:lnTo>
                    <a:lnTo>
                      <a:pt x="12" y="166"/>
                    </a:lnTo>
                    <a:lnTo>
                      <a:pt x="105" y="38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0" name="Freeform 280">
                <a:extLst>
                  <a:ext uri="{FF2B5EF4-FFF2-40B4-BE49-F238E27FC236}">
                    <a16:creationId xmlns:a16="http://schemas.microsoft.com/office/drawing/2014/main" id="{63DE1A20-17EF-4119-8F67-03200187B69A}"/>
                  </a:ext>
                </a:extLst>
              </p:cNvPr>
              <p:cNvSpPr>
                <a:spLocks noEditPoint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575176" y="2659063"/>
                <a:ext cx="117475" cy="180975"/>
              </a:xfrm>
              <a:custGeom>
                <a:avLst/>
                <a:gdLst>
                  <a:gd name="T0" fmla="*/ 1 w 235"/>
                  <a:gd name="T1" fmla="*/ 307 h 328"/>
                  <a:gd name="T2" fmla="*/ 0 w 235"/>
                  <a:gd name="T3" fmla="*/ 315 h 328"/>
                  <a:gd name="T4" fmla="*/ 13 w 235"/>
                  <a:gd name="T5" fmla="*/ 328 h 328"/>
                  <a:gd name="T6" fmla="*/ 31 w 235"/>
                  <a:gd name="T7" fmla="*/ 318 h 328"/>
                  <a:gd name="T8" fmla="*/ 63 w 235"/>
                  <a:gd name="T9" fmla="*/ 193 h 328"/>
                  <a:gd name="T10" fmla="*/ 112 w 235"/>
                  <a:gd name="T11" fmla="*/ 226 h 328"/>
                  <a:gd name="T12" fmla="*/ 235 w 235"/>
                  <a:gd name="T13" fmla="*/ 81 h 328"/>
                  <a:gd name="T14" fmla="*/ 166 w 235"/>
                  <a:gd name="T15" fmla="*/ 0 h 328"/>
                  <a:gd name="T16" fmla="*/ 50 w 235"/>
                  <a:gd name="T17" fmla="*/ 111 h 328"/>
                  <a:gd name="T18" fmla="*/ 1 w 235"/>
                  <a:gd name="T19" fmla="*/ 307 h 328"/>
                  <a:gd name="T20" fmla="*/ 112 w 235"/>
                  <a:gd name="T21" fmla="*/ 215 h 328"/>
                  <a:gd name="T22" fmla="*/ 69 w 235"/>
                  <a:gd name="T23" fmla="*/ 171 h 328"/>
                  <a:gd name="T24" fmla="*/ 73 w 235"/>
                  <a:gd name="T25" fmla="*/ 152 h 328"/>
                  <a:gd name="T26" fmla="*/ 103 w 235"/>
                  <a:gd name="T27" fmla="*/ 58 h 328"/>
                  <a:gd name="T28" fmla="*/ 165 w 235"/>
                  <a:gd name="T29" fmla="*/ 11 h 328"/>
                  <a:gd name="T30" fmla="*/ 199 w 235"/>
                  <a:gd name="T31" fmla="*/ 60 h 328"/>
                  <a:gd name="T32" fmla="*/ 171 w 235"/>
                  <a:gd name="T33" fmla="*/ 168 h 328"/>
                  <a:gd name="T34" fmla="*/ 112 w 235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5" h="328">
                    <a:moveTo>
                      <a:pt x="1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5" y="328"/>
                      <a:pt x="13" y="328"/>
                    </a:cubicBezTo>
                    <a:cubicBezTo>
                      <a:pt x="24" y="328"/>
                      <a:pt x="30" y="319"/>
                      <a:pt x="31" y="318"/>
                    </a:cubicBezTo>
                    <a:cubicBezTo>
                      <a:pt x="33" y="313"/>
                      <a:pt x="49" y="247"/>
                      <a:pt x="63" y="193"/>
                    </a:cubicBezTo>
                    <a:cubicBezTo>
                      <a:pt x="73" y="213"/>
                      <a:pt x="89" y="226"/>
                      <a:pt x="112" y="226"/>
                    </a:cubicBezTo>
                    <a:cubicBezTo>
                      <a:pt x="171" y="226"/>
                      <a:pt x="235" y="156"/>
                      <a:pt x="235" y="81"/>
                    </a:cubicBezTo>
                    <a:cubicBezTo>
                      <a:pt x="235" y="28"/>
                      <a:pt x="202" y="0"/>
                      <a:pt x="166" y="0"/>
                    </a:cubicBezTo>
                    <a:cubicBezTo>
                      <a:pt x="117" y="0"/>
                      <a:pt x="65" y="50"/>
                      <a:pt x="50" y="111"/>
                    </a:cubicBezTo>
                    <a:lnTo>
                      <a:pt x="1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1"/>
                    </a:cubicBezTo>
                    <a:cubicBezTo>
                      <a:pt x="69" y="169"/>
                      <a:pt x="71" y="159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4" y="22"/>
                      <a:pt x="149" y="11"/>
                      <a:pt x="165" y="11"/>
                    </a:cubicBezTo>
                    <a:cubicBezTo>
                      <a:pt x="183" y="11"/>
                      <a:pt x="199" y="25"/>
                      <a:pt x="199" y="60"/>
                    </a:cubicBezTo>
                    <a:cubicBezTo>
                      <a:pt x="199" y="87"/>
                      <a:pt x="185" y="143"/>
                      <a:pt x="171" y="168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1" name="Freeform 281">
                <a:extLst>
                  <a:ext uri="{FF2B5EF4-FFF2-40B4-BE49-F238E27FC236}">
                    <a16:creationId xmlns:a16="http://schemas.microsoft.com/office/drawing/2014/main" id="{5AC60690-D1F1-4D89-BCDE-5991E2352FE4}"/>
                  </a:ext>
                </a:extLst>
              </p:cNvPr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765676" y="2620963"/>
                <a:ext cx="165100" cy="182563"/>
              </a:xfrm>
              <a:custGeom>
                <a:avLst/>
                <a:gdLst>
                  <a:gd name="T0" fmla="*/ 176 w 331"/>
                  <a:gd name="T1" fmla="*/ 176 h 332"/>
                  <a:gd name="T2" fmla="*/ 315 w 331"/>
                  <a:gd name="T3" fmla="*/ 176 h 332"/>
                  <a:gd name="T4" fmla="*/ 331 w 331"/>
                  <a:gd name="T5" fmla="*/ 166 h 332"/>
                  <a:gd name="T6" fmla="*/ 315 w 331"/>
                  <a:gd name="T7" fmla="*/ 156 h 332"/>
                  <a:gd name="T8" fmla="*/ 176 w 331"/>
                  <a:gd name="T9" fmla="*/ 156 h 332"/>
                  <a:gd name="T10" fmla="*/ 176 w 331"/>
                  <a:gd name="T11" fmla="*/ 16 h 332"/>
                  <a:gd name="T12" fmla="*/ 166 w 331"/>
                  <a:gd name="T13" fmla="*/ 0 h 332"/>
                  <a:gd name="T14" fmla="*/ 156 w 331"/>
                  <a:gd name="T15" fmla="*/ 16 h 332"/>
                  <a:gd name="T16" fmla="*/ 156 w 331"/>
                  <a:gd name="T17" fmla="*/ 156 h 332"/>
                  <a:gd name="T18" fmla="*/ 16 w 331"/>
                  <a:gd name="T19" fmla="*/ 156 h 332"/>
                  <a:gd name="T20" fmla="*/ 0 w 331"/>
                  <a:gd name="T21" fmla="*/ 166 h 332"/>
                  <a:gd name="T22" fmla="*/ 16 w 331"/>
                  <a:gd name="T23" fmla="*/ 176 h 332"/>
                  <a:gd name="T24" fmla="*/ 156 w 331"/>
                  <a:gd name="T25" fmla="*/ 176 h 332"/>
                  <a:gd name="T26" fmla="*/ 156 w 331"/>
                  <a:gd name="T27" fmla="*/ 316 h 332"/>
                  <a:gd name="T28" fmla="*/ 166 w 331"/>
                  <a:gd name="T29" fmla="*/ 332 h 332"/>
                  <a:gd name="T30" fmla="*/ 176 w 331"/>
                  <a:gd name="T31" fmla="*/ 316 h 332"/>
                  <a:gd name="T32" fmla="*/ 176 w 331"/>
                  <a:gd name="T33" fmla="*/ 176 h 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31" h="332">
                    <a:moveTo>
                      <a:pt x="176" y="176"/>
                    </a:moveTo>
                    <a:lnTo>
                      <a:pt x="315" y="176"/>
                    </a:lnTo>
                    <a:cubicBezTo>
                      <a:pt x="322" y="176"/>
                      <a:pt x="331" y="176"/>
                      <a:pt x="331" y="166"/>
                    </a:cubicBezTo>
                    <a:cubicBezTo>
                      <a:pt x="331" y="156"/>
                      <a:pt x="322" y="156"/>
                      <a:pt x="315" y="156"/>
                    </a:cubicBezTo>
                    <a:lnTo>
                      <a:pt x="176" y="156"/>
                    </a:lnTo>
                    <a:lnTo>
                      <a:pt x="176" y="16"/>
                    </a:lnTo>
                    <a:cubicBezTo>
                      <a:pt x="176" y="9"/>
                      <a:pt x="176" y="0"/>
                      <a:pt x="166" y="0"/>
                    </a:cubicBezTo>
                    <a:cubicBezTo>
                      <a:pt x="156" y="0"/>
                      <a:pt x="156" y="9"/>
                      <a:pt x="156" y="16"/>
                    </a:cubicBezTo>
                    <a:lnTo>
                      <a:pt x="156" y="156"/>
                    </a:lnTo>
                    <a:lnTo>
                      <a:pt x="16" y="156"/>
                    </a:lnTo>
                    <a:cubicBezTo>
                      <a:pt x="9" y="156"/>
                      <a:pt x="0" y="156"/>
                      <a:pt x="0" y="166"/>
                    </a:cubicBezTo>
                    <a:cubicBezTo>
                      <a:pt x="0" y="176"/>
                      <a:pt x="9" y="176"/>
                      <a:pt x="16" y="176"/>
                    </a:cubicBezTo>
                    <a:lnTo>
                      <a:pt x="156" y="176"/>
                    </a:lnTo>
                    <a:lnTo>
                      <a:pt x="156" y="316"/>
                    </a:lnTo>
                    <a:cubicBezTo>
                      <a:pt x="156" y="323"/>
                      <a:pt x="156" y="332"/>
                      <a:pt x="166" y="332"/>
                    </a:cubicBezTo>
                    <a:cubicBezTo>
                      <a:pt x="176" y="332"/>
                      <a:pt x="176" y="323"/>
                      <a:pt x="176" y="316"/>
                    </a:cubicBezTo>
                    <a:lnTo>
                      <a:pt x="176" y="176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2" name="Freeform 282">
                <a:extLst>
                  <a:ext uri="{FF2B5EF4-FFF2-40B4-BE49-F238E27FC236}">
                    <a16:creationId xmlns:a16="http://schemas.microsoft.com/office/drawing/2014/main" id="{A1D32599-5121-4E0F-91DE-8C0EAD1E1D7E}"/>
                  </a:ext>
                </a:extLst>
              </p:cNvPr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5013326" y="2590800"/>
                <a:ext cx="122238" cy="193675"/>
              </a:xfrm>
              <a:custGeom>
                <a:avLst/>
                <a:gdLst>
                  <a:gd name="T0" fmla="*/ 152 w 247"/>
                  <a:gd name="T1" fmla="*/ 201 h 353"/>
                  <a:gd name="T2" fmla="*/ 204 w 247"/>
                  <a:gd name="T3" fmla="*/ 341 h 353"/>
                  <a:gd name="T4" fmla="*/ 231 w 247"/>
                  <a:gd name="T5" fmla="*/ 352 h 353"/>
                  <a:gd name="T6" fmla="*/ 242 w 247"/>
                  <a:gd name="T7" fmla="*/ 352 h 353"/>
                  <a:gd name="T8" fmla="*/ 247 w 247"/>
                  <a:gd name="T9" fmla="*/ 347 h 353"/>
                  <a:gd name="T10" fmla="*/ 245 w 247"/>
                  <a:gd name="T11" fmla="*/ 343 h 353"/>
                  <a:gd name="T12" fmla="*/ 233 w 247"/>
                  <a:gd name="T13" fmla="*/ 320 h 353"/>
                  <a:gd name="T14" fmla="*/ 132 w 247"/>
                  <a:gd name="T15" fmla="*/ 36 h 353"/>
                  <a:gd name="T16" fmla="*/ 71 w 247"/>
                  <a:gd name="T17" fmla="*/ 0 h 353"/>
                  <a:gd name="T18" fmla="*/ 62 w 247"/>
                  <a:gd name="T19" fmla="*/ 6 h 353"/>
                  <a:gd name="T20" fmla="*/ 66 w 247"/>
                  <a:gd name="T21" fmla="*/ 11 h 353"/>
                  <a:gd name="T22" fmla="*/ 99 w 247"/>
                  <a:gd name="T23" fmla="*/ 51 h 353"/>
                  <a:gd name="T24" fmla="*/ 147 w 247"/>
                  <a:gd name="T25" fmla="*/ 186 h 353"/>
                  <a:gd name="T26" fmla="*/ 9 w 247"/>
                  <a:gd name="T27" fmla="*/ 323 h 353"/>
                  <a:gd name="T28" fmla="*/ 0 w 247"/>
                  <a:gd name="T29" fmla="*/ 339 h 353"/>
                  <a:gd name="T30" fmla="*/ 15 w 247"/>
                  <a:gd name="T31" fmla="*/ 353 h 353"/>
                  <a:gd name="T32" fmla="*/ 32 w 247"/>
                  <a:gd name="T33" fmla="*/ 343 h 353"/>
                  <a:gd name="T34" fmla="*/ 152 w 247"/>
                  <a:gd name="T35" fmla="*/ 201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7" h="353">
                    <a:moveTo>
                      <a:pt x="152" y="201"/>
                    </a:moveTo>
                    <a:cubicBezTo>
                      <a:pt x="173" y="253"/>
                      <a:pt x="196" y="330"/>
                      <a:pt x="204" y="341"/>
                    </a:cubicBezTo>
                    <a:cubicBezTo>
                      <a:pt x="212" y="352"/>
                      <a:pt x="217" y="352"/>
                      <a:pt x="231" y="352"/>
                    </a:cubicBezTo>
                    <a:lnTo>
                      <a:pt x="242" y="352"/>
                    </a:lnTo>
                    <a:cubicBezTo>
                      <a:pt x="247" y="352"/>
                      <a:pt x="247" y="349"/>
                      <a:pt x="247" y="347"/>
                    </a:cubicBezTo>
                    <a:cubicBezTo>
                      <a:pt x="247" y="346"/>
                      <a:pt x="246" y="345"/>
                      <a:pt x="245" y="343"/>
                    </a:cubicBezTo>
                    <a:cubicBezTo>
                      <a:pt x="240" y="337"/>
                      <a:pt x="237" y="330"/>
                      <a:pt x="233" y="320"/>
                    </a:cubicBezTo>
                    <a:lnTo>
                      <a:pt x="132" y="36"/>
                    </a:lnTo>
                    <a:cubicBezTo>
                      <a:pt x="121" y="7"/>
                      <a:pt x="94" y="0"/>
                      <a:pt x="71" y="0"/>
                    </a:cubicBezTo>
                    <a:cubicBezTo>
                      <a:pt x="68" y="0"/>
                      <a:pt x="62" y="0"/>
                      <a:pt x="62" y="6"/>
                    </a:cubicBezTo>
                    <a:cubicBezTo>
                      <a:pt x="62" y="10"/>
                      <a:pt x="66" y="11"/>
                      <a:pt x="66" y="11"/>
                    </a:cubicBezTo>
                    <a:cubicBezTo>
                      <a:pt x="83" y="14"/>
                      <a:pt x="86" y="17"/>
                      <a:pt x="99" y="51"/>
                    </a:cubicBezTo>
                    <a:lnTo>
                      <a:pt x="147" y="186"/>
                    </a:lnTo>
                    <a:lnTo>
                      <a:pt x="9" y="323"/>
                    </a:lnTo>
                    <a:cubicBezTo>
                      <a:pt x="3" y="329"/>
                      <a:pt x="0" y="332"/>
                      <a:pt x="0" y="339"/>
                    </a:cubicBezTo>
                    <a:cubicBezTo>
                      <a:pt x="0" y="347"/>
                      <a:pt x="7" y="353"/>
                      <a:pt x="15" y="353"/>
                    </a:cubicBezTo>
                    <a:cubicBezTo>
                      <a:pt x="23" y="353"/>
                      <a:pt x="28" y="348"/>
                      <a:pt x="32" y="343"/>
                    </a:cubicBezTo>
                    <a:lnTo>
                      <a:pt x="152" y="201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3" name="Freeform 283">
                <a:extLst>
                  <a:ext uri="{FF2B5EF4-FFF2-40B4-BE49-F238E27FC236}">
                    <a16:creationId xmlns:a16="http://schemas.microsoft.com/office/drawing/2014/main" id="{0A790BCF-0CE5-4A38-B9F3-43DA794D41A1}"/>
                  </a:ext>
                </a:extLst>
              </p:cNvPr>
              <p:cNvSpPr>
                <a:spLocks noEditPoints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5154613" y="2695575"/>
                <a:ext cx="79375" cy="130175"/>
              </a:xfrm>
              <a:custGeom>
                <a:avLst/>
                <a:gdLst>
                  <a:gd name="T0" fmla="*/ 34 w 161"/>
                  <a:gd name="T1" fmla="*/ 117 h 238"/>
                  <a:gd name="T2" fmla="*/ 50 w 161"/>
                  <a:gd name="T3" fmla="*/ 42 h 238"/>
                  <a:gd name="T4" fmla="*/ 103 w 161"/>
                  <a:gd name="T5" fmla="*/ 10 h 238"/>
                  <a:gd name="T6" fmla="*/ 134 w 161"/>
                  <a:gd name="T7" fmla="*/ 22 h 238"/>
                  <a:gd name="T8" fmla="*/ 118 w 161"/>
                  <a:gd name="T9" fmla="*/ 39 h 238"/>
                  <a:gd name="T10" fmla="*/ 134 w 161"/>
                  <a:gd name="T11" fmla="*/ 55 h 238"/>
                  <a:gd name="T12" fmla="*/ 151 w 161"/>
                  <a:gd name="T13" fmla="*/ 38 h 238"/>
                  <a:gd name="T14" fmla="*/ 102 w 161"/>
                  <a:gd name="T15" fmla="*/ 0 h 238"/>
                  <a:gd name="T16" fmla="*/ 0 w 161"/>
                  <a:gd name="T17" fmla="*/ 121 h 238"/>
                  <a:gd name="T18" fmla="*/ 81 w 161"/>
                  <a:gd name="T19" fmla="*/ 238 h 238"/>
                  <a:gd name="T20" fmla="*/ 161 w 161"/>
                  <a:gd name="T21" fmla="*/ 160 h 238"/>
                  <a:gd name="T22" fmla="*/ 85 w 161"/>
                  <a:gd name="T23" fmla="*/ 83 h 238"/>
                  <a:gd name="T24" fmla="*/ 34 w 161"/>
                  <a:gd name="T25" fmla="*/ 117 h 238"/>
                  <a:gd name="T26" fmla="*/ 81 w 161"/>
                  <a:gd name="T27" fmla="*/ 227 h 238"/>
                  <a:gd name="T28" fmla="*/ 43 w 161"/>
                  <a:gd name="T29" fmla="*/ 202 h 238"/>
                  <a:gd name="T30" fmla="*/ 35 w 161"/>
                  <a:gd name="T31" fmla="*/ 153 h 238"/>
                  <a:gd name="T32" fmla="*/ 83 w 161"/>
                  <a:gd name="T33" fmla="*/ 93 h 238"/>
                  <a:gd name="T34" fmla="*/ 119 w 161"/>
                  <a:gd name="T35" fmla="*/ 112 h 238"/>
                  <a:gd name="T36" fmla="*/ 127 w 161"/>
                  <a:gd name="T37" fmla="*/ 160 h 238"/>
                  <a:gd name="T38" fmla="*/ 118 w 161"/>
                  <a:gd name="T39" fmla="*/ 208 h 238"/>
                  <a:gd name="T40" fmla="*/ 81 w 161"/>
                  <a:gd name="T41" fmla="*/ 227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61" h="238">
                    <a:moveTo>
                      <a:pt x="34" y="117"/>
                    </a:moveTo>
                    <a:cubicBezTo>
                      <a:pt x="34" y="89"/>
                      <a:pt x="36" y="63"/>
                      <a:pt x="50" y="42"/>
                    </a:cubicBezTo>
                    <a:cubicBezTo>
                      <a:pt x="61" y="23"/>
                      <a:pt x="80" y="10"/>
                      <a:pt x="103" y="10"/>
                    </a:cubicBezTo>
                    <a:cubicBezTo>
                      <a:pt x="113" y="10"/>
                      <a:pt x="127" y="13"/>
                      <a:pt x="134" y="22"/>
                    </a:cubicBezTo>
                    <a:cubicBezTo>
                      <a:pt x="125" y="23"/>
                      <a:pt x="118" y="29"/>
                      <a:pt x="118" y="39"/>
                    </a:cubicBezTo>
                    <a:cubicBezTo>
                      <a:pt x="118" y="48"/>
                      <a:pt x="124" y="55"/>
                      <a:pt x="134" y="55"/>
                    </a:cubicBezTo>
                    <a:cubicBezTo>
                      <a:pt x="145" y="55"/>
                      <a:pt x="151" y="48"/>
                      <a:pt x="151" y="38"/>
                    </a:cubicBezTo>
                    <a:cubicBezTo>
                      <a:pt x="151" y="18"/>
                      <a:pt x="136" y="0"/>
                      <a:pt x="102" y="0"/>
                    </a:cubicBezTo>
                    <a:cubicBezTo>
                      <a:pt x="52" y="0"/>
                      <a:pt x="0" y="46"/>
                      <a:pt x="0" y="121"/>
                    </a:cubicBezTo>
                    <a:cubicBezTo>
                      <a:pt x="0" y="211"/>
                      <a:pt x="43" y="238"/>
                      <a:pt x="81" y="238"/>
                    </a:cubicBezTo>
                    <a:cubicBezTo>
                      <a:pt x="124" y="238"/>
                      <a:pt x="161" y="206"/>
                      <a:pt x="161" y="160"/>
                    </a:cubicBezTo>
                    <a:cubicBezTo>
                      <a:pt x="161" y="116"/>
                      <a:pt x="126" y="83"/>
                      <a:pt x="85" y="83"/>
                    </a:cubicBezTo>
                    <a:cubicBezTo>
                      <a:pt x="57" y="83"/>
                      <a:pt x="42" y="102"/>
                      <a:pt x="34" y="117"/>
                    </a:cubicBezTo>
                    <a:close/>
                    <a:moveTo>
                      <a:pt x="81" y="227"/>
                    </a:moveTo>
                    <a:cubicBezTo>
                      <a:pt x="64" y="227"/>
                      <a:pt x="50" y="217"/>
                      <a:pt x="43" y="202"/>
                    </a:cubicBezTo>
                    <a:cubicBezTo>
                      <a:pt x="38" y="191"/>
                      <a:pt x="35" y="174"/>
                      <a:pt x="35" y="153"/>
                    </a:cubicBezTo>
                    <a:cubicBezTo>
                      <a:pt x="35" y="119"/>
                      <a:pt x="55" y="93"/>
                      <a:pt x="83" y="93"/>
                    </a:cubicBezTo>
                    <a:cubicBezTo>
                      <a:pt x="99" y="93"/>
                      <a:pt x="110" y="99"/>
                      <a:pt x="119" y="112"/>
                    </a:cubicBezTo>
                    <a:cubicBezTo>
                      <a:pt x="127" y="125"/>
                      <a:pt x="127" y="140"/>
                      <a:pt x="127" y="160"/>
                    </a:cubicBezTo>
                    <a:cubicBezTo>
                      <a:pt x="127" y="180"/>
                      <a:pt x="127" y="195"/>
                      <a:pt x="118" y="208"/>
                    </a:cubicBezTo>
                    <a:cubicBezTo>
                      <a:pt x="110" y="221"/>
                      <a:pt x="98" y="227"/>
                      <a:pt x="81" y="227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4" name="Freeform 284">
                <a:extLst>
                  <a:ext uri="{FF2B5EF4-FFF2-40B4-BE49-F238E27FC236}">
                    <a16:creationId xmlns:a16="http://schemas.microsoft.com/office/drawing/2014/main" id="{FB48BD80-1B65-4EE8-B010-8454E4FE9564}"/>
                  </a:ext>
                </a:extLst>
              </p:cNvPr>
              <p:cNvSpPr>
                <a:spLocks noEditPoints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5264151" y="2659063"/>
                <a:ext cx="117475" cy="180975"/>
              </a:xfrm>
              <a:custGeom>
                <a:avLst/>
                <a:gdLst>
                  <a:gd name="T0" fmla="*/ 2 w 236"/>
                  <a:gd name="T1" fmla="*/ 307 h 328"/>
                  <a:gd name="T2" fmla="*/ 0 w 236"/>
                  <a:gd name="T3" fmla="*/ 315 h 328"/>
                  <a:gd name="T4" fmla="*/ 14 w 236"/>
                  <a:gd name="T5" fmla="*/ 328 h 328"/>
                  <a:gd name="T6" fmla="*/ 32 w 236"/>
                  <a:gd name="T7" fmla="*/ 318 h 328"/>
                  <a:gd name="T8" fmla="*/ 63 w 236"/>
                  <a:gd name="T9" fmla="*/ 193 h 328"/>
                  <a:gd name="T10" fmla="*/ 113 w 236"/>
                  <a:gd name="T11" fmla="*/ 226 h 328"/>
                  <a:gd name="T12" fmla="*/ 236 w 236"/>
                  <a:gd name="T13" fmla="*/ 81 h 328"/>
                  <a:gd name="T14" fmla="*/ 166 w 236"/>
                  <a:gd name="T15" fmla="*/ 0 h 328"/>
                  <a:gd name="T16" fmla="*/ 50 w 236"/>
                  <a:gd name="T17" fmla="*/ 111 h 328"/>
                  <a:gd name="T18" fmla="*/ 2 w 236"/>
                  <a:gd name="T19" fmla="*/ 307 h 328"/>
                  <a:gd name="T20" fmla="*/ 112 w 236"/>
                  <a:gd name="T21" fmla="*/ 215 h 328"/>
                  <a:gd name="T22" fmla="*/ 69 w 236"/>
                  <a:gd name="T23" fmla="*/ 171 h 328"/>
                  <a:gd name="T24" fmla="*/ 73 w 236"/>
                  <a:gd name="T25" fmla="*/ 152 h 328"/>
                  <a:gd name="T26" fmla="*/ 103 w 236"/>
                  <a:gd name="T27" fmla="*/ 58 h 328"/>
                  <a:gd name="T28" fmla="*/ 165 w 236"/>
                  <a:gd name="T29" fmla="*/ 11 h 328"/>
                  <a:gd name="T30" fmla="*/ 200 w 236"/>
                  <a:gd name="T31" fmla="*/ 60 h 328"/>
                  <a:gd name="T32" fmla="*/ 172 w 236"/>
                  <a:gd name="T33" fmla="*/ 168 h 328"/>
                  <a:gd name="T34" fmla="*/ 112 w 236"/>
                  <a:gd name="T35" fmla="*/ 215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36" h="328">
                    <a:moveTo>
                      <a:pt x="2" y="307"/>
                    </a:moveTo>
                    <a:cubicBezTo>
                      <a:pt x="0" y="313"/>
                      <a:pt x="0" y="314"/>
                      <a:pt x="0" y="315"/>
                    </a:cubicBezTo>
                    <a:cubicBezTo>
                      <a:pt x="0" y="322"/>
                      <a:pt x="6" y="328"/>
                      <a:pt x="14" y="328"/>
                    </a:cubicBezTo>
                    <a:cubicBezTo>
                      <a:pt x="25" y="328"/>
                      <a:pt x="31" y="319"/>
                      <a:pt x="32" y="318"/>
                    </a:cubicBezTo>
                    <a:cubicBezTo>
                      <a:pt x="34" y="313"/>
                      <a:pt x="50" y="247"/>
                      <a:pt x="63" y="193"/>
                    </a:cubicBezTo>
                    <a:cubicBezTo>
                      <a:pt x="73" y="213"/>
                      <a:pt x="89" y="226"/>
                      <a:pt x="113" y="226"/>
                    </a:cubicBezTo>
                    <a:cubicBezTo>
                      <a:pt x="171" y="226"/>
                      <a:pt x="236" y="156"/>
                      <a:pt x="236" y="81"/>
                    </a:cubicBezTo>
                    <a:cubicBezTo>
                      <a:pt x="236" y="28"/>
                      <a:pt x="203" y="0"/>
                      <a:pt x="166" y="0"/>
                    </a:cubicBezTo>
                    <a:cubicBezTo>
                      <a:pt x="118" y="0"/>
                      <a:pt x="65" y="50"/>
                      <a:pt x="50" y="111"/>
                    </a:cubicBezTo>
                    <a:lnTo>
                      <a:pt x="2" y="307"/>
                    </a:lnTo>
                    <a:close/>
                    <a:moveTo>
                      <a:pt x="112" y="215"/>
                    </a:moveTo>
                    <a:cubicBezTo>
                      <a:pt x="77" y="215"/>
                      <a:pt x="69" y="175"/>
                      <a:pt x="69" y="171"/>
                    </a:cubicBezTo>
                    <a:cubicBezTo>
                      <a:pt x="69" y="169"/>
                      <a:pt x="72" y="159"/>
                      <a:pt x="73" y="152"/>
                    </a:cubicBezTo>
                    <a:cubicBezTo>
                      <a:pt x="87" y="96"/>
                      <a:pt x="92" y="78"/>
                      <a:pt x="103" y="58"/>
                    </a:cubicBezTo>
                    <a:cubicBezTo>
                      <a:pt x="125" y="22"/>
                      <a:pt x="150" y="11"/>
                      <a:pt x="165" y="11"/>
                    </a:cubicBezTo>
                    <a:cubicBezTo>
                      <a:pt x="184" y="11"/>
                      <a:pt x="200" y="25"/>
                      <a:pt x="200" y="60"/>
                    </a:cubicBezTo>
                    <a:cubicBezTo>
                      <a:pt x="200" y="87"/>
                      <a:pt x="185" y="143"/>
                      <a:pt x="172" y="168"/>
                    </a:cubicBezTo>
                    <a:cubicBezTo>
                      <a:pt x="155" y="199"/>
                      <a:pt x="131" y="215"/>
                      <a:pt x="112" y="215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  <p:sp>
            <p:nvSpPr>
              <p:cNvPr id="55" name="Freeform 285">
                <a:extLst>
                  <a:ext uri="{FF2B5EF4-FFF2-40B4-BE49-F238E27FC236}">
                    <a16:creationId xmlns:a16="http://schemas.microsoft.com/office/drawing/2014/main" id="{7F40513B-B8E2-46FB-8074-0A1335F424A2}"/>
                  </a:ext>
                </a:extLst>
              </p:cNvPr>
              <p:cNvSpPr>
                <a:spLocks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5395913" y="2540000"/>
                <a:ext cx="77788" cy="128588"/>
              </a:xfrm>
              <a:custGeom>
                <a:avLst/>
                <a:gdLst>
                  <a:gd name="T0" fmla="*/ 154 w 154"/>
                  <a:gd name="T1" fmla="*/ 168 h 232"/>
                  <a:gd name="T2" fmla="*/ 142 w 154"/>
                  <a:gd name="T3" fmla="*/ 168 h 232"/>
                  <a:gd name="T4" fmla="*/ 133 w 154"/>
                  <a:gd name="T5" fmla="*/ 200 h 232"/>
                  <a:gd name="T6" fmla="*/ 98 w 154"/>
                  <a:gd name="T7" fmla="*/ 202 h 232"/>
                  <a:gd name="T8" fmla="*/ 34 w 154"/>
                  <a:gd name="T9" fmla="*/ 202 h 232"/>
                  <a:gd name="T10" fmla="*/ 104 w 154"/>
                  <a:gd name="T11" fmla="*/ 143 h 232"/>
                  <a:gd name="T12" fmla="*/ 154 w 154"/>
                  <a:gd name="T13" fmla="*/ 68 h 232"/>
                  <a:gd name="T14" fmla="*/ 72 w 154"/>
                  <a:gd name="T15" fmla="*/ 0 h 232"/>
                  <a:gd name="T16" fmla="*/ 0 w 154"/>
                  <a:gd name="T17" fmla="*/ 62 h 232"/>
                  <a:gd name="T18" fmla="*/ 18 w 154"/>
                  <a:gd name="T19" fmla="*/ 82 h 232"/>
                  <a:gd name="T20" fmla="*/ 37 w 154"/>
                  <a:gd name="T21" fmla="*/ 63 h 232"/>
                  <a:gd name="T22" fmla="*/ 16 w 154"/>
                  <a:gd name="T23" fmla="*/ 45 h 232"/>
                  <a:gd name="T24" fmla="*/ 67 w 154"/>
                  <a:gd name="T25" fmla="*/ 13 h 232"/>
                  <a:gd name="T26" fmla="*/ 120 w 154"/>
                  <a:gd name="T27" fmla="*/ 68 h 232"/>
                  <a:gd name="T28" fmla="*/ 87 w 154"/>
                  <a:gd name="T29" fmla="*/ 135 h 232"/>
                  <a:gd name="T30" fmla="*/ 3 w 154"/>
                  <a:gd name="T31" fmla="*/ 218 h 232"/>
                  <a:gd name="T32" fmla="*/ 0 w 154"/>
                  <a:gd name="T33" fmla="*/ 232 h 232"/>
                  <a:gd name="T34" fmla="*/ 143 w 154"/>
                  <a:gd name="T35" fmla="*/ 232 h 232"/>
                  <a:gd name="T36" fmla="*/ 154 w 154"/>
                  <a:gd name="T37" fmla="*/ 168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54" h="232">
                    <a:moveTo>
                      <a:pt x="154" y="168"/>
                    </a:moveTo>
                    <a:lnTo>
                      <a:pt x="142" y="168"/>
                    </a:lnTo>
                    <a:cubicBezTo>
                      <a:pt x="141" y="176"/>
                      <a:pt x="137" y="196"/>
                      <a:pt x="133" y="200"/>
                    </a:cubicBezTo>
                    <a:cubicBezTo>
                      <a:pt x="130" y="202"/>
                      <a:pt x="103" y="202"/>
                      <a:pt x="98" y="202"/>
                    </a:cubicBezTo>
                    <a:lnTo>
                      <a:pt x="34" y="202"/>
                    </a:lnTo>
                    <a:cubicBezTo>
                      <a:pt x="71" y="170"/>
                      <a:pt x="83" y="160"/>
                      <a:pt x="104" y="143"/>
                    </a:cubicBezTo>
                    <a:cubicBezTo>
                      <a:pt x="130" y="123"/>
                      <a:pt x="154" y="101"/>
                      <a:pt x="154" y="68"/>
                    </a:cubicBezTo>
                    <a:cubicBezTo>
                      <a:pt x="154" y="26"/>
                      <a:pt x="117" y="0"/>
                      <a:pt x="72" y="0"/>
                    </a:cubicBezTo>
                    <a:cubicBezTo>
                      <a:pt x="29" y="0"/>
                      <a:pt x="0" y="30"/>
                      <a:pt x="0" y="62"/>
                    </a:cubicBezTo>
                    <a:cubicBezTo>
                      <a:pt x="0" y="80"/>
                      <a:pt x="15" y="82"/>
                      <a:pt x="18" y="82"/>
                    </a:cubicBezTo>
                    <a:cubicBezTo>
                      <a:pt x="27" y="82"/>
                      <a:pt x="37" y="76"/>
                      <a:pt x="37" y="63"/>
                    </a:cubicBezTo>
                    <a:cubicBezTo>
                      <a:pt x="37" y="57"/>
                      <a:pt x="34" y="45"/>
                      <a:pt x="16" y="45"/>
                    </a:cubicBezTo>
                    <a:cubicBezTo>
                      <a:pt x="27" y="20"/>
                      <a:pt x="51" y="13"/>
                      <a:pt x="67" y="13"/>
                    </a:cubicBezTo>
                    <a:cubicBezTo>
                      <a:pt x="102" y="13"/>
                      <a:pt x="120" y="40"/>
                      <a:pt x="120" y="68"/>
                    </a:cubicBezTo>
                    <a:cubicBezTo>
                      <a:pt x="120" y="98"/>
                      <a:pt x="98" y="122"/>
                      <a:pt x="87" y="135"/>
                    </a:cubicBezTo>
                    <a:lnTo>
                      <a:pt x="3" y="218"/>
                    </a:lnTo>
                    <a:cubicBezTo>
                      <a:pt x="0" y="221"/>
                      <a:pt x="0" y="222"/>
                      <a:pt x="0" y="232"/>
                    </a:cubicBezTo>
                    <a:lnTo>
                      <a:pt x="143" y="232"/>
                    </a:lnTo>
                    <a:lnTo>
                      <a:pt x="154" y="168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/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3EE765F-2BB9-4B8C-AE09-557547476A31}"/>
                </a:ext>
              </a:extLst>
            </p:cNvPr>
            <p:cNvSpPr txBox="1"/>
            <p:nvPr/>
          </p:nvSpPr>
          <p:spPr>
            <a:xfrm>
              <a:off x="9454720" y="751472"/>
              <a:ext cx="6543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with 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2B90145F-F6DB-4B0F-9FB0-678627B5DB48}"/>
                </a:ext>
              </a:extLst>
            </p:cNvPr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>
              <a:off x="10085752" y="842282"/>
              <a:ext cx="636588" cy="225426"/>
              <a:chOff x="2540000" y="2540000"/>
              <a:chExt cx="636588" cy="225426"/>
            </a:xfrm>
          </p:grpSpPr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2B11A751-2191-44D4-81F6-05C10995450D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540000" y="2540000"/>
                <a:ext cx="114300" cy="188913"/>
              </a:xfrm>
              <a:custGeom>
                <a:avLst/>
                <a:gdLst>
                  <a:gd name="T0" fmla="*/ 151 w 246"/>
                  <a:gd name="T1" fmla="*/ 200 h 353"/>
                  <a:gd name="T2" fmla="*/ 204 w 246"/>
                  <a:gd name="T3" fmla="*/ 341 h 353"/>
                  <a:gd name="T4" fmla="*/ 230 w 246"/>
                  <a:gd name="T5" fmla="*/ 352 h 353"/>
                  <a:gd name="T6" fmla="*/ 241 w 246"/>
                  <a:gd name="T7" fmla="*/ 352 h 353"/>
                  <a:gd name="T8" fmla="*/ 246 w 246"/>
                  <a:gd name="T9" fmla="*/ 347 h 353"/>
                  <a:gd name="T10" fmla="*/ 244 w 246"/>
                  <a:gd name="T11" fmla="*/ 342 h 353"/>
                  <a:gd name="T12" fmla="*/ 232 w 246"/>
                  <a:gd name="T13" fmla="*/ 319 h 353"/>
                  <a:gd name="T14" fmla="*/ 131 w 246"/>
                  <a:gd name="T15" fmla="*/ 35 h 353"/>
                  <a:gd name="T16" fmla="*/ 70 w 246"/>
                  <a:gd name="T17" fmla="*/ 0 h 353"/>
                  <a:gd name="T18" fmla="*/ 61 w 246"/>
                  <a:gd name="T19" fmla="*/ 5 h 353"/>
                  <a:gd name="T20" fmla="*/ 65 w 246"/>
                  <a:gd name="T21" fmla="*/ 10 h 353"/>
                  <a:gd name="T22" fmla="*/ 98 w 246"/>
                  <a:gd name="T23" fmla="*/ 50 h 353"/>
                  <a:gd name="T24" fmla="*/ 146 w 246"/>
                  <a:gd name="T25" fmla="*/ 186 h 353"/>
                  <a:gd name="T26" fmla="*/ 8 w 246"/>
                  <a:gd name="T27" fmla="*/ 323 h 353"/>
                  <a:gd name="T28" fmla="*/ 0 w 246"/>
                  <a:gd name="T29" fmla="*/ 338 h 353"/>
                  <a:gd name="T30" fmla="*/ 14 w 246"/>
                  <a:gd name="T31" fmla="*/ 353 h 353"/>
                  <a:gd name="T32" fmla="*/ 31 w 246"/>
                  <a:gd name="T33" fmla="*/ 342 h 353"/>
                  <a:gd name="T34" fmla="*/ 151 w 246"/>
                  <a:gd name="T35" fmla="*/ 200 h 3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46" h="353">
                    <a:moveTo>
                      <a:pt x="151" y="200"/>
                    </a:moveTo>
                    <a:cubicBezTo>
                      <a:pt x="172" y="253"/>
                      <a:pt x="196" y="329"/>
                      <a:pt x="204" y="341"/>
                    </a:cubicBezTo>
                    <a:cubicBezTo>
                      <a:pt x="212" y="352"/>
                      <a:pt x="217" y="352"/>
                      <a:pt x="230" y="352"/>
                    </a:cubicBezTo>
                    <a:lnTo>
                      <a:pt x="241" y="352"/>
                    </a:lnTo>
                    <a:cubicBezTo>
                      <a:pt x="246" y="351"/>
                      <a:pt x="246" y="348"/>
                      <a:pt x="246" y="347"/>
                    </a:cubicBezTo>
                    <a:cubicBezTo>
                      <a:pt x="246" y="345"/>
                      <a:pt x="245" y="344"/>
                      <a:pt x="244" y="342"/>
                    </a:cubicBezTo>
                    <a:cubicBezTo>
                      <a:pt x="239" y="337"/>
                      <a:pt x="236" y="329"/>
                      <a:pt x="232" y="319"/>
                    </a:cubicBezTo>
                    <a:lnTo>
                      <a:pt x="131" y="35"/>
                    </a:lnTo>
                    <a:cubicBezTo>
                      <a:pt x="120" y="6"/>
                      <a:pt x="93" y="0"/>
                      <a:pt x="70" y="0"/>
                    </a:cubicBezTo>
                    <a:cubicBezTo>
                      <a:pt x="67" y="0"/>
                      <a:pt x="61" y="0"/>
                      <a:pt x="61" y="5"/>
                    </a:cubicBezTo>
                    <a:cubicBezTo>
                      <a:pt x="61" y="9"/>
                      <a:pt x="65" y="10"/>
                      <a:pt x="65" y="10"/>
                    </a:cubicBezTo>
                    <a:cubicBezTo>
                      <a:pt x="82" y="13"/>
                      <a:pt x="85" y="16"/>
                      <a:pt x="98" y="50"/>
                    </a:cubicBezTo>
                    <a:lnTo>
                      <a:pt x="146" y="186"/>
                    </a:lnTo>
                    <a:lnTo>
                      <a:pt x="8" y="323"/>
                    </a:lnTo>
                    <a:cubicBezTo>
                      <a:pt x="3" y="329"/>
                      <a:pt x="0" y="332"/>
                      <a:pt x="0" y="338"/>
                    </a:cubicBezTo>
                    <a:cubicBezTo>
                      <a:pt x="0" y="347"/>
                      <a:pt x="7" y="353"/>
                      <a:pt x="14" y="353"/>
                    </a:cubicBezTo>
                    <a:cubicBezTo>
                      <a:pt x="22" y="353"/>
                      <a:pt x="27" y="347"/>
                      <a:pt x="31" y="342"/>
                    </a:cubicBezTo>
                    <a:lnTo>
                      <a:pt x="151" y="20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A43F9251-AACC-4E87-B988-BC5F5BADFF63}"/>
                  </a:ext>
                </a:extLst>
              </p:cNvPr>
              <p:cNvSpPr>
                <a:spLocks noEditPoints="1"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668588" y="2640013"/>
                <a:ext cx="77788" cy="125413"/>
              </a:xfrm>
              <a:custGeom>
                <a:avLst/>
                <a:gdLst>
                  <a:gd name="T0" fmla="*/ 171 w 171"/>
                  <a:gd name="T1" fmla="*/ 178 h 235"/>
                  <a:gd name="T2" fmla="*/ 171 w 171"/>
                  <a:gd name="T3" fmla="*/ 165 h 235"/>
                  <a:gd name="T4" fmla="*/ 132 w 171"/>
                  <a:gd name="T5" fmla="*/ 165 h 235"/>
                  <a:gd name="T6" fmla="*/ 132 w 171"/>
                  <a:gd name="T7" fmla="*/ 10 h 235"/>
                  <a:gd name="T8" fmla="*/ 125 w 171"/>
                  <a:gd name="T9" fmla="*/ 0 h 235"/>
                  <a:gd name="T10" fmla="*/ 116 w 171"/>
                  <a:gd name="T11" fmla="*/ 5 h 235"/>
                  <a:gd name="T12" fmla="*/ 0 w 171"/>
                  <a:gd name="T13" fmla="*/ 165 h 235"/>
                  <a:gd name="T14" fmla="*/ 0 w 171"/>
                  <a:gd name="T15" fmla="*/ 178 h 235"/>
                  <a:gd name="T16" fmla="*/ 103 w 171"/>
                  <a:gd name="T17" fmla="*/ 178 h 235"/>
                  <a:gd name="T18" fmla="*/ 103 w 171"/>
                  <a:gd name="T19" fmla="*/ 206 h 235"/>
                  <a:gd name="T20" fmla="*/ 75 w 171"/>
                  <a:gd name="T21" fmla="*/ 222 h 235"/>
                  <a:gd name="T22" fmla="*/ 65 w 171"/>
                  <a:gd name="T23" fmla="*/ 222 h 235"/>
                  <a:gd name="T24" fmla="*/ 65 w 171"/>
                  <a:gd name="T25" fmla="*/ 235 h 235"/>
                  <a:gd name="T26" fmla="*/ 117 w 171"/>
                  <a:gd name="T27" fmla="*/ 234 h 235"/>
                  <a:gd name="T28" fmla="*/ 170 w 171"/>
                  <a:gd name="T29" fmla="*/ 235 h 235"/>
                  <a:gd name="T30" fmla="*/ 170 w 171"/>
                  <a:gd name="T31" fmla="*/ 222 h 235"/>
                  <a:gd name="T32" fmla="*/ 161 w 171"/>
                  <a:gd name="T33" fmla="*/ 222 h 235"/>
                  <a:gd name="T34" fmla="*/ 132 w 171"/>
                  <a:gd name="T35" fmla="*/ 206 h 235"/>
                  <a:gd name="T36" fmla="*/ 132 w 171"/>
                  <a:gd name="T37" fmla="*/ 178 h 235"/>
                  <a:gd name="T38" fmla="*/ 171 w 171"/>
                  <a:gd name="T39" fmla="*/ 178 h 235"/>
                  <a:gd name="T40" fmla="*/ 105 w 171"/>
                  <a:gd name="T41" fmla="*/ 37 h 235"/>
                  <a:gd name="T42" fmla="*/ 105 w 171"/>
                  <a:gd name="T43" fmla="*/ 165 h 235"/>
                  <a:gd name="T44" fmla="*/ 13 w 171"/>
                  <a:gd name="T45" fmla="*/ 165 h 235"/>
                  <a:gd name="T46" fmla="*/ 105 w 171"/>
                  <a:gd name="T47" fmla="*/ 37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1" h="235">
                    <a:moveTo>
                      <a:pt x="171" y="178"/>
                    </a:moveTo>
                    <a:lnTo>
                      <a:pt x="171" y="165"/>
                    </a:lnTo>
                    <a:lnTo>
                      <a:pt x="132" y="165"/>
                    </a:lnTo>
                    <a:lnTo>
                      <a:pt x="132" y="10"/>
                    </a:lnTo>
                    <a:cubicBezTo>
                      <a:pt x="132" y="2"/>
                      <a:pt x="132" y="0"/>
                      <a:pt x="125" y="0"/>
                    </a:cubicBezTo>
                    <a:cubicBezTo>
                      <a:pt x="121" y="0"/>
                      <a:pt x="119" y="0"/>
                      <a:pt x="116" y="5"/>
                    </a:cubicBezTo>
                    <a:lnTo>
                      <a:pt x="0" y="165"/>
                    </a:lnTo>
                    <a:lnTo>
                      <a:pt x="0" y="178"/>
                    </a:lnTo>
                    <a:lnTo>
                      <a:pt x="103" y="178"/>
                    </a:lnTo>
                    <a:lnTo>
                      <a:pt x="103" y="206"/>
                    </a:lnTo>
                    <a:cubicBezTo>
                      <a:pt x="103" y="218"/>
                      <a:pt x="103" y="222"/>
                      <a:pt x="75" y="222"/>
                    </a:cubicBezTo>
                    <a:lnTo>
                      <a:pt x="65" y="222"/>
                    </a:lnTo>
                    <a:lnTo>
                      <a:pt x="65" y="235"/>
                    </a:lnTo>
                    <a:cubicBezTo>
                      <a:pt x="83" y="234"/>
                      <a:pt x="105" y="234"/>
                      <a:pt x="117" y="234"/>
                    </a:cubicBezTo>
                    <a:cubicBezTo>
                      <a:pt x="130" y="234"/>
                      <a:pt x="153" y="234"/>
                      <a:pt x="170" y="235"/>
                    </a:cubicBezTo>
                    <a:lnTo>
                      <a:pt x="170" y="222"/>
                    </a:lnTo>
                    <a:lnTo>
                      <a:pt x="161" y="222"/>
                    </a:lnTo>
                    <a:cubicBezTo>
                      <a:pt x="132" y="222"/>
                      <a:pt x="132" y="218"/>
                      <a:pt x="132" y="206"/>
                    </a:cubicBezTo>
                    <a:lnTo>
                      <a:pt x="132" y="178"/>
                    </a:lnTo>
                    <a:lnTo>
                      <a:pt x="171" y="178"/>
                    </a:lnTo>
                    <a:close/>
                    <a:moveTo>
                      <a:pt x="105" y="37"/>
                    </a:moveTo>
                    <a:lnTo>
                      <a:pt x="105" y="165"/>
                    </a:lnTo>
                    <a:lnTo>
                      <a:pt x="13" y="165"/>
                    </a:lnTo>
                    <a:lnTo>
                      <a:pt x="105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9">
                <a:extLst>
                  <a:ext uri="{FF2B5EF4-FFF2-40B4-BE49-F238E27FC236}">
                    <a16:creationId xmlns:a16="http://schemas.microsoft.com/office/drawing/2014/main" id="{3585F39A-20F7-4225-9644-5BDB67BBD252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847975" y="2581275"/>
                <a:ext cx="139700" cy="155575"/>
              </a:xfrm>
              <a:custGeom>
                <a:avLst/>
                <a:gdLst>
                  <a:gd name="T0" fmla="*/ 295 w 305"/>
                  <a:gd name="T1" fmla="*/ 20 h 289"/>
                  <a:gd name="T2" fmla="*/ 305 w 305"/>
                  <a:gd name="T3" fmla="*/ 10 h 289"/>
                  <a:gd name="T4" fmla="*/ 295 w 305"/>
                  <a:gd name="T5" fmla="*/ 0 h 289"/>
                  <a:gd name="T6" fmla="*/ 286 w 305"/>
                  <a:gd name="T7" fmla="*/ 3 h 289"/>
                  <a:gd name="T8" fmla="*/ 10 w 305"/>
                  <a:gd name="T9" fmla="*/ 133 h 289"/>
                  <a:gd name="T10" fmla="*/ 0 w 305"/>
                  <a:gd name="T11" fmla="*/ 144 h 289"/>
                  <a:gd name="T12" fmla="*/ 10 w 305"/>
                  <a:gd name="T13" fmla="*/ 155 h 289"/>
                  <a:gd name="T14" fmla="*/ 286 w 305"/>
                  <a:gd name="T15" fmla="*/ 286 h 289"/>
                  <a:gd name="T16" fmla="*/ 295 w 305"/>
                  <a:gd name="T17" fmla="*/ 289 h 289"/>
                  <a:gd name="T18" fmla="*/ 305 w 305"/>
                  <a:gd name="T19" fmla="*/ 279 h 289"/>
                  <a:gd name="T20" fmla="*/ 295 w 305"/>
                  <a:gd name="T21" fmla="*/ 268 h 289"/>
                  <a:gd name="T22" fmla="*/ 33 w 305"/>
                  <a:gd name="T23" fmla="*/ 144 h 289"/>
                  <a:gd name="T24" fmla="*/ 295 w 305"/>
                  <a:gd name="T25" fmla="*/ 2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05" h="289">
                    <a:moveTo>
                      <a:pt x="295" y="20"/>
                    </a:moveTo>
                    <a:cubicBezTo>
                      <a:pt x="301" y="17"/>
                      <a:pt x="305" y="15"/>
                      <a:pt x="305" y="10"/>
                    </a:cubicBezTo>
                    <a:cubicBezTo>
                      <a:pt x="305" y="4"/>
                      <a:pt x="300" y="0"/>
                      <a:pt x="295" y="0"/>
                    </a:cubicBezTo>
                    <a:cubicBezTo>
                      <a:pt x="293" y="0"/>
                      <a:pt x="292" y="0"/>
                      <a:pt x="286" y="3"/>
                    </a:cubicBezTo>
                    <a:lnTo>
                      <a:pt x="10" y="133"/>
                    </a:lnTo>
                    <a:cubicBezTo>
                      <a:pt x="4" y="136"/>
                      <a:pt x="0" y="138"/>
                      <a:pt x="0" y="144"/>
                    </a:cubicBezTo>
                    <a:cubicBezTo>
                      <a:pt x="0" y="150"/>
                      <a:pt x="4" y="153"/>
                      <a:pt x="10" y="155"/>
                    </a:cubicBezTo>
                    <a:lnTo>
                      <a:pt x="286" y="286"/>
                    </a:lnTo>
                    <a:cubicBezTo>
                      <a:pt x="292" y="289"/>
                      <a:pt x="293" y="289"/>
                      <a:pt x="295" y="289"/>
                    </a:cubicBezTo>
                    <a:cubicBezTo>
                      <a:pt x="300" y="289"/>
                      <a:pt x="305" y="285"/>
                      <a:pt x="305" y="279"/>
                    </a:cubicBezTo>
                    <a:cubicBezTo>
                      <a:pt x="305" y="274"/>
                      <a:pt x="301" y="271"/>
                      <a:pt x="295" y="268"/>
                    </a:cubicBezTo>
                    <a:lnTo>
                      <a:pt x="33" y="144"/>
                    </a:lnTo>
                    <a:lnTo>
                      <a:pt x="295" y="20"/>
                    </a:ln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E515EA30-0643-4ADA-9836-9AEB93BB246C}"/>
                  </a:ext>
                </a:extLst>
              </p:cNvPr>
              <p:cNvSpPr>
                <a:spLocks noEditPoint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3079750" y="2546350"/>
                <a:ext cx="96838" cy="184150"/>
              </a:xfrm>
              <a:custGeom>
                <a:avLst/>
                <a:gdLst>
                  <a:gd name="T0" fmla="*/ 210 w 210"/>
                  <a:gd name="T1" fmla="*/ 172 h 343"/>
                  <a:gd name="T2" fmla="*/ 190 w 210"/>
                  <a:gd name="T3" fmla="*/ 56 h 343"/>
                  <a:gd name="T4" fmla="*/ 105 w 210"/>
                  <a:gd name="T5" fmla="*/ 0 h 343"/>
                  <a:gd name="T6" fmla="*/ 19 w 210"/>
                  <a:gd name="T7" fmla="*/ 59 h 343"/>
                  <a:gd name="T8" fmla="*/ 0 w 210"/>
                  <a:gd name="T9" fmla="*/ 172 h 343"/>
                  <a:gd name="T10" fmla="*/ 23 w 210"/>
                  <a:gd name="T11" fmla="*/ 293 h 343"/>
                  <a:gd name="T12" fmla="*/ 105 w 210"/>
                  <a:gd name="T13" fmla="*/ 343 h 343"/>
                  <a:gd name="T14" fmla="*/ 192 w 210"/>
                  <a:gd name="T15" fmla="*/ 285 h 343"/>
                  <a:gd name="T16" fmla="*/ 210 w 210"/>
                  <a:gd name="T17" fmla="*/ 172 h 343"/>
                  <a:gd name="T18" fmla="*/ 105 w 210"/>
                  <a:gd name="T19" fmla="*/ 332 h 343"/>
                  <a:gd name="T20" fmla="*/ 47 w 210"/>
                  <a:gd name="T21" fmla="*/ 272 h 343"/>
                  <a:gd name="T22" fmla="*/ 42 w 210"/>
                  <a:gd name="T23" fmla="*/ 166 h 343"/>
                  <a:gd name="T24" fmla="*/ 46 w 210"/>
                  <a:gd name="T25" fmla="*/ 75 h 343"/>
                  <a:gd name="T26" fmla="*/ 105 w 210"/>
                  <a:gd name="T27" fmla="*/ 11 h 343"/>
                  <a:gd name="T28" fmla="*/ 164 w 210"/>
                  <a:gd name="T29" fmla="*/ 69 h 343"/>
                  <a:gd name="T30" fmla="*/ 169 w 210"/>
                  <a:gd name="T31" fmla="*/ 166 h 343"/>
                  <a:gd name="T32" fmla="*/ 163 w 210"/>
                  <a:gd name="T33" fmla="*/ 270 h 343"/>
                  <a:gd name="T34" fmla="*/ 105 w 210"/>
                  <a:gd name="T35" fmla="*/ 332 h 3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10" h="343">
                    <a:moveTo>
                      <a:pt x="210" y="172"/>
                    </a:moveTo>
                    <a:cubicBezTo>
                      <a:pt x="210" y="132"/>
                      <a:pt x="208" y="92"/>
                      <a:pt x="190" y="56"/>
                    </a:cubicBezTo>
                    <a:cubicBezTo>
                      <a:pt x="167" y="8"/>
                      <a:pt x="126" y="0"/>
                      <a:pt x="105" y="0"/>
                    </a:cubicBezTo>
                    <a:cubicBezTo>
                      <a:pt x="76" y="0"/>
                      <a:pt x="39" y="13"/>
                      <a:pt x="19" y="59"/>
                    </a:cubicBezTo>
                    <a:cubicBezTo>
                      <a:pt x="3" y="93"/>
                      <a:pt x="0" y="132"/>
                      <a:pt x="0" y="172"/>
                    </a:cubicBezTo>
                    <a:cubicBezTo>
                      <a:pt x="0" y="210"/>
                      <a:pt x="2" y="255"/>
                      <a:pt x="23" y="293"/>
                    </a:cubicBezTo>
                    <a:cubicBezTo>
                      <a:pt x="44" y="333"/>
                      <a:pt x="81" y="343"/>
                      <a:pt x="105" y="343"/>
                    </a:cubicBezTo>
                    <a:cubicBezTo>
                      <a:pt x="132" y="343"/>
                      <a:pt x="170" y="333"/>
                      <a:pt x="192" y="285"/>
                    </a:cubicBezTo>
                    <a:cubicBezTo>
                      <a:pt x="208" y="251"/>
                      <a:pt x="210" y="212"/>
                      <a:pt x="210" y="172"/>
                    </a:cubicBezTo>
                    <a:close/>
                    <a:moveTo>
                      <a:pt x="105" y="332"/>
                    </a:moveTo>
                    <a:cubicBezTo>
                      <a:pt x="86" y="332"/>
                      <a:pt x="56" y="320"/>
                      <a:pt x="47" y="272"/>
                    </a:cubicBezTo>
                    <a:cubicBezTo>
                      <a:pt x="42" y="242"/>
                      <a:pt x="42" y="196"/>
                      <a:pt x="42" y="166"/>
                    </a:cubicBezTo>
                    <a:cubicBezTo>
                      <a:pt x="42" y="134"/>
                      <a:pt x="42" y="101"/>
                      <a:pt x="46" y="75"/>
                    </a:cubicBezTo>
                    <a:cubicBezTo>
                      <a:pt x="55" y="15"/>
                      <a:pt x="92" y="11"/>
                      <a:pt x="105" y="11"/>
                    </a:cubicBezTo>
                    <a:cubicBezTo>
                      <a:pt x="121" y="11"/>
                      <a:pt x="154" y="20"/>
                      <a:pt x="164" y="69"/>
                    </a:cubicBezTo>
                    <a:cubicBezTo>
                      <a:pt x="169" y="97"/>
                      <a:pt x="169" y="135"/>
                      <a:pt x="169" y="166"/>
                    </a:cubicBezTo>
                    <a:cubicBezTo>
                      <a:pt x="169" y="204"/>
                      <a:pt x="169" y="238"/>
                      <a:pt x="163" y="270"/>
                    </a:cubicBezTo>
                    <a:cubicBezTo>
                      <a:pt x="156" y="317"/>
                      <a:pt x="127" y="332"/>
                      <a:pt x="105" y="332"/>
                    </a:cubicBezTo>
                  </a:path>
                </a:pathLst>
              </a:custGeom>
              <a:solidFill>
                <a:srgbClr val="000000"/>
              </a:solidFill>
              <a:ln w="0">
                <a:noFill/>
                <a:prstDash val="solid"/>
                <a:round/>
                <a:headEnd/>
                <a:tailEnd/>
              </a:ln>
              <a:extLst>
                <a:ext uri="{91240B29-F687-4F45-9708-019B960494DF}">
                  <a14:hiddenLine xmlns:a14="http://schemas.microsoft.com/office/drawing/2010/main" w="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3D38A159-6F36-4552-92B6-B061A9F232B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4" y="1002620"/>
            <a:ext cx="8814790" cy="53228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7F748F-040B-4DA6-9DD8-00BAFCA9A39E}"/>
              </a:ext>
            </a:extLst>
          </p:cNvPr>
          <p:cNvSpPr txBox="1"/>
          <p:nvPr/>
        </p:nvSpPr>
        <p:spPr>
          <a:xfrm>
            <a:off x="9190401" y="1121130"/>
            <a:ext cx="28269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Position extracted via concentration kernel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Asymptotic behavior determined by Riemann problem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Confirmed by numerical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Extrapolation to asymptotic limit easily possible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71274DB-126F-4F75-9444-D3427F21BFFE}"/>
              </a:ext>
            </a:extLst>
          </p:cNvPr>
          <p:cNvSpPr txBox="1"/>
          <p:nvPr/>
        </p:nvSpPr>
        <p:spPr>
          <a:xfrm>
            <a:off x="30577" y="6142677"/>
            <a:ext cx="2765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Calculated with N=5, K=200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2AA6A4D6-91BC-4671-A651-548694E9AA4E}"/>
              </a:ext>
            </a:extLst>
          </p:cNvPr>
          <p:cNvSpPr/>
          <p:nvPr/>
        </p:nvSpPr>
        <p:spPr>
          <a:xfrm>
            <a:off x="9664531" y="2894359"/>
            <a:ext cx="440270" cy="2642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9E5F16-1230-4BF6-B912-481E29D28FF2}"/>
              </a:ext>
            </a:extLst>
          </p:cNvPr>
          <p:cNvSpPr txBox="1"/>
          <p:nvPr/>
        </p:nvSpPr>
        <p:spPr>
          <a:xfrm>
            <a:off x="10200052" y="2841819"/>
            <a:ext cx="1886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Exponential decay</a:t>
            </a:r>
          </a:p>
        </p:txBody>
      </p:sp>
    </p:spTree>
    <p:extLst>
      <p:ext uri="{BB962C8B-B14F-4D97-AF65-F5344CB8AC3E}">
        <p14:creationId xmlns:p14="http://schemas.microsoft.com/office/powerpoint/2010/main" val="303312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60DC590-BC64-4312-9B89-43E9E9ADABB1}"/>
              </a:ext>
            </a:extLst>
          </p:cNvPr>
          <p:cNvSpPr txBox="1"/>
          <p:nvPr/>
        </p:nvSpPr>
        <p:spPr>
          <a:xfrm>
            <a:off x="381002" y="343004"/>
            <a:ext cx="1992788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The basic idea</a:t>
            </a:r>
          </a:p>
        </p:txBody>
      </p:sp>
      <p:sp>
        <p:nvSpPr>
          <p:cNvPr id="505" name="TextBox 504">
            <a:extLst>
              <a:ext uri="{FF2B5EF4-FFF2-40B4-BE49-F238E27FC236}">
                <a16:creationId xmlns:a16="http://schemas.microsoft.com/office/drawing/2014/main" id="{A04A7DCD-86FB-4AB4-A1B6-9D450B740CEA}"/>
              </a:ext>
            </a:extLst>
          </p:cNvPr>
          <p:cNvSpPr txBox="1"/>
          <p:nvPr/>
        </p:nvSpPr>
        <p:spPr>
          <a:xfrm>
            <a:off x="512298" y="1209372"/>
            <a:ext cx="3831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 method combines two basic ideas: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E93981E-7169-4D9C-B931-0234515F15A2}"/>
              </a:ext>
            </a:extLst>
          </p:cNvPr>
          <p:cNvGrpSpPr/>
          <p:nvPr/>
        </p:nvGrpSpPr>
        <p:grpSpPr>
          <a:xfrm>
            <a:off x="11657125" y="0"/>
            <a:ext cx="534874" cy="343004"/>
            <a:chOff x="10991914" y="0"/>
            <a:chExt cx="1200086" cy="343004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B097B9A7-B21C-40BD-B3B4-373B053B2F94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D39C97D7-89B0-4C7C-B1C8-55AAD0D67062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DG</a:t>
                </a:r>
              </a:p>
            </p:txBody>
          </p:sp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E37AE6F-3013-4C49-99C4-07C5632D9A60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F9EE497A-0CC5-4C40-9964-90339E0D790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0F3FB89A-472A-44F0-8B45-FE489E5AFB82}"/>
              </a:ext>
            </a:extLst>
          </p:cNvPr>
          <p:cNvSpPr txBox="1"/>
          <p:nvPr/>
        </p:nvSpPr>
        <p:spPr>
          <a:xfrm>
            <a:off x="6286783" y="2667597"/>
            <a:ext cx="2424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Finite element methods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E786B78-C16D-467D-9329-EBB2FC2EA561}"/>
              </a:ext>
            </a:extLst>
          </p:cNvPr>
          <p:cNvSpPr txBox="1"/>
          <p:nvPr/>
        </p:nvSpPr>
        <p:spPr>
          <a:xfrm>
            <a:off x="2467701" y="2667597"/>
            <a:ext cx="2342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Finite volume methods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1AE7EF86-DE1A-447B-8D63-73406740C6C9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096000" y="1891570"/>
            <a:ext cx="2716212" cy="692150"/>
            <a:chOff x="7196138" y="4878388"/>
            <a:chExt cx="2716212" cy="692150"/>
          </a:xfrm>
        </p:grpSpPr>
        <p:sp>
          <p:nvSpPr>
            <p:cNvPr id="91" name="Freeform 163">
              <a:extLst>
                <a:ext uri="{FF2B5EF4-FFF2-40B4-BE49-F238E27FC236}">
                  <a16:creationId xmlns:a16="http://schemas.microsoft.com/office/drawing/2014/main" id="{1394ED6E-EDBE-439F-A2AC-C7D5B22E3893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7196138" y="4878388"/>
              <a:ext cx="265112" cy="677863"/>
            </a:xfrm>
            <a:custGeom>
              <a:avLst/>
              <a:gdLst>
                <a:gd name="T0" fmla="*/ 24 w 442"/>
                <a:gd name="T1" fmla="*/ 1086 h 1109"/>
                <a:gd name="T2" fmla="*/ 48 w 442"/>
                <a:gd name="T3" fmla="*/ 1062 h 1109"/>
                <a:gd name="T4" fmla="*/ 24 w 442"/>
                <a:gd name="T5" fmla="*/ 1037 h 1109"/>
                <a:gd name="T6" fmla="*/ 0 w 442"/>
                <a:gd name="T7" fmla="*/ 1062 h 1109"/>
                <a:gd name="T8" fmla="*/ 55 w 442"/>
                <a:gd name="T9" fmla="*/ 1109 h 1109"/>
                <a:gd name="T10" fmla="*/ 195 w 442"/>
                <a:gd name="T11" fmla="*/ 847 h 1109"/>
                <a:gd name="T12" fmla="*/ 293 w 442"/>
                <a:gd name="T13" fmla="*/ 370 h 1109"/>
                <a:gd name="T14" fmla="*/ 347 w 442"/>
                <a:gd name="T15" fmla="*/ 100 h 1109"/>
                <a:gd name="T16" fmla="*/ 389 w 442"/>
                <a:gd name="T17" fmla="*/ 11 h 1109"/>
                <a:gd name="T18" fmla="*/ 419 w 442"/>
                <a:gd name="T19" fmla="*/ 22 h 1109"/>
                <a:gd name="T20" fmla="*/ 394 w 442"/>
                <a:gd name="T21" fmla="*/ 47 h 1109"/>
                <a:gd name="T22" fmla="*/ 418 w 442"/>
                <a:gd name="T23" fmla="*/ 71 h 1109"/>
                <a:gd name="T24" fmla="*/ 442 w 442"/>
                <a:gd name="T25" fmla="*/ 46 h 1109"/>
                <a:gd name="T26" fmla="*/ 388 w 442"/>
                <a:gd name="T27" fmla="*/ 0 h 1109"/>
                <a:gd name="T28" fmla="*/ 295 w 442"/>
                <a:gd name="T29" fmla="*/ 156 h 1109"/>
                <a:gd name="T30" fmla="*/ 171 w 442"/>
                <a:gd name="T31" fmla="*/ 739 h 1109"/>
                <a:gd name="T32" fmla="*/ 127 w 442"/>
                <a:gd name="T33" fmla="*/ 968 h 1109"/>
                <a:gd name="T34" fmla="*/ 54 w 442"/>
                <a:gd name="T35" fmla="*/ 1098 h 1109"/>
                <a:gd name="T36" fmla="*/ 24 w 442"/>
                <a:gd name="T37" fmla="*/ 108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2" h="1109">
                  <a:moveTo>
                    <a:pt x="24" y="1086"/>
                  </a:moveTo>
                  <a:cubicBezTo>
                    <a:pt x="40" y="1085"/>
                    <a:pt x="48" y="1074"/>
                    <a:pt x="48" y="1062"/>
                  </a:cubicBezTo>
                  <a:cubicBezTo>
                    <a:pt x="48" y="1045"/>
                    <a:pt x="36" y="1037"/>
                    <a:pt x="24" y="1037"/>
                  </a:cubicBezTo>
                  <a:cubicBezTo>
                    <a:pt x="13" y="1037"/>
                    <a:pt x="0" y="1045"/>
                    <a:pt x="0" y="1062"/>
                  </a:cubicBezTo>
                  <a:cubicBezTo>
                    <a:pt x="0" y="1088"/>
                    <a:pt x="25" y="1109"/>
                    <a:pt x="55" y="1109"/>
                  </a:cubicBezTo>
                  <a:cubicBezTo>
                    <a:pt x="131" y="1109"/>
                    <a:pt x="160" y="992"/>
                    <a:pt x="195" y="847"/>
                  </a:cubicBezTo>
                  <a:cubicBezTo>
                    <a:pt x="233" y="690"/>
                    <a:pt x="266" y="530"/>
                    <a:pt x="293" y="370"/>
                  </a:cubicBezTo>
                  <a:cubicBezTo>
                    <a:pt x="311" y="264"/>
                    <a:pt x="330" y="164"/>
                    <a:pt x="347" y="100"/>
                  </a:cubicBezTo>
                  <a:cubicBezTo>
                    <a:pt x="353" y="75"/>
                    <a:pt x="370" y="11"/>
                    <a:pt x="389" y="11"/>
                  </a:cubicBezTo>
                  <a:cubicBezTo>
                    <a:pt x="404" y="11"/>
                    <a:pt x="417" y="20"/>
                    <a:pt x="419" y="22"/>
                  </a:cubicBezTo>
                  <a:cubicBezTo>
                    <a:pt x="402" y="23"/>
                    <a:pt x="394" y="34"/>
                    <a:pt x="394" y="47"/>
                  </a:cubicBezTo>
                  <a:cubicBezTo>
                    <a:pt x="394" y="63"/>
                    <a:pt x="406" y="71"/>
                    <a:pt x="418" y="71"/>
                  </a:cubicBezTo>
                  <a:cubicBezTo>
                    <a:pt x="430" y="71"/>
                    <a:pt x="442" y="64"/>
                    <a:pt x="442" y="46"/>
                  </a:cubicBezTo>
                  <a:cubicBezTo>
                    <a:pt x="442" y="19"/>
                    <a:pt x="415" y="0"/>
                    <a:pt x="388" y="0"/>
                  </a:cubicBezTo>
                  <a:cubicBezTo>
                    <a:pt x="350" y="0"/>
                    <a:pt x="322" y="54"/>
                    <a:pt x="295" y="156"/>
                  </a:cubicBezTo>
                  <a:cubicBezTo>
                    <a:pt x="293" y="162"/>
                    <a:pt x="225" y="412"/>
                    <a:pt x="171" y="739"/>
                  </a:cubicBezTo>
                  <a:cubicBezTo>
                    <a:pt x="158" y="815"/>
                    <a:pt x="143" y="898"/>
                    <a:pt x="127" y="968"/>
                  </a:cubicBezTo>
                  <a:cubicBezTo>
                    <a:pt x="118" y="1004"/>
                    <a:pt x="95" y="1098"/>
                    <a:pt x="54" y="1098"/>
                  </a:cubicBezTo>
                  <a:cubicBezTo>
                    <a:pt x="36" y="1098"/>
                    <a:pt x="24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164">
              <a:extLst>
                <a:ext uri="{FF2B5EF4-FFF2-40B4-BE49-F238E27FC236}">
                  <a16:creationId xmlns:a16="http://schemas.microsoft.com/office/drawing/2014/main" id="{AB4A42AF-EE73-4BF0-B23A-220CD348F867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7358063" y="5421313"/>
              <a:ext cx="146050" cy="149225"/>
            </a:xfrm>
            <a:custGeom>
              <a:avLst/>
              <a:gdLst>
                <a:gd name="T0" fmla="*/ 244 w 244"/>
                <a:gd name="T1" fmla="*/ 186 h 245"/>
                <a:gd name="T2" fmla="*/ 232 w 244"/>
                <a:gd name="T3" fmla="*/ 186 h 245"/>
                <a:gd name="T4" fmla="*/ 226 w 244"/>
                <a:gd name="T5" fmla="*/ 212 h 245"/>
                <a:gd name="T6" fmla="*/ 201 w 244"/>
                <a:gd name="T7" fmla="*/ 220 h 245"/>
                <a:gd name="T8" fmla="*/ 171 w 244"/>
                <a:gd name="T9" fmla="*/ 220 h 245"/>
                <a:gd name="T10" fmla="*/ 207 w 244"/>
                <a:gd name="T11" fmla="*/ 161 h 245"/>
                <a:gd name="T12" fmla="*/ 239 w 244"/>
                <a:gd name="T13" fmla="*/ 86 h 245"/>
                <a:gd name="T14" fmla="*/ 122 w 244"/>
                <a:gd name="T15" fmla="*/ 0 h 245"/>
                <a:gd name="T16" fmla="*/ 4 w 244"/>
                <a:gd name="T17" fmla="*/ 86 h 245"/>
                <a:gd name="T18" fmla="*/ 46 w 244"/>
                <a:gd name="T19" fmla="*/ 173 h 245"/>
                <a:gd name="T20" fmla="*/ 72 w 244"/>
                <a:gd name="T21" fmla="*/ 220 h 245"/>
                <a:gd name="T22" fmla="*/ 43 w 244"/>
                <a:gd name="T23" fmla="*/ 220 h 245"/>
                <a:gd name="T24" fmla="*/ 19 w 244"/>
                <a:gd name="T25" fmla="*/ 213 h 245"/>
                <a:gd name="T26" fmla="*/ 12 w 244"/>
                <a:gd name="T27" fmla="*/ 186 h 245"/>
                <a:gd name="T28" fmla="*/ 0 w 244"/>
                <a:gd name="T29" fmla="*/ 186 h 245"/>
                <a:gd name="T30" fmla="*/ 12 w 244"/>
                <a:gd name="T31" fmla="*/ 245 h 245"/>
                <a:gd name="T32" fmla="*/ 75 w 244"/>
                <a:gd name="T33" fmla="*/ 245 h 245"/>
                <a:gd name="T34" fmla="*/ 85 w 244"/>
                <a:gd name="T35" fmla="*/ 237 h 245"/>
                <a:gd name="T36" fmla="*/ 65 w 244"/>
                <a:gd name="T37" fmla="*/ 165 h 245"/>
                <a:gd name="T38" fmla="*/ 42 w 244"/>
                <a:gd name="T39" fmla="*/ 86 h 245"/>
                <a:gd name="T40" fmla="*/ 122 w 244"/>
                <a:gd name="T41" fmla="*/ 9 h 245"/>
                <a:gd name="T42" fmla="*/ 202 w 244"/>
                <a:gd name="T43" fmla="*/ 86 h 245"/>
                <a:gd name="T44" fmla="*/ 180 w 244"/>
                <a:gd name="T45" fmla="*/ 164 h 245"/>
                <a:gd name="T46" fmla="*/ 159 w 244"/>
                <a:gd name="T47" fmla="*/ 237 h 245"/>
                <a:gd name="T48" fmla="*/ 169 w 244"/>
                <a:gd name="T49" fmla="*/ 245 h 245"/>
                <a:gd name="T50" fmla="*/ 231 w 244"/>
                <a:gd name="T51" fmla="*/ 245 h 245"/>
                <a:gd name="T52" fmla="*/ 244 w 244"/>
                <a:gd name="T53" fmla="*/ 186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44" h="245">
                  <a:moveTo>
                    <a:pt x="244" y="186"/>
                  </a:moveTo>
                  <a:lnTo>
                    <a:pt x="232" y="186"/>
                  </a:lnTo>
                  <a:cubicBezTo>
                    <a:pt x="232" y="187"/>
                    <a:pt x="229" y="204"/>
                    <a:pt x="226" y="212"/>
                  </a:cubicBezTo>
                  <a:cubicBezTo>
                    <a:pt x="224" y="217"/>
                    <a:pt x="223" y="220"/>
                    <a:pt x="201" y="220"/>
                  </a:cubicBezTo>
                  <a:lnTo>
                    <a:pt x="171" y="220"/>
                  </a:lnTo>
                  <a:cubicBezTo>
                    <a:pt x="177" y="201"/>
                    <a:pt x="187" y="187"/>
                    <a:pt x="207" y="161"/>
                  </a:cubicBezTo>
                  <a:cubicBezTo>
                    <a:pt x="224" y="138"/>
                    <a:pt x="239" y="115"/>
                    <a:pt x="239" y="86"/>
                  </a:cubicBezTo>
                  <a:cubicBezTo>
                    <a:pt x="239" y="39"/>
                    <a:pt x="189" y="0"/>
                    <a:pt x="122" y="0"/>
                  </a:cubicBezTo>
                  <a:cubicBezTo>
                    <a:pt x="55" y="0"/>
                    <a:pt x="4" y="39"/>
                    <a:pt x="4" y="86"/>
                  </a:cubicBezTo>
                  <a:cubicBezTo>
                    <a:pt x="4" y="117"/>
                    <a:pt x="21" y="140"/>
                    <a:pt x="46" y="173"/>
                  </a:cubicBezTo>
                  <a:cubicBezTo>
                    <a:pt x="56" y="186"/>
                    <a:pt x="67" y="202"/>
                    <a:pt x="72" y="220"/>
                  </a:cubicBezTo>
                  <a:lnTo>
                    <a:pt x="43" y="220"/>
                  </a:lnTo>
                  <a:cubicBezTo>
                    <a:pt x="22" y="220"/>
                    <a:pt x="20" y="217"/>
                    <a:pt x="19" y="213"/>
                  </a:cubicBezTo>
                  <a:cubicBezTo>
                    <a:pt x="16" y="207"/>
                    <a:pt x="12" y="187"/>
                    <a:pt x="12" y="186"/>
                  </a:cubicBezTo>
                  <a:lnTo>
                    <a:pt x="0" y="186"/>
                  </a:lnTo>
                  <a:lnTo>
                    <a:pt x="12" y="245"/>
                  </a:lnTo>
                  <a:lnTo>
                    <a:pt x="75" y="245"/>
                  </a:lnTo>
                  <a:cubicBezTo>
                    <a:pt x="82" y="245"/>
                    <a:pt x="85" y="245"/>
                    <a:pt x="85" y="237"/>
                  </a:cubicBezTo>
                  <a:cubicBezTo>
                    <a:pt x="85" y="212"/>
                    <a:pt x="72" y="182"/>
                    <a:pt x="65" y="165"/>
                  </a:cubicBezTo>
                  <a:cubicBezTo>
                    <a:pt x="51" y="135"/>
                    <a:pt x="42" y="112"/>
                    <a:pt x="42" y="86"/>
                  </a:cubicBezTo>
                  <a:cubicBezTo>
                    <a:pt x="42" y="36"/>
                    <a:pt x="81" y="9"/>
                    <a:pt x="122" y="9"/>
                  </a:cubicBezTo>
                  <a:cubicBezTo>
                    <a:pt x="163" y="9"/>
                    <a:pt x="202" y="37"/>
                    <a:pt x="202" y="86"/>
                  </a:cubicBezTo>
                  <a:cubicBezTo>
                    <a:pt x="202" y="112"/>
                    <a:pt x="192" y="136"/>
                    <a:pt x="180" y="164"/>
                  </a:cubicBezTo>
                  <a:cubicBezTo>
                    <a:pt x="172" y="181"/>
                    <a:pt x="159" y="212"/>
                    <a:pt x="159" y="237"/>
                  </a:cubicBezTo>
                  <a:cubicBezTo>
                    <a:pt x="159" y="245"/>
                    <a:pt x="161" y="245"/>
                    <a:pt x="169" y="245"/>
                  </a:cubicBezTo>
                  <a:lnTo>
                    <a:pt x="231" y="245"/>
                  </a:lnTo>
                  <a:lnTo>
                    <a:pt x="244" y="18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165">
              <a:extLst>
                <a:ext uri="{FF2B5EF4-FFF2-40B4-BE49-F238E27FC236}">
                  <a16:creationId xmlns:a16="http://schemas.microsoft.com/office/drawing/2014/main" id="{95F4424C-0880-4751-8477-FFE390EFEA3F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7588250" y="5084763"/>
              <a:ext cx="244475" cy="214313"/>
            </a:xfrm>
            <a:custGeom>
              <a:avLst/>
              <a:gdLst>
                <a:gd name="T0" fmla="*/ 191 w 407"/>
                <a:gd name="T1" fmla="*/ 27 h 351"/>
                <a:gd name="T2" fmla="*/ 312 w 407"/>
                <a:gd name="T3" fmla="*/ 83 h 351"/>
                <a:gd name="T4" fmla="*/ 206 w 407"/>
                <a:gd name="T5" fmla="*/ 177 h 351"/>
                <a:gd name="T6" fmla="*/ 164 w 407"/>
                <a:gd name="T7" fmla="*/ 201 h 351"/>
                <a:gd name="T8" fmla="*/ 167 w 407"/>
                <a:gd name="T9" fmla="*/ 204 h 351"/>
                <a:gd name="T10" fmla="*/ 224 w 407"/>
                <a:gd name="T11" fmla="*/ 276 h 351"/>
                <a:gd name="T12" fmla="*/ 289 w 407"/>
                <a:gd name="T13" fmla="*/ 351 h 351"/>
                <a:gd name="T14" fmla="*/ 407 w 407"/>
                <a:gd name="T15" fmla="*/ 279 h 351"/>
                <a:gd name="T16" fmla="*/ 401 w 407"/>
                <a:gd name="T17" fmla="*/ 276 h 351"/>
                <a:gd name="T18" fmla="*/ 365 w 407"/>
                <a:gd name="T19" fmla="*/ 297 h 351"/>
                <a:gd name="T20" fmla="*/ 322 w 407"/>
                <a:gd name="T21" fmla="*/ 324 h 351"/>
                <a:gd name="T22" fmla="*/ 264 w 407"/>
                <a:gd name="T23" fmla="*/ 250 h 351"/>
                <a:gd name="T24" fmla="*/ 233 w 407"/>
                <a:gd name="T25" fmla="*/ 193 h 351"/>
                <a:gd name="T26" fmla="*/ 354 w 407"/>
                <a:gd name="T27" fmla="*/ 62 h 351"/>
                <a:gd name="T28" fmla="*/ 195 w 407"/>
                <a:gd name="T29" fmla="*/ 0 h 351"/>
                <a:gd name="T30" fmla="*/ 76 w 407"/>
                <a:gd name="T31" fmla="*/ 18 h 351"/>
                <a:gd name="T32" fmla="*/ 0 w 407"/>
                <a:gd name="T33" fmla="*/ 92 h 351"/>
                <a:gd name="T34" fmla="*/ 5 w 407"/>
                <a:gd name="T35" fmla="*/ 96 h 351"/>
                <a:gd name="T36" fmla="*/ 28 w 407"/>
                <a:gd name="T37" fmla="*/ 87 h 351"/>
                <a:gd name="T38" fmla="*/ 43 w 407"/>
                <a:gd name="T39" fmla="*/ 67 h 351"/>
                <a:gd name="T40" fmla="*/ 127 w 407"/>
                <a:gd name="T41" fmla="*/ 27 h 351"/>
                <a:gd name="T42" fmla="*/ 103 w 407"/>
                <a:gd name="T43" fmla="*/ 177 h 351"/>
                <a:gd name="T44" fmla="*/ 49 w 407"/>
                <a:gd name="T45" fmla="*/ 341 h 351"/>
                <a:gd name="T46" fmla="*/ 47 w 407"/>
                <a:gd name="T47" fmla="*/ 348 h 351"/>
                <a:gd name="T48" fmla="*/ 52 w 407"/>
                <a:gd name="T49" fmla="*/ 351 h 351"/>
                <a:gd name="T50" fmla="*/ 88 w 407"/>
                <a:gd name="T51" fmla="*/ 330 h 351"/>
                <a:gd name="T52" fmla="*/ 168 w 407"/>
                <a:gd name="T53" fmla="*/ 27 h 351"/>
                <a:gd name="T54" fmla="*/ 191 w 407"/>
                <a:gd name="T55" fmla="*/ 27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7" h="351">
                  <a:moveTo>
                    <a:pt x="191" y="27"/>
                  </a:moveTo>
                  <a:cubicBezTo>
                    <a:pt x="287" y="27"/>
                    <a:pt x="312" y="51"/>
                    <a:pt x="312" y="83"/>
                  </a:cubicBezTo>
                  <a:cubicBezTo>
                    <a:pt x="312" y="114"/>
                    <a:pt x="288" y="174"/>
                    <a:pt x="206" y="177"/>
                  </a:cubicBezTo>
                  <a:cubicBezTo>
                    <a:pt x="181" y="178"/>
                    <a:pt x="164" y="195"/>
                    <a:pt x="164" y="201"/>
                  </a:cubicBezTo>
                  <a:cubicBezTo>
                    <a:pt x="164" y="204"/>
                    <a:pt x="166" y="204"/>
                    <a:pt x="167" y="204"/>
                  </a:cubicBezTo>
                  <a:cubicBezTo>
                    <a:pt x="188" y="207"/>
                    <a:pt x="198" y="217"/>
                    <a:pt x="224" y="276"/>
                  </a:cubicBezTo>
                  <a:cubicBezTo>
                    <a:pt x="247" y="328"/>
                    <a:pt x="260" y="351"/>
                    <a:pt x="289" y="351"/>
                  </a:cubicBezTo>
                  <a:cubicBezTo>
                    <a:pt x="349" y="351"/>
                    <a:pt x="407" y="290"/>
                    <a:pt x="407" y="279"/>
                  </a:cubicBezTo>
                  <a:cubicBezTo>
                    <a:pt x="407" y="276"/>
                    <a:pt x="403" y="276"/>
                    <a:pt x="401" y="276"/>
                  </a:cubicBezTo>
                  <a:cubicBezTo>
                    <a:pt x="395" y="276"/>
                    <a:pt x="376" y="283"/>
                    <a:pt x="365" y="297"/>
                  </a:cubicBezTo>
                  <a:cubicBezTo>
                    <a:pt x="357" y="309"/>
                    <a:pt x="346" y="324"/>
                    <a:pt x="322" y="324"/>
                  </a:cubicBezTo>
                  <a:cubicBezTo>
                    <a:pt x="296" y="324"/>
                    <a:pt x="281" y="289"/>
                    <a:pt x="264" y="250"/>
                  </a:cubicBezTo>
                  <a:cubicBezTo>
                    <a:pt x="254" y="225"/>
                    <a:pt x="245" y="206"/>
                    <a:pt x="233" y="193"/>
                  </a:cubicBezTo>
                  <a:cubicBezTo>
                    <a:pt x="305" y="166"/>
                    <a:pt x="354" y="114"/>
                    <a:pt x="354" y="62"/>
                  </a:cubicBezTo>
                  <a:cubicBezTo>
                    <a:pt x="354" y="0"/>
                    <a:pt x="271" y="0"/>
                    <a:pt x="195" y="0"/>
                  </a:cubicBezTo>
                  <a:cubicBezTo>
                    <a:pt x="145" y="0"/>
                    <a:pt x="117" y="0"/>
                    <a:pt x="76" y="18"/>
                  </a:cubicBezTo>
                  <a:cubicBezTo>
                    <a:pt x="9" y="47"/>
                    <a:pt x="0" y="88"/>
                    <a:pt x="0" y="92"/>
                  </a:cubicBezTo>
                  <a:cubicBezTo>
                    <a:pt x="0" y="95"/>
                    <a:pt x="2" y="96"/>
                    <a:pt x="5" y="96"/>
                  </a:cubicBezTo>
                  <a:cubicBezTo>
                    <a:pt x="13" y="96"/>
                    <a:pt x="24" y="89"/>
                    <a:pt x="28" y="87"/>
                  </a:cubicBezTo>
                  <a:cubicBezTo>
                    <a:pt x="39" y="80"/>
                    <a:pt x="40" y="77"/>
                    <a:pt x="43" y="67"/>
                  </a:cubicBezTo>
                  <a:cubicBezTo>
                    <a:pt x="50" y="48"/>
                    <a:pt x="64" y="30"/>
                    <a:pt x="127" y="27"/>
                  </a:cubicBezTo>
                  <a:cubicBezTo>
                    <a:pt x="124" y="58"/>
                    <a:pt x="120" y="104"/>
                    <a:pt x="103" y="177"/>
                  </a:cubicBezTo>
                  <a:cubicBezTo>
                    <a:pt x="89" y="233"/>
                    <a:pt x="71" y="288"/>
                    <a:pt x="49" y="341"/>
                  </a:cubicBezTo>
                  <a:cubicBezTo>
                    <a:pt x="47" y="346"/>
                    <a:pt x="47" y="347"/>
                    <a:pt x="47" y="348"/>
                  </a:cubicBezTo>
                  <a:cubicBezTo>
                    <a:pt x="47" y="351"/>
                    <a:pt x="51" y="351"/>
                    <a:pt x="52" y="351"/>
                  </a:cubicBezTo>
                  <a:cubicBezTo>
                    <a:pt x="62" y="351"/>
                    <a:pt x="83" y="339"/>
                    <a:pt x="88" y="330"/>
                  </a:cubicBezTo>
                  <a:cubicBezTo>
                    <a:pt x="89" y="327"/>
                    <a:pt x="152" y="187"/>
                    <a:pt x="168" y="27"/>
                  </a:cubicBezTo>
                  <a:lnTo>
                    <a:pt x="191" y="2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166">
              <a:extLst>
                <a:ext uri="{FF2B5EF4-FFF2-40B4-BE49-F238E27FC236}">
                  <a16:creationId xmlns:a16="http://schemas.microsoft.com/office/drawing/2014/main" id="{7CFD6FD9-2D8A-4FF0-97C0-00A1AA2C5E63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7851775" y="5191126"/>
              <a:ext cx="114300" cy="149225"/>
            </a:xfrm>
            <a:custGeom>
              <a:avLst/>
              <a:gdLst>
                <a:gd name="T0" fmla="*/ 83 w 190"/>
                <a:gd name="T1" fmla="*/ 11 h 246"/>
                <a:gd name="T2" fmla="*/ 84 w 190"/>
                <a:gd name="T3" fmla="*/ 5 h 246"/>
                <a:gd name="T4" fmla="*/ 79 w 190"/>
                <a:gd name="T5" fmla="*/ 0 h 246"/>
                <a:gd name="T6" fmla="*/ 34 w 190"/>
                <a:gd name="T7" fmla="*/ 4 h 246"/>
                <a:gd name="T8" fmla="*/ 26 w 190"/>
                <a:gd name="T9" fmla="*/ 12 h 246"/>
                <a:gd name="T10" fmla="*/ 35 w 190"/>
                <a:gd name="T11" fmla="*/ 17 h 246"/>
                <a:gd name="T12" fmla="*/ 52 w 190"/>
                <a:gd name="T13" fmla="*/ 22 h 246"/>
                <a:gd name="T14" fmla="*/ 51 w 190"/>
                <a:gd name="T15" fmla="*/ 29 h 246"/>
                <a:gd name="T16" fmla="*/ 2 w 190"/>
                <a:gd name="T17" fmla="*/ 227 h 246"/>
                <a:gd name="T18" fmla="*/ 0 w 190"/>
                <a:gd name="T19" fmla="*/ 235 h 246"/>
                <a:gd name="T20" fmla="*/ 12 w 190"/>
                <a:gd name="T21" fmla="*/ 246 h 246"/>
                <a:gd name="T22" fmla="*/ 26 w 190"/>
                <a:gd name="T23" fmla="*/ 237 h 246"/>
                <a:gd name="T24" fmla="*/ 32 w 190"/>
                <a:gd name="T25" fmla="*/ 215 h 246"/>
                <a:gd name="T26" fmla="*/ 40 w 190"/>
                <a:gd name="T27" fmla="*/ 184 h 246"/>
                <a:gd name="T28" fmla="*/ 45 w 190"/>
                <a:gd name="T29" fmla="*/ 160 h 246"/>
                <a:gd name="T30" fmla="*/ 56 w 190"/>
                <a:gd name="T31" fmla="*/ 135 h 246"/>
                <a:gd name="T32" fmla="*/ 112 w 190"/>
                <a:gd name="T33" fmla="*/ 98 h 246"/>
                <a:gd name="T34" fmla="*/ 132 w 190"/>
                <a:gd name="T35" fmla="*/ 123 h 246"/>
                <a:gd name="T36" fmla="*/ 112 w 190"/>
                <a:gd name="T37" fmla="*/ 197 h 246"/>
                <a:gd name="T38" fmla="*/ 106 w 190"/>
                <a:gd name="T39" fmla="*/ 216 h 246"/>
                <a:gd name="T40" fmla="*/ 140 w 190"/>
                <a:gd name="T41" fmla="*/ 246 h 246"/>
                <a:gd name="T42" fmla="*/ 190 w 190"/>
                <a:gd name="T43" fmla="*/ 192 h 246"/>
                <a:gd name="T44" fmla="*/ 184 w 190"/>
                <a:gd name="T45" fmla="*/ 188 h 246"/>
                <a:gd name="T46" fmla="*/ 178 w 190"/>
                <a:gd name="T47" fmla="*/ 194 h 246"/>
                <a:gd name="T48" fmla="*/ 141 w 190"/>
                <a:gd name="T49" fmla="*/ 236 h 246"/>
                <a:gd name="T50" fmla="*/ 132 w 190"/>
                <a:gd name="T51" fmla="*/ 224 h 246"/>
                <a:gd name="T52" fmla="*/ 140 w 190"/>
                <a:gd name="T53" fmla="*/ 196 h 246"/>
                <a:gd name="T54" fmla="*/ 158 w 190"/>
                <a:gd name="T55" fmla="*/ 128 h 246"/>
                <a:gd name="T56" fmla="*/ 146 w 190"/>
                <a:gd name="T57" fmla="*/ 98 h 246"/>
                <a:gd name="T58" fmla="*/ 113 w 190"/>
                <a:gd name="T59" fmla="*/ 88 h 246"/>
                <a:gd name="T60" fmla="*/ 56 w 190"/>
                <a:gd name="T61" fmla="*/ 117 h 246"/>
                <a:gd name="T62" fmla="*/ 83 w 190"/>
                <a:gd name="T63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6">
                  <a:moveTo>
                    <a:pt x="83" y="11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4"/>
                  </a:cubicBezTo>
                  <a:cubicBezTo>
                    <a:pt x="31" y="4"/>
                    <a:pt x="26" y="4"/>
                    <a:pt x="26" y="12"/>
                  </a:cubicBezTo>
                  <a:cubicBezTo>
                    <a:pt x="26" y="17"/>
                    <a:pt x="31" y="17"/>
                    <a:pt x="35" y="17"/>
                  </a:cubicBezTo>
                  <a:cubicBezTo>
                    <a:pt x="52" y="17"/>
                    <a:pt x="52" y="19"/>
                    <a:pt x="52" y="22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5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15" y="246"/>
                    <a:pt x="22" y="244"/>
                    <a:pt x="26" y="237"/>
                  </a:cubicBezTo>
                  <a:cubicBezTo>
                    <a:pt x="27" y="235"/>
                    <a:pt x="30" y="222"/>
                    <a:pt x="32" y="215"/>
                  </a:cubicBezTo>
                  <a:lnTo>
                    <a:pt x="40" y="184"/>
                  </a:lnTo>
                  <a:cubicBezTo>
                    <a:pt x="41" y="178"/>
                    <a:pt x="44" y="165"/>
                    <a:pt x="45" y="160"/>
                  </a:cubicBezTo>
                  <a:cubicBezTo>
                    <a:pt x="49" y="147"/>
                    <a:pt x="49" y="146"/>
                    <a:pt x="56" y="135"/>
                  </a:cubicBezTo>
                  <a:cubicBezTo>
                    <a:pt x="67" y="118"/>
                    <a:pt x="84" y="98"/>
                    <a:pt x="112" y="98"/>
                  </a:cubicBezTo>
                  <a:cubicBezTo>
                    <a:pt x="131" y="98"/>
                    <a:pt x="132" y="114"/>
                    <a:pt x="132" y="123"/>
                  </a:cubicBezTo>
                  <a:cubicBezTo>
                    <a:pt x="132" y="144"/>
                    <a:pt x="117" y="182"/>
                    <a:pt x="112" y="197"/>
                  </a:cubicBezTo>
                  <a:cubicBezTo>
                    <a:pt x="108" y="207"/>
                    <a:pt x="106" y="210"/>
                    <a:pt x="106" y="216"/>
                  </a:cubicBezTo>
                  <a:cubicBezTo>
                    <a:pt x="106" y="234"/>
                    <a:pt x="122" y="246"/>
                    <a:pt x="140" y="246"/>
                  </a:cubicBezTo>
                  <a:cubicBezTo>
                    <a:pt x="174" y="246"/>
                    <a:pt x="190" y="198"/>
                    <a:pt x="190" y="192"/>
                  </a:cubicBezTo>
                  <a:cubicBezTo>
                    <a:pt x="190" y="188"/>
                    <a:pt x="185" y="188"/>
                    <a:pt x="184" y="188"/>
                  </a:cubicBezTo>
                  <a:cubicBezTo>
                    <a:pt x="179" y="188"/>
                    <a:pt x="179" y="190"/>
                    <a:pt x="178" y="194"/>
                  </a:cubicBezTo>
                  <a:cubicBezTo>
                    <a:pt x="170" y="222"/>
                    <a:pt x="154" y="236"/>
                    <a:pt x="141" y="236"/>
                  </a:cubicBezTo>
                  <a:cubicBezTo>
                    <a:pt x="133" y="236"/>
                    <a:pt x="132" y="231"/>
                    <a:pt x="132" y="224"/>
                  </a:cubicBezTo>
                  <a:cubicBezTo>
                    <a:pt x="132" y="216"/>
                    <a:pt x="134" y="211"/>
                    <a:pt x="140" y="196"/>
                  </a:cubicBezTo>
                  <a:cubicBezTo>
                    <a:pt x="144" y="185"/>
                    <a:pt x="158" y="148"/>
                    <a:pt x="158" y="128"/>
                  </a:cubicBezTo>
                  <a:cubicBezTo>
                    <a:pt x="158" y="123"/>
                    <a:pt x="158" y="108"/>
                    <a:pt x="146" y="98"/>
                  </a:cubicBezTo>
                  <a:cubicBezTo>
                    <a:pt x="140" y="93"/>
                    <a:pt x="129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167">
              <a:extLst>
                <a:ext uri="{FF2B5EF4-FFF2-40B4-BE49-F238E27FC236}">
                  <a16:creationId xmlns:a16="http://schemas.microsoft.com/office/drawing/2014/main" id="{90C9C7DE-90F9-4A2E-AB38-31D7EB562B4E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8020050" y="5064126"/>
              <a:ext cx="69850" cy="304800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168">
              <a:extLst>
                <a:ext uri="{FF2B5EF4-FFF2-40B4-BE49-F238E27FC236}">
                  <a16:creationId xmlns:a16="http://schemas.microsoft.com/office/drawing/2014/main" id="{5D7BDF4C-B0ED-4DA4-8128-CE94F7C34722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8115300" y="5102226"/>
              <a:ext cx="92075" cy="193675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7 h 318"/>
                <a:gd name="T8" fmla="*/ 95 w 153"/>
                <a:gd name="T9" fmla="*/ 97 h 318"/>
                <a:gd name="T10" fmla="*/ 116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7 h 318"/>
                <a:gd name="T18" fmla="*/ 15 w 153"/>
                <a:gd name="T19" fmla="*/ 97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0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169">
              <a:extLst>
                <a:ext uri="{FF2B5EF4-FFF2-40B4-BE49-F238E27FC236}">
                  <a16:creationId xmlns:a16="http://schemas.microsoft.com/office/drawing/2014/main" id="{3E4C039C-4011-4E69-B1A8-7FD8ED0CDC3B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8242300" y="5260976"/>
              <a:ext cx="34925" cy="90488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2 h 149"/>
                <a:gd name="T8" fmla="*/ 44 w 59"/>
                <a:gd name="T9" fmla="*/ 46 h 149"/>
                <a:gd name="T10" fmla="*/ 47 w 59"/>
                <a:gd name="T11" fmla="*/ 44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39"/>
                    <a:pt x="10" y="52"/>
                    <a:pt x="27" y="52"/>
                  </a:cubicBezTo>
                  <a:cubicBezTo>
                    <a:pt x="33" y="52"/>
                    <a:pt x="39" y="50"/>
                    <a:pt x="44" y="46"/>
                  </a:cubicBezTo>
                  <a:cubicBezTo>
                    <a:pt x="46" y="45"/>
                    <a:pt x="46" y="44"/>
                    <a:pt x="47" y="44"/>
                  </a:cubicBezTo>
                  <a:cubicBezTo>
                    <a:pt x="47" y="44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0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170">
              <a:extLst>
                <a:ext uri="{FF2B5EF4-FFF2-40B4-BE49-F238E27FC236}">
                  <a16:creationId xmlns:a16="http://schemas.microsoft.com/office/drawing/2014/main" id="{268C126D-D2A8-4935-A1AB-0E5B552B0FA1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8358188" y="5157788"/>
              <a:ext cx="149225" cy="138113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7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8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6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7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8" y="5"/>
                    <a:pt x="111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5" y="11"/>
                    <a:pt x="122" y="15"/>
                    <a:pt x="122" y="44"/>
                  </a:cubicBezTo>
                  <a:cubicBezTo>
                    <a:pt x="122" y="60"/>
                    <a:pt x="114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6"/>
                    <a:pt x="124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6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171">
              <a:extLst>
                <a:ext uri="{FF2B5EF4-FFF2-40B4-BE49-F238E27FC236}">
                  <a16:creationId xmlns:a16="http://schemas.microsoft.com/office/drawing/2014/main" id="{A8CA3DF8-E6E8-402A-BA55-E9ACDE32C278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8537575" y="5064126"/>
              <a:ext cx="69850" cy="304800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9 w 116"/>
                <a:gd name="T9" fmla="*/ 17 h 499"/>
                <a:gd name="T10" fmla="*/ 87 w 116"/>
                <a:gd name="T11" fmla="*/ 250 h 499"/>
                <a:gd name="T12" fmla="*/ 6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9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6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172">
              <a:extLst>
                <a:ext uri="{FF2B5EF4-FFF2-40B4-BE49-F238E27FC236}">
                  <a16:creationId xmlns:a16="http://schemas.microsoft.com/office/drawing/2014/main" id="{58B58B5A-12C5-43D4-B19A-63C8CD6F8931}"/>
                </a:ext>
              </a:extLst>
            </p:cNvPr>
            <p:cNvSpPr>
              <a:spLocks noEditPoints="1"/>
            </p:cNvSpPr>
            <p:nvPr>
              <p:custDataLst>
                <p:tags r:id="rId22"/>
              </p:custDataLst>
            </p:nvPr>
          </p:nvSpPr>
          <p:spPr bwMode="auto">
            <a:xfrm>
              <a:off x="8651875" y="5081588"/>
              <a:ext cx="157162" cy="274638"/>
            </a:xfrm>
            <a:custGeom>
              <a:avLst/>
              <a:gdLst>
                <a:gd name="T0" fmla="*/ 193 w 261"/>
                <a:gd name="T1" fmla="*/ 12 h 449"/>
                <a:gd name="T2" fmla="*/ 195 w 261"/>
                <a:gd name="T3" fmla="*/ 5 h 449"/>
                <a:gd name="T4" fmla="*/ 189 w 261"/>
                <a:gd name="T5" fmla="*/ 0 h 449"/>
                <a:gd name="T6" fmla="*/ 181 w 261"/>
                <a:gd name="T7" fmla="*/ 10 h 449"/>
                <a:gd name="T8" fmla="*/ 152 w 261"/>
                <a:gd name="T9" fmla="*/ 125 h 449"/>
                <a:gd name="T10" fmla="*/ 0 w 261"/>
                <a:gd name="T11" fmla="*/ 262 h 449"/>
                <a:gd name="T12" fmla="*/ 95 w 261"/>
                <a:gd name="T13" fmla="*/ 352 h 449"/>
                <a:gd name="T14" fmla="*/ 84 w 261"/>
                <a:gd name="T15" fmla="*/ 399 h 449"/>
                <a:gd name="T16" fmla="*/ 73 w 261"/>
                <a:gd name="T17" fmla="*/ 443 h 449"/>
                <a:gd name="T18" fmla="*/ 79 w 261"/>
                <a:gd name="T19" fmla="*/ 449 h 449"/>
                <a:gd name="T20" fmla="*/ 84 w 261"/>
                <a:gd name="T21" fmla="*/ 447 h 449"/>
                <a:gd name="T22" fmla="*/ 89 w 261"/>
                <a:gd name="T23" fmla="*/ 427 h 449"/>
                <a:gd name="T24" fmla="*/ 108 w 261"/>
                <a:gd name="T25" fmla="*/ 352 h 449"/>
                <a:gd name="T26" fmla="*/ 261 w 261"/>
                <a:gd name="T27" fmla="*/ 216 h 449"/>
                <a:gd name="T28" fmla="*/ 165 w 261"/>
                <a:gd name="T29" fmla="*/ 125 h 449"/>
                <a:gd name="T30" fmla="*/ 193 w 261"/>
                <a:gd name="T31" fmla="*/ 12 h 449"/>
                <a:gd name="T32" fmla="*/ 98 w 261"/>
                <a:gd name="T33" fmla="*/ 341 h 449"/>
                <a:gd name="T34" fmla="*/ 32 w 261"/>
                <a:gd name="T35" fmla="*/ 273 h 449"/>
                <a:gd name="T36" fmla="*/ 149 w 261"/>
                <a:gd name="T37" fmla="*/ 136 h 449"/>
                <a:gd name="T38" fmla="*/ 98 w 261"/>
                <a:gd name="T39" fmla="*/ 341 h 449"/>
                <a:gd name="T40" fmla="*/ 162 w 261"/>
                <a:gd name="T41" fmla="*/ 136 h 449"/>
                <a:gd name="T42" fmla="*/ 229 w 261"/>
                <a:gd name="T43" fmla="*/ 205 h 449"/>
                <a:gd name="T44" fmla="*/ 111 w 261"/>
                <a:gd name="T45" fmla="*/ 341 h 449"/>
                <a:gd name="T46" fmla="*/ 162 w 261"/>
                <a:gd name="T47" fmla="*/ 136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1" h="449">
                  <a:moveTo>
                    <a:pt x="193" y="12"/>
                  </a:moveTo>
                  <a:cubicBezTo>
                    <a:pt x="193" y="11"/>
                    <a:pt x="195" y="6"/>
                    <a:pt x="195" y="5"/>
                  </a:cubicBezTo>
                  <a:cubicBezTo>
                    <a:pt x="195" y="5"/>
                    <a:pt x="195" y="0"/>
                    <a:pt x="189" y="0"/>
                  </a:cubicBezTo>
                  <a:cubicBezTo>
                    <a:pt x="184" y="0"/>
                    <a:pt x="183" y="2"/>
                    <a:pt x="181" y="10"/>
                  </a:cubicBezTo>
                  <a:lnTo>
                    <a:pt x="152" y="125"/>
                  </a:lnTo>
                  <a:cubicBezTo>
                    <a:pt x="73" y="128"/>
                    <a:pt x="0" y="194"/>
                    <a:pt x="0" y="262"/>
                  </a:cubicBezTo>
                  <a:cubicBezTo>
                    <a:pt x="0" y="310"/>
                    <a:pt x="35" y="349"/>
                    <a:pt x="95" y="352"/>
                  </a:cubicBezTo>
                  <a:cubicBezTo>
                    <a:pt x="91" y="368"/>
                    <a:pt x="88" y="384"/>
                    <a:pt x="84" y="399"/>
                  </a:cubicBezTo>
                  <a:cubicBezTo>
                    <a:pt x="78" y="423"/>
                    <a:pt x="73" y="442"/>
                    <a:pt x="73" y="443"/>
                  </a:cubicBezTo>
                  <a:cubicBezTo>
                    <a:pt x="73" y="448"/>
                    <a:pt x="76" y="449"/>
                    <a:pt x="79" y="449"/>
                  </a:cubicBezTo>
                  <a:cubicBezTo>
                    <a:pt x="81" y="449"/>
                    <a:pt x="82" y="448"/>
                    <a:pt x="84" y="447"/>
                  </a:cubicBezTo>
                  <a:cubicBezTo>
                    <a:pt x="85" y="446"/>
                    <a:pt x="88" y="434"/>
                    <a:pt x="89" y="427"/>
                  </a:cubicBezTo>
                  <a:lnTo>
                    <a:pt x="108" y="352"/>
                  </a:lnTo>
                  <a:cubicBezTo>
                    <a:pt x="189" y="350"/>
                    <a:pt x="261" y="283"/>
                    <a:pt x="261" y="216"/>
                  </a:cubicBezTo>
                  <a:cubicBezTo>
                    <a:pt x="261" y="176"/>
                    <a:pt x="235" y="130"/>
                    <a:pt x="165" y="125"/>
                  </a:cubicBezTo>
                  <a:lnTo>
                    <a:pt x="193" y="12"/>
                  </a:lnTo>
                  <a:close/>
                  <a:moveTo>
                    <a:pt x="98" y="341"/>
                  </a:moveTo>
                  <a:cubicBezTo>
                    <a:pt x="68" y="340"/>
                    <a:pt x="32" y="323"/>
                    <a:pt x="32" y="273"/>
                  </a:cubicBezTo>
                  <a:cubicBezTo>
                    <a:pt x="32" y="213"/>
                    <a:pt x="75" y="143"/>
                    <a:pt x="149" y="136"/>
                  </a:cubicBezTo>
                  <a:lnTo>
                    <a:pt x="98" y="341"/>
                  </a:lnTo>
                  <a:close/>
                  <a:moveTo>
                    <a:pt x="162" y="136"/>
                  </a:moveTo>
                  <a:cubicBezTo>
                    <a:pt x="200" y="138"/>
                    <a:pt x="229" y="161"/>
                    <a:pt x="229" y="205"/>
                  </a:cubicBezTo>
                  <a:cubicBezTo>
                    <a:pt x="229" y="264"/>
                    <a:pt x="186" y="335"/>
                    <a:pt x="111" y="341"/>
                  </a:cubicBezTo>
                  <a:lnTo>
                    <a:pt x="162" y="13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173">
              <a:extLst>
                <a:ext uri="{FF2B5EF4-FFF2-40B4-BE49-F238E27FC236}">
                  <a16:creationId xmlns:a16="http://schemas.microsoft.com/office/drawing/2014/main" id="{57B47534-5069-40DE-8008-004F22C6A36B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8831263" y="5191126"/>
              <a:ext cx="114300" cy="149225"/>
            </a:xfrm>
            <a:custGeom>
              <a:avLst/>
              <a:gdLst>
                <a:gd name="T0" fmla="*/ 83 w 190"/>
                <a:gd name="T1" fmla="*/ 11 h 246"/>
                <a:gd name="T2" fmla="*/ 85 w 190"/>
                <a:gd name="T3" fmla="*/ 5 h 246"/>
                <a:gd name="T4" fmla="*/ 79 w 190"/>
                <a:gd name="T5" fmla="*/ 0 h 246"/>
                <a:gd name="T6" fmla="*/ 34 w 190"/>
                <a:gd name="T7" fmla="*/ 4 h 246"/>
                <a:gd name="T8" fmla="*/ 27 w 190"/>
                <a:gd name="T9" fmla="*/ 12 h 246"/>
                <a:gd name="T10" fmla="*/ 36 w 190"/>
                <a:gd name="T11" fmla="*/ 17 h 246"/>
                <a:gd name="T12" fmla="*/ 52 w 190"/>
                <a:gd name="T13" fmla="*/ 22 h 246"/>
                <a:gd name="T14" fmla="*/ 51 w 190"/>
                <a:gd name="T15" fmla="*/ 29 h 246"/>
                <a:gd name="T16" fmla="*/ 2 w 190"/>
                <a:gd name="T17" fmla="*/ 227 h 246"/>
                <a:gd name="T18" fmla="*/ 0 w 190"/>
                <a:gd name="T19" fmla="*/ 235 h 246"/>
                <a:gd name="T20" fmla="*/ 12 w 190"/>
                <a:gd name="T21" fmla="*/ 246 h 246"/>
                <a:gd name="T22" fmla="*/ 26 w 190"/>
                <a:gd name="T23" fmla="*/ 237 h 246"/>
                <a:gd name="T24" fmla="*/ 32 w 190"/>
                <a:gd name="T25" fmla="*/ 215 h 246"/>
                <a:gd name="T26" fmla="*/ 40 w 190"/>
                <a:gd name="T27" fmla="*/ 184 h 246"/>
                <a:gd name="T28" fmla="*/ 46 w 190"/>
                <a:gd name="T29" fmla="*/ 160 h 246"/>
                <a:gd name="T30" fmla="*/ 56 w 190"/>
                <a:gd name="T31" fmla="*/ 135 h 246"/>
                <a:gd name="T32" fmla="*/ 112 w 190"/>
                <a:gd name="T33" fmla="*/ 98 h 246"/>
                <a:gd name="T34" fmla="*/ 133 w 190"/>
                <a:gd name="T35" fmla="*/ 123 h 246"/>
                <a:gd name="T36" fmla="*/ 112 w 190"/>
                <a:gd name="T37" fmla="*/ 197 h 246"/>
                <a:gd name="T38" fmla="*/ 107 w 190"/>
                <a:gd name="T39" fmla="*/ 216 h 246"/>
                <a:gd name="T40" fmla="*/ 140 w 190"/>
                <a:gd name="T41" fmla="*/ 246 h 246"/>
                <a:gd name="T42" fmla="*/ 190 w 190"/>
                <a:gd name="T43" fmla="*/ 192 h 246"/>
                <a:gd name="T44" fmla="*/ 185 w 190"/>
                <a:gd name="T45" fmla="*/ 188 h 246"/>
                <a:gd name="T46" fmla="*/ 178 w 190"/>
                <a:gd name="T47" fmla="*/ 194 h 246"/>
                <a:gd name="T48" fmla="*/ 141 w 190"/>
                <a:gd name="T49" fmla="*/ 236 h 246"/>
                <a:gd name="T50" fmla="*/ 132 w 190"/>
                <a:gd name="T51" fmla="*/ 224 h 246"/>
                <a:gd name="T52" fmla="*/ 140 w 190"/>
                <a:gd name="T53" fmla="*/ 196 h 246"/>
                <a:gd name="T54" fmla="*/ 159 w 190"/>
                <a:gd name="T55" fmla="*/ 128 h 246"/>
                <a:gd name="T56" fmla="*/ 146 w 190"/>
                <a:gd name="T57" fmla="*/ 98 h 246"/>
                <a:gd name="T58" fmla="*/ 114 w 190"/>
                <a:gd name="T59" fmla="*/ 88 h 246"/>
                <a:gd name="T60" fmla="*/ 57 w 190"/>
                <a:gd name="T61" fmla="*/ 117 h 246"/>
                <a:gd name="T62" fmla="*/ 83 w 190"/>
                <a:gd name="T63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6">
                  <a:moveTo>
                    <a:pt x="83" y="11"/>
                  </a:moveTo>
                  <a:cubicBezTo>
                    <a:pt x="84" y="10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3"/>
                    <a:pt x="34" y="4"/>
                  </a:cubicBezTo>
                  <a:cubicBezTo>
                    <a:pt x="32" y="4"/>
                    <a:pt x="27" y="4"/>
                    <a:pt x="27" y="12"/>
                  </a:cubicBezTo>
                  <a:cubicBezTo>
                    <a:pt x="27" y="17"/>
                    <a:pt x="32" y="17"/>
                    <a:pt x="36" y="17"/>
                  </a:cubicBezTo>
                  <a:cubicBezTo>
                    <a:pt x="52" y="17"/>
                    <a:pt x="52" y="19"/>
                    <a:pt x="52" y="22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5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16" y="246"/>
                    <a:pt x="22" y="244"/>
                    <a:pt x="26" y="237"/>
                  </a:cubicBezTo>
                  <a:cubicBezTo>
                    <a:pt x="27" y="235"/>
                    <a:pt x="31" y="222"/>
                    <a:pt x="32" y="215"/>
                  </a:cubicBezTo>
                  <a:lnTo>
                    <a:pt x="40" y="184"/>
                  </a:lnTo>
                  <a:cubicBezTo>
                    <a:pt x="41" y="178"/>
                    <a:pt x="45" y="165"/>
                    <a:pt x="46" y="160"/>
                  </a:cubicBezTo>
                  <a:cubicBezTo>
                    <a:pt x="49" y="147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3"/>
                  </a:cubicBezTo>
                  <a:cubicBezTo>
                    <a:pt x="133" y="144"/>
                    <a:pt x="118" y="182"/>
                    <a:pt x="112" y="197"/>
                  </a:cubicBezTo>
                  <a:cubicBezTo>
                    <a:pt x="108" y="207"/>
                    <a:pt x="107" y="210"/>
                    <a:pt x="107" y="216"/>
                  </a:cubicBezTo>
                  <a:cubicBezTo>
                    <a:pt x="107" y="234"/>
                    <a:pt x="122" y="246"/>
                    <a:pt x="140" y="246"/>
                  </a:cubicBezTo>
                  <a:cubicBezTo>
                    <a:pt x="175" y="246"/>
                    <a:pt x="190" y="198"/>
                    <a:pt x="190" y="192"/>
                  </a:cubicBezTo>
                  <a:cubicBezTo>
                    <a:pt x="190" y="188"/>
                    <a:pt x="186" y="188"/>
                    <a:pt x="185" y="188"/>
                  </a:cubicBezTo>
                  <a:cubicBezTo>
                    <a:pt x="180" y="188"/>
                    <a:pt x="179" y="190"/>
                    <a:pt x="178" y="194"/>
                  </a:cubicBezTo>
                  <a:cubicBezTo>
                    <a:pt x="170" y="222"/>
                    <a:pt x="155" y="236"/>
                    <a:pt x="141" y="236"/>
                  </a:cubicBezTo>
                  <a:cubicBezTo>
                    <a:pt x="134" y="236"/>
                    <a:pt x="132" y="231"/>
                    <a:pt x="132" y="224"/>
                  </a:cubicBezTo>
                  <a:cubicBezTo>
                    <a:pt x="132" y="216"/>
                    <a:pt x="134" y="211"/>
                    <a:pt x="140" y="196"/>
                  </a:cubicBezTo>
                  <a:cubicBezTo>
                    <a:pt x="145" y="185"/>
                    <a:pt x="159" y="148"/>
                    <a:pt x="159" y="128"/>
                  </a:cubicBezTo>
                  <a:cubicBezTo>
                    <a:pt x="159" y="123"/>
                    <a:pt x="159" y="108"/>
                    <a:pt x="146" y="98"/>
                  </a:cubicBezTo>
                  <a:cubicBezTo>
                    <a:pt x="140" y="93"/>
                    <a:pt x="130" y="88"/>
                    <a:pt x="114" y="88"/>
                  </a:cubicBezTo>
                  <a:cubicBezTo>
                    <a:pt x="88" y="88"/>
                    <a:pt x="70" y="102"/>
                    <a:pt x="57" y="117"/>
                  </a:cubicBezTo>
                  <a:lnTo>
                    <a:pt x="83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174">
              <a:extLst>
                <a:ext uri="{FF2B5EF4-FFF2-40B4-BE49-F238E27FC236}">
                  <a16:creationId xmlns:a16="http://schemas.microsoft.com/office/drawing/2014/main" id="{FE958DBF-6E62-428B-A31D-81EA01A4B1A7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9001125" y="5064126"/>
              <a:ext cx="68262" cy="304800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8 w 115"/>
                <a:gd name="T5" fmla="*/ 250 h 499"/>
                <a:gd name="T6" fmla="*/ 109 w 115"/>
                <a:gd name="T7" fmla="*/ 14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50 h 499"/>
                <a:gd name="T16" fmla="*/ 32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3"/>
                    <a:pt x="115" y="492"/>
                    <a:pt x="107" y="483"/>
                  </a:cubicBezTo>
                  <a:cubicBezTo>
                    <a:pt x="44" y="420"/>
                    <a:pt x="28" y="326"/>
                    <a:pt x="28" y="250"/>
                  </a:cubicBezTo>
                  <a:cubicBezTo>
                    <a:pt x="28" y="163"/>
                    <a:pt x="47" y="76"/>
                    <a:pt x="109" y="14"/>
                  </a:cubicBezTo>
                  <a:cubicBezTo>
                    <a:pt x="115" y="8"/>
                    <a:pt x="115" y="7"/>
                    <a:pt x="115" y="5"/>
                  </a:cubicBezTo>
                  <a:cubicBezTo>
                    <a:pt x="115" y="2"/>
                    <a:pt x="113" y="0"/>
                    <a:pt x="110" y="0"/>
                  </a:cubicBezTo>
                  <a:cubicBezTo>
                    <a:pt x="105" y="0"/>
                    <a:pt x="60" y="34"/>
                    <a:pt x="31" y="97"/>
                  </a:cubicBezTo>
                  <a:cubicBezTo>
                    <a:pt x="5" y="152"/>
                    <a:pt x="0" y="208"/>
                    <a:pt x="0" y="250"/>
                  </a:cubicBezTo>
                  <a:cubicBezTo>
                    <a:pt x="0" y="289"/>
                    <a:pt x="5" y="349"/>
                    <a:pt x="32" y="405"/>
                  </a:cubicBezTo>
                  <a:cubicBezTo>
                    <a:pt x="62" y="467"/>
                    <a:pt x="105" y="499"/>
                    <a:pt x="110" y="499"/>
                  </a:cubicBezTo>
                  <a:cubicBezTo>
                    <a:pt x="113" y="499"/>
                    <a:pt x="115" y="498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175">
              <a:extLst>
                <a:ext uri="{FF2B5EF4-FFF2-40B4-BE49-F238E27FC236}">
                  <a16:creationId xmlns:a16="http://schemas.microsoft.com/office/drawing/2014/main" id="{1884F266-F462-491D-850A-2C12B81771D1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9096375" y="5157788"/>
              <a:ext cx="149225" cy="138113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7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8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5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7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1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5" y="11"/>
                    <a:pt x="122" y="15"/>
                    <a:pt x="122" y="44"/>
                  </a:cubicBezTo>
                  <a:cubicBezTo>
                    <a:pt x="122" y="60"/>
                    <a:pt x="114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6"/>
                    <a:pt x="123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176">
              <a:extLst>
                <a:ext uri="{FF2B5EF4-FFF2-40B4-BE49-F238E27FC236}">
                  <a16:creationId xmlns:a16="http://schemas.microsoft.com/office/drawing/2014/main" id="{339DD3AB-0CA2-4521-BE89-006B28298529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9275763" y="5064126"/>
              <a:ext cx="69850" cy="304800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177">
              <a:extLst>
                <a:ext uri="{FF2B5EF4-FFF2-40B4-BE49-F238E27FC236}">
                  <a16:creationId xmlns:a16="http://schemas.microsoft.com/office/drawing/2014/main" id="{B2FB76D7-B6F3-4DD1-B695-A60B96FA776F}"/>
                </a:ext>
              </a:extLst>
            </p:cNvPr>
            <p:cNvSpPr>
              <a:spLocks noEditPoints="1"/>
            </p:cNvSpPr>
            <p:nvPr>
              <p:custDataLst>
                <p:tags r:id="rId27"/>
              </p:custDataLst>
            </p:nvPr>
          </p:nvSpPr>
          <p:spPr bwMode="auto">
            <a:xfrm>
              <a:off x="9475788" y="5181601"/>
              <a:ext cx="198437" cy="71438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178">
              <a:extLst>
                <a:ext uri="{FF2B5EF4-FFF2-40B4-BE49-F238E27FC236}">
                  <a16:creationId xmlns:a16="http://schemas.microsoft.com/office/drawing/2014/main" id="{E708907B-1754-4B48-9F7C-E90D81032690}"/>
                </a:ext>
              </a:extLst>
            </p:cNvPr>
            <p:cNvSpPr>
              <a:spLocks noEditPoints="1"/>
            </p:cNvSpPr>
            <p:nvPr>
              <p:custDataLst>
                <p:tags r:id="rId28"/>
              </p:custDataLst>
            </p:nvPr>
          </p:nvSpPr>
          <p:spPr bwMode="auto">
            <a:xfrm>
              <a:off x="9785350" y="5089526"/>
              <a:ext cx="127000" cy="209550"/>
            </a:xfrm>
            <a:custGeom>
              <a:avLst/>
              <a:gdLst>
                <a:gd name="T0" fmla="*/ 210 w 210"/>
                <a:gd name="T1" fmla="*/ 173 h 343"/>
                <a:gd name="T2" fmla="*/ 190 w 210"/>
                <a:gd name="T3" fmla="*/ 56 h 343"/>
                <a:gd name="T4" fmla="*/ 105 w 210"/>
                <a:gd name="T5" fmla="*/ 0 h 343"/>
                <a:gd name="T6" fmla="*/ 19 w 210"/>
                <a:gd name="T7" fmla="*/ 59 h 343"/>
                <a:gd name="T8" fmla="*/ 0 w 210"/>
                <a:gd name="T9" fmla="*/ 173 h 343"/>
                <a:gd name="T10" fmla="*/ 23 w 210"/>
                <a:gd name="T11" fmla="*/ 293 h 343"/>
                <a:gd name="T12" fmla="*/ 105 w 210"/>
                <a:gd name="T13" fmla="*/ 343 h 343"/>
                <a:gd name="T14" fmla="*/ 192 w 210"/>
                <a:gd name="T15" fmla="*/ 286 h 343"/>
                <a:gd name="T16" fmla="*/ 210 w 210"/>
                <a:gd name="T17" fmla="*/ 173 h 343"/>
                <a:gd name="T18" fmla="*/ 105 w 210"/>
                <a:gd name="T19" fmla="*/ 332 h 343"/>
                <a:gd name="T20" fmla="*/ 47 w 210"/>
                <a:gd name="T21" fmla="*/ 272 h 343"/>
                <a:gd name="T22" fmla="*/ 42 w 210"/>
                <a:gd name="T23" fmla="*/ 167 h 343"/>
                <a:gd name="T24" fmla="*/ 46 w 210"/>
                <a:gd name="T25" fmla="*/ 75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7 h 343"/>
                <a:gd name="T32" fmla="*/ 163 w 210"/>
                <a:gd name="T33" fmla="*/ 270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3"/>
                  </a:moveTo>
                  <a:cubicBezTo>
                    <a:pt x="210" y="133"/>
                    <a:pt x="208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6" y="0"/>
                    <a:pt x="39" y="13"/>
                    <a:pt x="19" y="59"/>
                  </a:cubicBezTo>
                  <a:cubicBezTo>
                    <a:pt x="3" y="94"/>
                    <a:pt x="0" y="133"/>
                    <a:pt x="0" y="173"/>
                  </a:cubicBezTo>
                  <a:cubicBezTo>
                    <a:pt x="0" y="210"/>
                    <a:pt x="2" y="255"/>
                    <a:pt x="23" y="293"/>
                  </a:cubicBezTo>
                  <a:cubicBezTo>
                    <a:pt x="44" y="333"/>
                    <a:pt x="81" y="343"/>
                    <a:pt x="105" y="343"/>
                  </a:cubicBezTo>
                  <a:cubicBezTo>
                    <a:pt x="132" y="343"/>
                    <a:pt x="170" y="333"/>
                    <a:pt x="192" y="286"/>
                  </a:cubicBezTo>
                  <a:cubicBezTo>
                    <a:pt x="208" y="251"/>
                    <a:pt x="210" y="212"/>
                    <a:pt x="210" y="173"/>
                  </a:cubicBezTo>
                  <a:close/>
                  <a:moveTo>
                    <a:pt x="105" y="332"/>
                  </a:moveTo>
                  <a:cubicBezTo>
                    <a:pt x="86" y="332"/>
                    <a:pt x="56" y="320"/>
                    <a:pt x="47" y="272"/>
                  </a:cubicBezTo>
                  <a:cubicBezTo>
                    <a:pt x="42" y="242"/>
                    <a:pt x="42" y="196"/>
                    <a:pt x="42" y="167"/>
                  </a:cubicBezTo>
                  <a:cubicBezTo>
                    <a:pt x="42" y="135"/>
                    <a:pt x="42" y="102"/>
                    <a:pt x="46" y="75"/>
                  </a:cubicBezTo>
                  <a:cubicBezTo>
                    <a:pt x="55" y="16"/>
                    <a:pt x="93" y="11"/>
                    <a:pt x="105" y="11"/>
                  </a:cubicBezTo>
                  <a:cubicBezTo>
                    <a:pt x="121" y="11"/>
                    <a:pt x="154" y="20"/>
                    <a:pt x="164" y="69"/>
                  </a:cubicBezTo>
                  <a:cubicBezTo>
                    <a:pt x="169" y="97"/>
                    <a:pt x="169" y="135"/>
                    <a:pt x="169" y="167"/>
                  </a:cubicBezTo>
                  <a:cubicBezTo>
                    <a:pt x="169" y="204"/>
                    <a:pt x="169" y="238"/>
                    <a:pt x="163" y="270"/>
                  </a:cubicBezTo>
                  <a:cubicBezTo>
                    <a:pt x="156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DE33B0C-6FA5-4FD3-AEF2-FAA426F3B7FB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2836394" y="2072201"/>
            <a:ext cx="1731963" cy="323851"/>
            <a:chOff x="1504950" y="4873625"/>
            <a:chExt cx="1731963" cy="323851"/>
          </a:xfrm>
        </p:grpSpPr>
        <p:sp>
          <p:nvSpPr>
            <p:cNvPr id="108" name="Freeform 127 1">
              <a:extLst>
                <a:ext uri="{FF2B5EF4-FFF2-40B4-BE49-F238E27FC236}">
                  <a16:creationId xmlns:a16="http://schemas.microsoft.com/office/drawing/2014/main" id="{CE1C1998-F3CF-458F-9F9D-7F25D036F9B2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1504950" y="4894263"/>
              <a:ext cx="244475" cy="230188"/>
            </a:xfrm>
            <a:custGeom>
              <a:avLst/>
              <a:gdLst>
                <a:gd name="T0" fmla="*/ 192 w 407"/>
                <a:gd name="T1" fmla="*/ 28 h 352"/>
                <a:gd name="T2" fmla="*/ 313 w 407"/>
                <a:gd name="T3" fmla="*/ 84 h 352"/>
                <a:gd name="T4" fmla="*/ 206 w 407"/>
                <a:gd name="T5" fmla="*/ 177 h 352"/>
                <a:gd name="T6" fmla="*/ 165 w 407"/>
                <a:gd name="T7" fmla="*/ 201 h 352"/>
                <a:gd name="T8" fmla="*/ 167 w 407"/>
                <a:gd name="T9" fmla="*/ 204 h 352"/>
                <a:gd name="T10" fmla="*/ 224 w 407"/>
                <a:gd name="T11" fmla="*/ 276 h 352"/>
                <a:gd name="T12" fmla="*/ 290 w 407"/>
                <a:gd name="T13" fmla="*/ 352 h 352"/>
                <a:gd name="T14" fmla="*/ 407 w 407"/>
                <a:gd name="T15" fmla="*/ 279 h 352"/>
                <a:gd name="T16" fmla="*/ 402 w 407"/>
                <a:gd name="T17" fmla="*/ 276 h 352"/>
                <a:gd name="T18" fmla="*/ 366 w 407"/>
                <a:gd name="T19" fmla="*/ 297 h 352"/>
                <a:gd name="T20" fmla="*/ 323 w 407"/>
                <a:gd name="T21" fmla="*/ 324 h 352"/>
                <a:gd name="T22" fmla="*/ 265 w 407"/>
                <a:gd name="T23" fmla="*/ 250 h 352"/>
                <a:gd name="T24" fmla="*/ 234 w 407"/>
                <a:gd name="T25" fmla="*/ 193 h 352"/>
                <a:gd name="T26" fmla="*/ 355 w 407"/>
                <a:gd name="T27" fmla="*/ 62 h 352"/>
                <a:gd name="T28" fmla="*/ 196 w 407"/>
                <a:gd name="T29" fmla="*/ 0 h 352"/>
                <a:gd name="T30" fmla="*/ 76 w 407"/>
                <a:gd name="T31" fmla="*/ 18 h 352"/>
                <a:gd name="T32" fmla="*/ 0 w 407"/>
                <a:gd name="T33" fmla="*/ 93 h 352"/>
                <a:gd name="T34" fmla="*/ 5 w 407"/>
                <a:gd name="T35" fmla="*/ 97 h 352"/>
                <a:gd name="T36" fmla="*/ 29 w 407"/>
                <a:gd name="T37" fmla="*/ 87 h 352"/>
                <a:gd name="T38" fmla="*/ 44 w 407"/>
                <a:gd name="T39" fmla="*/ 68 h 352"/>
                <a:gd name="T40" fmla="*/ 128 w 407"/>
                <a:gd name="T41" fmla="*/ 28 h 352"/>
                <a:gd name="T42" fmla="*/ 104 w 407"/>
                <a:gd name="T43" fmla="*/ 177 h 352"/>
                <a:gd name="T44" fmla="*/ 50 w 407"/>
                <a:gd name="T45" fmla="*/ 341 h 352"/>
                <a:gd name="T46" fmla="*/ 47 w 407"/>
                <a:gd name="T47" fmla="*/ 348 h 352"/>
                <a:gd name="T48" fmla="*/ 52 w 407"/>
                <a:gd name="T49" fmla="*/ 352 h 352"/>
                <a:gd name="T50" fmla="*/ 89 w 407"/>
                <a:gd name="T51" fmla="*/ 330 h 352"/>
                <a:gd name="T52" fmla="*/ 168 w 407"/>
                <a:gd name="T53" fmla="*/ 28 h 352"/>
                <a:gd name="T54" fmla="*/ 192 w 407"/>
                <a:gd name="T55" fmla="*/ 28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07" h="352">
                  <a:moveTo>
                    <a:pt x="192" y="28"/>
                  </a:moveTo>
                  <a:cubicBezTo>
                    <a:pt x="288" y="28"/>
                    <a:pt x="313" y="51"/>
                    <a:pt x="313" y="84"/>
                  </a:cubicBezTo>
                  <a:cubicBezTo>
                    <a:pt x="313" y="114"/>
                    <a:pt x="289" y="174"/>
                    <a:pt x="206" y="177"/>
                  </a:cubicBezTo>
                  <a:cubicBezTo>
                    <a:pt x="182" y="178"/>
                    <a:pt x="165" y="196"/>
                    <a:pt x="165" y="201"/>
                  </a:cubicBezTo>
                  <a:cubicBezTo>
                    <a:pt x="165" y="204"/>
                    <a:pt x="167" y="204"/>
                    <a:pt x="167" y="204"/>
                  </a:cubicBezTo>
                  <a:cubicBezTo>
                    <a:pt x="188" y="208"/>
                    <a:pt x="198" y="218"/>
                    <a:pt x="224" y="276"/>
                  </a:cubicBezTo>
                  <a:cubicBezTo>
                    <a:pt x="247" y="329"/>
                    <a:pt x="260" y="352"/>
                    <a:pt x="290" y="352"/>
                  </a:cubicBezTo>
                  <a:cubicBezTo>
                    <a:pt x="350" y="352"/>
                    <a:pt x="407" y="290"/>
                    <a:pt x="407" y="279"/>
                  </a:cubicBezTo>
                  <a:cubicBezTo>
                    <a:pt x="407" y="276"/>
                    <a:pt x="403" y="276"/>
                    <a:pt x="402" y="276"/>
                  </a:cubicBezTo>
                  <a:cubicBezTo>
                    <a:pt x="396" y="276"/>
                    <a:pt x="376" y="283"/>
                    <a:pt x="366" y="297"/>
                  </a:cubicBezTo>
                  <a:cubicBezTo>
                    <a:pt x="358" y="309"/>
                    <a:pt x="347" y="324"/>
                    <a:pt x="323" y="324"/>
                  </a:cubicBezTo>
                  <a:cubicBezTo>
                    <a:pt x="297" y="324"/>
                    <a:pt x="282" y="289"/>
                    <a:pt x="265" y="250"/>
                  </a:cubicBezTo>
                  <a:cubicBezTo>
                    <a:pt x="254" y="225"/>
                    <a:pt x="245" y="207"/>
                    <a:pt x="234" y="193"/>
                  </a:cubicBezTo>
                  <a:cubicBezTo>
                    <a:pt x="306" y="167"/>
                    <a:pt x="355" y="114"/>
                    <a:pt x="355" y="62"/>
                  </a:cubicBezTo>
                  <a:cubicBezTo>
                    <a:pt x="355" y="0"/>
                    <a:pt x="271" y="0"/>
                    <a:pt x="196" y="0"/>
                  </a:cubicBezTo>
                  <a:cubicBezTo>
                    <a:pt x="146" y="0"/>
                    <a:pt x="118" y="0"/>
                    <a:pt x="76" y="18"/>
                  </a:cubicBezTo>
                  <a:cubicBezTo>
                    <a:pt x="9" y="48"/>
                    <a:pt x="0" y="89"/>
                    <a:pt x="0" y="93"/>
                  </a:cubicBezTo>
                  <a:cubicBezTo>
                    <a:pt x="0" y="96"/>
                    <a:pt x="2" y="97"/>
                    <a:pt x="5" y="97"/>
                  </a:cubicBezTo>
                  <a:cubicBezTo>
                    <a:pt x="13" y="97"/>
                    <a:pt x="25" y="90"/>
                    <a:pt x="29" y="87"/>
                  </a:cubicBezTo>
                  <a:cubicBezTo>
                    <a:pt x="39" y="80"/>
                    <a:pt x="41" y="77"/>
                    <a:pt x="44" y="68"/>
                  </a:cubicBezTo>
                  <a:cubicBezTo>
                    <a:pt x="51" y="48"/>
                    <a:pt x="65" y="31"/>
                    <a:pt x="128" y="28"/>
                  </a:cubicBezTo>
                  <a:cubicBezTo>
                    <a:pt x="125" y="58"/>
                    <a:pt x="121" y="104"/>
                    <a:pt x="104" y="177"/>
                  </a:cubicBezTo>
                  <a:cubicBezTo>
                    <a:pt x="90" y="233"/>
                    <a:pt x="72" y="288"/>
                    <a:pt x="50" y="341"/>
                  </a:cubicBezTo>
                  <a:cubicBezTo>
                    <a:pt x="47" y="347"/>
                    <a:pt x="47" y="348"/>
                    <a:pt x="47" y="348"/>
                  </a:cubicBezTo>
                  <a:cubicBezTo>
                    <a:pt x="47" y="352"/>
                    <a:pt x="51" y="352"/>
                    <a:pt x="52" y="352"/>
                  </a:cubicBezTo>
                  <a:cubicBezTo>
                    <a:pt x="62" y="352"/>
                    <a:pt x="83" y="340"/>
                    <a:pt x="89" y="330"/>
                  </a:cubicBezTo>
                  <a:cubicBezTo>
                    <a:pt x="90" y="328"/>
                    <a:pt x="153" y="187"/>
                    <a:pt x="168" y="28"/>
                  </a:cubicBezTo>
                  <a:lnTo>
                    <a:pt x="192" y="2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128 1">
              <a:extLst>
                <a:ext uri="{FF2B5EF4-FFF2-40B4-BE49-F238E27FC236}">
                  <a16:creationId xmlns:a16="http://schemas.microsoft.com/office/drawing/2014/main" id="{059D28B6-2B22-4D9A-9AAE-4681E0540D97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1768475" y="5008563"/>
              <a:ext cx="114300" cy="158750"/>
            </a:xfrm>
            <a:custGeom>
              <a:avLst/>
              <a:gdLst>
                <a:gd name="T0" fmla="*/ 83 w 190"/>
                <a:gd name="T1" fmla="*/ 10 h 245"/>
                <a:gd name="T2" fmla="*/ 85 w 190"/>
                <a:gd name="T3" fmla="*/ 4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3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4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4" y="9"/>
                    <a:pt x="85" y="5"/>
                    <a:pt x="85" y="4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8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2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3" y="243"/>
                    <a:pt x="26" y="236"/>
                  </a:cubicBezTo>
                  <a:cubicBezTo>
                    <a:pt x="28" y="234"/>
                    <a:pt x="31" y="221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4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8" y="117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80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0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5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4" y="88"/>
                  </a:cubicBezTo>
                  <a:cubicBezTo>
                    <a:pt x="88" y="88"/>
                    <a:pt x="70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129 1">
              <a:extLst>
                <a:ext uri="{FF2B5EF4-FFF2-40B4-BE49-F238E27FC236}">
                  <a16:creationId xmlns:a16="http://schemas.microsoft.com/office/drawing/2014/main" id="{3D86D4A8-43B8-4349-A09E-CEBD5BEF8878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1936750" y="4873625"/>
              <a:ext cx="69850" cy="323851"/>
            </a:xfrm>
            <a:custGeom>
              <a:avLst/>
              <a:gdLst>
                <a:gd name="T0" fmla="*/ 115 w 115"/>
                <a:gd name="T1" fmla="*/ 493 h 498"/>
                <a:gd name="T2" fmla="*/ 107 w 115"/>
                <a:gd name="T3" fmla="*/ 482 h 498"/>
                <a:gd name="T4" fmla="*/ 29 w 115"/>
                <a:gd name="T5" fmla="*/ 249 h 498"/>
                <a:gd name="T6" fmla="*/ 109 w 115"/>
                <a:gd name="T7" fmla="*/ 13 h 498"/>
                <a:gd name="T8" fmla="*/ 115 w 115"/>
                <a:gd name="T9" fmla="*/ 5 h 498"/>
                <a:gd name="T10" fmla="*/ 110 w 115"/>
                <a:gd name="T11" fmla="*/ 0 h 498"/>
                <a:gd name="T12" fmla="*/ 31 w 115"/>
                <a:gd name="T13" fmla="*/ 97 h 498"/>
                <a:gd name="T14" fmla="*/ 0 w 115"/>
                <a:gd name="T15" fmla="*/ 249 h 498"/>
                <a:gd name="T16" fmla="*/ 33 w 115"/>
                <a:gd name="T17" fmla="*/ 405 h 498"/>
                <a:gd name="T18" fmla="*/ 110 w 115"/>
                <a:gd name="T19" fmla="*/ 498 h 498"/>
                <a:gd name="T20" fmla="*/ 115 w 115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493"/>
                  </a:moveTo>
                  <a:cubicBezTo>
                    <a:pt x="115" y="492"/>
                    <a:pt x="115" y="491"/>
                    <a:pt x="107" y="482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1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5" y="498"/>
                    <a:pt x="110" y="498"/>
                  </a:cubicBezTo>
                  <a:cubicBezTo>
                    <a:pt x="113" y="498"/>
                    <a:pt x="115" y="497"/>
                    <a:pt x="115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130 1">
              <a:extLst>
                <a:ext uri="{FF2B5EF4-FFF2-40B4-BE49-F238E27FC236}">
                  <a16:creationId xmlns:a16="http://schemas.microsoft.com/office/drawing/2014/main" id="{407240E9-F916-4600-9D36-32D5A51152C2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030413" y="4913313"/>
              <a:ext cx="92075" cy="206376"/>
            </a:xfrm>
            <a:custGeom>
              <a:avLst/>
              <a:gdLst>
                <a:gd name="T0" fmla="*/ 91 w 153"/>
                <a:gd name="T1" fmla="*/ 112 h 317"/>
                <a:gd name="T2" fmla="*/ 138 w 153"/>
                <a:gd name="T3" fmla="*/ 112 h 317"/>
                <a:gd name="T4" fmla="*/ 153 w 153"/>
                <a:gd name="T5" fmla="*/ 102 h 317"/>
                <a:gd name="T6" fmla="*/ 139 w 153"/>
                <a:gd name="T7" fmla="*/ 97 h 317"/>
                <a:gd name="T8" fmla="*/ 95 w 153"/>
                <a:gd name="T9" fmla="*/ 97 h 317"/>
                <a:gd name="T10" fmla="*/ 115 w 153"/>
                <a:gd name="T11" fmla="*/ 13 h 317"/>
                <a:gd name="T12" fmla="*/ 101 w 153"/>
                <a:gd name="T13" fmla="*/ 0 h 317"/>
                <a:gd name="T14" fmla="*/ 81 w 153"/>
                <a:gd name="T15" fmla="*/ 18 h 317"/>
                <a:gd name="T16" fmla="*/ 61 w 153"/>
                <a:gd name="T17" fmla="*/ 97 h 317"/>
                <a:gd name="T18" fmla="*/ 14 w 153"/>
                <a:gd name="T19" fmla="*/ 97 h 317"/>
                <a:gd name="T20" fmla="*/ 0 w 153"/>
                <a:gd name="T21" fmla="*/ 106 h 317"/>
                <a:gd name="T22" fmla="*/ 13 w 153"/>
                <a:gd name="T23" fmla="*/ 112 h 317"/>
                <a:gd name="T24" fmla="*/ 57 w 153"/>
                <a:gd name="T25" fmla="*/ 112 h 317"/>
                <a:gd name="T26" fmla="*/ 19 w 153"/>
                <a:gd name="T27" fmla="*/ 271 h 317"/>
                <a:gd name="T28" fmla="*/ 65 w 153"/>
                <a:gd name="T29" fmla="*/ 317 h 317"/>
                <a:gd name="T30" fmla="*/ 145 w 153"/>
                <a:gd name="T31" fmla="*/ 240 h 317"/>
                <a:gd name="T32" fmla="*/ 139 w 153"/>
                <a:gd name="T33" fmla="*/ 235 h 317"/>
                <a:gd name="T34" fmla="*/ 131 w 153"/>
                <a:gd name="T35" fmla="*/ 242 h 317"/>
                <a:gd name="T36" fmla="*/ 66 w 153"/>
                <a:gd name="T37" fmla="*/ 306 h 317"/>
                <a:gd name="T38" fmla="*/ 51 w 153"/>
                <a:gd name="T39" fmla="*/ 283 h 317"/>
                <a:gd name="T40" fmla="*/ 54 w 153"/>
                <a:gd name="T41" fmla="*/ 259 h 317"/>
                <a:gd name="T42" fmla="*/ 91 w 153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7">
                  <a:moveTo>
                    <a:pt x="91" y="112"/>
                  </a:moveTo>
                  <a:lnTo>
                    <a:pt x="138" y="112"/>
                  </a:lnTo>
                  <a:cubicBezTo>
                    <a:pt x="148" y="112"/>
                    <a:pt x="153" y="112"/>
                    <a:pt x="153" y="102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1" y="97"/>
                  </a:lnTo>
                  <a:lnTo>
                    <a:pt x="14" y="97"/>
                  </a:lnTo>
                  <a:cubicBezTo>
                    <a:pt x="4" y="97"/>
                    <a:pt x="0" y="97"/>
                    <a:pt x="0" y="106"/>
                  </a:cubicBezTo>
                  <a:cubicBezTo>
                    <a:pt x="0" y="112"/>
                    <a:pt x="3" y="112"/>
                    <a:pt x="13" y="112"/>
                  </a:cubicBezTo>
                  <a:lnTo>
                    <a:pt x="57" y="112"/>
                  </a:lnTo>
                  <a:cubicBezTo>
                    <a:pt x="21" y="254"/>
                    <a:pt x="19" y="262"/>
                    <a:pt x="19" y="271"/>
                  </a:cubicBezTo>
                  <a:cubicBezTo>
                    <a:pt x="19" y="298"/>
                    <a:pt x="38" y="317"/>
                    <a:pt x="65" y="317"/>
                  </a:cubicBezTo>
                  <a:cubicBezTo>
                    <a:pt x="116" y="317"/>
                    <a:pt x="145" y="244"/>
                    <a:pt x="145" y="240"/>
                  </a:cubicBezTo>
                  <a:cubicBezTo>
                    <a:pt x="145" y="235"/>
                    <a:pt x="141" y="235"/>
                    <a:pt x="139" y="235"/>
                  </a:cubicBezTo>
                  <a:cubicBezTo>
                    <a:pt x="134" y="235"/>
                    <a:pt x="134" y="237"/>
                    <a:pt x="131" y="242"/>
                  </a:cubicBezTo>
                  <a:cubicBezTo>
                    <a:pt x="110" y="294"/>
                    <a:pt x="83" y="306"/>
                    <a:pt x="66" y="306"/>
                  </a:cubicBezTo>
                  <a:cubicBezTo>
                    <a:pt x="56" y="306"/>
                    <a:pt x="51" y="300"/>
                    <a:pt x="51" y="283"/>
                  </a:cubicBezTo>
                  <a:cubicBezTo>
                    <a:pt x="51" y="271"/>
                    <a:pt x="52" y="268"/>
                    <a:pt x="54" y="259"/>
                  </a:cubicBezTo>
                  <a:lnTo>
                    <a:pt x="91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131 1">
              <a:extLst>
                <a:ext uri="{FF2B5EF4-FFF2-40B4-BE49-F238E27FC236}">
                  <a16:creationId xmlns:a16="http://schemas.microsoft.com/office/drawing/2014/main" id="{4DE3FCA9-0D65-46F1-87DC-2D78A1883752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2157413" y="5083176"/>
              <a:ext cx="34925" cy="96838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1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132 1">
              <a:extLst>
                <a:ext uri="{FF2B5EF4-FFF2-40B4-BE49-F238E27FC236}">
                  <a16:creationId xmlns:a16="http://schemas.microsoft.com/office/drawing/2014/main" id="{169FB05A-8881-4ECD-9A53-189D5F89973E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273300" y="4972050"/>
              <a:ext cx="149225" cy="14763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8 h 226"/>
                <a:gd name="T6" fmla="*/ 202 w 248"/>
                <a:gd name="T7" fmla="*/ 45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50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7 h 226"/>
                <a:gd name="T24" fmla="*/ 95 w 248"/>
                <a:gd name="T25" fmla="*/ 11 h 226"/>
                <a:gd name="T26" fmla="*/ 122 w 248"/>
                <a:gd name="T27" fmla="*/ 45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9 h 226"/>
                <a:gd name="T34" fmla="*/ 46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7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7" y="11"/>
                    <a:pt x="201" y="11"/>
                  </a:cubicBezTo>
                  <a:cubicBezTo>
                    <a:pt x="204" y="11"/>
                    <a:pt x="216" y="11"/>
                    <a:pt x="226" y="18"/>
                  </a:cubicBezTo>
                  <a:cubicBezTo>
                    <a:pt x="212" y="20"/>
                    <a:pt x="202" y="33"/>
                    <a:pt x="202" y="45"/>
                  </a:cubicBezTo>
                  <a:cubicBezTo>
                    <a:pt x="202" y="53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6" y="27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5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7"/>
                  </a:cubicBezTo>
                  <a:cubicBezTo>
                    <a:pt x="45" y="24"/>
                    <a:pt x="78" y="11"/>
                    <a:pt x="95" y="11"/>
                  </a:cubicBezTo>
                  <a:cubicBezTo>
                    <a:pt x="104" y="11"/>
                    <a:pt x="122" y="16"/>
                    <a:pt x="122" y="45"/>
                  </a:cubicBezTo>
                  <a:cubicBezTo>
                    <a:pt x="122" y="60"/>
                    <a:pt x="113" y="94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133 1">
              <a:extLst>
                <a:ext uri="{FF2B5EF4-FFF2-40B4-BE49-F238E27FC236}">
                  <a16:creationId xmlns:a16="http://schemas.microsoft.com/office/drawing/2014/main" id="{B9215986-FD47-4B72-A6DE-CFC0C5E43DC0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2451100" y="5008563"/>
              <a:ext cx="104775" cy="158750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4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3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0 h 245"/>
                <a:gd name="T24" fmla="*/ 45 w 172"/>
                <a:gd name="T25" fmla="*/ 163 h 245"/>
                <a:gd name="T26" fmla="*/ 90 w 172"/>
                <a:gd name="T27" fmla="*/ 191 h 245"/>
                <a:gd name="T28" fmla="*/ 89 w 172"/>
                <a:gd name="T29" fmla="*/ 198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5 h 245"/>
                <a:gd name="T42" fmla="*/ 114 w 172"/>
                <a:gd name="T43" fmla="*/ 217 h 245"/>
                <a:gd name="T44" fmla="*/ 116 w 172"/>
                <a:gd name="T45" fmla="*/ 201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8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4" y="9"/>
                    <a:pt x="85" y="5"/>
                    <a:pt x="85" y="4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8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2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2" y="245"/>
                    <a:pt x="26" y="238"/>
                    <a:pt x="28" y="230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1"/>
                  </a:cubicBezTo>
                  <a:cubicBezTo>
                    <a:pt x="90" y="193"/>
                    <a:pt x="90" y="195"/>
                    <a:pt x="89" y="198"/>
                  </a:cubicBezTo>
                  <a:cubicBezTo>
                    <a:pt x="88" y="204"/>
                    <a:pt x="88" y="205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9" y="245"/>
                    <a:pt x="169" y="192"/>
                    <a:pt x="169" y="192"/>
                  </a:cubicBezTo>
                  <a:cubicBezTo>
                    <a:pt x="169" y="187"/>
                    <a:pt x="165" y="187"/>
                    <a:pt x="163" y="187"/>
                  </a:cubicBezTo>
                  <a:cubicBezTo>
                    <a:pt x="159" y="187"/>
                    <a:pt x="158" y="189"/>
                    <a:pt x="156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4" y="227"/>
                    <a:pt x="114" y="217"/>
                  </a:cubicBezTo>
                  <a:cubicBezTo>
                    <a:pt x="114" y="211"/>
                    <a:pt x="114" y="211"/>
                    <a:pt x="116" y="201"/>
                  </a:cubicBezTo>
                  <a:cubicBezTo>
                    <a:pt x="116" y="200"/>
                    <a:pt x="117" y="194"/>
                    <a:pt x="117" y="191"/>
                  </a:cubicBezTo>
                  <a:cubicBezTo>
                    <a:pt x="117" y="160"/>
                    <a:pt x="76" y="155"/>
                    <a:pt x="61" y="154"/>
                  </a:cubicBezTo>
                  <a:cubicBezTo>
                    <a:pt x="71" y="147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6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8"/>
                  </a:cubicBezTo>
                  <a:cubicBezTo>
                    <a:pt x="75" y="132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134 1">
              <a:extLst>
                <a:ext uri="{FF2B5EF4-FFF2-40B4-BE49-F238E27FC236}">
                  <a16:creationId xmlns:a16="http://schemas.microsoft.com/office/drawing/2014/main" id="{34979310-9C39-472B-BEFC-4C415ACCBE49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600325" y="4873625"/>
              <a:ext cx="69850" cy="323851"/>
            </a:xfrm>
            <a:custGeom>
              <a:avLst/>
              <a:gdLst>
                <a:gd name="T0" fmla="*/ 115 w 115"/>
                <a:gd name="T1" fmla="*/ 249 h 498"/>
                <a:gd name="T2" fmla="*/ 83 w 115"/>
                <a:gd name="T3" fmla="*/ 94 h 498"/>
                <a:gd name="T4" fmla="*/ 5 w 115"/>
                <a:gd name="T5" fmla="*/ 0 h 498"/>
                <a:gd name="T6" fmla="*/ 0 w 115"/>
                <a:gd name="T7" fmla="*/ 5 h 498"/>
                <a:gd name="T8" fmla="*/ 9 w 115"/>
                <a:gd name="T9" fmla="*/ 16 h 498"/>
                <a:gd name="T10" fmla="*/ 87 w 115"/>
                <a:gd name="T11" fmla="*/ 249 h 498"/>
                <a:gd name="T12" fmla="*/ 6 w 115"/>
                <a:gd name="T13" fmla="*/ 485 h 498"/>
                <a:gd name="T14" fmla="*/ 0 w 115"/>
                <a:gd name="T15" fmla="*/ 493 h 498"/>
                <a:gd name="T16" fmla="*/ 5 w 115"/>
                <a:gd name="T17" fmla="*/ 498 h 498"/>
                <a:gd name="T18" fmla="*/ 84 w 115"/>
                <a:gd name="T19" fmla="*/ 401 h 498"/>
                <a:gd name="T20" fmla="*/ 115 w 115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249"/>
                  </a:moveTo>
                  <a:cubicBezTo>
                    <a:pt x="115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Freeform 135 1">
              <a:extLst>
                <a:ext uri="{FF2B5EF4-FFF2-40B4-BE49-F238E27FC236}">
                  <a16:creationId xmlns:a16="http://schemas.microsoft.com/office/drawing/2014/main" id="{E9AE9F25-462D-48FA-A427-9E679C120CE4}"/>
                </a:ext>
              </a:extLst>
            </p:cNvPr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2800350" y="4997450"/>
              <a:ext cx="198438" cy="76200"/>
            </a:xfrm>
            <a:custGeom>
              <a:avLst/>
              <a:gdLst>
                <a:gd name="T0" fmla="*/ 315 w 332"/>
                <a:gd name="T1" fmla="*/ 20 h 116"/>
                <a:gd name="T2" fmla="*/ 332 w 332"/>
                <a:gd name="T3" fmla="*/ 10 h 116"/>
                <a:gd name="T4" fmla="*/ 316 w 332"/>
                <a:gd name="T5" fmla="*/ 0 h 116"/>
                <a:gd name="T6" fmla="*/ 17 w 332"/>
                <a:gd name="T7" fmla="*/ 0 h 116"/>
                <a:gd name="T8" fmla="*/ 0 w 332"/>
                <a:gd name="T9" fmla="*/ 10 h 116"/>
                <a:gd name="T10" fmla="*/ 17 w 332"/>
                <a:gd name="T11" fmla="*/ 20 h 116"/>
                <a:gd name="T12" fmla="*/ 315 w 332"/>
                <a:gd name="T13" fmla="*/ 20 h 116"/>
                <a:gd name="T14" fmla="*/ 316 w 332"/>
                <a:gd name="T15" fmla="*/ 116 h 116"/>
                <a:gd name="T16" fmla="*/ 332 w 332"/>
                <a:gd name="T17" fmla="*/ 106 h 116"/>
                <a:gd name="T18" fmla="*/ 315 w 332"/>
                <a:gd name="T19" fmla="*/ 96 h 116"/>
                <a:gd name="T20" fmla="*/ 17 w 332"/>
                <a:gd name="T21" fmla="*/ 96 h 116"/>
                <a:gd name="T22" fmla="*/ 0 w 332"/>
                <a:gd name="T23" fmla="*/ 106 h 116"/>
                <a:gd name="T24" fmla="*/ 17 w 332"/>
                <a:gd name="T25" fmla="*/ 116 h 116"/>
                <a:gd name="T26" fmla="*/ 316 w 332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6">
                  <a:moveTo>
                    <a:pt x="315" y="20"/>
                  </a:moveTo>
                  <a:cubicBezTo>
                    <a:pt x="323" y="20"/>
                    <a:pt x="332" y="20"/>
                    <a:pt x="332" y="10"/>
                  </a:cubicBezTo>
                  <a:cubicBezTo>
                    <a:pt x="332" y="0"/>
                    <a:pt x="323" y="0"/>
                    <a:pt x="316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6" y="116"/>
                  </a:moveTo>
                  <a:cubicBezTo>
                    <a:pt x="323" y="116"/>
                    <a:pt x="332" y="116"/>
                    <a:pt x="332" y="106"/>
                  </a:cubicBezTo>
                  <a:cubicBezTo>
                    <a:pt x="332" y="96"/>
                    <a:pt x="323" y="96"/>
                    <a:pt x="315" y="96"/>
                  </a:cubicBezTo>
                  <a:lnTo>
                    <a:pt x="17" y="96"/>
                  </a:lnTo>
                  <a:cubicBezTo>
                    <a:pt x="10" y="96"/>
                    <a:pt x="0" y="96"/>
                    <a:pt x="0" y="106"/>
                  </a:cubicBezTo>
                  <a:cubicBezTo>
                    <a:pt x="0" y="116"/>
                    <a:pt x="10" y="116"/>
                    <a:pt x="17" y="116"/>
                  </a:cubicBezTo>
                  <a:lnTo>
                    <a:pt x="316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Freeform 136 1">
              <a:extLst>
                <a:ext uri="{FF2B5EF4-FFF2-40B4-BE49-F238E27FC236}">
                  <a16:creationId xmlns:a16="http://schemas.microsoft.com/office/drawing/2014/main" id="{FA72DCDE-D77E-44EC-B979-652EE63D3EE3}"/>
                </a:ext>
              </a:extLst>
            </p:cNvPr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3111500" y="4900613"/>
              <a:ext cx="125413" cy="223838"/>
            </a:xfrm>
            <a:custGeom>
              <a:avLst/>
              <a:gdLst>
                <a:gd name="T0" fmla="*/ 210 w 210"/>
                <a:gd name="T1" fmla="*/ 172 h 343"/>
                <a:gd name="T2" fmla="*/ 190 w 210"/>
                <a:gd name="T3" fmla="*/ 55 h 343"/>
                <a:gd name="T4" fmla="*/ 105 w 210"/>
                <a:gd name="T5" fmla="*/ 0 h 343"/>
                <a:gd name="T6" fmla="*/ 18 w 210"/>
                <a:gd name="T7" fmla="*/ 59 h 343"/>
                <a:gd name="T8" fmla="*/ 0 w 210"/>
                <a:gd name="T9" fmla="*/ 172 h 343"/>
                <a:gd name="T10" fmla="*/ 22 w 210"/>
                <a:gd name="T11" fmla="*/ 292 h 343"/>
                <a:gd name="T12" fmla="*/ 105 w 210"/>
                <a:gd name="T13" fmla="*/ 343 h 343"/>
                <a:gd name="T14" fmla="*/ 192 w 210"/>
                <a:gd name="T15" fmla="*/ 285 h 343"/>
                <a:gd name="T16" fmla="*/ 210 w 210"/>
                <a:gd name="T17" fmla="*/ 172 h 343"/>
                <a:gd name="T18" fmla="*/ 105 w 210"/>
                <a:gd name="T19" fmla="*/ 332 h 343"/>
                <a:gd name="T20" fmla="*/ 47 w 210"/>
                <a:gd name="T21" fmla="*/ 271 h 343"/>
                <a:gd name="T22" fmla="*/ 41 w 210"/>
                <a:gd name="T23" fmla="*/ 166 h 343"/>
                <a:gd name="T24" fmla="*/ 45 w 210"/>
                <a:gd name="T25" fmla="*/ 74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6 h 343"/>
                <a:gd name="T32" fmla="*/ 163 w 210"/>
                <a:gd name="T33" fmla="*/ 269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2"/>
                  </a:moveTo>
                  <a:cubicBezTo>
                    <a:pt x="210" y="132"/>
                    <a:pt x="207" y="92"/>
                    <a:pt x="190" y="55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8" y="59"/>
                  </a:cubicBezTo>
                  <a:cubicBezTo>
                    <a:pt x="3" y="93"/>
                    <a:pt x="0" y="132"/>
                    <a:pt x="0" y="172"/>
                  </a:cubicBezTo>
                  <a:cubicBezTo>
                    <a:pt x="0" y="210"/>
                    <a:pt x="2" y="254"/>
                    <a:pt x="22" y="292"/>
                  </a:cubicBezTo>
                  <a:cubicBezTo>
                    <a:pt x="44" y="333"/>
                    <a:pt x="80" y="343"/>
                    <a:pt x="105" y="343"/>
                  </a:cubicBezTo>
                  <a:cubicBezTo>
                    <a:pt x="132" y="343"/>
                    <a:pt x="170" y="332"/>
                    <a:pt x="192" y="285"/>
                  </a:cubicBezTo>
                  <a:cubicBezTo>
                    <a:pt x="207" y="250"/>
                    <a:pt x="210" y="212"/>
                    <a:pt x="210" y="172"/>
                  </a:cubicBezTo>
                  <a:close/>
                  <a:moveTo>
                    <a:pt x="105" y="332"/>
                  </a:moveTo>
                  <a:cubicBezTo>
                    <a:pt x="85" y="332"/>
                    <a:pt x="56" y="319"/>
                    <a:pt x="47" y="271"/>
                  </a:cubicBezTo>
                  <a:cubicBezTo>
                    <a:pt x="41" y="241"/>
                    <a:pt x="41" y="196"/>
                    <a:pt x="41" y="166"/>
                  </a:cubicBezTo>
                  <a:cubicBezTo>
                    <a:pt x="41" y="134"/>
                    <a:pt x="41" y="101"/>
                    <a:pt x="45" y="74"/>
                  </a:cubicBezTo>
                  <a:cubicBezTo>
                    <a:pt x="55" y="15"/>
                    <a:pt x="92" y="11"/>
                    <a:pt x="105" y="11"/>
                  </a:cubicBezTo>
                  <a:cubicBezTo>
                    <a:pt x="121" y="11"/>
                    <a:pt x="154" y="20"/>
                    <a:pt x="164" y="69"/>
                  </a:cubicBezTo>
                  <a:cubicBezTo>
                    <a:pt x="169" y="97"/>
                    <a:pt x="169" y="135"/>
                    <a:pt x="169" y="166"/>
                  </a:cubicBezTo>
                  <a:cubicBezTo>
                    <a:pt x="169" y="204"/>
                    <a:pt x="169" y="237"/>
                    <a:pt x="163" y="269"/>
                  </a:cubicBezTo>
                  <a:cubicBezTo>
                    <a:pt x="156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44C9F55F-F9AE-4539-A5D9-985BA67FE184}"/>
              </a:ext>
            </a:extLst>
          </p:cNvPr>
          <p:cNvSpPr txBox="1"/>
          <p:nvPr/>
        </p:nvSpPr>
        <p:spPr>
          <a:xfrm>
            <a:off x="2538494" y="3081638"/>
            <a:ext cx="299530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Residue vanishes for cell averages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B050"/>
                </a:solidFill>
              </a:rPr>
              <a:t>Local &amp; geometric flexible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B050"/>
                </a:solidFill>
              </a:rPr>
              <a:t>Inherently discontinuous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0000"/>
                </a:solidFill>
              </a:rPr>
              <a:t>Higher order accuracy problematic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0DF3788E-6412-460E-A74F-0A3D720A4F7C}"/>
              </a:ext>
            </a:extLst>
          </p:cNvPr>
          <p:cNvSpPr txBox="1"/>
          <p:nvPr/>
        </p:nvSpPr>
        <p:spPr>
          <a:xfrm>
            <a:off x="6403975" y="3081637"/>
            <a:ext cx="343395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Residue vanishes in a weak sense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B050"/>
                </a:solidFill>
              </a:rPr>
              <a:t>High order accuracy &amp; geometric flexible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/>
              <a:t>Usually continuous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0000"/>
                </a:solidFill>
              </a:rPr>
              <a:t>Method is “global” (one giant matrix)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B2E35C-1D17-4F1D-B9A7-C13806D44E7D}"/>
              </a:ext>
            </a:extLst>
          </p:cNvPr>
          <p:cNvGrpSpPr/>
          <p:nvPr/>
        </p:nvGrpSpPr>
        <p:grpSpPr>
          <a:xfrm>
            <a:off x="195191" y="4125822"/>
            <a:ext cx="2555476" cy="2283174"/>
            <a:chOff x="195191" y="4125822"/>
            <a:chExt cx="2555476" cy="228317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D86102-3DF4-4AC7-AB0B-E0205AFD9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07" y="4125822"/>
              <a:ext cx="2289845" cy="2092592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50DE569-87A7-4B79-922A-6113BE723CED}"/>
                </a:ext>
              </a:extLst>
            </p:cNvPr>
            <p:cNvSpPr txBox="1"/>
            <p:nvPr/>
          </p:nvSpPr>
          <p:spPr>
            <a:xfrm>
              <a:off x="195191" y="6208941"/>
              <a:ext cx="25554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>
                  <a:solidFill>
                    <a:schemeClr val="bg2">
                      <a:lumMod val="50000"/>
                    </a:schemeClr>
                  </a:solidFill>
                </a:rPr>
                <a:t>Copyright: https://en.wikipedia.org/wiki/Finite_element_method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0458934-AC1C-424F-AAF4-CCC3F2EC1E40}"/>
              </a:ext>
            </a:extLst>
          </p:cNvPr>
          <p:cNvGrpSpPr/>
          <p:nvPr/>
        </p:nvGrpSpPr>
        <p:grpSpPr>
          <a:xfrm>
            <a:off x="9331055" y="4125822"/>
            <a:ext cx="2555476" cy="2283173"/>
            <a:chOff x="9331055" y="4125822"/>
            <a:chExt cx="2555476" cy="228317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048FA5A-ABC1-4B5F-B41A-4295E8025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64414" y="4125822"/>
              <a:ext cx="2288759" cy="2091600"/>
            </a:xfrm>
            <a:prstGeom prst="rect">
              <a:avLst/>
            </a:prstGeom>
          </p:spPr>
        </p:pic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537EE17B-5737-42B9-B6C7-97FF542F11B8}"/>
                </a:ext>
              </a:extLst>
            </p:cNvPr>
            <p:cNvSpPr txBox="1"/>
            <p:nvPr/>
          </p:nvSpPr>
          <p:spPr>
            <a:xfrm>
              <a:off x="9331055" y="6208940"/>
              <a:ext cx="25554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>
                  <a:solidFill>
                    <a:schemeClr val="bg2">
                      <a:lumMod val="50000"/>
                    </a:schemeClr>
                  </a:solidFill>
                </a:rPr>
                <a:t>Copyright: https://en.wikipedia.org/wiki/Finite_element_method</a:t>
              </a:r>
            </a:p>
          </p:txBody>
        </p:sp>
      </p:grpSp>
      <p:sp>
        <p:nvSpPr>
          <p:cNvPr id="129" name="Arrow: Right 128">
            <a:extLst>
              <a:ext uri="{FF2B5EF4-FFF2-40B4-BE49-F238E27FC236}">
                <a16:creationId xmlns:a16="http://schemas.microsoft.com/office/drawing/2014/main" id="{E0C7B168-4599-4455-9D79-ECB5EF4554A8}"/>
              </a:ext>
            </a:extLst>
          </p:cNvPr>
          <p:cNvSpPr/>
          <p:nvPr/>
        </p:nvSpPr>
        <p:spPr>
          <a:xfrm>
            <a:off x="4090712" y="4843594"/>
            <a:ext cx="304800" cy="18730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89CB67-B2D2-4A2B-9856-3395A0D0EB98}"/>
              </a:ext>
            </a:extLst>
          </p:cNvPr>
          <p:cNvSpPr txBox="1"/>
          <p:nvPr/>
        </p:nvSpPr>
        <p:spPr>
          <a:xfrm>
            <a:off x="3884595" y="4383248"/>
            <a:ext cx="2424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Take the best from both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70B0702C-4D0D-4340-80FE-A247C966E036}"/>
              </a:ext>
            </a:extLst>
          </p:cNvPr>
          <p:cNvSpPr txBox="1"/>
          <p:nvPr/>
        </p:nvSpPr>
        <p:spPr>
          <a:xfrm>
            <a:off x="4462191" y="4752580"/>
            <a:ext cx="3234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Discontinuous Galerkin methods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0BFA3285-0D9F-47ED-896C-8F76705EE43E}"/>
              </a:ext>
            </a:extLst>
          </p:cNvPr>
          <p:cNvSpPr txBox="1"/>
          <p:nvPr/>
        </p:nvSpPr>
        <p:spPr>
          <a:xfrm>
            <a:off x="3268194" y="5491244"/>
            <a:ext cx="54433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Slightly more technical: An extension of finite element methods</a:t>
            </a:r>
            <a:br>
              <a:rPr lang="en-GB" sz="1600" dirty="0"/>
            </a:br>
            <a:r>
              <a:rPr lang="en-GB" sz="1600" dirty="0"/>
              <a:t>that reduces to  finite volume schemes at lowest order</a:t>
            </a:r>
          </a:p>
        </p:txBody>
      </p:sp>
    </p:spTree>
    <p:extLst>
      <p:ext uri="{BB962C8B-B14F-4D97-AF65-F5344CB8AC3E}">
        <p14:creationId xmlns:p14="http://schemas.microsoft.com/office/powerpoint/2010/main" val="248780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118" grpId="0"/>
      <p:bldP spid="119" grpId="0"/>
      <p:bldP spid="129" grpId="0" animBg="1"/>
      <p:bldP spid="13" grpId="0"/>
      <p:bldP spid="131" grpId="0"/>
      <p:bldP spid="1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60DC590-BC64-4312-9B89-43E9E9ADABB1}"/>
              </a:ext>
            </a:extLst>
          </p:cNvPr>
          <p:cNvSpPr txBox="1"/>
          <p:nvPr/>
        </p:nvSpPr>
        <p:spPr>
          <a:xfrm>
            <a:off x="381002" y="343004"/>
            <a:ext cx="2768038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GB" sz="2400" dirty="0"/>
              <a:t>Local approximation</a:t>
            </a:r>
          </a:p>
        </p:txBody>
      </p:sp>
      <p:sp>
        <p:nvSpPr>
          <p:cNvPr id="505" name="TextBox 504">
            <a:extLst>
              <a:ext uri="{FF2B5EF4-FFF2-40B4-BE49-F238E27FC236}">
                <a16:creationId xmlns:a16="http://schemas.microsoft.com/office/drawing/2014/main" id="{A04A7DCD-86FB-4AB4-A1B6-9D450B740CEA}"/>
              </a:ext>
            </a:extLst>
          </p:cNvPr>
          <p:cNvSpPr txBox="1"/>
          <p:nvPr/>
        </p:nvSpPr>
        <p:spPr>
          <a:xfrm>
            <a:off x="630307" y="1195600"/>
            <a:ext cx="4858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Approximate solution over computational domain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D94BF1-2CA6-4360-AC52-3B18158C83D1}"/>
              </a:ext>
            </a:extLst>
          </p:cNvPr>
          <p:cNvGrpSpPr/>
          <p:nvPr/>
        </p:nvGrpSpPr>
        <p:grpSpPr>
          <a:xfrm>
            <a:off x="9165306" y="466789"/>
            <a:ext cx="2555476" cy="2292647"/>
            <a:chOff x="8153420" y="96563"/>
            <a:chExt cx="2555476" cy="22926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D86102-3DF4-4AC7-AB0B-E0205AFD9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6236" y="96563"/>
              <a:ext cx="2289845" cy="2092592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50DE569-87A7-4B79-922A-6113BE723CED}"/>
                </a:ext>
              </a:extLst>
            </p:cNvPr>
            <p:cNvSpPr txBox="1"/>
            <p:nvPr/>
          </p:nvSpPr>
          <p:spPr>
            <a:xfrm>
              <a:off x="8153420" y="2189155"/>
              <a:ext cx="25554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>
                  <a:solidFill>
                    <a:schemeClr val="bg2">
                      <a:lumMod val="50000"/>
                    </a:schemeClr>
                  </a:solidFill>
                </a:rPr>
                <a:t>Copyright: https://en.wikipedia.org/wiki/Finite_element_method</a:t>
              </a:r>
            </a:p>
          </p:txBody>
        </p:sp>
      </p:grpSp>
      <p:grpSp>
        <p:nvGrpSpPr>
          <p:cNvPr id="534" name="Group 533">
            <a:extLst>
              <a:ext uri="{FF2B5EF4-FFF2-40B4-BE49-F238E27FC236}">
                <a16:creationId xmlns:a16="http://schemas.microsoft.com/office/drawing/2014/main" id="{54FCF9F3-BC53-4180-BA0C-C93A69DED55C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329670" y="1044905"/>
            <a:ext cx="1868487" cy="757238"/>
            <a:chOff x="5795963" y="939800"/>
            <a:chExt cx="1868487" cy="757238"/>
          </a:xfrm>
        </p:grpSpPr>
        <p:sp>
          <p:nvSpPr>
            <p:cNvPr id="521" name="Freeform 111">
              <a:extLst>
                <a:ext uri="{FF2B5EF4-FFF2-40B4-BE49-F238E27FC236}">
                  <a16:creationId xmlns:a16="http://schemas.microsoft.com/office/drawing/2014/main" id="{441C5634-F1DF-449F-AC1D-0CF68F3E0230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5795963" y="1203325"/>
              <a:ext cx="158750" cy="180975"/>
            </a:xfrm>
            <a:custGeom>
              <a:avLst/>
              <a:gdLst>
                <a:gd name="T0" fmla="*/ 315 w 315"/>
                <a:gd name="T1" fmla="*/ 271 h 352"/>
                <a:gd name="T2" fmla="*/ 303 w 315"/>
                <a:gd name="T3" fmla="*/ 271 h 352"/>
                <a:gd name="T4" fmla="*/ 294 w 315"/>
                <a:gd name="T5" fmla="*/ 308 h 352"/>
                <a:gd name="T6" fmla="*/ 261 w 315"/>
                <a:gd name="T7" fmla="*/ 319 h 352"/>
                <a:gd name="T8" fmla="*/ 221 w 315"/>
                <a:gd name="T9" fmla="*/ 319 h 352"/>
                <a:gd name="T10" fmla="*/ 265 w 315"/>
                <a:gd name="T11" fmla="*/ 235 h 352"/>
                <a:gd name="T12" fmla="*/ 309 w 315"/>
                <a:gd name="T13" fmla="*/ 125 h 352"/>
                <a:gd name="T14" fmla="*/ 158 w 315"/>
                <a:gd name="T15" fmla="*/ 0 h 352"/>
                <a:gd name="T16" fmla="*/ 6 w 315"/>
                <a:gd name="T17" fmla="*/ 125 h 352"/>
                <a:gd name="T18" fmla="*/ 50 w 315"/>
                <a:gd name="T19" fmla="*/ 235 h 352"/>
                <a:gd name="T20" fmla="*/ 94 w 315"/>
                <a:gd name="T21" fmla="*/ 319 h 352"/>
                <a:gd name="T22" fmla="*/ 54 w 315"/>
                <a:gd name="T23" fmla="*/ 319 h 352"/>
                <a:gd name="T24" fmla="*/ 21 w 315"/>
                <a:gd name="T25" fmla="*/ 308 h 352"/>
                <a:gd name="T26" fmla="*/ 12 w 315"/>
                <a:gd name="T27" fmla="*/ 271 h 352"/>
                <a:gd name="T28" fmla="*/ 0 w 315"/>
                <a:gd name="T29" fmla="*/ 271 h 352"/>
                <a:gd name="T30" fmla="*/ 16 w 315"/>
                <a:gd name="T31" fmla="*/ 352 h 352"/>
                <a:gd name="T32" fmla="*/ 96 w 315"/>
                <a:gd name="T33" fmla="*/ 352 h 352"/>
                <a:gd name="T34" fmla="*/ 108 w 315"/>
                <a:gd name="T35" fmla="*/ 341 h 352"/>
                <a:gd name="T36" fmla="*/ 81 w 315"/>
                <a:gd name="T37" fmla="*/ 231 h 352"/>
                <a:gd name="T38" fmla="*/ 57 w 315"/>
                <a:gd name="T39" fmla="*/ 125 h 352"/>
                <a:gd name="T40" fmla="*/ 157 w 315"/>
                <a:gd name="T41" fmla="*/ 11 h 352"/>
                <a:gd name="T42" fmla="*/ 258 w 315"/>
                <a:gd name="T43" fmla="*/ 125 h 352"/>
                <a:gd name="T44" fmla="*/ 230 w 315"/>
                <a:gd name="T45" fmla="*/ 241 h 352"/>
                <a:gd name="T46" fmla="*/ 207 w 315"/>
                <a:gd name="T47" fmla="*/ 341 h 352"/>
                <a:gd name="T48" fmla="*/ 220 w 315"/>
                <a:gd name="T49" fmla="*/ 352 h 352"/>
                <a:gd name="T50" fmla="*/ 299 w 315"/>
                <a:gd name="T51" fmla="*/ 352 h 352"/>
                <a:gd name="T52" fmla="*/ 315 w 315"/>
                <a:gd name="T53" fmla="*/ 27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5" h="352">
                  <a:moveTo>
                    <a:pt x="315" y="271"/>
                  </a:moveTo>
                  <a:lnTo>
                    <a:pt x="303" y="271"/>
                  </a:lnTo>
                  <a:cubicBezTo>
                    <a:pt x="300" y="284"/>
                    <a:pt x="298" y="296"/>
                    <a:pt x="294" y="308"/>
                  </a:cubicBezTo>
                  <a:cubicBezTo>
                    <a:pt x="291" y="316"/>
                    <a:pt x="290" y="319"/>
                    <a:pt x="261" y="319"/>
                  </a:cubicBezTo>
                  <a:lnTo>
                    <a:pt x="221" y="319"/>
                  </a:lnTo>
                  <a:cubicBezTo>
                    <a:pt x="228" y="292"/>
                    <a:pt x="243" y="268"/>
                    <a:pt x="265" y="235"/>
                  </a:cubicBezTo>
                  <a:cubicBezTo>
                    <a:pt x="289" y="199"/>
                    <a:pt x="309" y="165"/>
                    <a:pt x="309" y="125"/>
                  </a:cubicBezTo>
                  <a:cubicBezTo>
                    <a:pt x="309" y="56"/>
                    <a:pt x="242" y="0"/>
                    <a:pt x="158" y="0"/>
                  </a:cubicBezTo>
                  <a:cubicBezTo>
                    <a:pt x="72" y="0"/>
                    <a:pt x="6" y="57"/>
                    <a:pt x="6" y="125"/>
                  </a:cubicBezTo>
                  <a:cubicBezTo>
                    <a:pt x="6" y="165"/>
                    <a:pt x="26" y="199"/>
                    <a:pt x="50" y="235"/>
                  </a:cubicBezTo>
                  <a:cubicBezTo>
                    <a:pt x="72" y="268"/>
                    <a:pt x="87" y="292"/>
                    <a:pt x="94" y="319"/>
                  </a:cubicBezTo>
                  <a:lnTo>
                    <a:pt x="54" y="319"/>
                  </a:lnTo>
                  <a:cubicBezTo>
                    <a:pt x="25" y="319"/>
                    <a:pt x="24" y="316"/>
                    <a:pt x="21" y="308"/>
                  </a:cubicBezTo>
                  <a:cubicBezTo>
                    <a:pt x="17" y="297"/>
                    <a:pt x="15" y="284"/>
                    <a:pt x="12" y="271"/>
                  </a:cubicBezTo>
                  <a:lnTo>
                    <a:pt x="0" y="271"/>
                  </a:lnTo>
                  <a:lnTo>
                    <a:pt x="16" y="352"/>
                  </a:lnTo>
                  <a:lnTo>
                    <a:pt x="96" y="352"/>
                  </a:lnTo>
                  <a:cubicBezTo>
                    <a:pt x="107" y="352"/>
                    <a:pt x="108" y="352"/>
                    <a:pt x="108" y="341"/>
                  </a:cubicBezTo>
                  <a:cubicBezTo>
                    <a:pt x="108" y="307"/>
                    <a:pt x="93" y="263"/>
                    <a:pt x="81" y="231"/>
                  </a:cubicBezTo>
                  <a:cubicBezTo>
                    <a:pt x="71" y="202"/>
                    <a:pt x="57" y="162"/>
                    <a:pt x="57" y="125"/>
                  </a:cubicBezTo>
                  <a:cubicBezTo>
                    <a:pt x="57" y="45"/>
                    <a:pt x="112" y="11"/>
                    <a:pt x="157" y="11"/>
                  </a:cubicBezTo>
                  <a:cubicBezTo>
                    <a:pt x="205" y="11"/>
                    <a:pt x="258" y="47"/>
                    <a:pt x="258" y="125"/>
                  </a:cubicBezTo>
                  <a:cubicBezTo>
                    <a:pt x="258" y="162"/>
                    <a:pt x="245" y="200"/>
                    <a:pt x="230" y="241"/>
                  </a:cubicBezTo>
                  <a:cubicBezTo>
                    <a:pt x="223" y="262"/>
                    <a:pt x="207" y="307"/>
                    <a:pt x="207" y="341"/>
                  </a:cubicBezTo>
                  <a:cubicBezTo>
                    <a:pt x="207" y="352"/>
                    <a:pt x="208" y="352"/>
                    <a:pt x="220" y="352"/>
                  </a:cubicBezTo>
                  <a:lnTo>
                    <a:pt x="299" y="352"/>
                  </a:lnTo>
                  <a:lnTo>
                    <a:pt x="315" y="27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2" name="Freeform 112">
              <a:extLst>
                <a:ext uri="{FF2B5EF4-FFF2-40B4-BE49-F238E27FC236}">
                  <a16:creationId xmlns:a16="http://schemas.microsoft.com/office/drawing/2014/main" id="{A3642727-5344-4706-856D-9B500B487EA5}"/>
                </a:ext>
              </a:extLst>
            </p:cNvPr>
            <p:cNvSpPr>
              <a:spLocks noEditPoints="1"/>
            </p:cNvSpPr>
            <p:nvPr>
              <p:custDataLst>
                <p:tags r:id="rId85"/>
              </p:custDataLst>
            </p:nvPr>
          </p:nvSpPr>
          <p:spPr bwMode="auto">
            <a:xfrm>
              <a:off x="6049963" y="1265238"/>
              <a:ext cx="166687" cy="111125"/>
            </a:xfrm>
            <a:custGeom>
              <a:avLst/>
              <a:gdLst>
                <a:gd name="T0" fmla="*/ 333 w 333"/>
                <a:gd name="T1" fmla="*/ 16 h 214"/>
                <a:gd name="T2" fmla="*/ 326 w 333"/>
                <a:gd name="T3" fmla="*/ 1 h 214"/>
                <a:gd name="T4" fmla="*/ 319 w 333"/>
                <a:gd name="T5" fmla="*/ 14 h 214"/>
                <a:gd name="T6" fmla="*/ 250 w 333"/>
                <a:gd name="T7" fmla="*/ 79 h 214"/>
                <a:gd name="T8" fmla="*/ 170 w 333"/>
                <a:gd name="T9" fmla="*/ 42 h 214"/>
                <a:gd name="T10" fmla="*/ 84 w 333"/>
                <a:gd name="T11" fmla="*/ 0 h 214"/>
                <a:gd name="T12" fmla="*/ 0 w 333"/>
                <a:gd name="T13" fmla="*/ 91 h 214"/>
                <a:gd name="T14" fmla="*/ 7 w 333"/>
                <a:gd name="T15" fmla="*/ 107 h 214"/>
                <a:gd name="T16" fmla="*/ 14 w 333"/>
                <a:gd name="T17" fmla="*/ 95 h 214"/>
                <a:gd name="T18" fmla="*/ 84 w 333"/>
                <a:gd name="T19" fmla="*/ 28 h 214"/>
                <a:gd name="T20" fmla="*/ 163 w 333"/>
                <a:gd name="T21" fmla="*/ 66 h 214"/>
                <a:gd name="T22" fmla="*/ 250 w 333"/>
                <a:gd name="T23" fmla="*/ 107 h 214"/>
                <a:gd name="T24" fmla="*/ 333 w 333"/>
                <a:gd name="T25" fmla="*/ 16 h 214"/>
                <a:gd name="T26" fmla="*/ 18 w 333"/>
                <a:gd name="T27" fmla="*/ 194 h 214"/>
                <a:gd name="T28" fmla="*/ 0 w 333"/>
                <a:gd name="T29" fmla="*/ 204 h 214"/>
                <a:gd name="T30" fmla="*/ 18 w 333"/>
                <a:gd name="T31" fmla="*/ 214 h 214"/>
                <a:gd name="T32" fmla="*/ 316 w 333"/>
                <a:gd name="T33" fmla="*/ 214 h 214"/>
                <a:gd name="T34" fmla="*/ 333 w 333"/>
                <a:gd name="T35" fmla="*/ 204 h 214"/>
                <a:gd name="T36" fmla="*/ 315 w 333"/>
                <a:gd name="T37" fmla="*/ 194 h 214"/>
                <a:gd name="T38" fmla="*/ 18 w 333"/>
                <a:gd name="T39" fmla="*/ 19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3" h="214">
                  <a:moveTo>
                    <a:pt x="333" y="16"/>
                  </a:moveTo>
                  <a:cubicBezTo>
                    <a:pt x="333" y="5"/>
                    <a:pt x="329" y="1"/>
                    <a:pt x="326" y="1"/>
                  </a:cubicBezTo>
                  <a:cubicBezTo>
                    <a:pt x="324" y="1"/>
                    <a:pt x="320" y="3"/>
                    <a:pt x="319" y="14"/>
                  </a:cubicBezTo>
                  <a:cubicBezTo>
                    <a:pt x="317" y="56"/>
                    <a:pt x="282" y="79"/>
                    <a:pt x="250" y="79"/>
                  </a:cubicBezTo>
                  <a:cubicBezTo>
                    <a:pt x="220" y="79"/>
                    <a:pt x="196" y="62"/>
                    <a:pt x="170" y="42"/>
                  </a:cubicBezTo>
                  <a:cubicBezTo>
                    <a:pt x="144" y="21"/>
                    <a:pt x="117" y="0"/>
                    <a:pt x="84" y="0"/>
                  </a:cubicBezTo>
                  <a:cubicBezTo>
                    <a:pt x="35" y="0"/>
                    <a:pt x="0" y="44"/>
                    <a:pt x="0" y="91"/>
                  </a:cubicBezTo>
                  <a:cubicBezTo>
                    <a:pt x="0" y="106"/>
                    <a:pt x="7" y="107"/>
                    <a:pt x="7" y="107"/>
                  </a:cubicBezTo>
                  <a:cubicBezTo>
                    <a:pt x="13" y="107"/>
                    <a:pt x="14" y="97"/>
                    <a:pt x="14" y="95"/>
                  </a:cubicBezTo>
                  <a:cubicBezTo>
                    <a:pt x="17" y="46"/>
                    <a:pt x="57" y="28"/>
                    <a:pt x="84" y="28"/>
                  </a:cubicBezTo>
                  <a:cubicBezTo>
                    <a:pt x="114" y="28"/>
                    <a:pt x="138" y="46"/>
                    <a:pt x="163" y="66"/>
                  </a:cubicBezTo>
                  <a:cubicBezTo>
                    <a:pt x="190" y="87"/>
                    <a:pt x="216" y="107"/>
                    <a:pt x="250" y="107"/>
                  </a:cubicBezTo>
                  <a:cubicBezTo>
                    <a:pt x="299" y="107"/>
                    <a:pt x="333" y="63"/>
                    <a:pt x="333" y="16"/>
                  </a:cubicBezTo>
                  <a:close/>
                  <a:moveTo>
                    <a:pt x="18" y="194"/>
                  </a:moveTo>
                  <a:cubicBezTo>
                    <a:pt x="10" y="194"/>
                    <a:pt x="0" y="194"/>
                    <a:pt x="0" y="204"/>
                  </a:cubicBezTo>
                  <a:cubicBezTo>
                    <a:pt x="0" y="214"/>
                    <a:pt x="9" y="214"/>
                    <a:pt x="18" y="214"/>
                  </a:cubicBezTo>
                  <a:lnTo>
                    <a:pt x="316" y="214"/>
                  </a:lnTo>
                  <a:cubicBezTo>
                    <a:pt x="324" y="214"/>
                    <a:pt x="333" y="214"/>
                    <a:pt x="333" y="204"/>
                  </a:cubicBezTo>
                  <a:cubicBezTo>
                    <a:pt x="333" y="194"/>
                    <a:pt x="324" y="194"/>
                    <a:pt x="315" y="194"/>
                  </a:cubicBezTo>
                  <a:lnTo>
                    <a:pt x="18" y="1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3" name="Freeform 113">
              <a:extLst>
                <a:ext uri="{FF2B5EF4-FFF2-40B4-BE49-F238E27FC236}">
                  <a16:creationId xmlns:a16="http://schemas.microsoft.com/office/drawing/2014/main" id="{389CB6ED-C445-4862-8B65-8E55F42C1308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6311900" y="1203325"/>
              <a:ext cx="158750" cy="180975"/>
            </a:xfrm>
            <a:custGeom>
              <a:avLst/>
              <a:gdLst>
                <a:gd name="T0" fmla="*/ 315 w 315"/>
                <a:gd name="T1" fmla="*/ 271 h 352"/>
                <a:gd name="T2" fmla="*/ 303 w 315"/>
                <a:gd name="T3" fmla="*/ 271 h 352"/>
                <a:gd name="T4" fmla="*/ 294 w 315"/>
                <a:gd name="T5" fmla="*/ 308 h 352"/>
                <a:gd name="T6" fmla="*/ 261 w 315"/>
                <a:gd name="T7" fmla="*/ 319 h 352"/>
                <a:gd name="T8" fmla="*/ 221 w 315"/>
                <a:gd name="T9" fmla="*/ 319 h 352"/>
                <a:gd name="T10" fmla="*/ 265 w 315"/>
                <a:gd name="T11" fmla="*/ 235 h 352"/>
                <a:gd name="T12" fmla="*/ 309 w 315"/>
                <a:gd name="T13" fmla="*/ 125 h 352"/>
                <a:gd name="T14" fmla="*/ 158 w 315"/>
                <a:gd name="T15" fmla="*/ 0 h 352"/>
                <a:gd name="T16" fmla="*/ 6 w 315"/>
                <a:gd name="T17" fmla="*/ 125 h 352"/>
                <a:gd name="T18" fmla="*/ 49 w 315"/>
                <a:gd name="T19" fmla="*/ 235 h 352"/>
                <a:gd name="T20" fmla="*/ 94 w 315"/>
                <a:gd name="T21" fmla="*/ 319 h 352"/>
                <a:gd name="T22" fmla="*/ 54 w 315"/>
                <a:gd name="T23" fmla="*/ 319 h 352"/>
                <a:gd name="T24" fmla="*/ 21 w 315"/>
                <a:gd name="T25" fmla="*/ 308 h 352"/>
                <a:gd name="T26" fmla="*/ 12 w 315"/>
                <a:gd name="T27" fmla="*/ 271 h 352"/>
                <a:gd name="T28" fmla="*/ 0 w 315"/>
                <a:gd name="T29" fmla="*/ 271 h 352"/>
                <a:gd name="T30" fmla="*/ 16 w 315"/>
                <a:gd name="T31" fmla="*/ 352 h 352"/>
                <a:gd name="T32" fmla="*/ 96 w 315"/>
                <a:gd name="T33" fmla="*/ 352 h 352"/>
                <a:gd name="T34" fmla="*/ 108 w 315"/>
                <a:gd name="T35" fmla="*/ 341 h 352"/>
                <a:gd name="T36" fmla="*/ 81 w 315"/>
                <a:gd name="T37" fmla="*/ 231 h 352"/>
                <a:gd name="T38" fmla="*/ 57 w 315"/>
                <a:gd name="T39" fmla="*/ 125 h 352"/>
                <a:gd name="T40" fmla="*/ 157 w 315"/>
                <a:gd name="T41" fmla="*/ 11 h 352"/>
                <a:gd name="T42" fmla="*/ 258 w 315"/>
                <a:gd name="T43" fmla="*/ 125 h 352"/>
                <a:gd name="T44" fmla="*/ 230 w 315"/>
                <a:gd name="T45" fmla="*/ 241 h 352"/>
                <a:gd name="T46" fmla="*/ 207 w 315"/>
                <a:gd name="T47" fmla="*/ 341 h 352"/>
                <a:gd name="T48" fmla="*/ 220 w 315"/>
                <a:gd name="T49" fmla="*/ 352 h 352"/>
                <a:gd name="T50" fmla="*/ 299 w 315"/>
                <a:gd name="T51" fmla="*/ 352 h 352"/>
                <a:gd name="T52" fmla="*/ 315 w 315"/>
                <a:gd name="T53" fmla="*/ 271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5" h="352">
                  <a:moveTo>
                    <a:pt x="315" y="271"/>
                  </a:moveTo>
                  <a:lnTo>
                    <a:pt x="303" y="271"/>
                  </a:lnTo>
                  <a:cubicBezTo>
                    <a:pt x="300" y="284"/>
                    <a:pt x="298" y="296"/>
                    <a:pt x="294" y="308"/>
                  </a:cubicBezTo>
                  <a:cubicBezTo>
                    <a:pt x="291" y="316"/>
                    <a:pt x="290" y="319"/>
                    <a:pt x="261" y="319"/>
                  </a:cubicBezTo>
                  <a:lnTo>
                    <a:pt x="221" y="319"/>
                  </a:lnTo>
                  <a:cubicBezTo>
                    <a:pt x="228" y="292"/>
                    <a:pt x="243" y="268"/>
                    <a:pt x="265" y="235"/>
                  </a:cubicBezTo>
                  <a:cubicBezTo>
                    <a:pt x="289" y="199"/>
                    <a:pt x="309" y="165"/>
                    <a:pt x="309" y="125"/>
                  </a:cubicBezTo>
                  <a:cubicBezTo>
                    <a:pt x="309" y="56"/>
                    <a:pt x="242" y="0"/>
                    <a:pt x="158" y="0"/>
                  </a:cubicBezTo>
                  <a:cubicBezTo>
                    <a:pt x="72" y="0"/>
                    <a:pt x="6" y="57"/>
                    <a:pt x="6" y="125"/>
                  </a:cubicBezTo>
                  <a:cubicBezTo>
                    <a:pt x="6" y="165"/>
                    <a:pt x="26" y="199"/>
                    <a:pt x="49" y="235"/>
                  </a:cubicBezTo>
                  <a:cubicBezTo>
                    <a:pt x="71" y="268"/>
                    <a:pt x="87" y="292"/>
                    <a:pt x="94" y="319"/>
                  </a:cubicBezTo>
                  <a:lnTo>
                    <a:pt x="54" y="319"/>
                  </a:lnTo>
                  <a:cubicBezTo>
                    <a:pt x="25" y="319"/>
                    <a:pt x="24" y="316"/>
                    <a:pt x="21" y="308"/>
                  </a:cubicBezTo>
                  <a:cubicBezTo>
                    <a:pt x="17" y="297"/>
                    <a:pt x="15" y="284"/>
                    <a:pt x="12" y="271"/>
                  </a:cubicBezTo>
                  <a:lnTo>
                    <a:pt x="0" y="271"/>
                  </a:lnTo>
                  <a:lnTo>
                    <a:pt x="16" y="352"/>
                  </a:lnTo>
                  <a:lnTo>
                    <a:pt x="96" y="352"/>
                  </a:lnTo>
                  <a:cubicBezTo>
                    <a:pt x="107" y="352"/>
                    <a:pt x="108" y="352"/>
                    <a:pt x="108" y="341"/>
                  </a:cubicBezTo>
                  <a:cubicBezTo>
                    <a:pt x="108" y="307"/>
                    <a:pt x="93" y="263"/>
                    <a:pt x="81" y="231"/>
                  </a:cubicBezTo>
                  <a:cubicBezTo>
                    <a:pt x="71" y="202"/>
                    <a:pt x="57" y="162"/>
                    <a:pt x="57" y="125"/>
                  </a:cubicBezTo>
                  <a:cubicBezTo>
                    <a:pt x="57" y="45"/>
                    <a:pt x="112" y="11"/>
                    <a:pt x="157" y="11"/>
                  </a:cubicBezTo>
                  <a:cubicBezTo>
                    <a:pt x="205" y="11"/>
                    <a:pt x="258" y="47"/>
                    <a:pt x="258" y="125"/>
                  </a:cubicBezTo>
                  <a:cubicBezTo>
                    <a:pt x="258" y="162"/>
                    <a:pt x="244" y="200"/>
                    <a:pt x="230" y="241"/>
                  </a:cubicBezTo>
                  <a:cubicBezTo>
                    <a:pt x="223" y="262"/>
                    <a:pt x="207" y="307"/>
                    <a:pt x="207" y="341"/>
                  </a:cubicBezTo>
                  <a:cubicBezTo>
                    <a:pt x="207" y="352"/>
                    <a:pt x="208" y="352"/>
                    <a:pt x="220" y="352"/>
                  </a:cubicBezTo>
                  <a:lnTo>
                    <a:pt x="299" y="352"/>
                  </a:lnTo>
                  <a:lnTo>
                    <a:pt x="315" y="27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4" name="Freeform 114">
              <a:extLst>
                <a:ext uri="{FF2B5EF4-FFF2-40B4-BE49-F238E27FC236}">
                  <a16:creationId xmlns:a16="http://schemas.microsoft.com/office/drawing/2014/main" id="{CA761E6E-EE23-4FD3-B75D-279CD71E8EFF}"/>
                </a:ext>
              </a:extLst>
            </p:cNvPr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6494463" y="1298575"/>
              <a:ext cx="95250" cy="127000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4 h 245"/>
                <a:gd name="T4" fmla="*/ 78 w 190"/>
                <a:gd name="T5" fmla="*/ 0 h 245"/>
                <a:gd name="T6" fmla="*/ 34 w 190"/>
                <a:gd name="T7" fmla="*/ 3 h 245"/>
                <a:gd name="T8" fmla="*/ 26 w 190"/>
                <a:gd name="T9" fmla="*/ 11 h 245"/>
                <a:gd name="T10" fmla="*/ 35 w 190"/>
                <a:gd name="T11" fmla="*/ 16 h 245"/>
                <a:gd name="T12" fmla="*/ 52 w 190"/>
                <a:gd name="T13" fmla="*/ 21 h 245"/>
                <a:gd name="T14" fmla="*/ 50 w 190"/>
                <a:gd name="T15" fmla="*/ 29 h 245"/>
                <a:gd name="T16" fmla="*/ 1 w 190"/>
                <a:gd name="T17" fmla="*/ 226 h 245"/>
                <a:gd name="T18" fmla="*/ 0 w 190"/>
                <a:gd name="T19" fmla="*/ 234 h 245"/>
                <a:gd name="T20" fmla="*/ 11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5 w 190"/>
                <a:gd name="T29" fmla="*/ 159 h 245"/>
                <a:gd name="T30" fmla="*/ 56 w 190"/>
                <a:gd name="T31" fmla="*/ 135 h 245"/>
                <a:gd name="T32" fmla="*/ 111 w 190"/>
                <a:gd name="T33" fmla="*/ 98 h 245"/>
                <a:gd name="T34" fmla="*/ 132 w 190"/>
                <a:gd name="T35" fmla="*/ 122 h 245"/>
                <a:gd name="T36" fmla="*/ 111 w 190"/>
                <a:gd name="T37" fmla="*/ 196 h 245"/>
                <a:gd name="T38" fmla="*/ 106 w 190"/>
                <a:gd name="T39" fmla="*/ 215 h 245"/>
                <a:gd name="T40" fmla="*/ 139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7 w 190"/>
                <a:gd name="T47" fmla="*/ 193 h 245"/>
                <a:gd name="T48" fmla="*/ 140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8 w 190"/>
                <a:gd name="T55" fmla="*/ 128 h 245"/>
                <a:gd name="T56" fmla="*/ 145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8" y="0"/>
                  </a:cubicBezTo>
                  <a:cubicBezTo>
                    <a:pt x="71" y="0"/>
                    <a:pt x="42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1" y="26"/>
                    <a:pt x="50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1" y="245"/>
                  </a:cubicBezTo>
                  <a:cubicBezTo>
                    <a:pt x="15" y="245"/>
                    <a:pt x="22" y="243"/>
                    <a:pt x="26" y="236"/>
                  </a:cubicBezTo>
                  <a:cubicBezTo>
                    <a:pt x="27" y="234"/>
                    <a:pt x="30" y="221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4" y="164"/>
                    <a:pt x="45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7"/>
                    <a:pt x="84" y="98"/>
                    <a:pt x="111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1" y="196"/>
                  </a:cubicBezTo>
                  <a:cubicBezTo>
                    <a:pt x="108" y="206"/>
                    <a:pt x="106" y="209"/>
                    <a:pt x="106" y="215"/>
                  </a:cubicBezTo>
                  <a:cubicBezTo>
                    <a:pt x="106" y="234"/>
                    <a:pt x="122" y="245"/>
                    <a:pt x="139" y="245"/>
                  </a:cubicBezTo>
                  <a:cubicBezTo>
                    <a:pt x="174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79" y="187"/>
                    <a:pt x="179" y="189"/>
                    <a:pt x="177" y="193"/>
                  </a:cubicBezTo>
                  <a:cubicBezTo>
                    <a:pt x="169" y="221"/>
                    <a:pt x="154" y="235"/>
                    <a:pt x="140" y="235"/>
                  </a:cubicBezTo>
                  <a:cubicBezTo>
                    <a:pt x="133" y="235"/>
                    <a:pt x="132" y="230"/>
                    <a:pt x="132" y="223"/>
                  </a:cubicBezTo>
                  <a:cubicBezTo>
                    <a:pt x="132" y="215"/>
                    <a:pt x="133" y="211"/>
                    <a:pt x="140" y="195"/>
                  </a:cubicBezTo>
                  <a:cubicBezTo>
                    <a:pt x="144" y="184"/>
                    <a:pt x="158" y="147"/>
                    <a:pt x="158" y="128"/>
                  </a:cubicBezTo>
                  <a:cubicBezTo>
                    <a:pt x="158" y="122"/>
                    <a:pt x="158" y="107"/>
                    <a:pt x="145" y="97"/>
                  </a:cubicBezTo>
                  <a:cubicBezTo>
                    <a:pt x="139" y="93"/>
                    <a:pt x="129" y="88"/>
                    <a:pt x="113" y="88"/>
                  </a:cubicBezTo>
                  <a:cubicBezTo>
                    <a:pt x="87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5" name="Freeform 115">
              <a:extLst>
                <a:ext uri="{FF2B5EF4-FFF2-40B4-BE49-F238E27FC236}">
                  <a16:creationId xmlns:a16="http://schemas.microsoft.com/office/drawing/2014/main" id="{420EBA60-0748-40B7-B4E6-BB0933347753}"/>
                </a:ext>
              </a:extLst>
            </p:cNvPr>
            <p:cNvSpPr>
              <a:spLocks noEditPoints="1"/>
            </p:cNvSpPr>
            <p:nvPr>
              <p:custDataLst>
                <p:tags r:id="rId88"/>
              </p:custDataLst>
            </p:nvPr>
          </p:nvSpPr>
          <p:spPr bwMode="auto">
            <a:xfrm>
              <a:off x="6694488" y="1290638"/>
              <a:ext cx="166687" cy="60325"/>
            </a:xfrm>
            <a:custGeom>
              <a:avLst/>
              <a:gdLst>
                <a:gd name="T0" fmla="*/ 315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5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5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5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6" name="Freeform 116">
              <a:extLst>
                <a:ext uri="{FF2B5EF4-FFF2-40B4-BE49-F238E27FC236}">
                  <a16:creationId xmlns:a16="http://schemas.microsoft.com/office/drawing/2014/main" id="{A954D431-53E9-4A6B-9663-14D848264EDD}"/>
                </a:ext>
              </a:extLst>
            </p:cNvPr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7050088" y="939800"/>
              <a:ext cx="158750" cy="123825"/>
            </a:xfrm>
            <a:custGeom>
              <a:avLst/>
              <a:gdLst>
                <a:gd name="T0" fmla="*/ 175 w 317"/>
                <a:gd name="T1" fmla="*/ 98 h 238"/>
                <a:gd name="T2" fmla="*/ 173 w 317"/>
                <a:gd name="T3" fmla="*/ 94 h 238"/>
                <a:gd name="T4" fmla="*/ 181 w 317"/>
                <a:gd name="T5" fmla="*/ 87 h 238"/>
                <a:gd name="T6" fmla="*/ 216 w 317"/>
                <a:gd name="T7" fmla="*/ 62 h 238"/>
                <a:gd name="T8" fmla="*/ 309 w 317"/>
                <a:gd name="T9" fmla="*/ 12 h 238"/>
                <a:gd name="T10" fmla="*/ 317 w 317"/>
                <a:gd name="T11" fmla="*/ 5 h 238"/>
                <a:gd name="T12" fmla="*/ 312 w 317"/>
                <a:gd name="T13" fmla="*/ 0 h 238"/>
                <a:gd name="T14" fmla="*/ 288 w 317"/>
                <a:gd name="T15" fmla="*/ 1 h 238"/>
                <a:gd name="T16" fmla="*/ 246 w 317"/>
                <a:gd name="T17" fmla="*/ 0 h 238"/>
                <a:gd name="T18" fmla="*/ 239 w 317"/>
                <a:gd name="T19" fmla="*/ 8 h 238"/>
                <a:gd name="T20" fmla="*/ 244 w 317"/>
                <a:gd name="T21" fmla="*/ 12 h 238"/>
                <a:gd name="T22" fmla="*/ 253 w 317"/>
                <a:gd name="T23" fmla="*/ 17 h 238"/>
                <a:gd name="T24" fmla="*/ 237 w 317"/>
                <a:gd name="T25" fmla="*/ 34 h 238"/>
                <a:gd name="T26" fmla="*/ 92 w 317"/>
                <a:gd name="T27" fmla="*/ 137 h 238"/>
                <a:gd name="T28" fmla="*/ 119 w 317"/>
                <a:gd name="T29" fmla="*/ 27 h 238"/>
                <a:gd name="T30" fmla="*/ 150 w 317"/>
                <a:gd name="T31" fmla="*/ 12 h 238"/>
                <a:gd name="T32" fmla="*/ 161 w 317"/>
                <a:gd name="T33" fmla="*/ 5 h 238"/>
                <a:gd name="T34" fmla="*/ 155 w 317"/>
                <a:gd name="T35" fmla="*/ 0 h 238"/>
                <a:gd name="T36" fmla="*/ 109 w 317"/>
                <a:gd name="T37" fmla="*/ 1 h 238"/>
                <a:gd name="T38" fmla="*/ 85 w 317"/>
                <a:gd name="T39" fmla="*/ 1 h 238"/>
                <a:gd name="T40" fmla="*/ 63 w 317"/>
                <a:gd name="T41" fmla="*/ 0 h 238"/>
                <a:gd name="T42" fmla="*/ 56 w 317"/>
                <a:gd name="T43" fmla="*/ 8 h 238"/>
                <a:gd name="T44" fmla="*/ 67 w 317"/>
                <a:gd name="T45" fmla="*/ 12 h 238"/>
                <a:gd name="T46" fmla="*/ 81 w 317"/>
                <a:gd name="T47" fmla="*/ 13 h 238"/>
                <a:gd name="T48" fmla="*/ 88 w 317"/>
                <a:gd name="T49" fmla="*/ 18 h 238"/>
                <a:gd name="T50" fmla="*/ 87 w 317"/>
                <a:gd name="T51" fmla="*/ 26 h 238"/>
                <a:gd name="T52" fmla="*/ 41 w 317"/>
                <a:gd name="T53" fmla="*/ 211 h 238"/>
                <a:gd name="T54" fmla="*/ 10 w 317"/>
                <a:gd name="T55" fmla="*/ 225 h 238"/>
                <a:gd name="T56" fmla="*/ 0 w 317"/>
                <a:gd name="T57" fmla="*/ 233 h 238"/>
                <a:gd name="T58" fmla="*/ 5 w 317"/>
                <a:gd name="T59" fmla="*/ 238 h 238"/>
                <a:gd name="T60" fmla="*/ 50 w 317"/>
                <a:gd name="T61" fmla="*/ 237 h 238"/>
                <a:gd name="T62" fmla="*/ 74 w 317"/>
                <a:gd name="T63" fmla="*/ 237 h 238"/>
                <a:gd name="T64" fmla="*/ 97 w 317"/>
                <a:gd name="T65" fmla="*/ 238 h 238"/>
                <a:gd name="T66" fmla="*/ 104 w 317"/>
                <a:gd name="T67" fmla="*/ 230 h 238"/>
                <a:gd name="T68" fmla="*/ 93 w 317"/>
                <a:gd name="T69" fmla="*/ 225 h 238"/>
                <a:gd name="T70" fmla="*/ 80 w 317"/>
                <a:gd name="T71" fmla="*/ 225 h 238"/>
                <a:gd name="T72" fmla="*/ 72 w 317"/>
                <a:gd name="T73" fmla="*/ 220 h 238"/>
                <a:gd name="T74" fmla="*/ 88 w 317"/>
                <a:gd name="T75" fmla="*/ 153 h 238"/>
                <a:gd name="T76" fmla="*/ 146 w 317"/>
                <a:gd name="T77" fmla="*/ 112 h 238"/>
                <a:gd name="T78" fmla="*/ 196 w 317"/>
                <a:gd name="T79" fmla="*/ 210 h 238"/>
                <a:gd name="T80" fmla="*/ 199 w 317"/>
                <a:gd name="T81" fmla="*/ 216 h 238"/>
                <a:gd name="T82" fmla="*/ 183 w 317"/>
                <a:gd name="T83" fmla="*/ 225 h 238"/>
                <a:gd name="T84" fmla="*/ 174 w 317"/>
                <a:gd name="T85" fmla="*/ 233 h 238"/>
                <a:gd name="T86" fmla="*/ 180 w 317"/>
                <a:gd name="T87" fmla="*/ 238 h 238"/>
                <a:gd name="T88" fmla="*/ 224 w 317"/>
                <a:gd name="T89" fmla="*/ 237 h 238"/>
                <a:gd name="T90" fmla="*/ 259 w 317"/>
                <a:gd name="T91" fmla="*/ 238 h 238"/>
                <a:gd name="T92" fmla="*/ 266 w 317"/>
                <a:gd name="T93" fmla="*/ 231 h 238"/>
                <a:gd name="T94" fmla="*/ 257 w 317"/>
                <a:gd name="T95" fmla="*/ 225 h 238"/>
                <a:gd name="T96" fmla="*/ 234 w 317"/>
                <a:gd name="T97" fmla="*/ 214 h 238"/>
                <a:gd name="T98" fmla="*/ 175 w 317"/>
                <a:gd name="T99" fmla="*/ 9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7" h="238">
                  <a:moveTo>
                    <a:pt x="175" y="98"/>
                  </a:moveTo>
                  <a:cubicBezTo>
                    <a:pt x="173" y="95"/>
                    <a:pt x="173" y="94"/>
                    <a:pt x="173" y="94"/>
                  </a:cubicBezTo>
                  <a:cubicBezTo>
                    <a:pt x="173" y="93"/>
                    <a:pt x="173" y="93"/>
                    <a:pt x="181" y="87"/>
                  </a:cubicBezTo>
                  <a:lnTo>
                    <a:pt x="216" y="62"/>
                  </a:lnTo>
                  <a:cubicBezTo>
                    <a:pt x="262" y="30"/>
                    <a:pt x="284" y="14"/>
                    <a:pt x="309" y="12"/>
                  </a:cubicBezTo>
                  <a:cubicBezTo>
                    <a:pt x="313" y="12"/>
                    <a:pt x="317" y="12"/>
                    <a:pt x="317" y="5"/>
                  </a:cubicBezTo>
                  <a:cubicBezTo>
                    <a:pt x="317" y="2"/>
                    <a:pt x="314" y="0"/>
                    <a:pt x="312" y="0"/>
                  </a:cubicBezTo>
                  <a:cubicBezTo>
                    <a:pt x="305" y="0"/>
                    <a:pt x="296" y="1"/>
                    <a:pt x="288" y="1"/>
                  </a:cubicBezTo>
                  <a:cubicBezTo>
                    <a:pt x="279" y="1"/>
                    <a:pt x="255" y="0"/>
                    <a:pt x="246" y="0"/>
                  </a:cubicBezTo>
                  <a:cubicBezTo>
                    <a:pt x="244" y="0"/>
                    <a:pt x="239" y="0"/>
                    <a:pt x="239" y="8"/>
                  </a:cubicBezTo>
                  <a:cubicBezTo>
                    <a:pt x="239" y="8"/>
                    <a:pt x="239" y="12"/>
                    <a:pt x="244" y="12"/>
                  </a:cubicBezTo>
                  <a:cubicBezTo>
                    <a:pt x="248" y="13"/>
                    <a:pt x="253" y="13"/>
                    <a:pt x="253" y="17"/>
                  </a:cubicBezTo>
                  <a:cubicBezTo>
                    <a:pt x="253" y="24"/>
                    <a:pt x="242" y="31"/>
                    <a:pt x="237" y="34"/>
                  </a:cubicBezTo>
                  <a:lnTo>
                    <a:pt x="92" y="137"/>
                  </a:lnTo>
                  <a:lnTo>
                    <a:pt x="119" y="27"/>
                  </a:lnTo>
                  <a:cubicBezTo>
                    <a:pt x="123" y="15"/>
                    <a:pt x="123" y="12"/>
                    <a:pt x="150" y="12"/>
                  </a:cubicBezTo>
                  <a:cubicBezTo>
                    <a:pt x="156" y="12"/>
                    <a:pt x="161" y="12"/>
                    <a:pt x="161" y="5"/>
                  </a:cubicBezTo>
                  <a:cubicBezTo>
                    <a:pt x="161" y="2"/>
                    <a:pt x="158" y="0"/>
                    <a:pt x="155" y="0"/>
                  </a:cubicBezTo>
                  <a:cubicBezTo>
                    <a:pt x="145" y="0"/>
                    <a:pt x="119" y="1"/>
                    <a:pt x="109" y="1"/>
                  </a:cubicBezTo>
                  <a:cubicBezTo>
                    <a:pt x="103" y="1"/>
                    <a:pt x="91" y="1"/>
                    <a:pt x="85" y="1"/>
                  </a:cubicBezTo>
                  <a:cubicBezTo>
                    <a:pt x="78" y="1"/>
                    <a:pt x="70" y="0"/>
                    <a:pt x="63" y="0"/>
                  </a:cubicBezTo>
                  <a:cubicBezTo>
                    <a:pt x="61" y="0"/>
                    <a:pt x="56" y="0"/>
                    <a:pt x="56" y="8"/>
                  </a:cubicBezTo>
                  <a:cubicBezTo>
                    <a:pt x="56" y="12"/>
                    <a:pt x="60" y="12"/>
                    <a:pt x="67" y="12"/>
                  </a:cubicBezTo>
                  <a:cubicBezTo>
                    <a:pt x="73" y="12"/>
                    <a:pt x="74" y="12"/>
                    <a:pt x="81" y="13"/>
                  </a:cubicBezTo>
                  <a:cubicBezTo>
                    <a:pt x="88" y="14"/>
                    <a:pt x="88" y="14"/>
                    <a:pt x="88" y="18"/>
                  </a:cubicBezTo>
                  <a:cubicBezTo>
                    <a:pt x="88" y="19"/>
                    <a:pt x="88" y="20"/>
                    <a:pt x="87" y="26"/>
                  </a:cubicBezTo>
                  <a:lnTo>
                    <a:pt x="41" y="211"/>
                  </a:lnTo>
                  <a:cubicBezTo>
                    <a:pt x="38" y="223"/>
                    <a:pt x="37" y="225"/>
                    <a:pt x="10" y="225"/>
                  </a:cubicBezTo>
                  <a:cubicBezTo>
                    <a:pt x="4" y="225"/>
                    <a:pt x="0" y="225"/>
                    <a:pt x="0" y="233"/>
                  </a:cubicBezTo>
                  <a:cubicBezTo>
                    <a:pt x="0" y="233"/>
                    <a:pt x="0" y="238"/>
                    <a:pt x="5" y="238"/>
                  </a:cubicBezTo>
                  <a:cubicBezTo>
                    <a:pt x="15" y="238"/>
                    <a:pt x="40" y="237"/>
                    <a:pt x="50" y="237"/>
                  </a:cubicBezTo>
                  <a:cubicBezTo>
                    <a:pt x="56" y="237"/>
                    <a:pt x="69" y="237"/>
                    <a:pt x="74" y="237"/>
                  </a:cubicBezTo>
                  <a:cubicBezTo>
                    <a:pt x="81" y="237"/>
                    <a:pt x="90" y="238"/>
                    <a:pt x="97" y="238"/>
                  </a:cubicBezTo>
                  <a:cubicBezTo>
                    <a:pt x="99" y="238"/>
                    <a:pt x="104" y="238"/>
                    <a:pt x="104" y="230"/>
                  </a:cubicBezTo>
                  <a:cubicBezTo>
                    <a:pt x="104" y="225"/>
                    <a:pt x="100" y="225"/>
                    <a:pt x="93" y="225"/>
                  </a:cubicBezTo>
                  <a:cubicBezTo>
                    <a:pt x="93" y="225"/>
                    <a:pt x="86" y="225"/>
                    <a:pt x="80" y="225"/>
                  </a:cubicBezTo>
                  <a:cubicBezTo>
                    <a:pt x="72" y="224"/>
                    <a:pt x="72" y="223"/>
                    <a:pt x="72" y="220"/>
                  </a:cubicBezTo>
                  <a:cubicBezTo>
                    <a:pt x="72" y="217"/>
                    <a:pt x="75" y="204"/>
                    <a:pt x="88" y="153"/>
                  </a:cubicBezTo>
                  <a:lnTo>
                    <a:pt x="146" y="112"/>
                  </a:lnTo>
                  <a:lnTo>
                    <a:pt x="196" y="210"/>
                  </a:lnTo>
                  <a:cubicBezTo>
                    <a:pt x="199" y="214"/>
                    <a:pt x="199" y="215"/>
                    <a:pt x="199" y="216"/>
                  </a:cubicBezTo>
                  <a:cubicBezTo>
                    <a:pt x="199" y="224"/>
                    <a:pt x="189" y="225"/>
                    <a:pt x="183" y="225"/>
                  </a:cubicBezTo>
                  <a:cubicBezTo>
                    <a:pt x="179" y="225"/>
                    <a:pt x="174" y="225"/>
                    <a:pt x="174" y="233"/>
                  </a:cubicBezTo>
                  <a:cubicBezTo>
                    <a:pt x="174" y="233"/>
                    <a:pt x="174" y="238"/>
                    <a:pt x="180" y="238"/>
                  </a:cubicBezTo>
                  <a:cubicBezTo>
                    <a:pt x="190" y="238"/>
                    <a:pt x="215" y="237"/>
                    <a:pt x="224" y="237"/>
                  </a:cubicBezTo>
                  <a:cubicBezTo>
                    <a:pt x="235" y="237"/>
                    <a:pt x="249" y="238"/>
                    <a:pt x="259" y="238"/>
                  </a:cubicBezTo>
                  <a:cubicBezTo>
                    <a:pt x="263" y="238"/>
                    <a:pt x="266" y="236"/>
                    <a:pt x="266" y="231"/>
                  </a:cubicBezTo>
                  <a:cubicBezTo>
                    <a:pt x="266" y="225"/>
                    <a:pt x="261" y="225"/>
                    <a:pt x="257" y="225"/>
                  </a:cubicBezTo>
                  <a:cubicBezTo>
                    <a:pt x="251" y="225"/>
                    <a:pt x="240" y="225"/>
                    <a:pt x="234" y="214"/>
                  </a:cubicBezTo>
                  <a:lnTo>
                    <a:pt x="175" y="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7" name="Freeform 117">
              <a:extLst>
                <a:ext uri="{FF2B5EF4-FFF2-40B4-BE49-F238E27FC236}">
                  <a16:creationId xmlns:a16="http://schemas.microsoft.com/office/drawing/2014/main" id="{4D5BCD3F-34F6-40A0-B8F1-04564FC6E713}"/>
                </a:ext>
              </a:extLst>
            </p:cNvPr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7002463" y="1139825"/>
              <a:ext cx="249237" cy="361950"/>
            </a:xfrm>
            <a:custGeom>
              <a:avLst/>
              <a:gdLst>
                <a:gd name="T0" fmla="*/ 456 w 498"/>
                <a:gd name="T1" fmla="*/ 458 h 699"/>
                <a:gd name="T2" fmla="*/ 249 w 498"/>
                <a:gd name="T3" fmla="*/ 657 h 699"/>
                <a:gd name="T4" fmla="*/ 42 w 498"/>
                <a:gd name="T5" fmla="*/ 458 h 699"/>
                <a:gd name="T6" fmla="*/ 42 w 498"/>
                <a:gd name="T7" fmla="*/ 28 h 699"/>
                <a:gd name="T8" fmla="*/ 21 w 498"/>
                <a:gd name="T9" fmla="*/ 0 h 699"/>
                <a:gd name="T10" fmla="*/ 0 w 498"/>
                <a:gd name="T11" fmla="*/ 28 h 699"/>
                <a:gd name="T12" fmla="*/ 0 w 498"/>
                <a:gd name="T13" fmla="*/ 461 h 699"/>
                <a:gd name="T14" fmla="*/ 249 w 498"/>
                <a:gd name="T15" fmla="*/ 699 h 699"/>
                <a:gd name="T16" fmla="*/ 498 w 498"/>
                <a:gd name="T17" fmla="*/ 461 h 699"/>
                <a:gd name="T18" fmla="*/ 498 w 498"/>
                <a:gd name="T19" fmla="*/ 28 h 699"/>
                <a:gd name="T20" fmla="*/ 477 w 498"/>
                <a:gd name="T21" fmla="*/ 0 h 699"/>
                <a:gd name="T22" fmla="*/ 456 w 498"/>
                <a:gd name="T23" fmla="*/ 28 h 699"/>
                <a:gd name="T24" fmla="*/ 456 w 498"/>
                <a:gd name="T25" fmla="*/ 458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98" h="699">
                  <a:moveTo>
                    <a:pt x="456" y="458"/>
                  </a:moveTo>
                  <a:cubicBezTo>
                    <a:pt x="456" y="572"/>
                    <a:pt x="360" y="657"/>
                    <a:pt x="249" y="657"/>
                  </a:cubicBezTo>
                  <a:cubicBezTo>
                    <a:pt x="138" y="657"/>
                    <a:pt x="42" y="572"/>
                    <a:pt x="42" y="458"/>
                  </a:cubicBezTo>
                  <a:lnTo>
                    <a:pt x="42" y="28"/>
                  </a:lnTo>
                  <a:cubicBezTo>
                    <a:pt x="42" y="21"/>
                    <a:pt x="42" y="0"/>
                    <a:pt x="21" y="0"/>
                  </a:cubicBezTo>
                  <a:cubicBezTo>
                    <a:pt x="0" y="0"/>
                    <a:pt x="0" y="21"/>
                    <a:pt x="0" y="28"/>
                  </a:cubicBezTo>
                  <a:lnTo>
                    <a:pt x="0" y="461"/>
                  </a:lnTo>
                  <a:cubicBezTo>
                    <a:pt x="0" y="589"/>
                    <a:pt x="109" y="699"/>
                    <a:pt x="249" y="699"/>
                  </a:cubicBezTo>
                  <a:cubicBezTo>
                    <a:pt x="389" y="699"/>
                    <a:pt x="498" y="589"/>
                    <a:pt x="498" y="461"/>
                  </a:cubicBezTo>
                  <a:lnTo>
                    <a:pt x="498" y="28"/>
                  </a:lnTo>
                  <a:cubicBezTo>
                    <a:pt x="498" y="21"/>
                    <a:pt x="498" y="0"/>
                    <a:pt x="477" y="0"/>
                  </a:cubicBezTo>
                  <a:cubicBezTo>
                    <a:pt x="456" y="0"/>
                    <a:pt x="456" y="21"/>
                    <a:pt x="456" y="28"/>
                  </a:cubicBezTo>
                  <a:lnTo>
                    <a:pt x="456" y="45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528" name="Freeform 118">
              <a:extLst>
                <a:ext uri="{FF2B5EF4-FFF2-40B4-BE49-F238E27FC236}">
                  <a16:creationId xmlns:a16="http://schemas.microsoft.com/office/drawing/2014/main" id="{5E218AE4-1E40-41CC-BA74-474084F4FADF}"/>
                </a:ext>
              </a:extLst>
            </p:cNvPr>
            <p:cNvSpPr>
              <a:spLocks/>
            </p:cNvSpPr>
            <p:nvPr>
              <p:custDataLst>
                <p:tags r:id="rId91"/>
              </p:custDataLst>
            </p:nvPr>
          </p:nvSpPr>
          <p:spPr bwMode="auto">
            <a:xfrm>
              <a:off x="6958013" y="1570038"/>
              <a:ext cx="85725" cy="127000"/>
            </a:xfrm>
            <a:custGeom>
              <a:avLst/>
              <a:gdLst>
                <a:gd name="T0" fmla="*/ 83 w 171"/>
                <a:gd name="T1" fmla="*/ 11 h 246"/>
                <a:gd name="T2" fmla="*/ 84 w 171"/>
                <a:gd name="T3" fmla="*/ 5 h 246"/>
                <a:gd name="T4" fmla="*/ 79 w 171"/>
                <a:gd name="T5" fmla="*/ 0 h 246"/>
                <a:gd name="T6" fmla="*/ 34 w 171"/>
                <a:gd name="T7" fmla="*/ 4 h 246"/>
                <a:gd name="T8" fmla="*/ 26 w 171"/>
                <a:gd name="T9" fmla="*/ 12 h 246"/>
                <a:gd name="T10" fmla="*/ 35 w 171"/>
                <a:gd name="T11" fmla="*/ 17 h 246"/>
                <a:gd name="T12" fmla="*/ 52 w 171"/>
                <a:gd name="T13" fmla="*/ 22 h 246"/>
                <a:gd name="T14" fmla="*/ 51 w 171"/>
                <a:gd name="T15" fmla="*/ 29 h 246"/>
                <a:gd name="T16" fmla="*/ 2 w 171"/>
                <a:gd name="T17" fmla="*/ 227 h 246"/>
                <a:gd name="T18" fmla="*/ 0 w 171"/>
                <a:gd name="T19" fmla="*/ 235 h 246"/>
                <a:gd name="T20" fmla="*/ 12 w 171"/>
                <a:gd name="T21" fmla="*/ 246 h 246"/>
                <a:gd name="T22" fmla="*/ 28 w 171"/>
                <a:gd name="T23" fmla="*/ 231 h 246"/>
                <a:gd name="T24" fmla="*/ 45 w 171"/>
                <a:gd name="T25" fmla="*/ 163 h 246"/>
                <a:gd name="T26" fmla="*/ 89 w 171"/>
                <a:gd name="T27" fmla="*/ 192 h 246"/>
                <a:gd name="T28" fmla="*/ 89 w 171"/>
                <a:gd name="T29" fmla="*/ 199 h 246"/>
                <a:gd name="T30" fmla="*/ 87 w 171"/>
                <a:gd name="T31" fmla="*/ 210 h 246"/>
                <a:gd name="T32" fmla="*/ 124 w 171"/>
                <a:gd name="T33" fmla="*/ 246 h 246"/>
                <a:gd name="T34" fmla="*/ 169 w 171"/>
                <a:gd name="T35" fmla="*/ 192 h 246"/>
                <a:gd name="T36" fmla="*/ 163 w 171"/>
                <a:gd name="T37" fmla="*/ 188 h 246"/>
                <a:gd name="T38" fmla="*/ 156 w 171"/>
                <a:gd name="T39" fmla="*/ 196 h 246"/>
                <a:gd name="T40" fmla="*/ 125 w 171"/>
                <a:gd name="T41" fmla="*/ 236 h 246"/>
                <a:gd name="T42" fmla="*/ 113 w 171"/>
                <a:gd name="T43" fmla="*/ 218 h 246"/>
                <a:gd name="T44" fmla="*/ 115 w 171"/>
                <a:gd name="T45" fmla="*/ 202 h 246"/>
                <a:gd name="T46" fmla="*/ 117 w 171"/>
                <a:gd name="T47" fmla="*/ 191 h 246"/>
                <a:gd name="T48" fmla="*/ 61 w 171"/>
                <a:gd name="T49" fmla="*/ 154 h 246"/>
                <a:gd name="T50" fmla="*/ 89 w 171"/>
                <a:gd name="T51" fmla="*/ 131 h 246"/>
                <a:gd name="T52" fmla="*/ 144 w 171"/>
                <a:gd name="T53" fmla="*/ 98 h 246"/>
                <a:gd name="T54" fmla="*/ 156 w 171"/>
                <a:gd name="T55" fmla="*/ 103 h 246"/>
                <a:gd name="T56" fmla="*/ 138 w 171"/>
                <a:gd name="T57" fmla="*/ 122 h 246"/>
                <a:gd name="T58" fmla="*/ 152 w 171"/>
                <a:gd name="T59" fmla="*/ 135 h 246"/>
                <a:gd name="T60" fmla="*/ 171 w 171"/>
                <a:gd name="T61" fmla="*/ 113 h 246"/>
                <a:gd name="T62" fmla="*/ 145 w 171"/>
                <a:gd name="T63" fmla="*/ 88 h 246"/>
                <a:gd name="T64" fmla="*/ 89 w 171"/>
                <a:gd name="T65" fmla="*/ 119 h 246"/>
                <a:gd name="T66" fmla="*/ 48 w 171"/>
                <a:gd name="T67" fmla="*/ 150 h 246"/>
                <a:gd name="T68" fmla="*/ 83 w 171"/>
                <a:gd name="T69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6">
                  <a:moveTo>
                    <a:pt x="83" y="11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4"/>
                  </a:cubicBezTo>
                  <a:cubicBezTo>
                    <a:pt x="31" y="4"/>
                    <a:pt x="26" y="4"/>
                    <a:pt x="26" y="12"/>
                  </a:cubicBezTo>
                  <a:cubicBezTo>
                    <a:pt x="26" y="17"/>
                    <a:pt x="31" y="17"/>
                    <a:pt x="35" y="17"/>
                  </a:cubicBezTo>
                  <a:cubicBezTo>
                    <a:pt x="52" y="17"/>
                    <a:pt x="52" y="19"/>
                    <a:pt x="52" y="22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5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21" y="246"/>
                    <a:pt x="26" y="239"/>
                    <a:pt x="28" y="231"/>
                  </a:cubicBezTo>
                  <a:cubicBezTo>
                    <a:pt x="28" y="230"/>
                    <a:pt x="43" y="168"/>
                    <a:pt x="45" y="163"/>
                  </a:cubicBezTo>
                  <a:cubicBezTo>
                    <a:pt x="70" y="166"/>
                    <a:pt x="89" y="174"/>
                    <a:pt x="89" y="192"/>
                  </a:cubicBezTo>
                  <a:cubicBezTo>
                    <a:pt x="89" y="194"/>
                    <a:pt x="89" y="195"/>
                    <a:pt x="89" y="199"/>
                  </a:cubicBezTo>
                  <a:cubicBezTo>
                    <a:pt x="87" y="204"/>
                    <a:pt x="87" y="206"/>
                    <a:pt x="87" y="210"/>
                  </a:cubicBezTo>
                  <a:cubicBezTo>
                    <a:pt x="87" y="235"/>
                    <a:pt x="108" y="246"/>
                    <a:pt x="124" y="246"/>
                  </a:cubicBezTo>
                  <a:cubicBezTo>
                    <a:pt x="158" y="246"/>
                    <a:pt x="169" y="193"/>
                    <a:pt x="169" y="192"/>
                  </a:cubicBezTo>
                  <a:cubicBezTo>
                    <a:pt x="169" y="188"/>
                    <a:pt x="164" y="188"/>
                    <a:pt x="163" y="188"/>
                  </a:cubicBezTo>
                  <a:cubicBezTo>
                    <a:pt x="158" y="188"/>
                    <a:pt x="158" y="190"/>
                    <a:pt x="156" y="196"/>
                  </a:cubicBezTo>
                  <a:cubicBezTo>
                    <a:pt x="152" y="211"/>
                    <a:pt x="142" y="236"/>
                    <a:pt x="125" y="236"/>
                  </a:cubicBezTo>
                  <a:cubicBezTo>
                    <a:pt x="116" y="236"/>
                    <a:pt x="113" y="227"/>
                    <a:pt x="113" y="218"/>
                  </a:cubicBezTo>
                  <a:cubicBezTo>
                    <a:pt x="113" y="212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7"/>
                    <a:pt x="89" y="131"/>
                  </a:cubicBezTo>
                  <a:cubicBezTo>
                    <a:pt x="107" y="115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3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30"/>
                    <a:pt x="143" y="135"/>
                    <a:pt x="152" y="135"/>
                  </a:cubicBezTo>
                  <a:cubicBezTo>
                    <a:pt x="161" y="135"/>
                    <a:pt x="171" y="127"/>
                    <a:pt x="171" y="113"/>
                  </a:cubicBezTo>
                  <a:cubicBezTo>
                    <a:pt x="171" y="101"/>
                    <a:pt x="163" y="88"/>
                    <a:pt x="145" y="88"/>
                  </a:cubicBezTo>
                  <a:cubicBezTo>
                    <a:pt x="125" y="88"/>
                    <a:pt x="107" y="103"/>
                    <a:pt x="89" y="119"/>
                  </a:cubicBezTo>
                  <a:cubicBezTo>
                    <a:pt x="74" y="133"/>
                    <a:pt x="63" y="144"/>
                    <a:pt x="48" y="150"/>
                  </a:cubicBezTo>
                  <a:lnTo>
                    <a:pt x="83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9" name="Freeform 119">
              <a:extLst>
                <a:ext uri="{FF2B5EF4-FFF2-40B4-BE49-F238E27FC236}">
                  <a16:creationId xmlns:a16="http://schemas.microsoft.com/office/drawing/2014/main" id="{EE8572F7-0EB3-469B-B69C-F14A294BA931}"/>
                </a:ext>
              </a:extLst>
            </p:cNvPr>
            <p:cNvSpPr>
              <a:spLocks noEditPoints="1"/>
            </p:cNvSpPr>
            <p:nvPr>
              <p:custDataLst>
                <p:tags r:id="rId92"/>
              </p:custDataLst>
            </p:nvPr>
          </p:nvSpPr>
          <p:spPr bwMode="auto">
            <a:xfrm>
              <a:off x="7067550" y="1625600"/>
              <a:ext cx="130175" cy="49213"/>
            </a:xfrm>
            <a:custGeom>
              <a:avLst/>
              <a:gdLst>
                <a:gd name="T0" fmla="*/ 244 w 257"/>
                <a:gd name="T1" fmla="*/ 17 h 94"/>
                <a:gd name="T2" fmla="*/ 257 w 257"/>
                <a:gd name="T3" fmla="*/ 8 h 94"/>
                <a:gd name="T4" fmla="*/ 244 w 257"/>
                <a:gd name="T5" fmla="*/ 0 h 94"/>
                <a:gd name="T6" fmla="*/ 13 w 257"/>
                <a:gd name="T7" fmla="*/ 0 h 94"/>
                <a:gd name="T8" fmla="*/ 0 w 257"/>
                <a:gd name="T9" fmla="*/ 8 h 94"/>
                <a:gd name="T10" fmla="*/ 14 w 257"/>
                <a:gd name="T11" fmla="*/ 17 h 94"/>
                <a:gd name="T12" fmla="*/ 244 w 257"/>
                <a:gd name="T13" fmla="*/ 17 h 94"/>
                <a:gd name="T14" fmla="*/ 244 w 257"/>
                <a:gd name="T15" fmla="*/ 94 h 94"/>
                <a:gd name="T16" fmla="*/ 257 w 257"/>
                <a:gd name="T17" fmla="*/ 85 h 94"/>
                <a:gd name="T18" fmla="*/ 244 w 257"/>
                <a:gd name="T19" fmla="*/ 77 h 94"/>
                <a:gd name="T20" fmla="*/ 14 w 257"/>
                <a:gd name="T21" fmla="*/ 77 h 94"/>
                <a:gd name="T22" fmla="*/ 0 w 257"/>
                <a:gd name="T23" fmla="*/ 85 h 94"/>
                <a:gd name="T24" fmla="*/ 13 w 257"/>
                <a:gd name="T25" fmla="*/ 94 h 94"/>
                <a:gd name="T26" fmla="*/ 244 w 257"/>
                <a:gd name="T2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94">
                  <a:moveTo>
                    <a:pt x="244" y="17"/>
                  </a:moveTo>
                  <a:cubicBezTo>
                    <a:pt x="249" y="17"/>
                    <a:pt x="257" y="17"/>
                    <a:pt x="257" y="8"/>
                  </a:cubicBezTo>
                  <a:cubicBezTo>
                    <a:pt x="257" y="0"/>
                    <a:pt x="249" y="0"/>
                    <a:pt x="244" y="0"/>
                  </a:cubicBezTo>
                  <a:lnTo>
                    <a:pt x="13" y="0"/>
                  </a:lnTo>
                  <a:cubicBezTo>
                    <a:pt x="9" y="0"/>
                    <a:pt x="0" y="0"/>
                    <a:pt x="0" y="8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44" y="17"/>
                  </a:lnTo>
                  <a:close/>
                  <a:moveTo>
                    <a:pt x="244" y="94"/>
                  </a:moveTo>
                  <a:cubicBezTo>
                    <a:pt x="249" y="94"/>
                    <a:pt x="257" y="94"/>
                    <a:pt x="257" y="85"/>
                  </a:cubicBezTo>
                  <a:cubicBezTo>
                    <a:pt x="257" y="77"/>
                    <a:pt x="249" y="77"/>
                    <a:pt x="244" y="77"/>
                  </a:cubicBezTo>
                  <a:lnTo>
                    <a:pt x="14" y="77"/>
                  </a:lnTo>
                  <a:cubicBezTo>
                    <a:pt x="8" y="77"/>
                    <a:pt x="0" y="77"/>
                    <a:pt x="0" y="85"/>
                  </a:cubicBezTo>
                  <a:cubicBezTo>
                    <a:pt x="0" y="94"/>
                    <a:pt x="9" y="94"/>
                    <a:pt x="13" y="94"/>
                  </a:cubicBezTo>
                  <a:lnTo>
                    <a:pt x="244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0" name="Freeform 120">
              <a:extLst>
                <a:ext uri="{FF2B5EF4-FFF2-40B4-BE49-F238E27FC236}">
                  <a16:creationId xmlns:a16="http://schemas.microsoft.com/office/drawing/2014/main" id="{5FBDF4A1-8AAF-4AEB-876E-D17DADD6DAF3}"/>
                </a:ext>
              </a:extLst>
            </p:cNvPr>
            <p:cNvSpPr>
              <a:spLocks/>
            </p:cNvSpPr>
            <p:nvPr>
              <p:custDataLst>
                <p:tags r:id="rId93"/>
              </p:custDataLst>
            </p:nvPr>
          </p:nvSpPr>
          <p:spPr bwMode="auto">
            <a:xfrm>
              <a:off x="7229475" y="1574800"/>
              <a:ext cx="63500" cy="120650"/>
            </a:xfrm>
            <a:custGeom>
              <a:avLst/>
              <a:gdLst>
                <a:gd name="T0" fmla="*/ 79 w 127"/>
                <a:gd name="T1" fmla="*/ 9 h 231"/>
                <a:gd name="T2" fmla="*/ 68 w 127"/>
                <a:gd name="T3" fmla="*/ 0 h 231"/>
                <a:gd name="T4" fmla="*/ 0 w 127"/>
                <a:gd name="T5" fmla="*/ 22 h 231"/>
                <a:gd name="T6" fmla="*/ 0 w 127"/>
                <a:gd name="T7" fmla="*/ 35 h 231"/>
                <a:gd name="T8" fmla="*/ 50 w 127"/>
                <a:gd name="T9" fmla="*/ 25 h 231"/>
                <a:gd name="T10" fmla="*/ 50 w 127"/>
                <a:gd name="T11" fmla="*/ 203 h 231"/>
                <a:gd name="T12" fmla="*/ 15 w 127"/>
                <a:gd name="T13" fmla="*/ 219 h 231"/>
                <a:gd name="T14" fmla="*/ 2 w 127"/>
                <a:gd name="T15" fmla="*/ 219 h 231"/>
                <a:gd name="T16" fmla="*/ 2 w 127"/>
                <a:gd name="T17" fmla="*/ 231 h 231"/>
                <a:gd name="T18" fmla="*/ 64 w 127"/>
                <a:gd name="T19" fmla="*/ 230 h 231"/>
                <a:gd name="T20" fmla="*/ 127 w 127"/>
                <a:gd name="T21" fmla="*/ 231 h 231"/>
                <a:gd name="T22" fmla="*/ 127 w 127"/>
                <a:gd name="T23" fmla="*/ 219 h 231"/>
                <a:gd name="T24" fmla="*/ 113 w 127"/>
                <a:gd name="T25" fmla="*/ 219 h 231"/>
                <a:gd name="T26" fmla="*/ 79 w 127"/>
                <a:gd name="T27" fmla="*/ 203 h 231"/>
                <a:gd name="T28" fmla="*/ 79 w 127"/>
                <a:gd name="T29" fmla="*/ 9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1">
                  <a:moveTo>
                    <a:pt x="79" y="9"/>
                  </a:moveTo>
                  <a:cubicBezTo>
                    <a:pt x="79" y="0"/>
                    <a:pt x="78" y="0"/>
                    <a:pt x="68" y="0"/>
                  </a:cubicBezTo>
                  <a:cubicBezTo>
                    <a:pt x="46" y="22"/>
                    <a:pt x="14" y="22"/>
                    <a:pt x="0" y="22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0" y="25"/>
                  </a:cubicBezTo>
                  <a:lnTo>
                    <a:pt x="50" y="203"/>
                  </a:lnTo>
                  <a:cubicBezTo>
                    <a:pt x="50" y="214"/>
                    <a:pt x="50" y="219"/>
                    <a:pt x="15" y="219"/>
                  </a:cubicBezTo>
                  <a:lnTo>
                    <a:pt x="2" y="219"/>
                  </a:lnTo>
                  <a:lnTo>
                    <a:pt x="2" y="231"/>
                  </a:lnTo>
                  <a:cubicBezTo>
                    <a:pt x="9" y="231"/>
                    <a:pt x="51" y="230"/>
                    <a:pt x="64" y="230"/>
                  </a:cubicBezTo>
                  <a:cubicBezTo>
                    <a:pt x="75" y="230"/>
                    <a:pt x="119" y="231"/>
                    <a:pt x="127" y="231"/>
                  </a:cubicBezTo>
                  <a:lnTo>
                    <a:pt x="127" y="219"/>
                  </a:lnTo>
                  <a:lnTo>
                    <a:pt x="113" y="219"/>
                  </a:lnTo>
                  <a:cubicBezTo>
                    <a:pt x="79" y="219"/>
                    <a:pt x="79" y="214"/>
                    <a:pt x="79" y="203"/>
                  </a:cubicBezTo>
                  <a:lnTo>
                    <a:pt x="79" y="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1" name="Freeform 121">
              <a:extLst>
                <a:ext uri="{FF2B5EF4-FFF2-40B4-BE49-F238E27FC236}">
                  <a16:creationId xmlns:a16="http://schemas.microsoft.com/office/drawing/2014/main" id="{F5B0F83C-1C66-42A5-905A-A08E67E6028F}"/>
                </a:ext>
              </a:extLst>
            </p:cNvPr>
            <p:cNvSpPr>
              <a:spLocks noEditPoints="1"/>
            </p:cNvSpPr>
            <p:nvPr>
              <p:custDataLst>
                <p:tags r:id="rId94"/>
              </p:custDataLst>
            </p:nvPr>
          </p:nvSpPr>
          <p:spPr bwMode="auto">
            <a:xfrm>
              <a:off x="7361238" y="1208088"/>
              <a:ext cx="192087" cy="176213"/>
            </a:xfrm>
            <a:custGeom>
              <a:avLst/>
              <a:gdLst>
                <a:gd name="T0" fmla="*/ 60 w 381"/>
                <a:gd name="T1" fmla="*/ 302 h 341"/>
                <a:gd name="T2" fmla="*/ 14 w 381"/>
                <a:gd name="T3" fmla="*/ 325 h 341"/>
                <a:gd name="T4" fmla="*/ 0 w 381"/>
                <a:gd name="T5" fmla="*/ 335 h 341"/>
                <a:gd name="T6" fmla="*/ 14 w 381"/>
                <a:gd name="T7" fmla="*/ 341 h 341"/>
                <a:gd name="T8" fmla="*/ 179 w 381"/>
                <a:gd name="T9" fmla="*/ 341 h 341"/>
                <a:gd name="T10" fmla="*/ 381 w 381"/>
                <a:gd name="T11" fmla="*/ 126 h 341"/>
                <a:gd name="T12" fmla="*/ 264 w 381"/>
                <a:gd name="T13" fmla="*/ 0 h 341"/>
                <a:gd name="T14" fmla="*/ 96 w 381"/>
                <a:gd name="T15" fmla="*/ 0 h 341"/>
                <a:gd name="T16" fmla="*/ 81 w 381"/>
                <a:gd name="T17" fmla="*/ 10 h 341"/>
                <a:gd name="T18" fmla="*/ 96 w 381"/>
                <a:gd name="T19" fmla="*/ 16 h 341"/>
                <a:gd name="T20" fmla="*/ 117 w 381"/>
                <a:gd name="T21" fmla="*/ 17 h 341"/>
                <a:gd name="T22" fmla="*/ 128 w 381"/>
                <a:gd name="T23" fmla="*/ 25 h 341"/>
                <a:gd name="T24" fmla="*/ 126 w 381"/>
                <a:gd name="T25" fmla="*/ 34 h 341"/>
                <a:gd name="T26" fmla="*/ 60 w 381"/>
                <a:gd name="T27" fmla="*/ 302 h 341"/>
                <a:gd name="T28" fmla="*/ 167 w 381"/>
                <a:gd name="T29" fmla="*/ 35 h 341"/>
                <a:gd name="T30" fmla="*/ 194 w 381"/>
                <a:gd name="T31" fmla="*/ 16 h 341"/>
                <a:gd name="T32" fmla="*/ 248 w 381"/>
                <a:gd name="T33" fmla="*/ 16 h 341"/>
                <a:gd name="T34" fmla="*/ 338 w 381"/>
                <a:gd name="T35" fmla="*/ 108 h 341"/>
                <a:gd name="T36" fmla="*/ 285 w 381"/>
                <a:gd name="T37" fmla="*/ 269 h 341"/>
                <a:gd name="T38" fmla="*/ 170 w 381"/>
                <a:gd name="T39" fmla="*/ 325 h 341"/>
                <a:gd name="T40" fmla="*/ 114 w 381"/>
                <a:gd name="T41" fmla="*/ 325 h 341"/>
                <a:gd name="T42" fmla="*/ 103 w 381"/>
                <a:gd name="T43" fmla="*/ 325 h 341"/>
                <a:gd name="T44" fmla="*/ 96 w 381"/>
                <a:gd name="T45" fmla="*/ 320 h 341"/>
                <a:gd name="T46" fmla="*/ 99 w 381"/>
                <a:gd name="T47" fmla="*/ 308 h 341"/>
                <a:gd name="T48" fmla="*/ 167 w 381"/>
                <a:gd name="T49" fmla="*/ 35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81" h="341">
                  <a:moveTo>
                    <a:pt x="60" y="302"/>
                  </a:moveTo>
                  <a:cubicBezTo>
                    <a:pt x="55" y="321"/>
                    <a:pt x="54" y="325"/>
                    <a:pt x="14" y="325"/>
                  </a:cubicBezTo>
                  <a:cubicBezTo>
                    <a:pt x="6" y="325"/>
                    <a:pt x="0" y="325"/>
                    <a:pt x="0" y="335"/>
                  </a:cubicBezTo>
                  <a:cubicBezTo>
                    <a:pt x="0" y="341"/>
                    <a:pt x="5" y="341"/>
                    <a:pt x="14" y="341"/>
                  </a:cubicBezTo>
                  <a:lnTo>
                    <a:pt x="179" y="341"/>
                  </a:lnTo>
                  <a:cubicBezTo>
                    <a:pt x="283" y="341"/>
                    <a:pt x="381" y="236"/>
                    <a:pt x="381" y="126"/>
                  </a:cubicBezTo>
                  <a:cubicBezTo>
                    <a:pt x="381" y="56"/>
                    <a:pt x="339" y="0"/>
                    <a:pt x="264" y="0"/>
                  </a:cubicBezTo>
                  <a:lnTo>
                    <a:pt x="96" y="0"/>
                  </a:lnTo>
                  <a:cubicBezTo>
                    <a:pt x="87" y="0"/>
                    <a:pt x="81" y="0"/>
                    <a:pt x="81" y="10"/>
                  </a:cubicBezTo>
                  <a:cubicBezTo>
                    <a:pt x="81" y="16"/>
                    <a:pt x="86" y="16"/>
                    <a:pt x="96" y="16"/>
                  </a:cubicBezTo>
                  <a:cubicBezTo>
                    <a:pt x="102" y="16"/>
                    <a:pt x="111" y="16"/>
                    <a:pt x="117" y="17"/>
                  </a:cubicBezTo>
                  <a:cubicBezTo>
                    <a:pt x="125" y="18"/>
                    <a:pt x="128" y="19"/>
                    <a:pt x="128" y="25"/>
                  </a:cubicBezTo>
                  <a:cubicBezTo>
                    <a:pt x="128" y="27"/>
                    <a:pt x="128" y="28"/>
                    <a:pt x="126" y="34"/>
                  </a:cubicBezTo>
                  <a:lnTo>
                    <a:pt x="60" y="302"/>
                  </a:lnTo>
                  <a:close/>
                  <a:moveTo>
                    <a:pt x="167" y="35"/>
                  </a:moveTo>
                  <a:cubicBezTo>
                    <a:pt x="172" y="17"/>
                    <a:pt x="173" y="16"/>
                    <a:pt x="194" y="16"/>
                  </a:cubicBezTo>
                  <a:lnTo>
                    <a:pt x="248" y="16"/>
                  </a:lnTo>
                  <a:cubicBezTo>
                    <a:pt x="296" y="16"/>
                    <a:pt x="338" y="42"/>
                    <a:pt x="338" y="108"/>
                  </a:cubicBezTo>
                  <a:cubicBezTo>
                    <a:pt x="338" y="132"/>
                    <a:pt x="328" y="214"/>
                    <a:pt x="285" y="269"/>
                  </a:cubicBezTo>
                  <a:cubicBezTo>
                    <a:pt x="271" y="288"/>
                    <a:pt x="232" y="325"/>
                    <a:pt x="170" y="325"/>
                  </a:cubicBezTo>
                  <a:lnTo>
                    <a:pt x="114" y="325"/>
                  </a:lnTo>
                  <a:cubicBezTo>
                    <a:pt x="107" y="325"/>
                    <a:pt x="106" y="325"/>
                    <a:pt x="103" y="325"/>
                  </a:cubicBezTo>
                  <a:cubicBezTo>
                    <a:pt x="98" y="324"/>
                    <a:pt x="96" y="324"/>
                    <a:pt x="96" y="320"/>
                  </a:cubicBezTo>
                  <a:cubicBezTo>
                    <a:pt x="96" y="318"/>
                    <a:pt x="96" y="317"/>
                    <a:pt x="99" y="308"/>
                  </a:cubicBezTo>
                  <a:lnTo>
                    <a:pt x="167" y="3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2" name="Freeform 122">
              <a:extLst>
                <a:ext uri="{FF2B5EF4-FFF2-40B4-BE49-F238E27FC236}">
                  <a16:creationId xmlns:a16="http://schemas.microsoft.com/office/drawing/2014/main" id="{E3EBA812-54C9-4B53-BE01-CD0D3666FC50}"/>
                </a:ext>
              </a:extLst>
            </p:cNvPr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7578725" y="1154113"/>
              <a:ext cx="85725" cy="127000"/>
            </a:xfrm>
            <a:custGeom>
              <a:avLst/>
              <a:gdLst>
                <a:gd name="T0" fmla="*/ 83 w 171"/>
                <a:gd name="T1" fmla="*/ 11 h 246"/>
                <a:gd name="T2" fmla="*/ 84 w 171"/>
                <a:gd name="T3" fmla="*/ 5 h 246"/>
                <a:gd name="T4" fmla="*/ 78 w 171"/>
                <a:gd name="T5" fmla="*/ 0 h 246"/>
                <a:gd name="T6" fmla="*/ 34 w 171"/>
                <a:gd name="T7" fmla="*/ 4 h 246"/>
                <a:gd name="T8" fmla="*/ 26 w 171"/>
                <a:gd name="T9" fmla="*/ 12 h 246"/>
                <a:gd name="T10" fmla="*/ 35 w 171"/>
                <a:gd name="T11" fmla="*/ 16 h 246"/>
                <a:gd name="T12" fmla="*/ 52 w 171"/>
                <a:gd name="T13" fmla="*/ 22 h 246"/>
                <a:gd name="T14" fmla="*/ 51 w 171"/>
                <a:gd name="T15" fmla="*/ 29 h 246"/>
                <a:gd name="T16" fmla="*/ 1 w 171"/>
                <a:gd name="T17" fmla="*/ 227 h 246"/>
                <a:gd name="T18" fmla="*/ 0 w 171"/>
                <a:gd name="T19" fmla="*/ 234 h 246"/>
                <a:gd name="T20" fmla="*/ 12 w 171"/>
                <a:gd name="T21" fmla="*/ 246 h 246"/>
                <a:gd name="T22" fmla="*/ 28 w 171"/>
                <a:gd name="T23" fmla="*/ 231 h 246"/>
                <a:gd name="T24" fmla="*/ 45 w 171"/>
                <a:gd name="T25" fmla="*/ 163 h 246"/>
                <a:gd name="T26" fmla="*/ 89 w 171"/>
                <a:gd name="T27" fmla="*/ 192 h 246"/>
                <a:gd name="T28" fmla="*/ 89 w 171"/>
                <a:gd name="T29" fmla="*/ 199 h 246"/>
                <a:gd name="T30" fmla="*/ 87 w 171"/>
                <a:gd name="T31" fmla="*/ 210 h 246"/>
                <a:gd name="T32" fmla="*/ 124 w 171"/>
                <a:gd name="T33" fmla="*/ 246 h 246"/>
                <a:gd name="T34" fmla="*/ 168 w 171"/>
                <a:gd name="T35" fmla="*/ 192 h 246"/>
                <a:gd name="T36" fmla="*/ 163 w 171"/>
                <a:gd name="T37" fmla="*/ 188 h 246"/>
                <a:gd name="T38" fmla="*/ 156 w 171"/>
                <a:gd name="T39" fmla="*/ 196 h 246"/>
                <a:gd name="T40" fmla="*/ 125 w 171"/>
                <a:gd name="T41" fmla="*/ 236 h 246"/>
                <a:gd name="T42" fmla="*/ 113 w 171"/>
                <a:gd name="T43" fmla="*/ 218 h 246"/>
                <a:gd name="T44" fmla="*/ 115 w 171"/>
                <a:gd name="T45" fmla="*/ 202 h 246"/>
                <a:gd name="T46" fmla="*/ 117 w 171"/>
                <a:gd name="T47" fmla="*/ 191 h 246"/>
                <a:gd name="T48" fmla="*/ 60 w 171"/>
                <a:gd name="T49" fmla="*/ 154 h 246"/>
                <a:gd name="T50" fmla="*/ 89 w 171"/>
                <a:gd name="T51" fmla="*/ 131 h 246"/>
                <a:gd name="T52" fmla="*/ 144 w 171"/>
                <a:gd name="T53" fmla="*/ 98 h 246"/>
                <a:gd name="T54" fmla="*/ 156 w 171"/>
                <a:gd name="T55" fmla="*/ 103 h 246"/>
                <a:gd name="T56" fmla="*/ 137 w 171"/>
                <a:gd name="T57" fmla="*/ 122 h 246"/>
                <a:gd name="T58" fmla="*/ 151 w 171"/>
                <a:gd name="T59" fmla="*/ 135 h 246"/>
                <a:gd name="T60" fmla="*/ 171 w 171"/>
                <a:gd name="T61" fmla="*/ 113 h 246"/>
                <a:gd name="T62" fmla="*/ 144 w 171"/>
                <a:gd name="T63" fmla="*/ 88 h 246"/>
                <a:gd name="T64" fmla="*/ 89 w 171"/>
                <a:gd name="T65" fmla="*/ 119 h 246"/>
                <a:gd name="T66" fmla="*/ 48 w 171"/>
                <a:gd name="T67" fmla="*/ 150 h 246"/>
                <a:gd name="T68" fmla="*/ 83 w 171"/>
                <a:gd name="T69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6">
                  <a:moveTo>
                    <a:pt x="83" y="11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8" y="0"/>
                  </a:cubicBezTo>
                  <a:cubicBezTo>
                    <a:pt x="71" y="0"/>
                    <a:pt x="43" y="3"/>
                    <a:pt x="34" y="4"/>
                  </a:cubicBezTo>
                  <a:cubicBezTo>
                    <a:pt x="31" y="4"/>
                    <a:pt x="26" y="4"/>
                    <a:pt x="26" y="12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2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7"/>
                  </a:lnTo>
                  <a:cubicBezTo>
                    <a:pt x="0" y="233"/>
                    <a:pt x="0" y="234"/>
                    <a:pt x="0" y="234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21" y="246"/>
                    <a:pt x="25" y="239"/>
                    <a:pt x="28" y="231"/>
                  </a:cubicBezTo>
                  <a:cubicBezTo>
                    <a:pt x="28" y="230"/>
                    <a:pt x="43" y="168"/>
                    <a:pt x="45" y="163"/>
                  </a:cubicBezTo>
                  <a:cubicBezTo>
                    <a:pt x="69" y="166"/>
                    <a:pt x="89" y="174"/>
                    <a:pt x="89" y="192"/>
                  </a:cubicBezTo>
                  <a:cubicBezTo>
                    <a:pt x="89" y="194"/>
                    <a:pt x="89" y="195"/>
                    <a:pt x="89" y="199"/>
                  </a:cubicBezTo>
                  <a:cubicBezTo>
                    <a:pt x="87" y="204"/>
                    <a:pt x="87" y="206"/>
                    <a:pt x="87" y="210"/>
                  </a:cubicBezTo>
                  <a:cubicBezTo>
                    <a:pt x="87" y="234"/>
                    <a:pt x="107" y="246"/>
                    <a:pt x="124" y="246"/>
                  </a:cubicBezTo>
                  <a:cubicBezTo>
                    <a:pt x="158" y="246"/>
                    <a:pt x="168" y="193"/>
                    <a:pt x="168" y="192"/>
                  </a:cubicBezTo>
                  <a:cubicBezTo>
                    <a:pt x="168" y="188"/>
                    <a:pt x="164" y="188"/>
                    <a:pt x="163" y="188"/>
                  </a:cubicBezTo>
                  <a:cubicBezTo>
                    <a:pt x="158" y="188"/>
                    <a:pt x="158" y="189"/>
                    <a:pt x="156" y="196"/>
                  </a:cubicBezTo>
                  <a:cubicBezTo>
                    <a:pt x="152" y="211"/>
                    <a:pt x="142" y="236"/>
                    <a:pt x="125" y="236"/>
                  </a:cubicBezTo>
                  <a:cubicBezTo>
                    <a:pt x="116" y="236"/>
                    <a:pt x="113" y="227"/>
                    <a:pt x="113" y="218"/>
                  </a:cubicBezTo>
                  <a:cubicBezTo>
                    <a:pt x="113" y="212"/>
                    <a:pt x="113" y="211"/>
                    <a:pt x="115" y="202"/>
                  </a:cubicBezTo>
                  <a:cubicBezTo>
                    <a:pt x="115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0" y="148"/>
                    <a:pt x="83" y="136"/>
                    <a:pt x="89" y="131"/>
                  </a:cubicBezTo>
                  <a:cubicBezTo>
                    <a:pt x="107" y="114"/>
                    <a:pt x="124" y="98"/>
                    <a:pt x="144" y="98"/>
                  </a:cubicBezTo>
                  <a:cubicBezTo>
                    <a:pt x="148" y="98"/>
                    <a:pt x="153" y="99"/>
                    <a:pt x="156" y="103"/>
                  </a:cubicBezTo>
                  <a:cubicBezTo>
                    <a:pt x="141" y="105"/>
                    <a:pt x="137" y="117"/>
                    <a:pt x="137" y="122"/>
                  </a:cubicBezTo>
                  <a:cubicBezTo>
                    <a:pt x="137" y="130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3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4" y="88"/>
                    <a:pt x="106" y="103"/>
                    <a:pt x="89" y="119"/>
                  </a:cubicBezTo>
                  <a:cubicBezTo>
                    <a:pt x="74" y="133"/>
                    <a:pt x="62" y="144"/>
                    <a:pt x="48" y="150"/>
                  </a:cubicBezTo>
                  <a:lnTo>
                    <a:pt x="83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13" name="Group 512">
            <a:extLst>
              <a:ext uri="{FF2B5EF4-FFF2-40B4-BE49-F238E27FC236}">
                <a16:creationId xmlns:a16="http://schemas.microsoft.com/office/drawing/2014/main" id="{78CCE3E5-7F82-4488-A200-C165C44A1C51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342250" y="1802143"/>
            <a:ext cx="3325813" cy="757238"/>
            <a:chOff x="1670051" y="2205038"/>
            <a:chExt cx="3325813" cy="757238"/>
          </a:xfrm>
        </p:grpSpPr>
        <p:sp>
          <p:nvSpPr>
            <p:cNvPr id="82" name="Freeform 77">
              <a:extLst>
                <a:ext uri="{FF2B5EF4-FFF2-40B4-BE49-F238E27FC236}">
                  <a16:creationId xmlns:a16="http://schemas.microsoft.com/office/drawing/2014/main" id="{D8A2D865-4DF1-432D-A614-21992987F7DA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1670051" y="2536826"/>
              <a:ext cx="127000" cy="115888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50 h 226"/>
                <a:gd name="T8" fmla="*/ 250 w 256"/>
                <a:gd name="T9" fmla="*/ 145 h 226"/>
                <a:gd name="T10" fmla="*/ 243 w 256"/>
                <a:gd name="T11" fmla="*/ 154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1 h 226"/>
                <a:gd name="T18" fmla="*/ 214 w 256"/>
                <a:gd name="T19" fmla="*/ 87 h 226"/>
                <a:gd name="T20" fmla="*/ 223 w 256"/>
                <a:gd name="T21" fmla="*/ 53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4 h 226"/>
                <a:gd name="T30" fmla="*/ 102 w 256"/>
                <a:gd name="T31" fmla="*/ 215 h 226"/>
                <a:gd name="T32" fmla="*/ 71 w 256"/>
                <a:gd name="T33" fmla="*/ 175 h 226"/>
                <a:gd name="T34" fmla="*/ 98 w 256"/>
                <a:gd name="T35" fmla="*/ 73 h 226"/>
                <a:gd name="T36" fmla="*/ 106 w 256"/>
                <a:gd name="T37" fmla="*/ 41 h 226"/>
                <a:gd name="T38" fmla="*/ 65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6 w 256"/>
                <a:gd name="T49" fmla="*/ 28 h 226"/>
                <a:gd name="T50" fmla="*/ 68 w 256"/>
                <a:gd name="T51" fmla="*/ 62 h 226"/>
                <a:gd name="T52" fmla="*/ 39 w 256"/>
                <a:gd name="T53" fmla="*/ 167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49" y="181"/>
                    <a:pt x="256" y="151"/>
                    <a:pt x="256" y="150"/>
                  </a:cubicBezTo>
                  <a:cubicBezTo>
                    <a:pt x="256" y="145"/>
                    <a:pt x="251" y="145"/>
                    <a:pt x="250" y="145"/>
                  </a:cubicBezTo>
                  <a:cubicBezTo>
                    <a:pt x="245" y="145"/>
                    <a:pt x="244" y="147"/>
                    <a:pt x="243" y="154"/>
                  </a:cubicBezTo>
                  <a:cubicBezTo>
                    <a:pt x="236" y="182"/>
                    <a:pt x="226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2"/>
                    <a:pt x="196" y="158"/>
                    <a:pt x="200" y="141"/>
                  </a:cubicBezTo>
                  <a:lnTo>
                    <a:pt x="214" y="87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60"/>
                    <a:pt x="165" y="147"/>
                    <a:pt x="159" y="174"/>
                  </a:cubicBezTo>
                  <a:cubicBezTo>
                    <a:pt x="158" y="176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5"/>
                  </a:cubicBezTo>
                  <a:cubicBezTo>
                    <a:pt x="71" y="147"/>
                    <a:pt x="85" y="107"/>
                    <a:pt x="98" y="73"/>
                  </a:cubicBezTo>
                  <a:cubicBezTo>
                    <a:pt x="104" y="58"/>
                    <a:pt x="106" y="51"/>
                    <a:pt x="106" y="41"/>
                  </a:cubicBezTo>
                  <a:cubicBezTo>
                    <a:pt x="106" y="19"/>
                    <a:pt x="90" y="0"/>
                    <a:pt x="65" y="0"/>
                  </a:cubicBezTo>
                  <a:cubicBezTo>
                    <a:pt x="18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30"/>
                    <a:pt x="45" y="11"/>
                    <a:pt x="64" y="11"/>
                  </a:cubicBezTo>
                  <a:cubicBezTo>
                    <a:pt x="68" y="11"/>
                    <a:pt x="76" y="12"/>
                    <a:pt x="76" y="28"/>
                  </a:cubicBezTo>
                  <a:cubicBezTo>
                    <a:pt x="76" y="40"/>
                    <a:pt x="71" y="54"/>
                    <a:pt x="68" y="62"/>
                  </a:cubicBezTo>
                  <a:cubicBezTo>
                    <a:pt x="49" y="111"/>
                    <a:pt x="39" y="142"/>
                    <a:pt x="39" y="167"/>
                  </a:cubicBezTo>
                  <a:cubicBezTo>
                    <a:pt x="39" y="214"/>
                    <a:pt x="73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2" name="Freeform 78">
              <a:extLst>
                <a:ext uri="{FF2B5EF4-FFF2-40B4-BE49-F238E27FC236}">
                  <a16:creationId xmlns:a16="http://schemas.microsoft.com/office/drawing/2014/main" id="{32957589-AC2E-42BD-85AD-1A0B9E3CF0D8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1828801" y="2457451"/>
              <a:ext cx="57150" cy="257175"/>
            </a:xfrm>
            <a:custGeom>
              <a:avLst/>
              <a:gdLst>
                <a:gd name="T0" fmla="*/ 115 w 115"/>
                <a:gd name="T1" fmla="*/ 494 h 499"/>
                <a:gd name="T2" fmla="*/ 107 w 115"/>
                <a:gd name="T3" fmla="*/ 483 h 499"/>
                <a:gd name="T4" fmla="*/ 29 w 115"/>
                <a:gd name="T5" fmla="*/ 249 h 499"/>
                <a:gd name="T6" fmla="*/ 109 w 115"/>
                <a:gd name="T7" fmla="*/ 13 h 499"/>
                <a:gd name="T8" fmla="*/ 115 w 115"/>
                <a:gd name="T9" fmla="*/ 5 h 499"/>
                <a:gd name="T10" fmla="*/ 110 w 115"/>
                <a:gd name="T11" fmla="*/ 0 h 499"/>
                <a:gd name="T12" fmla="*/ 31 w 115"/>
                <a:gd name="T13" fmla="*/ 97 h 499"/>
                <a:gd name="T14" fmla="*/ 0 w 115"/>
                <a:gd name="T15" fmla="*/ 249 h 499"/>
                <a:gd name="T16" fmla="*/ 33 w 115"/>
                <a:gd name="T17" fmla="*/ 405 h 499"/>
                <a:gd name="T18" fmla="*/ 110 w 115"/>
                <a:gd name="T19" fmla="*/ 499 h 499"/>
                <a:gd name="T20" fmla="*/ 115 w 115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494"/>
                  </a:moveTo>
                  <a:cubicBezTo>
                    <a:pt x="115" y="492"/>
                    <a:pt x="115" y="491"/>
                    <a:pt x="107" y="483"/>
                  </a:cubicBezTo>
                  <a:cubicBezTo>
                    <a:pt x="44" y="420"/>
                    <a:pt x="29" y="326"/>
                    <a:pt x="29" y="249"/>
                  </a:cubicBezTo>
                  <a:cubicBezTo>
                    <a:pt x="29" y="162"/>
                    <a:pt x="47" y="76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0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2" y="466"/>
                    <a:pt x="105" y="499"/>
                    <a:pt x="110" y="499"/>
                  </a:cubicBezTo>
                  <a:cubicBezTo>
                    <a:pt x="113" y="499"/>
                    <a:pt x="115" y="497"/>
                    <a:pt x="115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3" name="Freeform 79">
              <a:extLst>
                <a:ext uri="{FF2B5EF4-FFF2-40B4-BE49-F238E27FC236}">
                  <a16:creationId xmlns:a16="http://schemas.microsoft.com/office/drawing/2014/main" id="{CD867B4A-9BC8-4753-96AA-5DFD22536E31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1906589" y="2489201"/>
              <a:ext cx="76200" cy="163513"/>
            </a:xfrm>
            <a:custGeom>
              <a:avLst/>
              <a:gdLst>
                <a:gd name="T0" fmla="*/ 92 w 154"/>
                <a:gd name="T1" fmla="*/ 112 h 317"/>
                <a:gd name="T2" fmla="*/ 139 w 154"/>
                <a:gd name="T3" fmla="*/ 112 h 317"/>
                <a:gd name="T4" fmla="*/ 154 w 154"/>
                <a:gd name="T5" fmla="*/ 102 h 317"/>
                <a:gd name="T6" fmla="*/ 140 w 154"/>
                <a:gd name="T7" fmla="*/ 97 h 317"/>
                <a:gd name="T8" fmla="*/ 96 w 154"/>
                <a:gd name="T9" fmla="*/ 97 h 317"/>
                <a:gd name="T10" fmla="*/ 116 w 154"/>
                <a:gd name="T11" fmla="*/ 13 h 317"/>
                <a:gd name="T12" fmla="*/ 102 w 154"/>
                <a:gd name="T13" fmla="*/ 0 h 317"/>
                <a:gd name="T14" fmla="*/ 82 w 154"/>
                <a:gd name="T15" fmla="*/ 18 h 317"/>
                <a:gd name="T16" fmla="*/ 62 w 154"/>
                <a:gd name="T17" fmla="*/ 97 h 317"/>
                <a:gd name="T18" fmla="*/ 15 w 154"/>
                <a:gd name="T19" fmla="*/ 97 h 317"/>
                <a:gd name="T20" fmla="*/ 0 w 154"/>
                <a:gd name="T21" fmla="*/ 106 h 317"/>
                <a:gd name="T22" fmla="*/ 14 w 154"/>
                <a:gd name="T23" fmla="*/ 112 h 317"/>
                <a:gd name="T24" fmla="*/ 58 w 154"/>
                <a:gd name="T25" fmla="*/ 112 h 317"/>
                <a:gd name="T26" fmla="*/ 20 w 154"/>
                <a:gd name="T27" fmla="*/ 272 h 317"/>
                <a:gd name="T28" fmla="*/ 66 w 154"/>
                <a:gd name="T29" fmla="*/ 317 h 317"/>
                <a:gd name="T30" fmla="*/ 146 w 154"/>
                <a:gd name="T31" fmla="*/ 241 h 317"/>
                <a:gd name="T32" fmla="*/ 140 w 154"/>
                <a:gd name="T33" fmla="*/ 236 h 317"/>
                <a:gd name="T34" fmla="*/ 132 w 154"/>
                <a:gd name="T35" fmla="*/ 243 h 317"/>
                <a:gd name="T36" fmla="*/ 67 w 154"/>
                <a:gd name="T37" fmla="*/ 306 h 317"/>
                <a:gd name="T38" fmla="*/ 52 w 154"/>
                <a:gd name="T39" fmla="*/ 283 h 317"/>
                <a:gd name="T40" fmla="*/ 55 w 154"/>
                <a:gd name="T41" fmla="*/ 260 h 317"/>
                <a:gd name="T42" fmla="*/ 92 w 154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4" h="317">
                  <a:moveTo>
                    <a:pt x="92" y="112"/>
                  </a:moveTo>
                  <a:lnTo>
                    <a:pt x="139" y="112"/>
                  </a:lnTo>
                  <a:cubicBezTo>
                    <a:pt x="149" y="112"/>
                    <a:pt x="154" y="112"/>
                    <a:pt x="154" y="102"/>
                  </a:cubicBezTo>
                  <a:cubicBezTo>
                    <a:pt x="154" y="97"/>
                    <a:pt x="149" y="97"/>
                    <a:pt x="140" y="97"/>
                  </a:cubicBezTo>
                  <a:lnTo>
                    <a:pt x="96" y="97"/>
                  </a:lnTo>
                  <a:cubicBezTo>
                    <a:pt x="114" y="26"/>
                    <a:pt x="116" y="16"/>
                    <a:pt x="116" y="13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0"/>
                    <a:pt x="82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4" y="112"/>
                  </a:cubicBezTo>
                  <a:lnTo>
                    <a:pt x="58" y="112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8"/>
                    <a:pt x="39" y="317"/>
                    <a:pt x="66" y="317"/>
                  </a:cubicBezTo>
                  <a:cubicBezTo>
                    <a:pt x="117" y="317"/>
                    <a:pt x="146" y="245"/>
                    <a:pt x="146" y="241"/>
                  </a:cubicBezTo>
                  <a:cubicBezTo>
                    <a:pt x="146" y="236"/>
                    <a:pt x="142" y="236"/>
                    <a:pt x="140" y="236"/>
                  </a:cubicBezTo>
                  <a:cubicBezTo>
                    <a:pt x="135" y="236"/>
                    <a:pt x="135" y="237"/>
                    <a:pt x="132" y="243"/>
                  </a:cubicBezTo>
                  <a:cubicBezTo>
                    <a:pt x="111" y="294"/>
                    <a:pt x="84" y="306"/>
                    <a:pt x="67" y="306"/>
                  </a:cubicBezTo>
                  <a:cubicBezTo>
                    <a:pt x="57" y="306"/>
                    <a:pt x="52" y="300"/>
                    <a:pt x="52" y="283"/>
                  </a:cubicBezTo>
                  <a:cubicBezTo>
                    <a:pt x="52" y="272"/>
                    <a:pt x="53" y="268"/>
                    <a:pt x="55" y="260"/>
                  </a:cubicBezTo>
                  <a:lnTo>
                    <a:pt x="92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4" name="Freeform 80">
              <a:extLst>
                <a:ext uri="{FF2B5EF4-FFF2-40B4-BE49-F238E27FC236}">
                  <a16:creationId xmlns:a16="http://schemas.microsoft.com/office/drawing/2014/main" id="{82C1CF47-4481-4080-A87B-7FC5D5049728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2011364" y="2622551"/>
              <a:ext cx="28575" cy="77788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6 h 149"/>
                <a:gd name="T16" fmla="*/ 8 w 58"/>
                <a:gd name="T17" fmla="*/ 144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3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1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5" name="Freeform 81">
              <a:extLst>
                <a:ext uri="{FF2B5EF4-FFF2-40B4-BE49-F238E27FC236}">
                  <a16:creationId xmlns:a16="http://schemas.microsoft.com/office/drawing/2014/main" id="{C0033EB9-4CCC-4DDF-9929-D14EEA328DCD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2106614" y="2536826"/>
              <a:ext cx="123825" cy="1158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8 h 226"/>
                <a:gd name="T6" fmla="*/ 202 w 248"/>
                <a:gd name="T7" fmla="*/ 45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50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7 h 226"/>
                <a:gd name="T24" fmla="*/ 95 w 248"/>
                <a:gd name="T25" fmla="*/ 11 h 226"/>
                <a:gd name="T26" fmla="*/ 122 w 248"/>
                <a:gd name="T27" fmla="*/ 45 h 226"/>
                <a:gd name="T28" fmla="*/ 95 w 248"/>
                <a:gd name="T29" fmla="*/ 164 h 226"/>
                <a:gd name="T30" fmla="*/ 47 w 248"/>
                <a:gd name="T31" fmla="*/ 215 h 226"/>
                <a:gd name="T32" fmla="*/ 22 w 248"/>
                <a:gd name="T33" fmla="*/ 209 h 226"/>
                <a:gd name="T34" fmla="*/ 46 w 248"/>
                <a:gd name="T35" fmla="*/ 182 h 226"/>
                <a:gd name="T36" fmla="*/ 27 w 248"/>
                <a:gd name="T37" fmla="*/ 165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50 h 226"/>
                <a:gd name="T48" fmla="*/ 227 w 248"/>
                <a:gd name="T49" fmla="*/ 145 h 226"/>
                <a:gd name="T50" fmla="*/ 220 w 248"/>
                <a:gd name="T51" fmla="*/ 150 h 226"/>
                <a:gd name="T52" fmla="*/ 154 w 248"/>
                <a:gd name="T53" fmla="*/ 215 h 226"/>
                <a:gd name="T54" fmla="*/ 127 w 248"/>
                <a:gd name="T55" fmla="*/ 183 h 226"/>
                <a:gd name="T56" fmla="*/ 135 w 248"/>
                <a:gd name="T57" fmla="*/ 139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8"/>
                  </a:cubicBezTo>
                  <a:cubicBezTo>
                    <a:pt x="212" y="20"/>
                    <a:pt x="202" y="33"/>
                    <a:pt x="202" y="45"/>
                  </a:cubicBezTo>
                  <a:cubicBezTo>
                    <a:pt x="202" y="53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6" y="27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5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7"/>
                  </a:cubicBezTo>
                  <a:cubicBezTo>
                    <a:pt x="45" y="24"/>
                    <a:pt x="78" y="11"/>
                    <a:pt x="95" y="11"/>
                  </a:cubicBezTo>
                  <a:cubicBezTo>
                    <a:pt x="104" y="11"/>
                    <a:pt x="122" y="16"/>
                    <a:pt x="122" y="45"/>
                  </a:cubicBezTo>
                  <a:cubicBezTo>
                    <a:pt x="122" y="60"/>
                    <a:pt x="113" y="94"/>
                    <a:pt x="95" y="164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9"/>
                    <a:pt x="35" y="165"/>
                    <a:pt x="27" y="165"/>
                  </a:cubicBezTo>
                  <a:cubicBezTo>
                    <a:pt x="12" y="165"/>
                    <a:pt x="0" y="178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50"/>
                  </a:cubicBezTo>
                  <a:cubicBezTo>
                    <a:pt x="233" y="145"/>
                    <a:pt x="228" y="145"/>
                    <a:pt x="227" y="145"/>
                  </a:cubicBezTo>
                  <a:cubicBezTo>
                    <a:pt x="222" y="145"/>
                    <a:pt x="221" y="147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3"/>
                  </a:cubicBezTo>
                  <a:cubicBezTo>
                    <a:pt x="127" y="172"/>
                    <a:pt x="130" y="161"/>
                    <a:pt x="135" y="139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6" name="Freeform 82">
              <a:extLst>
                <a:ext uri="{FF2B5EF4-FFF2-40B4-BE49-F238E27FC236}">
                  <a16:creationId xmlns:a16="http://schemas.microsoft.com/office/drawing/2014/main" id="{225C9B32-1702-4404-B356-319546B87BF5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2255839" y="2457451"/>
              <a:ext cx="57150" cy="257175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1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6"/>
                    <a:pt x="87" y="145"/>
                    <a:pt x="87" y="249"/>
                  </a:cubicBezTo>
                  <a:cubicBezTo>
                    <a:pt x="87" y="335"/>
                    <a:pt x="69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" name="Freeform 83">
              <a:extLst>
                <a:ext uri="{FF2B5EF4-FFF2-40B4-BE49-F238E27FC236}">
                  <a16:creationId xmlns:a16="http://schemas.microsoft.com/office/drawing/2014/main" id="{70422BC2-A1CA-419A-865B-8F84B49A0411}"/>
                </a:ext>
              </a:extLst>
            </p:cNvPr>
            <p:cNvSpPr>
              <a:spLocks noEditPoints="1"/>
            </p:cNvSpPr>
            <p:nvPr>
              <p:custDataLst>
                <p:tags r:id="rId62"/>
              </p:custDataLst>
            </p:nvPr>
          </p:nvSpPr>
          <p:spPr bwMode="auto">
            <a:xfrm>
              <a:off x="2420939" y="2530476"/>
              <a:ext cx="165100" cy="111125"/>
            </a:xfrm>
            <a:custGeom>
              <a:avLst/>
              <a:gdLst>
                <a:gd name="T0" fmla="*/ 332 w 332"/>
                <a:gd name="T1" fmla="*/ 16 h 214"/>
                <a:gd name="T2" fmla="*/ 325 w 332"/>
                <a:gd name="T3" fmla="*/ 1 h 214"/>
                <a:gd name="T4" fmla="*/ 318 w 332"/>
                <a:gd name="T5" fmla="*/ 14 h 214"/>
                <a:gd name="T6" fmla="*/ 249 w 332"/>
                <a:gd name="T7" fmla="*/ 79 h 214"/>
                <a:gd name="T8" fmla="*/ 169 w 332"/>
                <a:gd name="T9" fmla="*/ 42 h 214"/>
                <a:gd name="T10" fmla="*/ 83 w 332"/>
                <a:gd name="T11" fmla="*/ 0 h 214"/>
                <a:gd name="T12" fmla="*/ 0 w 332"/>
                <a:gd name="T13" fmla="*/ 91 h 214"/>
                <a:gd name="T14" fmla="*/ 7 w 332"/>
                <a:gd name="T15" fmla="*/ 107 h 214"/>
                <a:gd name="T16" fmla="*/ 14 w 332"/>
                <a:gd name="T17" fmla="*/ 95 h 214"/>
                <a:gd name="T18" fmla="*/ 83 w 332"/>
                <a:gd name="T19" fmla="*/ 28 h 214"/>
                <a:gd name="T20" fmla="*/ 163 w 332"/>
                <a:gd name="T21" fmla="*/ 66 h 214"/>
                <a:gd name="T22" fmla="*/ 249 w 332"/>
                <a:gd name="T23" fmla="*/ 107 h 214"/>
                <a:gd name="T24" fmla="*/ 332 w 332"/>
                <a:gd name="T25" fmla="*/ 16 h 214"/>
                <a:gd name="T26" fmla="*/ 18 w 332"/>
                <a:gd name="T27" fmla="*/ 194 h 214"/>
                <a:gd name="T28" fmla="*/ 0 w 332"/>
                <a:gd name="T29" fmla="*/ 204 h 214"/>
                <a:gd name="T30" fmla="*/ 17 w 332"/>
                <a:gd name="T31" fmla="*/ 214 h 214"/>
                <a:gd name="T32" fmla="*/ 315 w 332"/>
                <a:gd name="T33" fmla="*/ 214 h 214"/>
                <a:gd name="T34" fmla="*/ 332 w 332"/>
                <a:gd name="T35" fmla="*/ 204 h 214"/>
                <a:gd name="T36" fmla="*/ 314 w 332"/>
                <a:gd name="T37" fmla="*/ 194 h 214"/>
                <a:gd name="T38" fmla="*/ 18 w 332"/>
                <a:gd name="T39" fmla="*/ 19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32" h="214">
                  <a:moveTo>
                    <a:pt x="332" y="16"/>
                  </a:moveTo>
                  <a:cubicBezTo>
                    <a:pt x="332" y="5"/>
                    <a:pt x="329" y="1"/>
                    <a:pt x="325" y="1"/>
                  </a:cubicBezTo>
                  <a:cubicBezTo>
                    <a:pt x="323" y="1"/>
                    <a:pt x="319" y="3"/>
                    <a:pt x="318" y="14"/>
                  </a:cubicBezTo>
                  <a:cubicBezTo>
                    <a:pt x="316" y="56"/>
                    <a:pt x="281" y="79"/>
                    <a:pt x="249" y="79"/>
                  </a:cubicBezTo>
                  <a:cubicBezTo>
                    <a:pt x="219" y="79"/>
                    <a:pt x="195" y="62"/>
                    <a:pt x="169" y="42"/>
                  </a:cubicBezTo>
                  <a:cubicBezTo>
                    <a:pt x="143" y="21"/>
                    <a:pt x="116" y="0"/>
                    <a:pt x="83" y="0"/>
                  </a:cubicBezTo>
                  <a:cubicBezTo>
                    <a:pt x="34" y="0"/>
                    <a:pt x="0" y="44"/>
                    <a:pt x="0" y="91"/>
                  </a:cubicBezTo>
                  <a:cubicBezTo>
                    <a:pt x="0" y="106"/>
                    <a:pt x="6" y="107"/>
                    <a:pt x="7" y="107"/>
                  </a:cubicBezTo>
                  <a:cubicBezTo>
                    <a:pt x="12" y="107"/>
                    <a:pt x="14" y="97"/>
                    <a:pt x="14" y="95"/>
                  </a:cubicBezTo>
                  <a:cubicBezTo>
                    <a:pt x="16" y="46"/>
                    <a:pt x="56" y="28"/>
                    <a:pt x="83" y="28"/>
                  </a:cubicBezTo>
                  <a:cubicBezTo>
                    <a:pt x="113" y="28"/>
                    <a:pt x="137" y="46"/>
                    <a:pt x="163" y="66"/>
                  </a:cubicBezTo>
                  <a:cubicBezTo>
                    <a:pt x="189" y="87"/>
                    <a:pt x="216" y="107"/>
                    <a:pt x="249" y="107"/>
                  </a:cubicBezTo>
                  <a:cubicBezTo>
                    <a:pt x="298" y="107"/>
                    <a:pt x="332" y="63"/>
                    <a:pt x="332" y="16"/>
                  </a:cubicBezTo>
                  <a:close/>
                  <a:moveTo>
                    <a:pt x="18" y="194"/>
                  </a:moveTo>
                  <a:cubicBezTo>
                    <a:pt x="10" y="194"/>
                    <a:pt x="0" y="194"/>
                    <a:pt x="0" y="204"/>
                  </a:cubicBezTo>
                  <a:cubicBezTo>
                    <a:pt x="0" y="214"/>
                    <a:pt x="9" y="214"/>
                    <a:pt x="17" y="214"/>
                  </a:cubicBezTo>
                  <a:lnTo>
                    <a:pt x="315" y="214"/>
                  </a:lnTo>
                  <a:cubicBezTo>
                    <a:pt x="323" y="214"/>
                    <a:pt x="332" y="214"/>
                    <a:pt x="332" y="204"/>
                  </a:cubicBezTo>
                  <a:cubicBezTo>
                    <a:pt x="332" y="194"/>
                    <a:pt x="323" y="194"/>
                    <a:pt x="314" y="194"/>
                  </a:cubicBezTo>
                  <a:lnTo>
                    <a:pt x="18" y="1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" name="Freeform 84">
              <a:extLst>
                <a:ext uri="{FF2B5EF4-FFF2-40B4-BE49-F238E27FC236}">
                  <a16:creationId xmlns:a16="http://schemas.microsoft.com/office/drawing/2014/main" id="{851EB4EF-CFD2-4C66-82C6-5B897E6B57A9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2674939" y="2536826"/>
              <a:ext cx="128588" cy="115888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50 h 226"/>
                <a:gd name="T8" fmla="*/ 250 w 256"/>
                <a:gd name="T9" fmla="*/ 145 h 226"/>
                <a:gd name="T10" fmla="*/ 243 w 256"/>
                <a:gd name="T11" fmla="*/ 154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1 h 226"/>
                <a:gd name="T18" fmla="*/ 214 w 256"/>
                <a:gd name="T19" fmla="*/ 87 h 226"/>
                <a:gd name="T20" fmla="*/ 222 w 256"/>
                <a:gd name="T21" fmla="*/ 53 h 226"/>
                <a:gd name="T22" fmla="*/ 230 w 256"/>
                <a:gd name="T23" fmla="*/ 19 h 226"/>
                <a:gd name="T24" fmla="*/ 215 w 256"/>
                <a:gd name="T25" fmla="*/ 6 h 226"/>
                <a:gd name="T26" fmla="*/ 196 w 256"/>
                <a:gd name="T27" fmla="*/ 23 h 226"/>
                <a:gd name="T28" fmla="*/ 159 w 256"/>
                <a:gd name="T29" fmla="*/ 174 h 226"/>
                <a:gd name="T30" fmla="*/ 102 w 256"/>
                <a:gd name="T31" fmla="*/ 215 h 226"/>
                <a:gd name="T32" fmla="*/ 71 w 256"/>
                <a:gd name="T33" fmla="*/ 175 h 226"/>
                <a:gd name="T34" fmla="*/ 98 w 256"/>
                <a:gd name="T35" fmla="*/ 73 h 226"/>
                <a:gd name="T36" fmla="*/ 106 w 256"/>
                <a:gd name="T37" fmla="*/ 41 h 226"/>
                <a:gd name="T38" fmla="*/ 65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6 w 256"/>
                <a:gd name="T49" fmla="*/ 28 h 226"/>
                <a:gd name="T50" fmla="*/ 68 w 256"/>
                <a:gd name="T51" fmla="*/ 62 h 226"/>
                <a:gd name="T52" fmla="*/ 39 w 256"/>
                <a:gd name="T53" fmla="*/ 167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1" y="226"/>
                    <a:pt x="233" y="215"/>
                    <a:pt x="241" y="199"/>
                  </a:cubicBezTo>
                  <a:cubicBezTo>
                    <a:pt x="249" y="181"/>
                    <a:pt x="256" y="151"/>
                    <a:pt x="256" y="150"/>
                  </a:cubicBezTo>
                  <a:cubicBezTo>
                    <a:pt x="256" y="145"/>
                    <a:pt x="251" y="145"/>
                    <a:pt x="250" y="145"/>
                  </a:cubicBezTo>
                  <a:cubicBezTo>
                    <a:pt x="245" y="145"/>
                    <a:pt x="244" y="147"/>
                    <a:pt x="243" y="154"/>
                  </a:cubicBezTo>
                  <a:cubicBezTo>
                    <a:pt x="236" y="182"/>
                    <a:pt x="226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2"/>
                    <a:pt x="196" y="158"/>
                    <a:pt x="200" y="141"/>
                  </a:cubicBezTo>
                  <a:lnTo>
                    <a:pt x="214" y="87"/>
                  </a:lnTo>
                  <a:cubicBezTo>
                    <a:pt x="215" y="79"/>
                    <a:pt x="220" y="60"/>
                    <a:pt x="222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5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60"/>
                    <a:pt x="165" y="147"/>
                    <a:pt x="159" y="174"/>
                  </a:cubicBezTo>
                  <a:cubicBezTo>
                    <a:pt x="158" y="176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5"/>
                  </a:cubicBezTo>
                  <a:cubicBezTo>
                    <a:pt x="71" y="147"/>
                    <a:pt x="85" y="107"/>
                    <a:pt x="98" y="73"/>
                  </a:cubicBezTo>
                  <a:cubicBezTo>
                    <a:pt x="104" y="58"/>
                    <a:pt x="106" y="51"/>
                    <a:pt x="106" y="41"/>
                  </a:cubicBezTo>
                  <a:cubicBezTo>
                    <a:pt x="106" y="19"/>
                    <a:pt x="90" y="0"/>
                    <a:pt x="65" y="0"/>
                  </a:cubicBezTo>
                  <a:cubicBezTo>
                    <a:pt x="18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30"/>
                    <a:pt x="45" y="11"/>
                    <a:pt x="64" y="11"/>
                  </a:cubicBezTo>
                  <a:cubicBezTo>
                    <a:pt x="68" y="11"/>
                    <a:pt x="76" y="12"/>
                    <a:pt x="76" y="28"/>
                  </a:cubicBezTo>
                  <a:cubicBezTo>
                    <a:pt x="76" y="40"/>
                    <a:pt x="71" y="54"/>
                    <a:pt x="68" y="62"/>
                  </a:cubicBezTo>
                  <a:cubicBezTo>
                    <a:pt x="49" y="111"/>
                    <a:pt x="39" y="142"/>
                    <a:pt x="39" y="167"/>
                  </a:cubicBezTo>
                  <a:cubicBezTo>
                    <a:pt x="39" y="214"/>
                    <a:pt x="73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9" name="Freeform 85">
              <a:extLst>
                <a:ext uri="{FF2B5EF4-FFF2-40B4-BE49-F238E27FC236}">
                  <a16:creationId xmlns:a16="http://schemas.microsoft.com/office/drawing/2014/main" id="{E0B14BF1-6BB6-4D94-A87F-61B049FC6EBF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2822576" y="2563813"/>
              <a:ext cx="95250" cy="127000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4 h 245"/>
                <a:gd name="T4" fmla="*/ 78 w 190"/>
                <a:gd name="T5" fmla="*/ 0 h 245"/>
                <a:gd name="T6" fmla="*/ 34 w 190"/>
                <a:gd name="T7" fmla="*/ 3 h 245"/>
                <a:gd name="T8" fmla="*/ 26 w 190"/>
                <a:gd name="T9" fmla="*/ 11 h 245"/>
                <a:gd name="T10" fmla="*/ 35 w 190"/>
                <a:gd name="T11" fmla="*/ 16 h 245"/>
                <a:gd name="T12" fmla="*/ 52 w 190"/>
                <a:gd name="T13" fmla="*/ 21 h 245"/>
                <a:gd name="T14" fmla="*/ 50 w 190"/>
                <a:gd name="T15" fmla="*/ 29 h 245"/>
                <a:gd name="T16" fmla="*/ 1 w 190"/>
                <a:gd name="T17" fmla="*/ 226 h 245"/>
                <a:gd name="T18" fmla="*/ 0 w 190"/>
                <a:gd name="T19" fmla="*/ 234 h 245"/>
                <a:gd name="T20" fmla="*/ 11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5 w 190"/>
                <a:gd name="T29" fmla="*/ 159 h 245"/>
                <a:gd name="T30" fmla="*/ 56 w 190"/>
                <a:gd name="T31" fmla="*/ 135 h 245"/>
                <a:gd name="T32" fmla="*/ 111 w 190"/>
                <a:gd name="T33" fmla="*/ 98 h 245"/>
                <a:gd name="T34" fmla="*/ 132 w 190"/>
                <a:gd name="T35" fmla="*/ 122 h 245"/>
                <a:gd name="T36" fmla="*/ 111 w 190"/>
                <a:gd name="T37" fmla="*/ 196 h 245"/>
                <a:gd name="T38" fmla="*/ 106 w 190"/>
                <a:gd name="T39" fmla="*/ 215 h 245"/>
                <a:gd name="T40" fmla="*/ 139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7 w 190"/>
                <a:gd name="T47" fmla="*/ 193 h 245"/>
                <a:gd name="T48" fmla="*/ 140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8 w 190"/>
                <a:gd name="T55" fmla="*/ 128 h 245"/>
                <a:gd name="T56" fmla="*/ 145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8" y="0"/>
                  </a:cubicBezTo>
                  <a:cubicBezTo>
                    <a:pt x="71" y="0"/>
                    <a:pt x="42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1" y="26"/>
                    <a:pt x="50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1" y="245"/>
                  </a:cubicBezTo>
                  <a:cubicBezTo>
                    <a:pt x="15" y="245"/>
                    <a:pt x="22" y="243"/>
                    <a:pt x="26" y="236"/>
                  </a:cubicBezTo>
                  <a:cubicBezTo>
                    <a:pt x="27" y="234"/>
                    <a:pt x="30" y="221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4" y="164"/>
                    <a:pt x="45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7"/>
                    <a:pt x="84" y="98"/>
                    <a:pt x="111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1" y="196"/>
                  </a:cubicBezTo>
                  <a:cubicBezTo>
                    <a:pt x="108" y="206"/>
                    <a:pt x="106" y="209"/>
                    <a:pt x="106" y="215"/>
                  </a:cubicBezTo>
                  <a:cubicBezTo>
                    <a:pt x="106" y="234"/>
                    <a:pt x="122" y="245"/>
                    <a:pt x="139" y="245"/>
                  </a:cubicBezTo>
                  <a:cubicBezTo>
                    <a:pt x="174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79" y="187"/>
                    <a:pt x="179" y="189"/>
                    <a:pt x="177" y="193"/>
                  </a:cubicBezTo>
                  <a:cubicBezTo>
                    <a:pt x="169" y="221"/>
                    <a:pt x="154" y="235"/>
                    <a:pt x="140" y="235"/>
                  </a:cubicBezTo>
                  <a:cubicBezTo>
                    <a:pt x="133" y="235"/>
                    <a:pt x="132" y="230"/>
                    <a:pt x="132" y="223"/>
                  </a:cubicBezTo>
                  <a:cubicBezTo>
                    <a:pt x="132" y="215"/>
                    <a:pt x="133" y="211"/>
                    <a:pt x="140" y="195"/>
                  </a:cubicBezTo>
                  <a:cubicBezTo>
                    <a:pt x="144" y="184"/>
                    <a:pt x="158" y="147"/>
                    <a:pt x="158" y="128"/>
                  </a:cubicBezTo>
                  <a:cubicBezTo>
                    <a:pt x="158" y="122"/>
                    <a:pt x="158" y="107"/>
                    <a:pt x="145" y="97"/>
                  </a:cubicBezTo>
                  <a:cubicBezTo>
                    <a:pt x="139" y="93"/>
                    <a:pt x="129" y="88"/>
                    <a:pt x="113" y="88"/>
                  </a:cubicBezTo>
                  <a:cubicBezTo>
                    <a:pt x="87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0" name="Freeform 86">
              <a:extLst>
                <a:ext uri="{FF2B5EF4-FFF2-40B4-BE49-F238E27FC236}">
                  <a16:creationId xmlns:a16="http://schemas.microsoft.com/office/drawing/2014/main" id="{87ED9DA1-0893-445C-B2C2-ECBF9FDA4A6C}"/>
                </a:ext>
              </a:extLst>
            </p:cNvPr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2962276" y="2457451"/>
              <a:ext cx="58738" cy="257175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49 h 499"/>
                <a:gd name="T6" fmla="*/ 109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" name="Freeform 87">
              <a:extLst>
                <a:ext uri="{FF2B5EF4-FFF2-40B4-BE49-F238E27FC236}">
                  <a16:creationId xmlns:a16="http://schemas.microsoft.com/office/drawing/2014/main" id="{51B29967-6FC1-4E17-945A-BA91A2005F27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3040064" y="2489201"/>
              <a:ext cx="76200" cy="163513"/>
            </a:xfrm>
            <a:custGeom>
              <a:avLst/>
              <a:gdLst>
                <a:gd name="T0" fmla="*/ 91 w 153"/>
                <a:gd name="T1" fmla="*/ 112 h 317"/>
                <a:gd name="T2" fmla="*/ 138 w 153"/>
                <a:gd name="T3" fmla="*/ 112 h 317"/>
                <a:gd name="T4" fmla="*/ 153 w 153"/>
                <a:gd name="T5" fmla="*/ 102 h 317"/>
                <a:gd name="T6" fmla="*/ 139 w 153"/>
                <a:gd name="T7" fmla="*/ 97 h 317"/>
                <a:gd name="T8" fmla="*/ 95 w 153"/>
                <a:gd name="T9" fmla="*/ 97 h 317"/>
                <a:gd name="T10" fmla="*/ 115 w 153"/>
                <a:gd name="T11" fmla="*/ 13 h 317"/>
                <a:gd name="T12" fmla="*/ 101 w 153"/>
                <a:gd name="T13" fmla="*/ 0 h 317"/>
                <a:gd name="T14" fmla="*/ 81 w 153"/>
                <a:gd name="T15" fmla="*/ 18 h 317"/>
                <a:gd name="T16" fmla="*/ 62 w 153"/>
                <a:gd name="T17" fmla="*/ 97 h 317"/>
                <a:gd name="T18" fmla="*/ 15 w 153"/>
                <a:gd name="T19" fmla="*/ 97 h 317"/>
                <a:gd name="T20" fmla="*/ 0 w 153"/>
                <a:gd name="T21" fmla="*/ 106 h 317"/>
                <a:gd name="T22" fmla="*/ 14 w 153"/>
                <a:gd name="T23" fmla="*/ 112 h 317"/>
                <a:gd name="T24" fmla="*/ 58 w 153"/>
                <a:gd name="T25" fmla="*/ 112 h 317"/>
                <a:gd name="T26" fmla="*/ 20 w 153"/>
                <a:gd name="T27" fmla="*/ 272 h 317"/>
                <a:gd name="T28" fmla="*/ 66 w 153"/>
                <a:gd name="T29" fmla="*/ 317 h 317"/>
                <a:gd name="T30" fmla="*/ 145 w 153"/>
                <a:gd name="T31" fmla="*/ 241 h 317"/>
                <a:gd name="T32" fmla="*/ 139 w 153"/>
                <a:gd name="T33" fmla="*/ 236 h 317"/>
                <a:gd name="T34" fmla="*/ 131 w 153"/>
                <a:gd name="T35" fmla="*/ 243 h 317"/>
                <a:gd name="T36" fmla="*/ 67 w 153"/>
                <a:gd name="T37" fmla="*/ 306 h 317"/>
                <a:gd name="T38" fmla="*/ 51 w 153"/>
                <a:gd name="T39" fmla="*/ 283 h 317"/>
                <a:gd name="T40" fmla="*/ 54 w 153"/>
                <a:gd name="T41" fmla="*/ 260 h 317"/>
                <a:gd name="T42" fmla="*/ 91 w 153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7">
                  <a:moveTo>
                    <a:pt x="91" y="112"/>
                  </a:moveTo>
                  <a:lnTo>
                    <a:pt x="138" y="112"/>
                  </a:lnTo>
                  <a:cubicBezTo>
                    <a:pt x="148" y="112"/>
                    <a:pt x="153" y="112"/>
                    <a:pt x="153" y="102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6" y="0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4" y="112"/>
                  </a:cubicBezTo>
                  <a:lnTo>
                    <a:pt x="58" y="112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8"/>
                    <a:pt x="39" y="317"/>
                    <a:pt x="66" y="317"/>
                  </a:cubicBezTo>
                  <a:cubicBezTo>
                    <a:pt x="116" y="317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3"/>
                  </a:cubicBezTo>
                  <a:cubicBezTo>
                    <a:pt x="110" y="294"/>
                    <a:pt x="83" y="306"/>
                    <a:pt x="67" y="306"/>
                  </a:cubicBezTo>
                  <a:cubicBezTo>
                    <a:pt x="56" y="306"/>
                    <a:pt x="51" y="300"/>
                    <a:pt x="51" y="283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" name="Freeform 88">
              <a:extLst>
                <a:ext uri="{FF2B5EF4-FFF2-40B4-BE49-F238E27FC236}">
                  <a16:creationId xmlns:a16="http://schemas.microsoft.com/office/drawing/2014/main" id="{DA3370D2-D65D-4783-99B2-4734DCE795DD}"/>
                </a:ext>
              </a:extLst>
            </p:cNvPr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3144839" y="2622551"/>
              <a:ext cx="28575" cy="77788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6 h 149"/>
                <a:gd name="T16" fmla="*/ 8 w 58"/>
                <a:gd name="T17" fmla="*/ 144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3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1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" name="Freeform 89">
              <a:extLst>
                <a:ext uri="{FF2B5EF4-FFF2-40B4-BE49-F238E27FC236}">
                  <a16:creationId xmlns:a16="http://schemas.microsoft.com/office/drawing/2014/main" id="{40FD79DE-0750-4594-94D3-0ECC28280B72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3241676" y="2536826"/>
              <a:ext cx="123825" cy="115888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8 h 226"/>
                <a:gd name="T6" fmla="*/ 203 w 249"/>
                <a:gd name="T7" fmla="*/ 45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7 h 226"/>
                <a:gd name="T24" fmla="*/ 95 w 249"/>
                <a:gd name="T25" fmla="*/ 11 h 226"/>
                <a:gd name="T26" fmla="*/ 122 w 249"/>
                <a:gd name="T27" fmla="*/ 45 h 226"/>
                <a:gd name="T28" fmla="*/ 95 w 249"/>
                <a:gd name="T29" fmla="*/ 164 h 226"/>
                <a:gd name="T30" fmla="*/ 48 w 249"/>
                <a:gd name="T31" fmla="*/ 215 h 226"/>
                <a:gd name="T32" fmla="*/ 23 w 249"/>
                <a:gd name="T33" fmla="*/ 209 h 226"/>
                <a:gd name="T34" fmla="*/ 46 w 249"/>
                <a:gd name="T35" fmla="*/ 182 h 226"/>
                <a:gd name="T36" fmla="*/ 28 w 249"/>
                <a:gd name="T37" fmla="*/ 165 h 226"/>
                <a:gd name="T38" fmla="*/ 0 w 249"/>
                <a:gd name="T39" fmla="*/ 193 h 226"/>
                <a:gd name="T40" fmla="*/ 47 w 249"/>
                <a:gd name="T41" fmla="*/ 226 h 226"/>
                <a:gd name="T42" fmla="*/ 99 w 249"/>
                <a:gd name="T43" fmla="*/ 188 h 226"/>
                <a:gd name="T44" fmla="*/ 153 w 249"/>
                <a:gd name="T45" fmla="*/ 226 h 226"/>
                <a:gd name="T46" fmla="*/ 233 w 249"/>
                <a:gd name="T47" fmla="*/ 150 h 226"/>
                <a:gd name="T48" fmla="*/ 227 w 249"/>
                <a:gd name="T49" fmla="*/ 145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3 h 226"/>
                <a:gd name="T56" fmla="*/ 135 w 249"/>
                <a:gd name="T57" fmla="*/ 139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8"/>
                  </a:cubicBezTo>
                  <a:cubicBezTo>
                    <a:pt x="213" y="20"/>
                    <a:pt x="203" y="33"/>
                    <a:pt x="203" y="45"/>
                  </a:cubicBezTo>
                  <a:cubicBezTo>
                    <a:pt x="203" y="53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7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6" y="65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7"/>
                  </a:cubicBezTo>
                  <a:cubicBezTo>
                    <a:pt x="45" y="24"/>
                    <a:pt x="78" y="11"/>
                    <a:pt x="95" y="11"/>
                  </a:cubicBezTo>
                  <a:cubicBezTo>
                    <a:pt x="104" y="11"/>
                    <a:pt x="122" y="16"/>
                    <a:pt x="122" y="45"/>
                  </a:cubicBezTo>
                  <a:cubicBezTo>
                    <a:pt x="122" y="60"/>
                    <a:pt x="113" y="94"/>
                    <a:pt x="95" y="164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9"/>
                    <a:pt x="35" y="165"/>
                    <a:pt x="28" y="165"/>
                  </a:cubicBezTo>
                  <a:cubicBezTo>
                    <a:pt x="13" y="165"/>
                    <a:pt x="0" y="178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5" y="226"/>
                    <a:pt x="233" y="162"/>
                    <a:pt x="233" y="150"/>
                  </a:cubicBezTo>
                  <a:cubicBezTo>
                    <a:pt x="233" y="145"/>
                    <a:pt x="229" y="145"/>
                    <a:pt x="227" y="145"/>
                  </a:cubicBezTo>
                  <a:cubicBezTo>
                    <a:pt x="223" y="145"/>
                    <a:pt x="222" y="147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3"/>
                  </a:cubicBezTo>
                  <a:cubicBezTo>
                    <a:pt x="127" y="172"/>
                    <a:pt x="130" y="161"/>
                    <a:pt x="135" y="139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4" name="Freeform 90">
              <a:extLst>
                <a:ext uri="{FF2B5EF4-FFF2-40B4-BE49-F238E27FC236}">
                  <a16:creationId xmlns:a16="http://schemas.microsoft.com/office/drawing/2014/main" id="{AADF9AA8-21F4-4F68-BEDA-29E23BF3DA00}"/>
                </a:ext>
              </a:extLst>
            </p:cNvPr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3389314" y="2457451"/>
              <a:ext cx="57150" cy="257175"/>
            </a:xfrm>
            <a:custGeom>
              <a:avLst/>
              <a:gdLst>
                <a:gd name="T0" fmla="*/ 115 w 115"/>
                <a:gd name="T1" fmla="*/ 249 h 499"/>
                <a:gd name="T2" fmla="*/ 83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6 h 499"/>
                <a:gd name="T10" fmla="*/ 87 w 115"/>
                <a:gd name="T11" fmla="*/ 249 h 499"/>
                <a:gd name="T12" fmla="*/ 6 w 115"/>
                <a:gd name="T13" fmla="*/ 485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1 h 499"/>
                <a:gd name="T20" fmla="*/ 115 w 115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49"/>
                  </a:moveTo>
                  <a:cubicBezTo>
                    <a:pt x="115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5"/>
                    <a:pt x="68" y="422"/>
                    <a:pt x="6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5" name="Freeform 91">
              <a:extLst>
                <a:ext uri="{FF2B5EF4-FFF2-40B4-BE49-F238E27FC236}">
                  <a16:creationId xmlns:a16="http://schemas.microsoft.com/office/drawing/2014/main" id="{EB2FB327-F16D-4EB1-BCA9-78EF6A363581}"/>
                </a:ext>
              </a:extLst>
            </p:cNvPr>
            <p:cNvSpPr>
              <a:spLocks noEditPoints="1"/>
            </p:cNvSpPr>
            <p:nvPr>
              <p:custDataLst>
                <p:tags r:id="rId70"/>
              </p:custDataLst>
            </p:nvPr>
          </p:nvSpPr>
          <p:spPr bwMode="auto">
            <a:xfrm>
              <a:off x="3554414" y="2555876"/>
              <a:ext cx="165100" cy="6032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6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6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6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6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6" name="Freeform 92">
              <a:extLst>
                <a:ext uri="{FF2B5EF4-FFF2-40B4-BE49-F238E27FC236}">
                  <a16:creationId xmlns:a16="http://schemas.microsoft.com/office/drawing/2014/main" id="{D3B8D808-23D3-42AB-B438-1244329EDF21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3911601" y="2205038"/>
              <a:ext cx="158750" cy="123825"/>
            </a:xfrm>
            <a:custGeom>
              <a:avLst/>
              <a:gdLst>
                <a:gd name="T0" fmla="*/ 176 w 318"/>
                <a:gd name="T1" fmla="*/ 98 h 238"/>
                <a:gd name="T2" fmla="*/ 174 w 318"/>
                <a:gd name="T3" fmla="*/ 94 h 238"/>
                <a:gd name="T4" fmla="*/ 182 w 318"/>
                <a:gd name="T5" fmla="*/ 87 h 238"/>
                <a:gd name="T6" fmla="*/ 217 w 318"/>
                <a:gd name="T7" fmla="*/ 62 h 238"/>
                <a:gd name="T8" fmla="*/ 309 w 318"/>
                <a:gd name="T9" fmla="*/ 12 h 238"/>
                <a:gd name="T10" fmla="*/ 318 w 318"/>
                <a:gd name="T11" fmla="*/ 5 h 238"/>
                <a:gd name="T12" fmla="*/ 313 w 318"/>
                <a:gd name="T13" fmla="*/ 0 h 238"/>
                <a:gd name="T14" fmla="*/ 289 w 318"/>
                <a:gd name="T15" fmla="*/ 1 h 238"/>
                <a:gd name="T16" fmla="*/ 247 w 318"/>
                <a:gd name="T17" fmla="*/ 0 h 238"/>
                <a:gd name="T18" fmla="*/ 239 w 318"/>
                <a:gd name="T19" fmla="*/ 8 h 238"/>
                <a:gd name="T20" fmla="*/ 245 w 318"/>
                <a:gd name="T21" fmla="*/ 12 h 238"/>
                <a:gd name="T22" fmla="*/ 253 w 318"/>
                <a:gd name="T23" fmla="*/ 17 h 238"/>
                <a:gd name="T24" fmla="*/ 238 w 318"/>
                <a:gd name="T25" fmla="*/ 34 h 238"/>
                <a:gd name="T26" fmla="*/ 93 w 318"/>
                <a:gd name="T27" fmla="*/ 137 h 238"/>
                <a:gd name="T28" fmla="*/ 120 w 318"/>
                <a:gd name="T29" fmla="*/ 27 h 238"/>
                <a:gd name="T30" fmla="*/ 151 w 318"/>
                <a:gd name="T31" fmla="*/ 12 h 238"/>
                <a:gd name="T32" fmla="*/ 161 w 318"/>
                <a:gd name="T33" fmla="*/ 5 h 238"/>
                <a:gd name="T34" fmla="*/ 156 w 318"/>
                <a:gd name="T35" fmla="*/ 0 h 238"/>
                <a:gd name="T36" fmla="*/ 110 w 318"/>
                <a:gd name="T37" fmla="*/ 1 h 238"/>
                <a:gd name="T38" fmla="*/ 86 w 318"/>
                <a:gd name="T39" fmla="*/ 1 h 238"/>
                <a:gd name="T40" fmla="*/ 64 w 318"/>
                <a:gd name="T41" fmla="*/ 0 h 238"/>
                <a:gd name="T42" fmla="*/ 57 w 318"/>
                <a:gd name="T43" fmla="*/ 8 h 238"/>
                <a:gd name="T44" fmla="*/ 68 w 318"/>
                <a:gd name="T45" fmla="*/ 12 h 238"/>
                <a:gd name="T46" fmla="*/ 81 w 318"/>
                <a:gd name="T47" fmla="*/ 13 h 238"/>
                <a:gd name="T48" fmla="*/ 89 w 318"/>
                <a:gd name="T49" fmla="*/ 18 h 238"/>
                <a:gd name="T50" fmla="*/ 88 w 318"/>
                <a:gd name="T51" fmla="*/ 26 h 238"/>
                <a:gd name="T52" fmla="*/ 41 w 318"/>
                <a:gd name="T53" fmla="*/ 211 h 238"/>
                <a:gd name="T54" fmla="*/ 11 w 318"/>
                <a:gd name="T55" fmla="*/ 225 h 238"/>
                <a:gd name="T56" fmla="*/ 0 w 318"/>
                <a:gd name="T57" fmla="*/ 233 h 238"/>
                <a:gd name="T58" fmla="*/ 6 w 318"/>
                <a:gd name="T59" fmla="*/ 238 h 238"/>
                <a:gd name="T60" fmla="*/ 51 w 318"/>
                <a:gd name="T61" fmla="*/ 237 h 238"/>
                <a:gd name="T62" fmla="*/ 75 w 318"/>
                <a:gd name="T63" fmla="*/ 237 h 238"/>
                <a:gd name="T64" fmla="*/ 98 w 318"/>
                <a:gd name="T65" fmla="*/ 238 h 238"/>
                <a:gd name="T66" fmla="*/ 105 w 318"/>
                <a:gd name="T67" fmla="*/ 230 h 238"/>
                <a:gd name="T68" fmla="*/ 94 w 318"/>
                <a:gd name="T69" fmla="*/ 225 h 238"/>
                <a:gd name="T70" fmla="*/ 80 w 318"/>
                <a:gd name="T71" fmla="*/ 225 h 238"/>
                <a:gd name="T72" fmla="*/ 72 w 318"/>
                <a:gd name="T73" fmla="*/ 220 h 238"/>
                <a:gd name="T74" fmla="*/ 89 w 318"/>
                <a:gd name="T75" fmla="*/ 153 h 238"/>
                <a:gd name="T76" fmla="*/ 147 w 318"/>
                <a:gd name="T77" fmla="*/ 112 h 238"/>
                <a:gd name="T78" fmla="*/ 197 w 318"/>
                <a:gd name="T79" fmla="*/ 210 h 238"/>
                <a:gd name="T80" fmla="*/ 200 w 318"/>
                <a:gd name="T81" fmla="*/ 216 h 238"/>
                <a:gd name="T82" fmla="*/ 184 w 318"/>
                <a:gd name="T83" fmla="*/ 225 h 238"/>
                <a:gd name="T84" fmla="*/ 175 w 318"/>
                <a:gd name="T85" fmla="*/ 233 h 238"/>
                <a:gd name="T86" fmla="*/ 180 w 318"/>
                <a:gd name="T87" fmla="*/ 238 h 238"/>
                <a:gd name="T88" fmla="*/ 225 w 318"/>
                <a:gd name="T89" fmla="*/ 237 h 238"/>
                <a:gd name="T90" fmla="*/ 259 w 318"/>
                <a:gd name="T91" fmla="*/ 238 h 238"/>
                <a:gd name="T92" fmla="*/ 266 w 318"/>
                <a:gd name="T93" fmla="*/ 231 h 238"/>
                <a:gd name="T94" fmla="*/ 258 w 318"/>
                <a:gd name="T95" fmla="*/ 225 h 238"/>
                <a:gd name="T96" fmla="*/ 235 w 318"/>
                <a:gd name="T97" fmla="*/ 214 h 238"/>
                <a:gd name="T98" fmla="*/ 176 w 318"/>
                <a:gd name="T99" fmla="*/ 9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8" h="238">
                  <a:moveTo>
                    <a:pt x="176" y="98"/>
                  </a:moveTo>
                  <a:cubicBezTo>
                    <a:pt x="174" y="95"/>
                    <a:pt x="174" y="94"/>
                    <a:pt x="174" y="94"/>
                  </a:cubicBezTo>
                  <a:cubicBezTo>
                    <a:pt x="174" y="93"/>
                    <a:pt x="174" y="93"/>
                    <a:pt x="182" y="87"/>
                  </a:cubicBezTo>
                  <a:lnTo>
                    <a:pt x="217" y="62"/>
                  </a:lnTo>
                  <a:cubicBezTo>
                    <a:pt x="263" y="30"/>
                    <a:pt x="285" y="14"/>
                    <a:pt x="309" y="12"/>
                  </a:cubicBezTo>
                  <a:cubicBezTo>
                    <a:pt x="313" y="12"/>
                    <a:pt x="318" y="12"/>
                    <a:pt x="318" y="5"/>
                  </a:cubicBezTo>
                  <a:cubicBezTo>
                    <a:pt x="318" y="2"/>
                    <a:pt x="315" y="0"/>
                    <a:pt x="313" y="0"/>
                  </a:cubicBezTo>
                  <a:cubicBezTo>
                    <a:pt x="306" y="0"/>
                    <a:pt x="297" y="1"/>
                    <a:pt x="289" y="1"/>
                  </a:cubicBezTo>
                  <a:cubicBezTo>
                    <a:pt x="280" y="1"/>
                    <a:pt x="256" y="0"/>
                    <a:pt x="247" y="0"/>
                  </a:cubicBezTo>
                  <a:cubicBezTo>
                    <a:pt x="245" y="0"/>
                    <a:pt x="239" y="0"/>
                    <a:pt x="239" y="8"/>
                  </a:cubicBezTo>
                  <a:cubicBezTo>
                    <a:pt x="239" y="8"/>
                    <a:pt x="239" y="12"/>
                    <a:pt x="245" y="12"/>
                  </a:cubicBezTo>
                  <a:cubicBezTo>
                    <a:pt x="249" y="13"/>
                    <a:pt x="253" y="13"/>
                    <a:pt x="253" y="17"/>
                  </a:cubicBezTo>
                  <a:cubicBezTo>
                    <a:pt x="253" y="24"/>
                    <a:pt x="243" y="31"/>
                    <a:pt x="238" y="34"/>
                  </a:cubicBezTo>
                  <a:lnTo>
                    <a:pt x="93" y="137"/>
                  </a:lnTo>
                  <a:lnTo>
                    <a:pt x="120" y="27"/>
                  </a:lnTo>
                  <a:cubicBezTo>
                    <a:pt x="123" y="15"/>
                    <a:pt x="124" y="12"/>
                    <a:pt x="151" y="12"/>
                  </a:cubicBezTo>
                  <a:cubicBezTo>
                    <a:pt x="156" y="12"/>
                    <a:pt x="161" y="12"/>
                    <a:pt x="161" y="5"/>
                  </a:cubicBezTo>
                  <a:cubicBezTo>
                    <a:pt x="161" y="2"/>
                    <a:pt x="159" y="0"/>
                    <a:pt x="156" y="0"/>
                  </a:cubicBezTo>
                  <a:cubicBezTo>
                    <a:pt x="146" y="0"/>
                    <a:pt x="120" y="1"/>
                    <a:pt x="110" y="1"/>
                  </a:cubicBezTo>
                  <a:cubicBezTo>
                    <a:pt x="104" y="1"/>
                    <a:pt x="92" y="1"/>
                    <a:pt x="86" y="1"/>
                  </a:cubicBezTo>
                  <a:cubicBezTo>
                    <a:pt x="79" y="1"/>
                    <a:pt x="71" y="0"/>
                    <a:pt x="64" y="0"/>
                  </a:cubicBezTo>
                  <a:cubicBezTo>
                    <a:pt x="62" y="0"/>
                    <a:pt x="57" y="0"/>
                    <a:pt x="57" y="8"/>
                  </a:cubicBezTo>
                  <a:cubicBezTo>
                    <a:pt x="57" y="12"/>
                    <a:pt x="61" y="12"/>
                    <a:pt x="68" y="12"/>
                  </a:cubicBezTo>
                  <a:cubicBezTo>
                    <a:pt x="74" y="12"/>
                    <a:pt x="75" y="12"/>
                    <a:pt x="81" y="13"/>
                  </a:cubicBezTo>
                  <a:cubicBezTo>
                    <a:pt x="88" y="14"/>
                    <a:pt x="89" y="14"/>
                    <a:pt x="89" y="18"/>
                  </a:cubicBezTo>
                  <a:cubicBezTo>
                    <a:pt x="89" y="19"/>
                    <a:pt x="89" y="20"/>
                    <a:pt x="88" y="26"/>
                  </a:cubicBezTo>
                  <a:lnTo>
                    <a:pt x="41" y="211"/>
                  </a:lnTo>
                  <a:cubicBezTo>
                    <a:pt x="39" y="223"/>
                    <a:pt x="38" y="225"/>
                    <a:pt x="11" y="225"/>
                  </a:cubicBezTo>
                  <a:cubicBezTo>
                    <a:pt x="4" y="225"/>
                    <a:pt x="0" y="225"/>
                    <a:pt x="0" y="233"/>
                  </a:cubicBezTo>
                  <a:cubicBezTo>
                    <a:pt x="0" y="233"/>
                    <a:pt x="0" y="238"/>
                    <a:pt x="6" y="238"/>
                  </a:cubicBezTo>
                  <a:cubicBezTo>
                    <a:pt x="16" y="238"/>
                    <a:pt x="41" y="237"/>
                    <a:pt x="51" y="237"/>
                  </a:cubicBezTo>
                  <a:cubicBezTo>
                    <a:pt x="57" y="237"/>
                    <a:pt x="69" y="237"/>
                    <a:pt x="75" y="237"/>
                  </a:cubicBezTo>
                  <a:cubicBezTo>
                    <a:pt x="82" y="237"/>
                    <a:pt x="91" y="238"/>
                    <a:pt x="98" y="238"/>
                  </a:cubicBezTo>
                  <a:cubicBezTo>
                    <a:pt x="100" y="238"/>
                    <a:pt x="105" y="238"/>
                    <a:pt x="105" y="230"/>
                  </a:cubicBezTo>
                  <a:cubicBezTo>
                    <a:pt x="105" y="225"/>
                    <a:pt x="101" y="225"/>
                    <a:pt x="94" y="225"/>
                  </a:cubicBezTo>
                  <a:cubicBezTo>
                    <a:pt x="93" y="225"/>
                    <a:pt x="87" y="225"/>
                    <a:pt x="80" y="225"/>
                  </a:cubicBezTo>
                  <a:cubicBezTo>
                    <a:pt x="72" y="224"/>
                    <a:pt x="72" y="223"/>
                    <a:pt x="72" y="220"/>
                  </a:cubicBezTo>
                  <a:cubicBezTo>
                    <a:pt x="72" y="217"/>
                    <a:pt x="76" y="204"/>
                    <a:pt x="89" y="153"/>
                  </a:cubicBezTo>
                  <a:lnTo>
                    <a:pt x="147" y="112"/>
                  </a:lnTo>
                  <a:lnTo>
                    <a:pt x="197" y="210"/>
                  </a:lnTo>
                  <a:cubicBezTo>
                    <a:pt x="200" y="214"/>
                    <a:pt x="200" y="215"/>
                    <a:pt x="200" y="216"/>
                  </a:cubicBezTo>
                  <a:cubicBezTo>
                    <a:pt x="200" y="224"/>
                    <a:pt x="190" y="225"/>
                    <a:pt x="184" y="225"/>
                  </a:cubicBezTo>
                  <a:cubicBezTo>
                    <a:pt x="179" y="225"/>
                    <a:pt x="175" y="225"/>
                    <a:pt x="175" y="233"/>
                  </a:cubicBezTo>
                  <a:cubicBezTo>
                    <a:pt x="175" y="233"/>
                    <a:pt x="175" y="238"/>
                    <a:pt x="180" y="238"/>
                  </a:cubicBezTo>
                  <a:cubicBezTo>
                    <a:pt x="190" y="238"/>
                    <a:pt x="215" y="237"/>
                    <a:pt x="225" y="237"/>
                  </a:cubicBezTo>
                  <a:cubicBezTo>
                    <a:pt x="236" y="237"/>
                    <a:pt x="250" y="238"/>
                    <a:pt x="259" y="238"/>
                  </a:cubicBezTo>
                  <a:cubicBezTo>
                    <a:pt x="264" y="238"/>
                    <a:pt x="266" y="236"/>
                    <a:pt x="266" y="231"/>
                  </a:cubicBezTo>
                  <a:cubicBezTo>
                    <a:pt x="266" y="225"/>
                    <a:pt x="262" y="225"/>
                    <a:pt x="258" y="225"/>
                  </a:cubicBezTo>
                  <a:cubicBezTo>
                    <a:pt x="252" y="225"/>
                    <a:pt x="241" y="225"/>
                    <a:pt x="235" y="214"/>
                  </a:cubicBezTo>
                  <a:lnTo>
                    <a:pt x="176" y="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Freeform 93">
              <a:extLst>
                <a:ext uri="{FF2B5EF4-FFF2-40B4-BE49-F238E27FC236}">
                  <a16:creationId xmlns:a16="http://schemas.microsoft.com/office/drawing/2014/main" id="{0BEDF5CA-370B-49C7-9FF3-726731253398}"/>
                </a:ext>
              </a:extLst>
            </p:cNvPr>
            <p:cNvSpPr>
              <a:spLocks noEditPoints="1"/>
            </p:cNvSpPr>
            <p:nvPr>
              <p:custDataLst>
                <p:tags r:id="rId72"/>
              </p:custDataLst>
            </p:nvPr>
          </p:nvSpPr>
          <p:spPr bwMode="auto">
            <a:xfrm>
              <a:off x="3816351" y="2405063"/>
              <a:ext cx="346075" cy="361950"/>
            </a:xfrm>
            <a:custGeom>
              <a:avLst/>
              <a:gdLst>
                <a:gd name="T0" fmla="*/ 697 w 697"/>
                <a:gd name="T1" fmla="*/ 350 h 699"/>
                <a:gd name="T2" fmla="*/ 349 w 697"/>
                <a:gd name="T3" fmla="*/ 0 h 699"/>
                <a:gd name="T4" fmla="*/ 0 w 697"/>
                <a:gd name="T5" fmla="*/ 350 h 699"/>
                <a:gd name="T6" fmla="*/ 349 w 697"/>
                <a:gd name="T7" fmla="*/ 699 h 699"/>
                <a:gd name="T8" fmla="*/ 697 w 697"/>
                <a:gd name="T9" fmla="*/ 350 h 699"/>
                <a:gd name="T10" fmla="*/ 43 w 697"/>
                <a:gd name="T11" fmla="*/ 329 h 699"/>
                <a:gd name="T12" fmla="*/ 328 w 697"/>
                <a:gd name="T13" fmla="*/ 42 h 699"/>
                <a:gd name="T14" fmla="*/ 328 w 697"/>
                <a:gd name="T15" fmla="*/ 329 h 699"/>
                <a:gd name="T16" fmla="*/ 43 w 697"/>
                <a:gd name="T17" fmla="*/ 329 h 699"/>
                <a:gd name="T18" fmla="*/ 370 w 697"/>
                <a:gd name="T19" fmla="*/ 43 h 699"/>
                <a:gd name="T20" fmla="*/ 655 w 697"/>
                <a:gd name="T21" fmla="*/ 329 h 699"/>
                <a:gd name="T22" fmla="*/ 370 w 697"/>
                <a:gd name="T23" fmla="*/ 329 h 699"/>
                <a:gd name="T24" fmla="*/ 370 w 697"/>
                <a:gd name="T25" fmla="*/ 43 h 699"/>
                <a:gd name="T26" fmla="*/ 656 w 697"/>
                <a:gd name="T27" fmla="*/ 370 h 699"/>
                <a:gd name="T28" fmla="*/ 370 w 697"/>
                <a:gd name="T29" fmla="*/ 656 h 699"/>
                <a:gd name="T30" fmla="*/ 370 w 697"/>
                <a:gd name="T31" fmla="*/ 370 h 699"/>
                <a:gd name="T32" fmla="*/ 656 w 697"/>
                <a:gd name="T33" fmla="*/ 370 h 699"/>
                <a:gd name="T34" fmla="*/ 328 w 697"/>
                <a:gd name="T35" fmla="*/ 657 h 699"/>
                <a:gd name="T36" fmla="*/ 42 w 697"/>
                <a:gd name="T37" fmla="*/ 370 h 699"/>
                <a:gd name="T38" fmla="*/ 328 w 697"/>
                <a:gd name="T39" fmla="*/ 370 h 699"/>
                <a:gd name="T40" fmla="*/ 328 w 697"/>
                <a:gd name="T41" fmla="*/ 657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7" h="699">
                  <a:moveTo>
                    <a:pt x="697" y="350"/>
                  </a:moveTo>
                  <a:cubicBezTo>
                    <a:pt x="697" y="156"/>
                    <a:pt x="541" y="0"/>
                    <a:pt x="349" y="0"/>
                  </a:cubicBezTo>
                  <a:cubicBezTo>
                    <a:pt x="157" y="0"/>
                    <a:pt x="0" y="156"/>
                    <a:pt x="0" y="350"/>
                  </a:cubicBezTo>
                  <a:cubicBezTo>
                    <a:pt x="0" y="543"/>
                    <a:pt x="156" y="699"/>
                    <a:pt x="349" y="699"/>
                  </a:cubicBezTo>
                  <a:cubicBezTo>
                    <a:pt x="541" y="699"/>
                    <a:pt x="697" y="543"/>
                    <a:pt x="697" y="350"/>
                  </a:cubicBezTo>
                  <a:close/>
                  <a:moveTo>
                    <a:pt x="43" y="329"/>
                  </a:moveTo>
                  <a:cubicBezTo>
                    <a:pt x="51" y="181"/>
                    <a:pt x="169" y="54"/>
                    <a:pt x="328" y="42"/>
                  </a:cubicBezTo>
                  <a:lnTo>
                    <a:pt x="328" y="329"/>
                  </a:lnTo>
                  <a:lnTo>
                    <a:pt x="43" y="329"/>
                  </a:lnTo>
                  <a:close/>
                  <a:moveTo>
                    <a:pt x="370" y="43"/>
                  </a:moveTo>
                  <a:cubicBezTo>
                    <a:pt x="521" y="52"/>
                    <a:pt x="646" y="175"/>
                    <a:pt x="655" y="329"/>
                  </a:cubicBezTo>
                  <a:lnTo>
                    <a:pt x="370" y="329"/>
                  </a:lnTo>
                  <a:lnTo>
                    <a:pt x="370" y="43"/>
                  </a:lnTo>
                  <a:close/>
                  <a:moveTo>
                    <a:pt x="656" y="370"/>
                  </a:moveTo>
                  <a:cubicBezTo>
                    <a:pt x="644" y="531"/>
                    <a:pt x="515" y="648"/>
                    <a:pt x="370" y="656"/>
                  </a:cubicBezTo>
                  <a:lnTo>
                    <a:pt x="370" y="370"/>
                  </a:lnTo>
                  <a:lnTo>
                    <a:pt x="656" y="370"/>
                  </a:lnTo>
                  <a:close/>
                  <a:moveTo>
                    <a:pt x="328" y="657"/>
                  </a:moveTo>
                  <a:cubicBezTo>
                    <a:pt x="175" y="646"/>
                    <a:pt x="53" y="525"/>
                    <a:pt x="42" y="370"/>
                  </a:cubicBezTo>
                  <a:lnTo>
                    <a:pt x="328" y="370"/>
                  </a:lnTo>
                  <a:lnTo>
                    <a:pt x="328" y="65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94">
              <a:extLst>
                <a:ext uri="{FF2B5EF4-FFF2-40B4-BE49-F238E27FC236}">
                  <a16:creationId xmlns:a16="http://schemas.microsoft.com/office/drawing/2014/main" id="{0EEDFA94-4F7D-4C7B-BDE2-B22B2750B087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3822701" y="2835276"/>
              <a:ext cx="84138" cy="127000"/>
            </a:xfrm>
            <a:custGeom>
              <a:avLst/>
              <a:gdLst>
                <a:gd name="T0" fmla="*/ 83 w 171"/>
                <a:gd name="T1" fmla="*/ 11 h 246"/>
                <a:gd name="T2" fmla="*/ 84 w 171"/>
                <a:gd name="T3" fmla="*/ 5 h 246"/>
                <a:gd name="T4" fmla="*/ 78 w 171"/>
                <a:gd name="T5" fmla="*/ 0 h 246"/>
                <a:gd name="T6" fmla="*/ 34 w 171"/>
                <a:gd name="T7" fmla="*/ 4 h 246"/>
                <a:gd name="T8" fmla="*/ 26 w 171"/>
                <a:gd name="T9" fmla="*/ 12 h 246"/>
                <a:gd name="T10" fmla="*/ 35 w 171"/>
                <a:gd name="T11" fmla="*/ 17 h 246"/>
                <a:gd name="T12" fmla="*/ 52 w 171"/>
                <a:gd name="T13" fmla="*/ 22 h 246"/>
                <a:gd name="T14" fmla="*/ 50 w 171"/>
                <a:gd name="T15" fmla="*/ 29 h 246"/>
                <a:gd name="T16" fmla="*/ 1 w 171"/>
                <a:gd name="T17" fmla="*/ 227 h 246"/>
                <a:gd name="T18" fmla="*/ 0 w 171"/>
                <a:gd name="T19" fmla="*/ 235 h 246"/>
                <a:gd name="T20" fmla="*/ 11 w 171"/>
                <a:gd name="T21" fmla="*/ 246 h 246"/>
                <a:gd name="T22" fmla="*/ 27 w 171"/>
                <a:gd name="T23" fmla="*/ 231 h 246"/>
                <a:gd name="T24" fmla="*/ 45 w 171"/>
                <a:gd name="T25" fmla="*/ 163 h 246"/>
                <a:gd name="T26" fmla="*/ 89 w 171"/>
                <a:gd name="T27" fmla="*/ 192 h 246"/>
                <a:gd name="T28" fmla="*/ 88 w 171"/>
                <a:gd name="T29" fmla="*/ 199 h 246"/>
                <a:gd name="T30" fmla="*/ 87 w 171"/>
                <a:gd name="T31" fmla="*/ 210 h 246"/>
                <a:gd name="T32" fmla="*/ 124 w 171"/>
                <a:gd name="T33" fmla="*/ 246 h 246"/>
                <a:gd name="T34" fmla="*/ 168 w 171"/>
                <a:gd name="T35" fmla="*/ 192 h 246"/>
                <a:gd name="T36" fmla="*/ 163 w 171"/>
                <a:gd name="T37" fmla="*/ 188 h 246"/>
                <a:gd name="T38" fmla="*/ 156 w 171"/>
                <a:gd name="T39" fmla="*/ 196 h 246"/>
                <a:gd name="T40" fmla="*/ 125 w 171"/>
                <a:gd name="T41" fmla="*/ 236 h 246"/>
                <a:gd name="T42" fmla="*/ 113 w 171"/>
                <a:gd name="T43" fmla="*/ 218 h 246"/>
                <a:gd name="T44" fmla="*/ 115 w 171"/>
                <a:gd name="T45" fmla="*/ 202 h 246"/>
                <a:gd name="T46" fmla="*/ 117 w 171"/>
                <a:gd name="T47" fmla="*/ 191 h 246"/>
                <a:gd name="T48" fmla="*/ 60 w 171"/>
                <a:gd name="T49" fmla="*/ 154 h 246"/>
                <a:gd name="T50" fmla="*/ 89 w 171"/>
                <a:gd name="T51" fmla="*/ 131 h 246"/>
                <a:gd name="T52" fmla="*/ 144 w 171"/>
                <a:gd name="T53" fmla="*/ 98 h 246"/>
                <a:gd name="T54" fmla="*/ 155 w 171"/>
                <a:gd name="T55" fmla="*/ 103 h 246"/>
                <a:gd name="T56" fmla="*/ 137 w 171"/>
                <a:gd name="T57" fmla="*/ 122 h 246"/>
                <a:gd name="T58" fmla="*/ 151 w 171"/>
                <a:gd name="T59" fmla="*/ 135 h 246"/>
                <a:gd name="T60" fmla="*/ 171 w 171"/>
                <a:gd name="T61" fmla="*/ 113 h 246"/>
                <a:gd name="T62" fmla="*/ 144 w 171"/>
                <a:gd name="T63" fmla="*/ 88 h 246"/>
                <a:gd name="T64" fmla="*/ 88 w 171"/>
                <a:gd name="T65" fmla="*/ 119 h 246"/>
                <a:gd name="T66" fmla="*/ 48 w 171"/>
                <a:gd name="T67" fmla="*/ 150 h 246"/>
                <a:gd name="T68" fmla="*/ 83 w 171"/>
                <a:gd name="T69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6">
                  <a:moveTo>
                    <a:pt x="83" y="11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8" y="0"/>
                  </a:cubicBezTo>
                  <a:cubicBezTo>
                    <a:pt x="71" y="0"/>
                    <a:pt x="42" y="3"/>
                    <a:pt x="34" y="4"/>
                  </a:cubicBezTo>
                  <a:cubicBezTo>
                    <a:pt x="31" y="4"/>
                    <a:pt x="26" y="4"/>
                    <a:pt x="26" y="12"/>
                  </a:cubicBezTo>
                  <a:cubicBezTo>
                    <a:pt x="26" y="17"/>
                    <a:pt x="31" y="17"/>
                    <a:pt x="35" y="17"/>
                  </a:cubicBezTo>
                  <a:cubicBezTo>
                    <a:pt x="52" y="17"/>
                    <a:pt x="52" y="19"/>
                    <a:pt x="52" y="22"/>
                  </a:cubicBezTo>
                  <a:cubicBezTo>
                    <a:pt x="52" y="24"/>
                    <a:pt x="51" y="26"/>
                    <a:pt x="50" y="29"/>
                  </a:cubicBezTo>
                  <a:lnTo>
                    <a:pt x="1" y="227"/>
                  </a:lnTo>
                  <a:cubicBezTo>
                    <a:pt x="0" y="233"/>
                    <a:pt x="0" y="234"/>
                    <a:pt x="0" y="235"/>
                  </a:cubicBezTo>
                  <a:cubicBezTo>
                    <a:pt x="0" y="240"/>
                    <a:pt x="4" y="246"/>
                    <a:pt x="11" y="246"/>
                  </a:cubicBezTo>
                  <a:cubicBezTo>
                    <a:pt x="21" y="246"/>
                    <a:pt x="25" y="239"/>
                    <a:pt x="27" y="231"/>
                  </a:cubicBezTo>
                  <a:cubicBezTo>
                    <a:pt x="28" y="230"/>
                    <a:pt x="43" y="168"/>
                    <a:pt x="45" y="163"/>
                  </a:cubicBezTo>
                  <a:cubicBezTo>
                    <a:pt x="69" y="166"/>
                    <a:pt x="89" y="174"/>
                    <a:pt x="89" y="192"/>
                  </a:cubicBezTo>
                  <a:cubicBezTo>
                    <a:pt x="89" y="194"/>
                    <a:pt x="89" y="195"/>
                    <a:pt x="88" y="199"/>
                  </a:cubicBezTo>
                  <a:cubicBezTo>
                    <a:pt x="87" y="204"/>
                    <a:pt x="87" y="206"/>
                    <a:pt x="87" y="210"/>
                  </a:cubicBezTo>
                  <a:cubicBezTo>
                    <a:pt x="87" y="235"/>
                    <a:pt x="107" y="246"/>
                    <a:pt x="124" y="246"/>
                  </a:cubicBezTo>
                  <a:cubicBezTo>
                    <a:pt x="158" y="246"/>
                    <a:pt x="168" y="193"/>
                    <a:pt x="168" y="192"/>
                  </a:cubicBezTo>
                  <a:cubicBezTo>
                    <a:pt x="168" y="188"/>
                    <a:pt x="164" y="188"/>
                    <a:pt x="163" y="188"/>
                  </a:cubicBezTo>
                  <a:cubicBezTo>
                    <a:pt x="158" y="188"/>
                    <a:pt x="158" y="190"/>
                    <a:pt x="156" y="196"/>
                  </a:cubicBezTo>
                  <a:cubicBezTo>
                    <a:pt x="152" y="211"/>
                    <a:pt x="142" y="236"/>
                    <a:pt x="125" y="236"/>
                  </a:cubicBezTo>
                  <a:cubicBezTo>
                    <a:pt x="116" y="236"/>
                    <a:pt x="113" y="227"/>
                    <a:pt x="113" y="218"/>
                  </a:cubicBezTo>
                  <a:cubicBezTo>
                    <a:pt x="113" y="212"/>
                    <a:pt x="113" y="211"/>
                    <a:pt x="115" y="202"/>
                  </a:cubicBezTo>
                  <a:cubicBezTo>
                    <a:pt x="115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0" y="148"/>
                    <a:pt x="83" y="137"/>
                    <a:pt x="89" y="131"/>
                  </a:cubicBezTo>
                  <a:cubicBezTo>
                    <a:pt x="107" y="115"/>
                    <a:pt x="124" y="98"/>
                    <a:pt x="144" y="98"/>
                  </a:cubicBezTo>
                  <a:cubicBezTo>
                    <a:pt x="148" y="98"/>
                    <a:pt x="153" y="99"/>
                    <a:pt x="155" y="103"/>
                  </a:cubicBezTo>
                  <a:cubicBezTo>
                    <a:pt x="140" y="105"/>
                    <a:pt x="137" y="117"/>
                    <a:pt x="137" y="122"/>
                  </a:cubicBezTo>
                  <a:cubicBezTo>
                    <a:pt x="137" y="130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3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4" y="88"/>
                    <a:pt x="106" y="103"/>
                    <a:pt x="88" y="119"/>
                  </a:cubicBezTo>
                  <a:cubicBezTo>
                    <a:pt x="74" y="133"/>
                    <a:pt x="62" y="144"/>
                    <a:pt x="48" y="150"/>
                  </a:cubicBezTo>
                  <a:lnTo>
                    <a:pt x="83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95">
              <a:extLst>
                <a:ext uri="{FF2B5EF4-FFF2-40B4-BE49-F238E27FC236}">
                  <a16:creationId xmlns:a16="http://schemas.microsoft.com/office/drawing/2014/main" id="{ABB36326-8936-4B54-8975-9AE0365AB3A1}"/>
                </a:ext>
              </a:extLst>
            </p:cNvPr>
            <p:cNvSpPr>
              <a:spLocks noEditPoints="1"/>
            </p:cNvSpPr>
            <p:nvPr>
              <p:custDataLst>
                <p:tags r:id="rId74"/>
              </p:custDataLst>
            </p:nvPr>
          </p:nvSpPr>
          <p:spPr bwMode="auto">
            <a:xfrm>
              <a:off x="3930651" y="2890838"/>
              <a:ext cx="128588" cy="49213"/>
            </a:xfrm>
            <a:custGeom>
              <a:avLst/>
              <a:gdLst>
                <a:gd name="T0" fmla="*/ 243 w 257"/>
                <a:gd name="T1" fmla="*/ 17 h 94"/>
                <a:gd name="T2" fmla="*/ 257 w 257"/>
                <a:gd name="T3" fmla="*/ 8 h 94"/>
                <a:gd name="T4" fmla="*/ 244 w 257"/>
                <a:gd name="T5" fmla="*/ 0 h 94"/>
                <a:gd name="T6" fmla="*/ 13 w 257"/>
                <a:gd name="T7" fmla="*/ 0 h 94"/>
                <a:gd name="T8" fmla="*/ 0 w 257"/>
                <a:gd name="T9" fmla="*/ 8 h 94"/>
                <a:gd name="T10" fmla="*/ 13 w 257"/>
                <a:gd name="T11" fmla="*/ 17 h 94"/>
                <a:gd name="T12" fmla="*/ 243 w 257"/>
                <a:gd name="T13" fmla="*/ 17 h 94"/>
                <a:gd name="T14" fmla="*/ 244 w 257"/>
                <a:gd name="T15" fmla="*/ 94 h 94"/>
                <a:gd name="T16" fmla="*/ 257 w 257"/>
                <a:gd name="T17" fmla="*/ 85 h 94"/>
                <a:gd name="T18" fmla="*/ 243 w 257"/>
                <a:gd name="T19" fmla="*/ 77 h 94"/>
                <a:gd name="T20" fmla="*/ 13 w 257"/>
                <a:gd name="T21" fmla="*/ 77 h 94"/>
                <a:gd name="T22" fmla="*/ 0 w 257"/>
                <a:gd name="T23" fmla="*/ 85 h 94"/>
                <a:gd name="T24" fmla="*/ 13 w 257"/>
                <a:gd name="T25" fmla="*/ 94 h 94"/>
                <a:gd name="T26" fmla="*/ 244 w 257"/>
                <a:gd name="T2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94">
                  <a:moveTo>
                    <a:pt x="243" y="17"/>
                  </a:moveTo>
                  <a:cubicBezTo>
                    <a:pt x="249" y="17"/>
                    <a:pt x="257" y="17"/>
                    <a:pt x="257" y="8"/>
                  </a:cubicBezTo>
                  <a:cubicBezTo>
                    <a:pt x="257" y="0"/>
                    <a:pt x="248" y="0"/>
                    <a:pt x="244" y="0"/>
                  </a:cubicBezTo>
                  <a:lnTo>
                    <a:pt x="13" y="0"/>
                  </a:lnTo>
                  <a:cubicBezTo>
                    <a:pt x="8" y="0"/>
                    <a:pt x="0" y="0"/>
                    <a:pt x="0" y="8"/>
                  </a:cubicBezTo>
                  <a:cubicBezTo>
                    <a:pt x="0" y="17"/>
                    <a:pt x="8" y="17"/>
                    <a:pt x="13" y="17"/>
                  </a:cubicBezTo>
                  <a:lnTo>
                    <a:pt x="243" y="17"/>
                  </a:lnTo>
                  <a:close/>
                  <a:moveTo>
                    <a:pt x="244" y="94"/>
                  </a:moveTo>
                  <a:cubicBezTo>
                    <a:pt x="248" y="94"/>
                    <a:pt x="257" y="94"/>
                    <a:pt x="257" y="85"/>
                  </a:cubicBezTo>
                  <a:cubicBezTo>
                    <a:pt x="257" y="77"/>
                    <a:pt x="249" y="77"/>
                    <a:pt x="243" y="77"/>
                  </a:cubicBezTo>
                  <a:lnTo>
                    <a:pt x="13" y="77"/>
                  </a:lnTo>
                  <a:cubicBezTo>
                    <a:pt x="8" y="77"/>
                    <a:pt x="0" y="77"/>
                    <a:pt x="0" y="85"/>
                  </a:cubicBezTo>
                  <a:cubicBezTo>
                    <a:pt x="0" y="94"/>
                    <a:pt x="8" y="94"/>
                    <a:pt x="13" y="94"/>
                  </a:cubicBezTo>
                  <a:lnTo>
                    <a:pt x="244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Freeform 96">
              <a:extLst>
                <a:ext uri="{FF2B5EF4-FFF2-40B4-BE49-F238E27FC236}">
                  <a16:creationId xmlns:a16="http://schemas.microsoft.com/office/drawing/2014/main" id="{1E04BD57-B69B-4A53-9623-AF0403312C69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4089401" y="2840038"/>
              <a:ext cx="63500" cy="120650"/>
            </a:xfrm>
            <a:custGeom>
              <a:avLst/>
              <a:gdLst>
                <a:gd name="T0" fmla="*/ 78 w 126"/>
                <a:gd name="T1" fmla="*/ 9 h 231"/>
                <a:gd name="T2" fmla="*/ 68 w 126"/>
                <a:gd name="T3" fmla="*/ 0 h 231"/>
                <a:gd name="T4" fmla="*/ 0 w 126"/>
                <a:gd name="T5" fmla="*/ 22 h 231"/>
                <a:gd name="T6" fmla="*/ 0 w 126"/>
                <a:gd name="T7" fmla="*/ 35 h 231"/>
                <a:gd name="T8" fmla="*/ 50 w 126"/>
                <a:gd name="T9" fmla="*/ 25 h 231"/>
                <a:gd name="T10" fmla="*/ 50 w 126"/>
                <a:gd name="T11" fmla="*/ 203 h 231"/>
                <a:gd name="T12" fmla="*/ 15 w 126"/>
                <a:gd name="T13" fmla="*/ 219 h 231"/>
                <a:gd name="T14" fmla="*/ 2 w 126"/>
                <a:gd name="T15" fmla="*/ 219 h 231"/>
                <a:gd name="T16" fmla="*/ 2 w 126"/>
                <a:gd name="T17" fmla="*/ 231 h 231"/>
                <a:gd name="T18" fmla="*/ 64 w 126"/>
                <a:gd name="T19" fmla="*/ 230 h 231"/>
                <a:gd name="T20" fmla="*/ 126 w 126"/>
                <a:gd name="T21" fmla="*/ 231 h 231"/>
                <a:gd name="T22" fmla="*/ 126 w 126"/>
                <a:gd name="T23" fmla="*/ 219 h 231"/>
                <a:gd name="T24" fmla="*/ 113 w 126"/>
                <a:gd name="T25" fmla="*/ 219 h 231"/>
                <a:gd name="T26" fmla="*/ 78 w 126"/>
                <a:gd name="T27" fmla="*/ 203 h 231"/>
                <a:gd name="T28" fmla="*/ 78 w 126"/>
                <a:gd name="T29" fmla="*/ 9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6" h="231">
                  <a:moveTo>
                    <a:pt x="78" y="9"/>
                  </a:moveTo>
                  <a:cubicBezTo>
                    <a:pt x="78" y="0"/>
                    <a:pt x="78" y="0"/>
                    <a:pt x="68" y="0"/>
                  </a:cubicBezTo>
                  <a:cubicBezTo>
                    <a:pt x="46" y="22"/>
                    <a:pt x="14" y="22"/>
                    <a:pt x="0" y="22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0" y="25"/>
                  </a:cubicBezTo>
                  <a:lnTo>
                    <a:pt x="50" y="203"/>
                  </a:lnTo>
                  <a:cubicBezTo>
                    <a:pt x="50" y="214"/>
                    <a:pt x="50" y="219"/>
                    <a:pt x="15" y="219"/>
                  </a:cubicBezTo>
                  <a:lnTo>
                    <a:pt x="2" y="219"/>
                  </a:lnTo>
                  <a:lnTo>
                    <a:pt x="2" y="231"/>
                  </a:lnTo>
                  <a:cubicBezTo>
                    <a:pt x="8" y="231"/>
                    <a:pt x="51" y="230"/>
                    <a:pt x="64" y="230"/>
                  </a:cubicBezTo>
                  <a:cubicBezTo>
                    <a:pt x="75" y="230"/>
                    <a:pt x="119" y="231"/>
                    <a:pt x="126" y="231"/>
                  </a:cubicBezTo>
                  <a:lnTo>
                    <a:pt x="126" y="219"/>
                  </a:lnTo>
                  <a:lnTo>
                    <a:pt x="113" y="219"/>
                  </a:lnTo>
                  <a:cubicBezTo>
                    <a:pt x="78" y="219"/>
                    <a:pt x="78" y="214"/>
                    <a:pt x="78" y="203"/>
                  </a:cubicBezTo>
                  <a:lnTo>
                    <a:pt x="78" y="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1" name="Freeform 97">
              <a:extLst>
                <a:ext uri="{FF2B5EF4-FFF2-40B4-BE49-F238E27FC236}">
                  <a16:creationId xmlns:a16="http://schemas.microsoft.com/office/drawing/2014/main" id="{C6FA3C3B-30B6-409A-935B-2BE9C39F101A}"/>
                </a:ext>
              </a:extLst>
            </p:cNvPr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4224339" y="2536826"/>
              <a:ext cx="128588" cy="115888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50 h 226"/>
                <a:gd name="T8" fmla="*/ 250 w 256"/>
                <a:gd name="T9" fmla="*/ 145 h 226"/>
                <a:gd name="T10" fmla="*/ 243 w 256"/>
                <a:gd name="T11" fmla="*/ 154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1 h 226"/>
                <a:gd name="T18" fmla="*/ 214 w 256"/>
                <a:gd name="T19" fmla="*/ 87 h 226"/>
                <a:gd name="T20" fmla="*/ 223 w 256"/>
                <a:gd name="T21" fmla="*/ 53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4 h 226"/>
                <a:gd name="T30" fmla="*/ 102 w 256"/>
                <a:gd name="T31" fmla="*/ 215 h 226"/>
                <a:gd name="T32" fmla="*/ 71 w 256"/>
                <a:gd name="T33" fmla="*/ 175 h 226"/>
                <a:gd name="T34" fmla="*/ 98 w 256"/>
                <a:gd name="T35" fmla="*/ 73 h 226"/>
                <a:gd name="T36" fmla="*/ 106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8 h 226"/>
                <a:gd name="T50" fmla="*/ 68 w 256"/>
                <a:gd name="T51" fmla="*/ 62 h 226"/>
                <a:gd name="T52" fmla="*/ 39 w 256"/>
                <a:gd name="T53" fmla="*/ 167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1"/>
                    <a:pt x="256" y="150"/>
                  </a:cubicBezTo>
                  <a:cubicBezTo>
                    <a:pt x="256" y="145"/>
                    <a:pt x="252" y="145"/>
                    <a:pt x="250" y="145"/>
                  </a:cubicBezTo>
                  <a:cubicBezTo>
                    <a:pt x="245" y="145"/>
                    <a:pt x="245" y="147"/>
                    <a:pt x="243" y="154"/>
                  </a:cubicBezTo>
                  <a:cubicBezTo>
                    <a:pt x="236" y="182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2"/>
                    <a:pt x="196" y="158"/>
                    <a:pt x="200" y="141"/>
                  </a:cubicBezTo>
                  <a:lnTo>
                    <a:pt x="214" y="87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60"/>
                    <a:pt x="165" y="147"/>
                    <a:pt x="159" y="174"/>
                  </a:cubicBezTo>
                  <a:cubicBezTo>
                    <a:pt x="158" y="176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5"/>
                  </a:cubicBezTo>
                  <a:cubicBezTo>
                    <a:pt x="71" y="147"/>
                    <a:pt x="85" y="107"/>
                    <a:pt x="98" y="73"/>
                  </a:cubicBezTo>
                  <a:cubicBezTo>
                    <a:pt x="104" y="58"/>
                    <a:pt x="106" y="51"/>
                    <a:pt x="106" y="41"/>
                  </a:cubicBezTo>
                  <a:cubicBezTo>
                    <a:pt x="106" y="19"/>
                    <a:pt x="90" y="0"/>
                    <a:pt x="66" y="0"/>
                  </a:cubicBezTo>
                  <a:cubicBezTo>
                    <a:pt x="18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30"/>
                    <a:pt x="45" y="11"/>
                    <a:pt x="64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1" y="54"/>
                    <a:pt x="68" y="62"/>
                  </a:cubicBezTo>
                  <a:cubicBezTo>
                    <a:pt x="50" y="111"/>
                    <a:pt x="39" y="142"/>
                    <a:pt x="39" y="167"/>
                  </a:cubicBezTo>
                  <a:cubicBezTo>
                    <a:pt x="39" y="214"/>
                    <a:pt x="74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2" name="Freeform 98">
              <a:extLst>
                <a:ext uri="{FF2B5EF4-FFF2-40B4-BE49-F238E27FC236}">
                  <a16:creationId xmlns:a16="http://schemas.microsoft.com/office/drawing/2014/main" id="{5EEE1018-5319-4331-B35B-87FB66EA6330}"/>
                </a:ext>
              </a:extLst>
            </p:cNvPr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4371976" y="2419351"/>
              <a:ext cx="85725" cy="127000"/>
            </a:xfrm>
            <a:custGeom>
              <a:avLst/>
              <a:gdLst>
                <a:gd name="T0" fmla="*/ 83 w 171"/>
                <a:gd name="T1" fmla="*/ 11 h 246"/>
                <a:gd name="T2" fmla="*/ 84 w 171"/>
                <a:gd name="T3" fmla="*/ 5 h 246"/>
                <a:gd name="T4" fmla="*/ 78 w 171"/>
                <a:gd name="T5" fmla="*/ 0 h 246"/>
                <a:gd name="T6" fmla="*/ 34 w 171"/>
                <a:gd name="T7" fmla="*/ 4 h 246"/>
                <a:gd name="T8" fmla="*/ 26 w 171"/>
                <a:gd name="T9" fmla="*/ 12 h 246"/>
                <a:gd name="T10" fmla="*/ 35 w 171"/>
                <a:gd name="T11" fmla="*/ 16 h 246"/>
                <a:gd name="T12" fmla="*/ 52 w 171"/>
                <a:gd name="T13" fmla="*/ 22 h 246"/>
                <a:gd name="T14" fmla="*/ 50 w 171"/>
                <a:gd name="T15" fmla="*/ 29 h 246"/>
                <a:gd name="T16" fmla="*/ 1 w 171"/>
                <a:gd name="T17" fmla="*/ 227 h 246"/>
                <a:gd name="T18" fmla="*/ 0 w 171"/>
                <a:gd name="T19" fmla="*/ 234 h 246"/>
                <a:gd name="T20" fmla="*/ 11 w 171"/>
                <a:gd name="T21" fmla="*/ 246 h 246"/>
                <a:gd name="T22" fmla="*/ 27 w 171"/>
                <a:gd name="T23" fmla="*/ 231 h 246"/>
                <a:gd name="T24" fmla="*/ 45 w 171"/>
                <a:gd name="T25" fmla="*/ 163 h 246"/>
                <a:gd name="T26" fmla="*/ 89 w 171"/>
                <a:gd name="T27" fmla="*/ 192 h 246"/>
                <a:gd name="T28" fmla="*/ 88 w 171"/>
                <a:gd name="T29" fmla="*/ 199 h 246"/>
                <a:gd name="T30" fmla="*/ 87 w 171"/>
                <a:gd name="T31" fmla="*/ 210 h 246"/>
                <a:gd name="T32" fmla="*/ 124 w 171"/>
                <a:gd name="T33" fmla="*/ 246 h 246"/>
                <a:gd name="T34" fmla="*/ 168 w 171"/>
                <a:gd name="T35" fmla="*/ 192 h 246"/>
                <a:gd name="T36" fmla="*/ 163 w 171"/>
                <a:gd name="T37" fmla="*/ 188 h 246"/>
                <a:gd name="T38" fmla="*/ 156 w 171"/>
                <a:gd name="T39" fmla="*/ 196 h 246"/>
                <a:gd name="T40" fmla="*/ 125 w 171"/>
                <a:gd name="T41" fmla="*/ 236 h 246"/>
                <a:gd name="T42" fmla="*/ 113 w 171"/>
                <a:gd name="T43" fmla="*/ 218 h 246"/>
                <a:gd name="T44" fmla="*/ 115 w 171"/>
                <a:gd name="T45" fmla="*/ 202 h 246"/>
                <a:gd name="T46" fmla="*/ 117 w 171"/>
                <a:gd name="T47" fmla="*/ 191 h 246"/>
                <a:gd name="T48" fmla="*/ 60 w 171"/>
                <a:gd name="T49" fmla="*/ 154 h 246"/>
                <a:gd name="T50" fmla="*/ 89 w 171"/>
                <a:gd name="T51" fmla="*/ 131 h 246"/>
                <a:gd name="T52" fmla="*/ 144 w 171"/>
                <a:gd name="T53" fmla="*/ 98 h 246"/>
                <a:gd name="T54" fmla="*/ 155 w 171"/>
                <a:gd name="T55" fmla="*/ 103 h 246"/>
                <a:gd name="T56" fmla="*/ 137 w 171"/>
                <a:gd name="T57" fmla="*/ 122 h 246"/>
                <a:gd name="T58" fmla="*/ 151 w 171"/>
                <a:gd name="T59" fmla="*/ 135 h 246"/>
                <a:gd name="T60" fmla="*/ 171 w 171"/>
                <a:gd name="T61" fmla="*/ 113 h 246"/>
                <a:gd name="T62" fmla="*/ 144 w 171"/>
                <a:gd name="T63" fmla="*/ 88 h 246"/>
                <a:gd name="T64" fmla="*/ 88 w 171"/>
                <a:gd name="T65" fmla="*/ 119 h 246"/>
                <a:gd name="T66" fmla="*/ 48 w 171"/>
                <a:gd name="T67" fmla="*/ 150 h 246"/>
                <a:gd name="T68" fmla="*/ 83 w 171"/>
                <a:gd name="T69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6">
                  <a:moveTo>
                    <a:pt x="83" y="11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8" y="0"/>
                  </a:cubicBezTo>
                  <a:cubicBezTo>
                    <a:pt x="71" y="0"/>
                    <a:pt x="42" y="3"/>
                    <a:pt x="34" y="4"/>
                  </a:cubicBezTo>
                  <a:cubicBezTo>
                    <a:pt x="31" y="4"/>
                    <a:pt x="26" y="4"/>
                    <a:pt x="26" y="12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2"/>
                  </a:cubicBezTo>
                  <a:cubicBezTo>
                    <a:pt x="52" y="24"/>
                    <a:pt x="51" y="26"/>
                    <a:pt x="50" y="29"/>
                  </a:cubicBezTo>
                  <a:lnTo>
                    <a:pt x="1" y="227"/>
                  </a:lnTo>
                  <a:cubicBezTo>
                    <a:pt x="0" y="233"/>
                    <a:pt x="0" y="234"/>
                    <a:pt x="0" y="234"/>
                  </a:cubicBezTo>
                  <a:cubicBezTo>
                    <a:pt x="0" y="240"/>
                    <a:pt x="4" y="246"/>
                    <a:pt x="11" y="246"/>
                  </a:cubicBezTo>
                  <a:cubicBezTo>
                    <a:pt x="21" y="246"/>
                    <a:pt x="25" y="239"/>
                    <a:pt x="27" y="231"/>
                  </a:cubicBezTo>
                  <a:cubicBezTo>
                    <a:pt x="28" y="230"/>
                    <a:pt x="43" y="168"/>
                    <a:pt x="45" y="163"/>
                  </a:cubicBezTo>
                  <a:cubicBezTo>
                    <a:pt x="69" y="166"/>
                    <a:pt x="89" y="174"/>
                    <a:pt x="89" y="192"/>
                  </a:cubicBezTo>
                  <a:cubicBezTo>
                    <a:pt x="89" y="194"/>
                    <a:pt x="89" y="195"/>
                    <a:pt x="88" y="199"/>
                  </a:cubicBezTo>
                  <a:cubicBezTo>
                    <a:pt x="87" y="204"/>
                    <a:pt x="87" y="206"/>
                    <a:pt x="87" y="210"/>
                  </a:cubicBezTo>
                  <a:cubicBezTo>
                    <a:pt x="87" y="234"/>
                    <a:pt x="107" y="246"/>
                    <a:pt x="124" y="246"/>
                  </a:cubicBezTo>
                  <a:cubicBezTo>
                    <a:pt x="158" y="246"/>
                    <a:pt x="168" y="193"/>
                    <a:pt x="168" y="192"/>
                  </a:cubicBezTo>
                  <a:cubicBezTo>
                    <a:pt x="168" y="188"/>
                    <a:pt x="164" y="188"/>
                    <a:pt x="163" y="188"/>
                  </a:cubicBezTo>
                  <a:cubicBezTo>
                    <a:pt x="158" y="188"/>
                    <a:pt x="157" y="189"/>
                    <a:pt x="156" y="196"/>
                  </a:cubicBezTo>
                  <a:cubicBezTo>
                    <a:pt x="152" y="211"/>
                    <a:pt x="142" y="236"/>
                    <a:pt x="125" y="236"/>
                  </a:cubicBezTo>
                  <a:cubicBezTo>
                    <a:pt x="116" y="236"/>
                    <a:pt x="113" y="227"/>
                    <a:pt x="113" y="218"/>
                  </a:cubicBezTo>
                  <a:cubicBezTo>
                    <a:pt x="113" y="212"/>
                    <a:pt x="113" y="211"/>
                    <a:pt x="115" y="202"/>
                  </a:cubicBezTo>
                  <a:cubicBezTo>
                    <a:pt x="115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0" y="148"/>
                    <a:pt x="83" y="136"/>
                    <a:pt x="89" y="131"/>
                  </a:cubicBezTo>
                  <a:cubicBezTo>
                    <a:pt x="107" y="114"/>
                    <a:pt x="124" y="98"/>
                    <a:pt x="144" y="98"/>
                  </a:cubicBezTo>
                  <a:cubicBezTo>
                    <a:pt x="148" y="98"/>
                    <a:pt x="153" y="99"/>
                    <a:pt x="155" y="103"/>
                  </a:cubicBezTo>
                  <a:cubicBezTo>
                    <a:pt x="140" y="105"/>
                    <a:pt x="137" y="117"/>
                    <a:pt x="137" y="122"/>
                  </a:cubicBezTo>
                  <a:cubicBezTo>
                    <a:pt x="137" y="130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3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4" y="88"/>
                    <a:pt x="106" y="103"/>
                    <a:pt x="88" y="119"/>
                  </a:cubicBezTo>
                  <a:cubicBezTo>
                    <a:pt x="74" y="133"/>
                    <a:pt x="62" y="144"/>
                    <a:pt x="48" y="150"/>
                  </a:cubicBezTo>
                  <a:lnTo>
                    <a:pt x="83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3" name="Freeform 99">
              <a:extLst>
                <a:ext uri="{FF2B5EF4-FFF2-40B4-BE49-F238E27FC236}">
                  <a16:creationId xmlns:a16="http://schemas.microsoft.com/office/drawing/2014/main" id="{2A995A51-BB19-4BF1-9AB3-D73A3FDC44A9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4371976" y="2589213"/>
              <a:ext cx="95250" cy="127000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8 w 190"/>
                <a:gd name="T5" fmla="*/ 0 h 245"/>
                <a:gd name="T6" fmla="*/ 34 w 190"/>
                <a:gd name="T7" fmla="*/ 3 h 245"/>
                <a:gd name="T8" fmla="*/ 26 w 190"/>
                <a:gd name="T9" fmla="*/ 11 h 245"/>
                <a:gd name="T10" fmla="*/ 35 w 190"/>
                <a:gd name="T11" fmla="*/ 16 h 245"/>
                <a:gd name="T12" fmla="*/ 52 w 190"/>
                <a:gd name="T13" fmla="*/ 22 h 245"/>
                <a:gd name="T14" fmla="*/ 50 w 190"/>
                <a:gd name="T15" fmla="*/ 29 h 245"/>
                <a:gd name="T16" fmla="*/ 1 w 190"/>
                <a:gd name="T17" fmla="*/ 227 h 245"/>
                <a:gd name="T18" fmla="*/ 0 w 190"/>
                <a:gd name="T19" fmla="*/ 234 h 245"/>
                <a:gd name="T20" fmla="*/ 11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5 w 190"/>
                <a:gd name="T29" fmla="*/ 160 h 245"/>
                <a:gd name="T30" fmla="*/ 56 w 190"/>
                <a:gd name="T31" fmla="*/ 135 h 245"/>
                <a:gd name="T32" fmla="*/ 111 w 190"/>
                <a:gd name="T33" fmla="*/ 98 h 245"/>
                <a:gd name="T34" fmla="*/ 132 w 190"/>
                <a:gd name="T35" fmla="*/ 122 h 245"/>
                <a:gd name="T36" fmla="*/ 111 w 190"/>
                <a:gd name="T37" fmla="*/ 197 h 245"/>
                <a:gd name="T38" fmla="*/ 106 w 190"/>
                <a:gd name="T39" fmla="*/ 215 h 245"/>
                <a:gd name="T40" fmla="*/ 139 w 190"/>
                <a:gd name="T41" fmla="*/ 245 h 245"/>
                <a:gd name="T42" fmla="*/ 190 w 190"/>
                <a:gd name="T43" fmla="*/ 192 h 245"/>
                <a:gd name="T44" fmla="*/ 184 w 190"/>
                <a:gd name="T45" fmla="*/ 188 h 245"/>
                <a:gd name="T46" fmla="*/ 177 w 190"/>
                <a:gd name="T47" fmla="*/ 193 h 245"/>
                <a:gd name="T48" fmla="*/ 140 w 190"/>
                <a:gd name="T49" fmla="*/ 236 h 245"/>
                <a:gd name="T50" fmla="*/ 132 w 190"/>
                <a:gd name="T51" fmla="*/ 223 h 245"/>
                <a:gd name="T52" fmla="*/ 140 w 190"/>
                <a:gd name="T53" fmla="*/ 195 h 245"/>
                <a:gd name="T54" fmla="*/ 158 w 190"/>
                <a:gd name="T55" fmla="*/ 128 h 245"/>
                <a:gd name="T56" fmla="*/ 145 w 190"/>
                <a:gd name="T57" fmla="*/ 98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8" y="0"/>
                  </a:cubicBezTo>
                  <a:cubicBezTo>
                    <a:pt x="71" y="0"/>
                    <a:pt x="42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2"/>
                  </a:cubicBezTo>
                  <a:cubicBezTo>
                    <a:pt x="52" y="24"/>
                    <a:pt x="51" y="26"/>
                    <a:pt x="50" y="29"/>
                  </a:cubicBezTo>
                  <a:lnTo>
                    <a:pt x="1" y="227"/>
                  </a:lnTo>
                  <a:cubicBezTo>
                    <a:pt x="0" y="233"/>
                    <a:pt x="0" y="234"/>
                    <a:pt x="0" y="234"/>
                  </a:cubicBezTo>
                  <a:cubicBezTo>
                    <a:pt x="0" y="240"/>
                    <a:pt x="4" y="245"/>
                    <a:pt x="11" y="245"/>
                  </a:cubicBezTo>
                  <a:cubicBezTo>
                    <a:pt x="15" y="245"/>
                    <a:pt x="22" y="244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4" y="165"/>
                    <a:pt x="45" y="160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4" y="98"/>
                    <a:pt x="111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1" y="197"/>
                  </a:cubicBezTo>
                  <a:cubicBezTo>
                    <a:pt x="108" y="206"/>
                    <a:pt x="106" y="210"/>
                    <a:pt x="106" y="215"/>
                  </a:cubicBezTo>
                  <a:cubicBezTo>
                    <a:pt x="106" y="234"/>
                    <a:pt x="122" y="245"/>
                    <a:pt x="139" y="245"/>
                  </a:cubicBezTo>
                  <a:cubicBezTo>
                    <a:pt x="174" y="245"/>
                    <a:pt x="190" y="197"/>
                    <a:pt x="190" y="192"/>
                  </a:cubicBezTo>
                  <a:cubicBezTo>
                    <a:pt x="190" y="188"/>
                    <a:pt x="185" y="188"/>
                    <a:pt x="184" y="188"/>
                  </a:cubicBezTo>
                  <a:cubicBezTo>
                    <a:pt x="179" y="188"/>
                    <a:pt x="179" y="190"/>
                    <a:pt x="177" y="193"/>
                  </a:cubicBezTo>
                  <a:cubicBezTo>
                    <a:pt x="169" y="221"/>
                    <a:pt x="154" y="236"/>
                    <a:pt x="140" y="236"/>
                  </a:cubicBezTo>
                  <a:cubicBezTo>
                    <a:pt x="133" y="236"/>
                    <a:pt x="132" y="231"/>
                    <a:pt x="132" y="223"/>
                  </a:cubicBezTo>
                  <a:cubicBezTo>
                    <a:pt x="132" y="215"/>
                    <a:pt x="133" y="211"/>
                    <a:pt x="140" y="195"/>
                  </a:cubicBezTo>
                  <a:cubicBezTo>
                    <a:pt x="144" y="184"/>
                    <a:pt x="158" y="147"/>
                    <a:pt x="158" y="128"/>
                  </a:cubicBezTo>
                  <a:cubicBezTo>
                    <a:pt x="158" y="122"/>
                    <a:pt x="158" y="108"/>
                    <a:pt x="145" y="98"/>
                  </a:cubicBezTo>
                  <a:cubicBezTo>
                    <a:pt x="139" y="93"/>
                    <a:pt x="129" y="88"/>
                    <a:pt x="113" y="88"/>
                  </a:cubicBezTo>
                  <a:cubicBezTo>
                    <a:pt x="87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4" name="Freeform 100">
              <a:extLst>
                <a:ext uri="{FF2B5EF4-FFF2-40B4-BE49-F238E27FC236}">
                  <a16:creationId xmlns:a16="http://schemas.microsoft.com/office/drawing/2014/main" id="{93F01B35-E341-498D-92D4-A367EF3B8EF7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4511676" y="2457451"/>
              <a:ext cx="58738" cy="257175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49 h 499"/>
                <a:gd name="T6" fmla="*/ 109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7" y="483"/>
                  </a:cubicBezTo>
                  <a:cubicBezTo>
                    <a:pt x="45" y="420"/>
                    <a:pt x="29" y="326"/>
                    <a:pt x="29" y="249"/>
                  </a:cubicBezTo>
                  <a:cubicBezTo>
                    <a:pt x="29" y="162"/>
                    <a:pt x="48" y="76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5" name="Freeform 101">
              <a:extLst>
                <a:ext uri="{FF2B5EF4-FFF2-40B4-BE49-F238E27FC236}">
                  <a16:creationId xmlns:a16="http://schemas.microsoft.com/office/drawing/2014/main" id="{B831E853-B95F-4CAC-9627-EB47ACAC41B3}"/>
                </a:ext>
              </a:extLst>
            </p:cNvPr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4589464" y="2489201"/>
              <a:ext cx="76200" cy="163513"/>
            </a:xfrm>
            <a:custGeom>
              <a:avLst/>
              <a:gdLst>
                <a:gd name="T0" fmla="*/ 91 w 153"/>
                <a:gd name="T1" fmla="*/ 112 h 317"/>
                <a:gd name="T2" fmla="*/ 138 w 153"/>
                <a:gd name="T3" fmla="*/ 112 h 317"/>
                <a:gd name="T4" fmla="*/ 153 w 153"/>
                <a:gd name="T5" fmla="*/ 102 h 317"/>
                <a:gd name="T6" fmla="*/ 139 w 153"/>
                <a:gd name="T7" fmla="*/ 97 h 317"/>
                <a:gd name="T8" fmla="*/ 95 w 153"/>
                <a:gd name="T9" fmla="*/ 97 h 317"/>
                <a:gd name="T10" fmla="*/ 115 w 153"/>
                <a:gd name="T11" fmla="*/ 13 h 317"/>
                <a:gd name="T12" fmla="*/ 101 w 153"/>
                <a:gd name="T13" fmla="*/ 0 h 317"/>
                <a:gd name="T14" fmla="*/ 81 w 153"/>
                <a:gd name="T15" fmla="*/ 18 h 317"/>
                <a:gd name="T16" fmla="*/ 62 w 153"/>
                <a:gd name="T17" fmla="*/ 97 h 317"/>
                <a:gd name="T18" fmla="*/ 15 w 153"/>
                <a:gd name="T19" fmla="*/ 97 h 317"/>
                <a:gd name="T20" fmla="*/ 0 w 153"/>
                <a:gd name="T21" fmla="*/ 106 h 317"/>
                <a:gd name="T22" fmla="*/ 14 w 153"/>
                <a:gd name="T23" fmla="*/ 112 h 317"/>
                <a:gd name="T24" fmla="*/ 58 w 153"/>
                <a:gd name="T25" fmla="*/ 112 h 317"/>
                <a:gd name="T26" fmla="*/ 20 w 153"/>
                <a:gd name="T27" fmla="*/ 272 h 317"/>
                <a:gd name="T28" fmla="*/ 66 w 153"/>
                <a:gd name="T29" fmla="*/ 317 h 317"/>
                <a:gd name="T30" fmla="*/ 145 w 153"/>
                <a:gd name="T31" fmla="*/ 241 h 317"/>
                <a:gd name="T32" fmla="*/ 139 w 153"/>
                <a:gd name="T33" fmla="*/ 236 h 317"/>
                <a:gd name="T34" fmla="*/ 131 w 153"/>
                <a:gd name="T35" fmla="*/ 243 h 317"/>
                <a:gd name="T36" fmla="*/ 67 w 153"/>
                <a:gd name="T37" fmla="*/ 306 h 317"/>
                <a:gd name="T38" fmla="*/ 51 w 153"/>
                <a:gd name="T39" fmla="*/ 283 h 317"/>
                <a:gd name="T40" fmla="*/ 54 w 153"/>
                <a:gd name="T41" fmla="*/ 260 h 317"/>
                <a:gd name="T42" fmla="*/ 91 w 153"/>
                <a:gd name="T43" fmla="*/ 112 h 3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7">
                  <a:moveTo>
                    <a:pt x="91" y="112"/>
                  </a:moveTo>
                  <a:lnTo>
                    <a:pt x="138" y="112"/>
                  </a:lnTo>
                  <a:cubicBezTo>
                    <a:pt x="148" y="112"/>
                    <a:pt x="153" y="112"/>
                    <a:pt x="153" y="102"/>
                  </a:cubicBezTo>
                  <a:cubicBezTo>
                    <a:pt x="153" y="97"/>
                    <a:pt x="148" y="97"/>
                    <a:pt x="139" y="97"/>
                  </a:cubicBezTo>
                  <a:lnTo>
                    <a:pt x="95" y="97"/>
                  </a:lnTo>
                  <a:cubicBezTo>
                    <a:pt x="113" y="26"/>
                    <a:pt x="115" y="16"/>
                    <a:pt x="115" y="13"/>
                  </a:cubicBezTo>
                  <a:cubicBezTo>
                    <a:pt x="115" y="5"/>
                    <a:pt x="109" y="0"/>
                    <a:pt x="101" y="0"/>
                  </a:cubicBezTo>
                  <a:cubicBezTo>
                    <a:pt x="99" y="0"/>
                    <a:pt x="85" y="0"/>
                    <a:pt x="81" y="18"/>
                  </a:cubicBezTo>
                  <a:lnTo>
                    <a:pt x="62" y="97"/>
                  </a:lnTo>
                  <a:lnTo>
                    <a:pt x="15" y="97"/>
                  </a:lnTo>
                  <a:cubicBezTo>
                    <a:pt x="5" y="97"/>
                    <a:pt x="0" y="97"/>
                    <a:pt x="0" y="106"/>
                  </a:cubicBezTo>
                  <a:cubicBezTo>
                    <a:pt x="0" y="112"/>
                    <a:pt x="4" y="112"/>
                    <a:pt x="14" y="112"/>
                  </a:cubicBezTo>
                  <a:lnTo>
                    <a:pt x="58" y="112"/>
                  </a:lnTo>
                  <a:cubicBezTo>
                    <a:pt x="22" y="254"/>
                    <a:pt x="20" y="263"/>
                    <a:pt x="20" y="272"/>
                  </a:cubicBezTo>
                  <a:cubicBezTo>
                    <a:pt x="20" y="298"/>
                    <a:pt x="39" y="317"/>
                    <a:pt x="66" y="317"/>
                  </a:cubicBezTo>
                  <a:cubicBezTo>
                    <a:pt x="116" y="317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4" y="236"/>
                    <a:pt x="134" y="237"/>
                    <a:pt x="131" y="243"/>
                  </a:cubicBezTo>
                  <a:cubicBezTo>
                    <a:pt x="110" y="294"/>
                    <a:pt x="83" y="306"/>
                    <a:pt x="67" y="306"/>
                  </a:cubicBezTo>
                  <a:cubicBezTo>
                    <a:pt x="56" y="306"/>
                    <a:pt x="51" y="300"/>
                    <a:pt x="51" y="283"/>
                  </a:cubicBezTo>
                  <a:cubicBezTo>
                    <a:pt x="51" y="272"/>
                    <a:pt x="52" y="268"/>
                    <a:pt x="54" y="260"/>
                  </a:cubicBezTo>
                  <a:lnTo>
                    <a:pt x="91" y="11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Freeform 102">
              <a:extLst>
                <a:ext uri="{FF2B5EF4-FFF2-40B4-BE49-F238E27FC236}">
                  <a16:creationId xmlns:a16="http://schemas.microsoft.com/office/drawing/2014/main" id="{76D2601F-BDDF-4750-A81D-A00B19BFE213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4694239" y="2622551"/>
              <a:ext cx="30163" cy="77788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4 w 58"/>
                <a:gd name="T15" fmla="*/ 136 h 149"/>
                <a:gd name="T16" fmla="*/ 8 w 58"/>
                <a:gd name="T17" fmla="*/ 144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3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4" y="136"/>
                  </a:cubicBezTo>
                  <a:cubicBezTo>
                    <a:pt x="8" y="141"/>
                    <a:pt x="8" y="142"/>
                    <a:pt x="8" y="144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8" y="149"/>
                    <a:pt x="58" y="111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" name="Freeform 103">
              <a:extLst>
                <a:ext uri="{FF2B5EF4-FFF2-40B4-BE49-F238E27FC236}">
                  <a16:creationId xmlns:a16="http://schemas.microsoft.com/office/drawing/2014/main" id="{75E397A4-9E3B-4DC1-851F-1C1B348FFA68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4791076" y="2536826"/>
              <a:ext cx="123825" cy="115888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8 h 226"/>
                <a:gd name="T6" fmla="*/ 203 w 249"/>
                <a:gd name="T7" fmla="*/ 45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7 h 226"/>
                <a:gd name="T24" fmla="*/ 95 w 249"/>
                <a:gd name="T25" fmla="*/ 11 h 226"/>
                <a:gd name="T26" fmla="*/ 122 w 249"/>
                <a:gd name="T27" fmla="*/ 45 h 226"/>
                <a:gd name="T28" fmla="*/ 95 w 249"/>
                <a:gd name="T29" fmla="*/ 164 h 226"/>
                <a:gd name="T30" fmla="*/ 48 w 249"/>
                <a:gd name="T31" fmla="*/ 215 h 226"/>
                <a:gd name="T32" fmla="*/ 23 w 249"/>
                <a:gd name="T33" fmla="*/ 209 h 226"/>
                <a:gd name="T34" fmla="*/ 46 w 249"/>
                <a:gd name="T35" fmla="*/ 182 h 226"/>
                <a:gd name="T36" fmla="*/ 28 w 249"/>
                <a:gd name="T37" fmla="*/ 165 h 226"/>
                <a:gd name="T38" fmla="*/ 0 w 249"/>
                <a:gd name="T39" fmla="*/ 193 h 226"/>
                <a:gd name="T40" fmla="*/ 47 w 249"/>
                <a:gd name="T41" fmla="*/ 226 h 226"/>
                <a:gd name="T42" fmla="*/ 99 w 249"/>
                <a:gd name="T43" fmla="*/ 188 h 226"/>
                <a:gd name="T44" fmla="*/ 153 w 249"/>
                <a:gd name="T45" fmla="*/ 226 h 226"/>
                <a:gd name="T46" fmla="*/ 233 w 249"/>
                <a:gd name="T47" fmla="*/ 150 h 226"/>
                <a:gd name="T48" fmla="*/ 227 w 249"/>
                <a:gd name="T49" fmla="*/ 145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3 h 226"/>
                <a:gd name="T56" fmla="*/ 135 w 249"/>
                <a:gd name="T57" fmla="*/ 139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8"/>
                  </a:cubicBezTo>
                  <a:cubicBezTo>
                    <a:pt x="213" y="20"/>
                    <a:pt x="203" y="33"/>
                    <a:pt x="203" y="45"/>
                  </a:cubicBezTo>
                  <a:cubicBezTo>
                    <a:pt x="203" y="53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7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6" y="65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7"/>
                  </a:cubicBezTo>
                  <a:cubicBezTo>
                    <a:pt x="45" y="24"/>
                    <a:pt x="78" y="11"/>
                    <a:pt x="95" y="11"/>
                  </a:cubicBezTo>
                  <a:cubicBezTo>
                    <a:pt x="104" y="11"/>
                    <a:pt x="122" y="16"/>
                    <a:pt x="122" y="45"/>
                  </a:cubicBezTo>
                  <a:cubicBezTo>
                    <a:pt x="122" y="60"/>
                    <a:pt x="113" y="94"/>
                    <a:pt x="95" y="164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9"/>
                    <a:pt x="35" y="165"/>
                    <a:pt x="28" y="165"/>
                  </a:cubicBezTo>
                  <a:cubicBezTo>
                    <a:pt x="13" y="165"/>
                    <a:pt x="0" y="178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5" y="226"/>
                    <a:pt x="233" y="162"/>
                    <a:pt x="233" y="150"/>
                  </a:cubicBezTo>
                  <a:cubicBezTo>
                    <a:pt x="233" y="145"/>
                    <a:pt x="229" y="145"/>
                    <a:pt x="227" y="145"/>
                  </a:cubicBezTo>
                  <a:cubicBezTo>
                    <a:pt x="223" y="145"/>
                    <a:pt x="222" y="147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3"/>
                  </a:cubicBezTo>
                  <a:cubicBezTo>
                    <a:pt x="127" y="172"/>
                    <a:pt x="130" y="161"/>
                    <a:pt x="135" y="139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Freeform 104">
              <a:extLst>
                <a:ext uri="{FF2B5EF4-FFF2-40B4-BE49-F238E27FC236}">
                  <a16:creationId xmlns:a16="http://schemas.microsoft.com/office/drawing/2014/main" id="{24360942-1B97-4C47-9F48-DCA5D38EF9F8}"/>
                </a:ext>
              </a:extLst>
            </p:cNvPr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4938714" y="2457451"/>
              <a:ext cx="57150" cy="257175"/>
            </a:xfrm>
            <a:custGeom>
              <a:avLst/>
              <a:gdLst>
                <a:gd name="T0" fmla="*/ 115 w 115"/>
                <a:gd name="T1" fmla="*/ 249 h 499"/>
                <a:gd name="T2" fmla="*/ 83 w 115"/>
                <a:gd name="T3" fmla="*/ 94 h 499"/>
                <a:gd name="T4" fmla="*/ 5 w 115"/>
                <a:gd name="T5" fmla="*/ 0 h 499"/>
                <a:gd name="T6" fmla="*/ 0 w 115"/>
                <a:gd name="T7" fmla="*/ 5 h 499"/>
                <a:gd name="T8" fmla="*/ 9 w 115"/>
                <a:gd name="T9" fmla="*/ 16 h 499"/>
                <a:gd name="T10" fmla="*/ 87 w 115"/>
                <a:gd name="T11" fmla="*/ 249 h 499"/>
                <a:gd name="T12" fmla="*/ 6 w 115"/>
                <a:gd name="T13" fmla="*/ 485 h 499"/>
                <a:gd name="T14" fmla="*/ 0 w 115"/>
                <a:gd name="T15" fmla="*/ 494 h 499"/>
                <a:gd name="T16" fmla="*/ 5 w 115"/>
                <a:gd name="T17" fmla="*/ 499 h 499"/>
                <a:gd name="T18" fmla="*/ 84 w 115"/>
                <a:gd name="T19" fmla="*/ 401 h 499"/>
                <a:gd name="T20" fmla="*/ 115 w 115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9">
                  <a:moveTo>
                    <a:pt x="115" y="249"/>
                  </a:moveTo>
                  <a:cubicBezTo>
                    <a:pt x="115" y="210"/>
                    <a:pt x="110" y="150"/>
                    <a:pt x="83" y="94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6"/>
                    <a:pt x="87" y="145"/>
                    <a:pt x="87" y="249"/>
                  </a:cubicBezTo>
                  <a:cubicBezTo>
                    <a:pt x="87" y="335"/>
                    <a:pt x="68" y="422"/>
                    <a:pt x="6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C31A3E37-1845-4BAD-AE45-853F8F77E512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1324410" y="4290238"/>
            <a:ext cx="5094288" cy="744538"/>
            <a:chOff x="2541587" y="2540000"/>
            <a:chExt cx="5094288" cy="744538"/>
          </a:xfrm>
        </p:grpSpPr>
        <p:sp>
          <p:nvSpPr>
            <p:cNvPr id="542" name="Freeform 129">
              <a:extLst>
                <a:ext uri="{FF2B5EF4-FFF2-40B4-BE49-F238E27FC236}">
                  <a16:creationId xmlns:a16="http://schemas.microsoft.com/office/drawing/2014/main" id="{F1836943-4E36-4760-A2FA-EEFC5B39D594}"/>
                </a:ext>
              </a:extLst>
            </p:cNvPr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541587" y="2868613"/>
              <a:ext cx="127000" cy="115888"/>
            </a:xfrm>
            <a:custGeom>
              <a:avLst/>
              <a:gdLst>
                <a:gd name="T0" fmla="*/ 160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6 h 226"/>
                <a:gd name="T20" fmla="*/ 223 w 257"/>
                <a:gd name="T21" fmla="*/ 53 h 226"/>
                <a:gd name="T22" fmla="*/ 231 w 257"/>
                <a:gd name="T23" fmla="*/ 19 h 226"/>
                <a:gd name="T24" fmla="*/ 216 w 257"/>
                <a:gd name="T25" fmla="*/ 6 h 226"/>
                <a:gd name="T26" fmla="*/ 197 w 257"/>
                <a:gd name="T27" fmla="*/ 23 h 226"/>
                <a:gd name="T28" fmla="*/ 159 w 257"/>
                <a:gd name="T29" fmla="*/ 173 h 226"/>
                <a:gd name="T30" fmla="*/ 102 w 257"/>
                <a:gd name="T31" fmla="*/ 215 h 226"/>
                <a:gd name="T32" fmla="*/ 72 w 257"/>
                <a:gd name="T33" fmla="*/ 174 h 226"/>
                <a:gd name="T34" fmla="*/ 98 w 257"/>
                <a:gd name="T35" fmla="*/ 72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8 h 226"/>
                <a:gd name="T50" fmla="*/ 69 w 257"/>
                <a:gd name="T51" fmla="*/ 62 h 226"/>
                <a:gd name="T52" fmla="*/ 40 w 257"/>
                <a:gd name="T53" fmla="*/ 166 h 226"/>
                <a:gd name="T54" fmla="*/ 101 w 257"/>
                <a:gd name="T55" fmla="*/ 226 h 226"/>
                <a:gd name="T56" fmla="*/ 160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5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5" y="107"/>
                    <a:pt x="98" y="72"/>
                  </a:cubicBezTo>
                  <a:cubicBezTo>
                    <a:pt x="104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30"/>
                    <a:pt x="46" y="11"/>
                    <a:pt x="65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2" y="54"/>
                    <a:pt x="69" y="62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3" name="Freeform 130">
              <a:extLst>
                <a:ext uri="{FF2B5EF4-FFF2-40B4-BE49-F238E27FC236}">
                  <a16:creationId xmlns:a16="http://schemas.microsoft.com/office/drawing/2014/main" id="{4BFFDE15-3207-4DD4-A18F-1406483A5C4A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689225" y="2752725"/>
              <a:ext cx="84138" cy="125413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9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5 h 245"/>
                <a:gd name="T42" fmla="*/ 114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4" y="10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2" y="4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8" y="204"/>
                    <a:pt x="88" y="206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9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9" y="187"/>
                    <a:pt x="158" y="189"/>
                    <a:pt x="156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4" y="227"/>
                    <a:pt x="114" y="217"/>
                  </a:cubicBezTo>
                  <a:cubicBezTo>
                    <a:pt x="114" y="211"/>
                    <a:pt x="114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6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3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4" name="Freeform 131">
              <a:extLst>
                <a:ext uri="{FF2B5EF4-FFF2-40B4-BE49-F238E27FC236}">
                  <a16:creationId xmlns:a16="http://schemas.microsoft.com/office/drawing/2014/main" id="{15D65B14-4325-4EA2-B3B5-15000A6F1FD2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689225" y="2921000"/>
              <a:ext cx="93663" cy="125413"/>
            </a:xfrm>
            <a:custGeom>
              <a:avLst/>
              <a:gdLst>
                <a:gd name="T0" fmla="*/ 83 w 190"/>
                <a:gd name="T1" fmla="*/ 10 h 245"/>
                <a:gd name="T2" fmla="*/ 85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4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4" y="9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3" y="243"/>
                    <a:pt x="26" y="236"/>
                  </a:cubicBezTo>
                  <a:cubicBezTo>
                    <a:pt x="27" y="234"/>
                    <a:pt x="31" y="221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8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5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4" y="88"/>
                  </a:cubicBezTo>
                  <a:cubicBezTo>
                    <a:pt x="88" y="88"/>
                    <a:pt x="70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5" name="Freeform 132">
              <a:extLst>
                <a:ext uri="{FF2B5EF4-FFF2-40B4-BE49-F238E27FC236}">
                  <a16:creationId xmlns:a16="http://schemas.microsoft.com/office/drawing/2014/main" id="{B5E0F06A-68E1-4AB6-96BD-7E3F331808D7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2828925" y="2789238"/>
              <a:ext cx="57150" cy="255588"/>
            </a:xfrm>
            <a:custGeom>
              <a:avLst/>
              <a:gdLst>
                <a:gd name="T0" fmla="*/ 115 w 115"/>
                <a:gd name="T1" fmla="*/ 493 h 498"/>
                <a:gd name="T2" fmla="*/ 107 w 115"/>
                <a:gd name="T3" fmla="*/ 482 h 498"/>
                <a:gd name="T4" fmla="*/ 28 w 115"/>
                <a:gd name="T5" fmla="*/ 249 h 498"/>
                <a:gd name="T6" fmla="*/ 109 w 115"/>
                <a:gd name="T7" fmla="*/ 13 h 498"/>
                <a:gd name="T8" fmla="*/ 115 w 115"/>
                <a:gd name="T9" fmla="*/ 5 h 498"/>
                <a:gd name="T10" fmla="*/ 110 w 115"/>
                <a:gd name="T11" fmla="*/ 0 h 498"/>
                <a:gd name="T12" fmla="*/ 31 w 115"/>
                <a:gd name="T13" fmla="*/ 97 h 498"/>
                <a:gd name="T14" fmla="*/ 0 w 115"/>
                <a:gd name="T15" fmla="*/ 249 h 498"/>
                <a:gd name="T16" fmla="*/ 32 w 115"/>
                <a:gd name="T17" fmla="*/ 405 h 498"/>
                <a:gd name="T18" fmla="*/ 110 w 115"/>
                <a:gd name="T19" fmla="*/ 498 h 498"/>
                <a:gd name="T20" fmla="*/ 115 w 115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493"/>
                  </a:moveTo>
                  <a:cubicBezTo>
                    <a:pt x="115" y="492"/>
                    <a:pt x="115" y="491"/>
                    <a:pt x="107" y="482"/>
                  </a:cubicBezTo>
                  <a:cubicBezTo>
                    <a:pt x="44" y="419"/>
                    <a:pt x="28" y="325"/>
                    <a:pt x="28" y="249"/>
                  </a:cubicBezTo>
                  <a:cubicBezTo>
                    <a:pt x="28" y="162"/>
                    <a:pt x="47" y="75"/>
                    <a:pt x="109" y="13"/>
                  </a:cubicBezTo>
                  <a:cubicBezTo>
                    <a:pt x="115" y="7"/>
                    <a:pt x="115" y="6"/>
                    <a:pt x="115" y="5"/>
                  </a:cubicBezTo>
                  <a:cubicBezTo>
                    <a:pt x="115" y="1"/>
                    <a:pt x="113" y="0"/>
                    <a:pt x="110" y="0"/>
                  </a:cubicBezTo>
                  <a:cubicBezTo>
                    <a:pt x="105" y="0"/>
                    <a:pt x="60" y="33"/>
                    <a:pt x="31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5" y="348"/>
                    <a:pt x="32" y="405"/>
                  </a:cubicBezTo>
                  <a:cubicBezTo>
                    <a:pt x="62" y="466"/>
                    <a:pt x="105" y="498"/>
                    <a:pt x="110" y="498"/>
                  </a:cubicBezTo>
                  <a:cubicBezTo>
                    <a:pt x="113" y="498"/>
                    <a:pt x="115" y="497"/>
                    <a:pt x="115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5" name="Freeform 133">
              <a:extLst>
                <a:ext uri="{FF2B5EF4-FFF2-40B4-BE49-F238E27FC236}">
                  <a16:creationId xmlns:a16="http://schemas.microsoft.com/office/drawing/2014/main" id="{D38F74DB-CA57-45EE-99D2-74DD0CA6ADDB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905125" y="2820988"/>
              <a:ext cx="76200" cy="163513"/>
            </a:xfrm>
            <a:custGeom>
              <a:avLst/>
              <a:gdLst>
                <a:gd name="T0" fmla="*/ 92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6 w 153"/>
                <a:gd name="T9" fmla="*/ 98 h 318"/>
                <a:gd name="T10" fmla="*/ 116 w 153"/>
                <a:gd name="T11" fmla="*/ 14 h 318"/>
                <a:gd name="T12" fmla="*/ 102 w 153"/>
                <a:gd name="T13" fmla="*/ 0 h 318"/>
                <a:gd name="T14" fmla="*/ 82 w 153"/>
                <a:gd name="T15" fmla="*/ 18 h 318"/>
                <a:gd name="T16" fmla="*/ 62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2 w 153"/>
                <a:gd name="T39" fmla="*/ 284 h 318"/>
                <a:gd name="T40" fmla="*/ 55 w 153"/>
                <a:gd name="T41" fmla="*/ 260 h 318"/>
                <a:gd name="T42" fmla="*/ 92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2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6" y="98"/>
                  </a:lnTo>
                  <a:cubicBezTo>
                    <a:pt x="114" y="27"/>
                    <a:pt x="116" y="17"/>
                    <a:pt x="116" y="14"/>
                  </a:cubicBezTo>
                  <a:cubicBezTo>
                    <a:pt x="116" y="5"/>
                    <a:pt x="110" y="0"/>
                    <a:pt x="102" y="0"/>
                  </a:cubicBezTo>
                  <a:cubicBezTo>
                    <a:pt x="100" y="0"/>
                    <a:pt x="86" y="1"/>
                    <a:pt x="82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1" y="295"/>
                    <a:pt x="84" y="307"/>
                    <a:pt x="67" y="307"/>
                  </a:cubicBezTo>
                  <a:cubicBezTo>
                    <a:pt x="57" y="307"/>
                    <a:pt x="52" y="301"/>
                    <a:pt x="52" y="284"/>
                  </a:cubicBezTo>
                  <a:cubicBezTo>
                    <a:pt x="52" y="272"/>
                    <a:pt x="53" y="269"/>
                    <a:pt x="55" y="260"/>
                  </a:cubicBezTo>
                  <a:lnTo>
                    <a:pt x="92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6" name="Freeform 134">
              <a:extLst>
                <a:ext uri="{FF2B5EF4-FFF2-40B4-BE49-F238E27FC236}">
                  <a16:creationId xmlns:a16="http://schemas.microsoft.com/office/drawing/2014/main" id="{A3D36AB2-F86C-49D1-8391-AD6AA67F05DB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3011487" y="2954338"/>
              <a:ext cx="28575" cy="76200"/>
            </a:xfrm>
            <a:custGeom>
              <a:avLst/>
              <a:gdLst>
                <a:gd name="T0" fmla="*/ 58 w 58"/>
                <a:gd name="T1" fmla="*/ 52 h 149"/>
                <a:gd name="T2" fmla="*/ 26 w 58"/>
                <a:gd name="T3" fmla="*/ 0 h 149"/>
                <a:gd name="T4" fmla="*/ 0 w 58"/>
                <a:gd name="T5" fmla="*/ 26 h 149"/>
                <a:gd name="T6" fmla="*/ 26 w 58"/>
                <a:gd name="T7" fmla="*/ 53 h 149"/>
                <a:gd name="T8" fmla="*/ 44 w 58"/>
                <a:gd name="T9" fmla="*/ 46 h 149"/>
                <a:gd name="T10" fmla="*/ 46 w 58"/>
                <a:gd name="T11" fmla="*/ 45 h 149"/>
                <a:gd name="T12" fmla="*/ 47 w 58"/>
                <a:gd name="T13" fmla="*/ 52 h 149"/>
                <a:gd name="T14" fmla="*/ 13 w 58"/>
                <a:gd name="T15" fmla="*/ 135 h 149"/>
                <a:gd name="T16" fmla="*/ 8 w 58"/>
                <a:gd name="T17" fmla="*/ 143 h 149"/>
                <a:gd name="T18" fmla="*/ 13 w 58"/>
                <a:gd name="T19" fmla="*/ 149 h 149"/>
                <a:gd name="T20" fmla="*/ 58 w 58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149">
                  <a:moveTo>
                    <a:pt x="58" y="52"/>
                  </a:moveTo>
                  <a:cubicBezTo>
                    <a:pt x="58" y="19"/>
                    <a:pt x="46" y="0"/>
                    <a:pt x="26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6" y="53"/>
                  </a:cubicBezTo>
                  <a:cubicBezTo>
                    <a:pt x="32" y="53"/>
                    <a:pt x="39" y="51"/>
                    <a:pt x="44" y="46"/>
                  </a:cubicBezTo>
                  <a:cubicBezTo>
                    <a:pt x="45" y="45"/>
                    <a:pt x="46" y="45"/>
                    <a:pt x="46" y="45"/>
                  </a:cubicBezTo>
                  <a:cubicBezTo>
                    <a:pt x="47" y="45"/>
                    <a:pt x="47" y="45"/>
                    <a:pt x="47" y="52"/>
                  </a:cubicBezTo>
                  <a:cubicBezTo>
                    <a:pt x="47" y="89"/>
                    <a:pt x="30" y="119"/>
                    <a:pt x="13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0" y="149"/>
                    <a:pt x="13" y="149"/>
                  </a:cubicBezTo>
                  <a:cubicBezTo>
                    <a:pt x="18" y="149"/>
                    <a:pt x="58" y="110"/>
                    <a:pt x="58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7" name="Freeform 135">
              <a:extLst>
                <a:ext uri="{FF2B5EF4-FFF2-40B4-BE49-F238E27FC236}">
                  <a16:creationId xmlns:a16="http://schemas.microsoft.com/office/drawing/2014/main" id="{95FAADE2-6671-4014-9C6D-5A254BDBFE21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3106737" y="2868613"/>
              <a:ext cx="123825" cy="1158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8 h 226"/>
                <a:gd name="T6" fmla="*/ 202 w 248"/>
                <a:gd name="T7" fmla="*/ 45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49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5 w 248"/>
                <a:gd name="T25" fmla="*/ 11 h 226"/>
                <a:gd name="T26" fmla="*/ 122 w 248"/>
                <a:gd name="T27" fmla="*/ 45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9 h 226"/>
                <a:gd name="T34" fmla="*/ 46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6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8"/>
                  </a:cubicBezTo>
                  <a:cubicBezTo>
                    <a:pt x="212" y="20"/>
                    <a:pt x="202" y="33"/>
                    <a:pt x="202" y="45"/>
                  </a:cubicBezTo>
                  <a:cubicBezTo>
                    <a:pt x="202" y="53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5" y="27"/>
                    <a:pt x="149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4"/>
                    <a:pt x="78" y="11"/>
                    <a:pt x="95" y="11"/>
                  </a:cubicBezTo>
                  <a:cubicBezTo>
                    <a:pt x="104" y="11"/>
                    <a:pt x="122" y="16"/>
                    <a:pt x="122" y="45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4" y="215"/>
                    <a:pt x="126" y="199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8" name="Freeform 136">
              <a:extLst>
                <a:ext uri="{FF2B5EF4-FFF2-40B4-BE49-F238E27FC236}">
                  <a16:creationId xmlns:a16="http://schemas.microsoft.com/office/drawing/2014/main" id="{7F880A47-2285-4FB9-8052-54429E673504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254375" y="2789238"/>
              <a:ext cx="57150" cy="255588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5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1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9" name="Freeform 137">
              <a:extLst>
                <a:ext uri="{FF2B5EF4-FFF2-40B4-BE49-F238E27FC236}">
                  <a16:creationId xmlns:a16="http://schemas.microsoft.com/office/drawing/2014/main" id="{AAD92564-8CBB-4CB8-BF21-71E7C83C16A7}"/>
                </a:ext>
              </a:extLst>
            </p:cNvPr>
            <p:cNvSpPr>
              <a:spLocks noEditPoints="1"/>
            </p:cNvSpPr>
            <p:nvPr>
              <p:custDataLst>
                <p:tags r:id="rId12"/>
              </p:custDataLst>
            </p:nvPr>
          </p:nvSpPr>
          <p:spPr bwMode="auto">
            <a:xfrm>
              <a:off x="3419475" y="2887663"/>
              <a:ext cx="165100" cy="60325"/>
            </a:xfrm>
            <a:custGeom>
              <a:avLst/>
              <a:gdLst>
                <a:gd name="T0" fmla="*/ 315 w 332"/>
                <a:gd name="T1" fmla="*/ 20 h 116"/>
                <a:gd name="T2" fmla="*/ 332 w 332"/>
                <a:gd name="T3" fmla="*/ 10 h 116"/>
                <a:gd name="T4" fmla="*/ 315 w 332"/>
                <a:gd name="T5" fmla="*/ 0 h 116"/>
                <a:gd name="T6" fmla="*/ 17 w 332"/>
                <a:gd name="T7" fmla="*/ 0 h 116"/>
                <a:gd name="T8" fmla="*/ 0 w 332"/>
                <a:gd name="T9" fmla="*/ 10 h 116"/>
                <a:gd name="T10" fmla="*/ 17 w 332"/>
                <a:gd name="T11" fmla="*/ 20 h 116"/>
                <a:gd name="T12" fmla="*/ 315 w 332"/>
                <a:gd name="T13" fmla="*/ 20 h 116"/>
                <a:gd name="T14" fmla="*/ 315 w 332"/>
                <a:gd name="T15" fmla="*/ 116 h 116"/>
                <a:gd name="T16" fmla="*/ 332 w 332"/>
                <a:gd name="T17" fmla="*/ 106 h 116"/>
                <a:gd name="T18" fmla="*/ 315 w 332"/>
                <a:gd name="T19" fmla="*/ 96 h 116"/>
                <a:gd name="T20" fmla="*/ 17 w 332"/>
                <a:gd name="T21" fmla="*/ 96 h 116"/>
                <a:gd name="T22" fmla="*/ 0 w 332"/>
                <a:gd name="T23" fmla="*/ 106 h 116"/>
                <a:gd name="T24" fmla="*/ 17 w 332"/>
                <a:gd name="T25" fmla="*/ 116 h 116"/>
                <a:gd name="T26" fmla="*/ 315 w 332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6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6"/>
                  </a:moveTo>
                  <a:cubicBezTo>
                    <a:pt x="322" y="116"/>
                    <a:pt x="332" y="116"/>
                    <a:pt x="332" y="106"/>
                  </a:cubicBezTo>
                  <a:cubicBezTo>
                    <a:pt x="332" y="96"/>
                    <a:pt x="322" y="96"/>
                    <a:pt x="315" y="96"/>
                  </a:cubicBezTo>
                  <a:lnTo>
                    <a:pt x="17" y="96"/>
                  </a:lnTo>
                  <a:cubicBezTo>
                    <a:pt x="10" y="96"/>
                    <a:pt x="0" y="96"/>
                    <a:pt x="0" y="106"/>
                  </a:cubicBezTo>
                  <a:cubicBezTo>
                    <a:pt x="0" y="116"/>
                    <a:pt x="10" y="116"/>
                    <a:pt x="17" y="116"/>
                  </a:cubicBezTo>
                  <a:lnTo>
                    <a:pt x="315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0" name="Freeform 138">
              <a:extLst>
                <a:ext uri="{FF2B5EF4-FFF2-40B4-BE49-F238E27FC236}">
                  <a16:creationId xmlns:a16="http://schemas.microsoft.com/office/drawing/2014/main" id="{AE9CF1B0-79FB-4F4C-864B-23A2DD34B400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678237" y="2540000"/>
              <a:ext cx="155575" cy="122238"/>
            </a:xfrm>
            <a:custGeom>
              <a:avLst/>
              <a:gdLst>
                <a:gd name="T0" fmla="*/ 267 w 311"/>
                <a:gd name="T1" fmla="*/ 38 h 238"/>
                <a:gd name="T2" fmla="*/ 304 w 311"/>
                <a:gd name="T3" fmla="*/ 12 h 238"/>
                <a:gd name="T4" fmla="*/ 311 w 311"/>
                <a:gd name="T5" fmla="*/ 4 h 238"/>
                <a:gd name="T6" fmla="*/ 305 w 311"/>
                <a:gd name="T7" fmla="*/ 0 h 238"/>
                <a:gd name="T8" fmla="*/ 269 w 311"/>
                <a:gd name="T9" fmla="*/ 1 h 238"/>
                <a:gd name="T10" fmla="*/ 232 w 311"/>
                <a:gd name="T11" fmla="*/ 0 h 238"/>
                <a:gd name="T12" fmla="*/ 225 w 311"/>
                <a:gd name="T13" fmla="*/ 7 h 238"/>
                <a:gd name="T14" fmla="*/ 233 w 311"/>
                <a:gd name="T15" fmla="*/ 12 h 238"/>
                <a:gd name="T16" fmla="*/ 255 w 311"/>
                <a:gd name="T17" fmla="*/ 26 h 238"/>
                <a:gd name="T18" fmla="*/ 254 w 311"/>
                <a:gd name="T19" fmla="*/ 35 h 238"/>
                <a:gd name="T20" fmla="*/ 216 w 311"/>
                <a:gd name="T21" fmla="*/ 187 h 238"/>
                <a:gd name="T22" fmla="*/ 127 w 311"/>
                <a:gd name="T23" fmla="*/ 5 h 238"/>
                <a:gd name="T24" fmla="*/ 115 w 311"/>
                <a:gd name="T25" fmla="*/ 0 h 238"/>
                <a:gd name="T26" fmla="*/ 68 w 311"/>
                <a:gd name="T27" fmla="*/ 0 h 238"/>
                <a:gd name="T28" fmla="*/ 56 w 311"/>
                <a:gd name="T29" fmla="*/ 7 h 238"/>
                <a:gd name="T30" fmla="*/ 68 w 311"/>
                <a:gd name="T31" fmla="*/ 12 h 238"/>
                <a:gd name="T32" fmla="*/ 90 w 311"/>
                <a:gd name="T33" fmla="*/ 14 h 238"/>
                <a:gd name="T34" fmla="*/ 44 w 311"/>
                <a:gd name="T35" fmla="*/ 200 h 238"/>
                <a:gd name="T36" fmla="*/ 7 w 311"/>
                <a:gd name="T37" fmla="*/ 225 h 238"/>
                <a:gd name="T38" fmla="*/ 0 w 311"/>
                <a:gd name="T39" fmla="*/ 233 h 238"/>
                <a:gd name="T40" fmla="*/ 5 w 311"/>
                <a:gd name="T41" fmla="*/ 238 h 238"/>
                <a:gd name="T42" fmla="*/ 41 w 311"/>
                <a:gd name="T43" fmla="*/ 236 h 238"/>
                <a:gd name="T44" fmla="*/ 78 w 311"/>
                <a:gd name="T45" fmla="*/ 238 h 238"/>
                <a:gd name="T46" fmla="*/ 85 w 311"/>
                <a:gd name="T47" fmla="*/ 230 h 238"/>
                <a:gd name="T48" fmla="*/ 77 w 311"/>
                <a:gd name="T49" fmla="*/ 225 h 238"/>
                <a:gd name="T50" fmla="*/ 55 w 311"/>
                <a:gd name="T51" fmla="*/ 211 h 238"/>
                <a:gd name="T52" fmla="*/ 57 w 311"/>
                <a:gd name="T53" fmla="*/ 202 h 238"/>
                <a:gd name="T54" fmla="*/ 101 w 311"/>
                <a:gd name="T55" fmla="*/ 23 h 238"/>
                <a:gd name="T56" fmla="*/ 203 w 311"/>
                <a:gd name="T57" fmla="*/ 232 h 238"/>
                <a:gd name="T58" fmla="*/ 211 w 311"/>
                <a:gd name="T59" fmla="*/ 238 h 238"/>
                <a:gd name="T60" fmla="*/ 218 w 311"/>
                <a:gd name="T61" fmla="*/ 230 h 238"/>
                <a:gd name="T62" fmla="*/ 267 w 311"/>
                <a:gd name="T63" fmla="*/ 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1" h="238">
                  <a:moveTo>
                    <a:pt x="267" y="38"/>
                  </a:moveTo>
                  <a:cubicBezTo>
                    <a:pt x="270" y="24"/>
                    <a:pt x="276" y="13"/>
                    <a:pt x="304" y="12"/>
                  </a:cubicBezTo>
                  <a:cubicBezTo>
                    <a:pt x="305" y="12"/>
                    <a:pt x="311" y="12"/>
                    <a:pt x="311" y="4"/>
                  </a:cubicBezTo>
                  <a:cubicBezTo>
                    <a:pt x="311" y="2"/>
                    <a:pt x="309" y="0"/>
                    <a:pt x="305" y="0"/>
                  </a:cubicBezTo>
                  <a:cubicBezTo>
                    <a:pt x="294" y="0"/>
                    <a:pt x="281" y="1"/>
                    <a:pt x="269" y="1"/>
                  </a:cubicBezTo>
                  <a:cubicBezTo>
                    <a:pt x="261" y="1"/>
                    <a:pt x="241" y="0"/>
                    <a:pt x="232" y="0"/>
                  </a:cubicBezTo>
                  <a:cubicBezTo>
                    <a:pt x="230" y="0"/>
                    <a:pt x="225" y="0"/>
                    <a:pt x="225" y="7"/>
                  </a:cubicBezTo>
                  <a:cubicBezTo>
                    <a:pt x="225" y="12"/>
                    <a:pt x="230" y="12"/>
                    <a:pt x="233" y="12"/>
                  </a:cubicBezTo>
                  <a:cubicBezTo>
                    <a:pt x="249" y="12"/>
                    <a:pt x="255" y="18"/>
                    <a:pt x="255" y="26"/>
                  </a:cubicBezTo>
                  <a:cubicBezTo>
                    <a:pt x="255" y="29"/>
                    <a:pt x="255" y="31"/>
                    <a:pt x="254" y="35"/>
                  </a:cubicBezTo>
                  <a:lnTo>
                    <a:pt x="216" y="187"/>
                  </a:lnTo>
                  <a:lnTo>
                    <a:pt x="127" y="5"/>
                  </a:lnTo>
                  <a:cubicBezTo>
                    <a:pt x="124" y="0"/>
                    <a:pt x="124" y="0"/>
                    <a:pt x="115" y="0"/>
                  </a:cubicBezTo>
                  <a:lnTo>
                    <a:pt x="68" y="0"/>
                  </a:lnTo>
                  <a:cubicBezTo>
                    <a:pt x="61" y="0"/>
                    <a:pt x="56" y="0"/>
                    <a:pt x="56" y="7"/>
                  </a:cubicBezTo>
                  <a:cubicBezTo>
                    <a:pt x="56" y="12"/>
                    <a:pt x="61" y="12"/>
                    <a:pt x="68" y="12"/>
                  </a:cubicBezTo>
                  <a:cubicBezTo>
                    <a:pt x="75" y="12"/>
                    <a:pt x="83" y="12"/>
                    <a:pt x="90" y="14"/>
                  </a:cubicBezTo>
                  <a:lnTo>
                    <a:pt x="44" y="200"/>
                  </a:lnTo>
                  <a:cubicBezTo>
                    <a:pt x="40" y="214"/>
                    <a:pt x="35" y="224"/>
                    <a:pt x="7" y="225"/>
                  </a:cubicBezTo>
                  <a:cubicBezTo>
                    <a:pt x="5" y="225"/>
                    <a:pt x="0" y="226"/>
                    <a:pt x="0" y="233"/>
                  </a:cubicBezTo>
                  <a:cubicBezTo>
                    <a:pt x="0" y="236"/>
                    <a:pt x="3" y="238"/>
                    <a:pt x="5" y="238"/>
                  </a:cubicBezTo>
                  <a:cubicBezTo>
                    <a:pt x="17" y="238"/>
                    <a:pt x="30" y="236"/>
                    <a:pt x="41" y="236"/>
                  </a:cubicBezTo>
                  <a:cubicBezTo>
                    <a:pt x="50" y="236"/>
                    <a:pt x="70" y="238"/>
                    <a:pt x="78" y="238"/>
                  </a:cubicBezTo>
                  <a:cubicBezTo>
                    <a:pt x="82" y="238"/>
                    <a:pt x="85" y="236"/>
                    <a:pt x="85" y="230"/>
                  </a:cubicBezTo>
                  <a:cubicBezTo>
                    <a:pt x="85" y="226"/>
                    <a:pt x="81" y="225"/>
                    <a:pt x="77" y="225"/>
                  </a:cubicBezTo>
                  <a:cubicBezTo>
                    <a:pt x="55" y="224"/>
                    <a:pt x="55" y="215"/>
                    <a:pt x="55" y="211"/>
                  </a:cubicBezTo>
                  <a:cubicBezTo>
                    <a:pt x="55" y="209"/>
                    <a:pt x="55" y="207"/>
                    <a:pt x="57" y="202"/>
                  </a:cubicBezTo>
                  <a:lnTo>
                    <a:pt x="101" y="23"/>
                  </a:lnTo>
                  <a:lnTo>
                    <a:pt x="203" y="232"/>
                  </a:lnTo>
                  <a:cubicBezTo>
                    <a:pt x="206" y="237"/>
                    <a:pt x="207" y="238"/>
                    <a:pt x="211" y="238"/>
                  </a:cubicBezTo>
                  <a:cubicBezTo>
                    <a:pt x="217" y="238"/>
                    <a:pt x="217" y="237"/>
                    <a:pt x="218" y="230"/>
                  </a:cubicBezTo>
                  <a:lnTo>
                    <a:pt x="267" y="3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1" name="Freeform 139">
              <a:extLst>
                <a:ext uri="{FF2B5EF4-FFF2-40B4-BE49-F238E27FC236}">
                  <a16:creationId xmlns:a16="http://schemas.microsoft.com/office/drawing/2014/main" id="{496CD762-1A92-47C2-A04E-BD682E6D2754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854450" y="2551113"/>
              <a:ext cx="127000" cy="131763"/>
            </a:xfrm>
            <a:custGeom>
              <a:avLst/>
              <a:gdLst>
                <a:gd name="T0" fmla="*/ 137 w 257"/>
                <a:gd name="T1" fmla="*/ 137 h 257"/>
                <a:gd name="T2" fmla="*/ 244 w 257"/>
                <a:gd name="T3" fmla="*/ 137 h 257"/>
                <a:gd name="T4" fmla="*/ 257 w 257"/>
                <a:gd name="T5" fmla="*/ 129 h 257"/>
                <a:gd name="T6" fmla="*/ 244 w 257"/>
                <a:gd name="T7" fmla="*/ 120 h 257"/>
                <a:gd name="T8" fmla="*/ 137 w 257"/>
                <a:gd name="T9" fmla="*/ 120 h 257"/>
                <a:gd name="T10" fmla="*/ 137 w 257"/>
                <a:gd name="T11" fmla="*/ 13 h 257"/>
                <a:gd name="T12" fmla="*/ 129 w 257"/>
                <a:gd name="T13" fmla="*/ 0 h 257"/>
                <a:gd name="T14" fmla="*/ 120 w 257"/>
                <a:gd name="T15" fmla="*/ 13 h 257"/>
                <a:gd name="T16" fmla="*/ 120 w 257"/>
                <a:gd name="T17" fmla="*/ 120 h 257"/>
                <a:gd name="T18" fmla="*/ 13 w 257"/>
                <a:gd name="T19" fmla="*/ 120 h 257"/>
                <a:gd name="T20" fmla="*/ 0 w 257"/>
                <a:gd name="T21" fmla="*/ 128 h 257"/>
                <a:gd name="T22" fmla="*/ 13 w 257"/>
                <a:gd name="T23" fmla="*/ 137 h 257"/>
                <a:gd name="T24" fmla="*/ 120 w 257"/>
                <a:gd name="T25" fmla="*/ 137 h 257"/>
                <a:gd name="T26" fmla="*/ 120 w 257"/>
                <a:gd name="T27" fmla="*/ 244 h 257"/>
                <a:gd name="T28" fmla="*/ 129 w 257"/>
                <a:gd name="T29" fmla="*/ 257 h 257"/>
                <a:gd name="T30" fmla="*/ 137 w 257"/>
                <a:gd name="T31" fmla="*/ 244 h 257"/>
                <a:gd name="T32" fmla="*/ 137 w 257"/>
                <a:gd name="T33" fmla="*/ 13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7">
                  <a:moveTo>
                    <a:pt x="137" y="137"/>
                  </a:moveTo>
                  <a:lnTo>
                    <a:pt x="244" y="137"/>
                  </a:lnTo>
                  <a:cubicBezTo>
                    <a:pt x="249" y="137"/>
                    <a:pt x="257" y="137"/>
                    <a:pt x="257" y="129"/>
                  </a:cubicBezTo>
                  <a:cubicBezTo>
                    <a:pt x="257" y="120"/>
                    <a:pt x="249" y="120"/>
                    <a:pt x="244" y="120"/>
                  </a:cubicBezTo>
                  <a:lnTo>
                    <a:pt x="137" y="120"/>
                  </a:lnTo>
                  <a:lnTo>
                    <a:pt x="137" y="13"/>
                  </a:lnTo>
                  <a:cubicBezTo>
                    <a:pt x="137" y="8"/>
                    <a:pt x="137" y="0"/>
                    <a:pt x="129" y="0"/>
                  </a:cubicBezTo>
                  <a:cubicBezTo>
                    <a:pt x="120" y="0"/>
                    <a:pt x="120" y="8"/>
                    <a:pt x="120" y="13"/>
                  </a:cubicBezTo>
                  <a:lnTo>
                    <a:pt x="120" y="120"/>
                  </a:lnTo>
                  <a:lnTo>
                    <a:pt x="13" y="120"/>
                  </a:lnTo>
                  <a:cubicBezTo>
                    <a:pt x="9" y="120"/>
                    <a:pt x="0" y="120"/>
                    <a:pt x="0" y="128"/>
                  </a:cubicBezTo>
                  <a:cubicBezTo>
                    <a:pt x="0" y="137"/>
                    <a:pt x="8" y="137"/>
                    <a:pt x="13" y="137"/>
                  </a:cubicBezTo>
                  <a:lnTo>
                    <a:pt x="120" y="137"/>
                  </a:lnTo>
                  <a:lnTo>
                    <a:pt x="120" y="244"/>
                  </a:lnTo>
                  <a:cubicBezTo>
                    <a:pt x="120" y="249"/>
                    <a:pt x="120" y="257"/>
                    <a:pt x="129" y="257"/>
                  </a:cubicBezTo>
                  <a:cubicBezTo>
                    <a:pt x="137" y="257"/>
                    <a:pt x="137" y="249"/>
                    <a:pt x="137" y="244"/>
                  </a:cubicBezTo>
                  <a:lnTo>
                    <a:pt x="137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2" name="Freeform 140">
              <a:extLst>
                <a:ext uri="{FF2B5EF4-FFF2-40B4-BE49-F238E27FC236}">
                  <a16:creationId xmlns:a16="http://schemas.microsoft.com/office/drawing/2014/main" id="{398B79FB-2D17-459A-B7D5-F193A4026738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4013200" y="2543175"/>
              <a:ext cx="63500" cy="119063"/>
            </a:xfrm>
            <a:custGeom>
              <a:avLst/>
              <a:gdLst>
                <a:gd name="T0" fmla="*/ 78 w 127"/>
                <a:gd name="T1" fmla="*/ 10 h 232"/>
                <a:gd name="T2" fmla="*/ 68 w 127"/>
                <a:gd name="T3" fmla="*/ 0 h 232"/>
                <a:gd name="T4" fmla="*/ 0 w 127"/>
                <a:gd name="T5" fmla="*/ 22 h 232"/>
                <a:gd name="T6" fmla="*/ 0 w 127"/>
                <a:gd name="T7" fmla="*/ 35 h 232"/>
                <a:gd name="T8" fmla="*/ 50 w 127"/>
                <a:gd name="T9" fmla="*/ 25 h 232"/>
                <a:gd name="T10" fmla="*/ 50 w 127"/>
                <a:gd name="T11" fmla="*/ 203 h 232"/>
                <a:gd name="T12" fmla="*/ 15 w 127"/>
                <a:gd name="T13" fmla="*/ 219 h 232"/>
                <a:gd name="T14" fmla="*/ 2 w 127"/>
                <a:gd name="T15" fmla="*/ 219 h 232"/>
                <a:gd name="T16" fmla="*/ 2 w 127"/>
                <a:gd name="T17" fmla="*/ 232 h 232"/>
                <a:gd name="T18" fmla="*/ 64 w 127"/>
                <a:gd name="T19" fmla="*/ 230 h 232"/>
                <a:gd name="T20" fmla="*/ 127 w 127"/>
                <a:gd name="T21" fmla="*/ 232 h 232"/>
                <a:gd name="T22" fmla="*/ 127 w 127"/>
                <a:gd name="T23" fmla="*/ 219 h 232"/>
                <a:gd name="T24" fmla="*/ 113 w 127"/>
                <a:gd name="T25" fmla="*/ 219 h 232"/>
                <a:gd name="T26" fmla="*/ 78 w 127"/>
                <a:gd name="T27" fmla="*/ 203 h 232"/>
                <a:gd name="T28" fmla="*/ 78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8" y="10"/>
                  </a:moveTo>
                  <a:cubicBezTo>
                    <a:pt x="78" y="1"/>
                    <a:pt x="78" y="0"/>
                    <a:pt x="68" y="0"/>
                  </a:cubicBezTo>
                  <a:cubicBezTo>
                    <a:pt x="46" y="22"/>
                    <a:pt x="14" y="22"/>
                    <a:pt x="0" y="22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0" y="25"/>
                  </a:cubicBezTo>
                  <a:lnTo>
                    <a:pt x="50" y="203"/>
                  </a:lnTo>
                  <a:cubicBezTo>
                    <a:pt x="50" y="215"/>
                    <a:pt x="50" y="219"/>
                    <a:pt x="15" y="219"/>
                  </a:cubicBezTo>
                  <a:lnTo>
                    <a:pt x="2" y="219"/>
                  </a:lnTo>
                  <a:lnTo>
                    <a:pt x="2" y="232"/>
                  </a:lnTo>
                  <a:cubicBezTo>
                    <a:pt x="8" y="231"/>
                    <a:pt x="51" y="230"/>
                    <a:pt x="64" y="230"/>
                  </a:cubicBezTo>
                  <a:cubicBezTo>
                    <a:pt x="75" y="230"/>
                    <a:pt x="119" y="231"/>
                    <a:pt x="127" y="232"/>
                  </a:cubicBezTo>
                  <a:lnTo>
                    <a:pt x="127" y="219"/>
                  </a:lnTo>
                  <a:lnTo>
                    <a:pt x="113" y="219"/>
                  </a:lnTo>
                  <a:cubicBezTo>
                    <a:pt x="78" y="219"/>
                    <a:pt x="78" y="215"/>
                    <a:pt x="78" y="203"/>
                  </a:cubicBezTo>
                  <a:lnTo>
                    <a:pt x="78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3" name="Freeform 141">
              <a:extLst>
                <a:ext uri="{FF2B5EF4-FFF2-40B4-BE49-F238E27FC236}">
                  <a16:creationId xmlns:a16="http://schemas.microsoft.com/office/drawing/2014/main" id="{16B4BC9B-8676-417C-A87F-E8B0798CABB3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714750" y="2738438"/>
              <a:ext cx="330200" cy="358775"/>
            </a:xfrm>
            <a:custGeom>
              <a:avLst/>
              <a:gdLst>
                <a:gd name="T0" fmla="*/ 603 w 663"/>
                <a:gd name="T1" fmla="*/ 698 h 698"/>
                <a:gd name="T2" fmla="*/ 663 w 663"/>
                <a:gd name="T3" fmla="*/ 539 h 698"/>
                <a:gd name="T4" fmla="*/ 651 w 663"/>
                <a:gd name="T5" fmla="*/ 539 h 698"/>
                <a:gd name="T6" fmla="*/ 521 w 663"/>
                <a:gd name="T7" fmla="*/ 639 h 698"/>
                <a:gd name="T8" fmla="*/ 366 w 663"/>
                <a:gd name="T9" fmla="*/ 655 h 698"/>
                <a:gd name="T10" fmla="*/ 66 w 663"/>
                <a:gd name="T11" fmla="*/ 655 h 698"/>
                <a:gd name="T12" fmla="*/ 319 w 663"/>
                <a:gd name="T13" fmla="*/ 357 h 698"/>
                <a:gd name="T14" fmla="*/ 324 w 663"/>
                <a:gd name="T15" fmla="*/ 349 h 698"/>
                <a:gd name="T16" fmla="*/ 320 w 663"/>
                <a:gd name="T17" fmla="*/ 342 h 698"/>
                <a:gd name="T18" fmla="*/ 88 w 663"/>
                <a:gd name="T19" fmla="*/ 24 h 698"/>
                <a:gd name="T20" fmla="*/ 361 w 663"/>
                <a:gd name="T21" fmla="*/ 24 h 698"/>
                <a:gd name="T22" fmla="*/ 478 w 663"/>
                <a:gd name="T23" fmla="*/ 32 h 698"/>
                <a:gd name="T24" fmla="*/ 588 w 663"/>
                <a:gd name="T25" fmla="*/ 69 h 698"/>
                <a:gd name="T26" fmla="*/ 651 w 663"/>
                <a:gd name="T27" fmla="*/ 140 h 698"/>
                <a:gd name="T28" fmla="*/ 663 w 663"/>
                <a:gd name="T29" fmla="*/ 140 h 698"/>
                <a:gd name="T30" fmla="*/ 603 w 663"/>
                <a:gd name="T31" fmla="*/ 0 h 698"/>
                <a:gd name="T32" fmla="*/ 14 w 663"/>
                <a:gd name="T33" fmla="*/ 0 h 698"/>
                <a:gd name="T34" fmla="*/ 0 w 663"/>
                <a:gd name="T35" fmla="*/ 4 h 698"/>
                <a:gd name="T36" fmla="*/ 0 w 663"/>
                <a:gd name="T37" fmla="*/ 20 h 698"/>
                <a:gd name="T38" fmla="*/ 264 w 663"/>
                <a:gd name="T39" fmla="*/ 381 h 698"/>
                <a:gd name="T40" fmla="*/ 5 w 663"/>
                <a:gd name="T41" fmla="*/ 684 h 698"/>
                <a:gd name="T42" fmla="*/ 0 w 663"/>
                <a:gd name="T43" fmla="*/ 693 h 698"/>
                <a:gd name="T44" fmla="*/ 14 w 663"/>
                <a:gd name="T45" fmla="*/ 698 h 698"/>
                <a:gd name="T46" fmla="*/ 603 w 663"/>
                <a:gd name="T47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3" h="698">
                  <a:moveTo>
                    <a:pt x="603" y="698"/>
                  </a:moveTo>
                  <a:lnTo>
                    <a:pt x="663" y="539"/>
                  </a:lnTo>
                  <a:lnTo>
                    <a:pt x="651" y="539"/>
                  </a:lnTo>
                  <a:cubicBezTo>
                    <a:pt x="632" y="591"/>
                    <a:pt x="579" y="625"/>
                    <a:pt x="521" y="639"/>
                  </a:cubicBezTo>
                  <a:cubicBezTo>
                    <a:pt x="511" y="642"/>
                    <a:pt x="462" y="655"/>
                    <a:pt x="366" y="655"/>
                  </a:cubicBezTo>
                  <a:lnTo>
                    <a:pt x="66" y="655"/>
                  </a:lnTo>
                  <a:lnTo>
                    <a:pt x="319" y="357"/>
                  </a:lnTo>
                  <a:cubicBezTo>
                    <a:pt x="323" y="353"/>
                    <a:pt x="324" y="352"/>
                    <a:pt x="324" y="349"/>
                  </a:cubicBezTo>
                  <a:cubicBezTo>
                    <a:pt x="324" y="348"/>
                    <a:pt x="324" y="347"/>
                    <a:pt x="320" y="342"/>
                  </a:cubicBezTo>
                  <a:lnTo>
                    <a:pt x="88" y="24"/>
                  </a:lnTo>
                  <a:lnTo>
                    <a:pt x="361" y="24"/>
                  </a:lnTo>
                  <a:cubicBezTo>
                    <a:pt x="428" y="24"/>
                    <a:pt x="473" y="31"/>
                    <a:pt x="478" y="32"/>
                  </a:cubicBezTo>
                  <a:cubicBezTo>
                    <a:pt x="505" y="36"/>
                    <a:pt x="548" y="44"/>
                    <a:pt x="588" y="69"/>
                  </a:cubicBezTo>
                  <a:cubicBezTo>
                    <a:pt x="600" y="77"/>
                    <a:pt x="634" y="100"/>
                    <a:pt x="651" y="140"/>
                  </a:cubicBezTo>
                  <a:lnTo>
                    <a:pt x="663" y="140"/>
                  </a:lnTo>
                  <a:lnTo>
                    <a:pt x="603" y="0"/>
                  </a:lnTo>
                  <a:lnTo>
                    <a:pt x="14" y="0"/>
                  </a:lnTo>
                  <a:cubicBezTo>
                    <a:pt x="2" y="0"/>
                    <a:pt x="2" y="1"/>
                    <a:pt x="0" y="4"/>
                  </a:cubicBezTo>
                  <a:cubicBezTo>
                    <a:pt x="0" y="5"/>
                    <a:pt x="0" y="15"/>
                    <a:pt x="0" y="20"/>
                  </a:cubicBezTo>
                  <a:lnTo>
                    <a:pt x="264" y="381"/>
                  </a:lnTo>
                  <a:lnTo>
                    <a:pt x="5" y="684"/>
                  </a:lnTo>
                  <a:cubicBezTo>
                    <a:pt x="0" y="690"/>
                    <a:pt x="0" y="692"/>
                    <a:pt x="0" y="693"/>
                  </a:cubicBezTo>
                  <a:cubicBezTo>
                    <a:pt x="0" y="698"/>
                    <a:pt x="5" y="698"/>
                    <a:pt x="14" y="698"/>
                  </a:cubicBezTo>
                  <a:lnTo>
                    <a:pt x="603" y="6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4" name="Freeform 142">
              <a:extLst>
                <a:ext uri="{FF2B5EF4-FFF2-40B4-BE49-F238E27FC236}">
                  <a16:creationId xmlns:a16="http://schemas.microsoft.com/office/drawing/2014/main" id="{CF37CE9C-421D-4B18-939E-E6F1B2D7FEDF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702050" y="3201988"/>
              <a:ext cx="104775" cy="80963"/>
            </a:xfrm>
            <a:custGeom>
              <a:avLst/>
              <a:gdLst>
                <a:gd name="T0" fmla="*/ 26 w 213"/>
                <a:gd name="T1" fmla="*/ 131 h 157"/>
                <a:gd name="T2" fmla="*/ 22 w 213"/>
                <a:gd name="T3" fmla="*/ 146 h 157"/>
                <a:gd name="T4" fmla="*/ 34 w 213"/>
                <a:gd name="T5" fmla="*/ 157 h 157"/>
                <a:gd name="T6" fmla="*/ 48 w 213"/>
                <a:gd name="T7" fmla="*/ 149 h 157"/>
                <a:gd name="T8" fmla="*/ 54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2 w 213"/>
                <a:gd name="T15" fmla="*/ 42 h 157"/>
                <a:gd name="T16" fmla="*/ 135 w 213"/>
                <a:gd name="T17" fmla="*/ 9 h 157"/>
                <a:gd name="T18" fmla="*/ 155 w 213"/>
                <a:gd name="T19" fmla="*/ 34 h 157"/>
                <a:gd name="T20" fmla="*/ 135 w 213"/>
                <a:gd name="T21" fmla="*/ 108 h 157"/>
                <a:gd name="T22" fmla="*/ 129 w 213"/>
                <a:gd name="T23" fmla="*/ 127 h 157"/>
                <a:gd name="T24" fmla="*/ 163 w 213"/>
                <a:gd name="T25" fmla="*/ 157 h 157"/>
                <a:gd name="T26" fmla="*/ 213 w 213"/>
                <a:gd name="T27" fmla="*/ 104 h 157"/>
                <a:gd name="T28" fmla="*/ 207 w 213"/>
                <a:gd name="T29" fmla="*/ 99 h 157"/>
                <a:gd name="T30" fmla="*/ 201 w 213"/>
                <a:gd name="T31" fmla="*/ 105 h 157"/>
                <a:gd name="T32" fmla="*/ 164 w 213"/>
                <a:gd name="T33" fmla="*/ 147 h 157"/>
                <a:gd name="T34" fmla="*/ 155 w 213"/>
                <a:gd name="T35" fmla="*/ 135 h 157"/>
                <a:gd name="T36" fmla="*/ 163 w 213"/>
                <a:gd name="T37" fmla="*/ 107 h 157"/>
                <a:gd name="T38" fmla="*/ 181 w 213"/>
                <a:gd name="T39" fmla="*/ 39 h 157"/>
                <a:gd name="T40" fmla="*/ 136 w 213"/>
                <a:gd name="T41" fmla="*/ 0 h 157"/>
                <a:gd name="T42" fmla="*/ 77 w 213"/>
                <a:gd name="T43" fmla="*/ 31 h 157"/>
                <a:gd name="T44" fmla="*/ 40 w 213"/>
                <a:gd name="T45" fmla="*/ 0 h 157"/>
                <a:gd name="T46" fmla="*/ 12 w 213"/>
                <a:gd name="T47" fmla="*/ 18 h 157"/>
                <a:gd name="T48" fmla="*/ 0 w 213"/>
                <a:gd name="T49" fmla="*/ 53 h 157"/>
                <a:gd name="T50" fmla="*/ 6 w 213"/>
                <a:gd name="T51" fmla="*/ 58 h 157"/>
                <a:gd name="T52" fmla="*/ 13 w 213"/>
                <a:gd name="T53" fmla="*/ 47 h 157"/>
                <a:gd name="T54" fmla="*/ 39 w 213"/>
                <a:gd name="T55" fmla="*/ 9 h 157"/>
                <a:gd name="T56" fmla="*/ 50 w 213"/>
                <a:gd name="T57" fmla="*/ 27 h 157"/>
                <a:gd name="T58" fmla="*/ 45 w 213"/>
                <a:gd name="T59" fmla="*/ 55 h 157"/>
                <a:gd name="T60" fmla="*/ 37 w 213"/>
                <a:gd name="T61" fmla="*/ 87 h 157"/>
                <a:gd name="T62" fmla="*/ 26 w 213"/>
                <a:gd name="T63" fmla="*/ 1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1"/>
                  </a:moveTo>
                  <a:cubicBezTo>
                    <a:pt x="24" y="136"/>
                    <a:pt x="22" y="145"/>
                    <a:pt x="22" y="146"/>
                  </a:cubicBezTo>
                  <a:cubicBezTo>
                    <a:pt x="22" y="153"/>
                    <a:pt x="29" y="157"/>
                    <a:pt x="34" y="157"/>
                  </a:cubicBezTo>
                  <a:cubicBezTo>
                    <a:pt x="41" y="157"/>
                    <a:pt x="46" y="152"/>
                    <a:pt x="48" y="149"/>
                  </a:cubicBezTo>
                  <a:cubicBezTo>
                    <a:pt x="50" y="146"/>
                    <a:pt x="52" y="135"/>
                    <a:pt x="54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9"/>
                    <a:pt x="66" y="81"/>
                    <a:pt x="68" y="73"/>
                  </a:cubicBezTo>
                  <a:cubicBezTo>
                    <a:pt x="72" y="59"/>
                    <a:pt x="72" y="56"/>
                    <a:pt x="82" y="42"/>
                  </a:cubicBezTo>
                  <a:cubicBezTo>
                    <a:pt x="92" y="28"/>
                    <a:pt x="109" y="9"/>
                    <a:pt x="135" y="9"/>
                  </a:cubicBezTo>
                  <a:cubicBezTo>
                    <a:pt x="155" y="9"/>
                    <a:pt x="155" y="27"/>
                    <a:pt x="155" y="34"/>
                  </a:cubicBezTo>
                  <a:cubicBezTo>
                    <a:pt x="155" y="55"/>
                    <a:pt x="140" y="93"/>
                    <a:pt x="135" y="108"/>
                  </a:cubicBezTo>
                  <a:cubicBezTo>
                    <a:pt x="131" y="118"/>
                    <a:pt x="129" y="121"/>
                    <a:pt x="129" y="127"/>
                  </a:cubicBezTo>
                  <a:cubicBezTo>
                    <a:pt x="129" y="145"/>
                    <a:pt x="145" y="157"/>
                    <a:pt x="163" y="157"/>
                  </a:cubicBezTo>
                  <a:cubicBezTo>
                    <a:pt x="197" y="157"/>
                    <a:pt x="213" y="109"/>
                    <a:pt x="213" y="104"/>
                  </a:cubicBezTo>
                  <a:cubicBezTo>
                    <a:pt x="213" y="99"/>
                    <a:pt x="208" y="99"/>
                    <a:pt x="207" y="99"/>
                  </a:cubicBezTo>
                  <a:cubicBezTo>
                    <a:pt x="202" y="99"/>
                    <a:pt x="202" y="101"/>
                    <a:pt x="201" y="105"/>
                  </a:cubicBezTo>
                  <a:cubicBezTo>
                    <a:pt x="193" y="133"/>
                    <a:pt x="178" y="147"/>
                    <a:pt x="164" y="147"/>
                  </a:cubicBezTo>
                  <a:cubicBezTo>
                    <a:pt x="156" y="147"/>
                    <a:pt x="155" y="142"/>
                    <a:pt x="155" y="135"/>
                  </a:cubicBezTo>
                  <a:cubicBezTo>
                    <a:pt x="155" y="127"/>
                    <a:pt x="157" y="122"/>
                    <a:pt x="163" y="107"/>
                  </a:cubicBezTo>
                  <a:cubicBezTo>
                    <a:pt x="167" y="96"/>
                    <a:pt x="181" y="59"/>
                    <a:pt x="181" y="39"/>
                  </a:cubicBezTo>
                  <a:cubicBezTo>
                    <a:pt x="181" y="6"/>
                    <a:pt x="155" y="0"/>
                    <a:pt x="136" y="0"/>
                  </a:cubicBezTo>
                  <a:cubicBezTo>
                    <a:pt x="107" y="0"/>
                    <a:pt x="88" y="17"/>
                    <a:pt x="77" y="31"/>
                  </a:cubicBezTo>
                  <a:cubicBezTo>
                    <a:pt x="75" y="7"/>
                    <a:pt x="54" y="0"/>
                    <a:pt x="40" y="0"/>
                  </a:cubicBezTo>
                  <a:cubicBezTo>
                    <a:pt x="25" y="0"/>
                    <a:pt x="17" y="10"/>
                    <a:pt x="12" y="18"/>
                  </a:cubicBezTo>
                  <a:cubicBezTo>
                    <a:pt x="5" y="31"/>
                    <a:pt x="0" y="51"/>
                    <a:pt x="0" y="53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1" y="56"/>
                    <a:pt x="13" y="47"/>
                  </a:cubicBezTo>
                  <a:cubicBezTo>
                    <a:pt x="19" y="27"/>
                    <a:pt x="25" y="9"/>
                    <a:pt x="39" y="9"/>
                  </a:cubicBezTo>
                  <a:cubicBezTo>
                    <a:pt x="48" y="9"/>
                    <a:pt x="50" y="17"/>
                    <a:pt x="50" y="27"/>
                  </a:cubicBezTo>
                  <a:cubicBezTo>
                    <a:pt x="50" y="33"/>
                    <a:pt x="47" y="46"/>
                    <a:pt x="45" y="55"/>
                  </a:cubicBezTo>
                  <a:cubicBezTo>
                    <a:pt x="42" y="65"/>
                    <a:pt x="39" y="79"/>
                    <a:pt x="37" y="87"/>
                  </a:cubicBezTo>
                  <a:lnTo>
                    <a:pt x="26" y="1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5" name="Freeform 143">
              <a:extLst>
                <a:ext uri="{FF2B5EF4-FFF2-40B4-BE49-F238E27FC236}">
                  <a16:creationId xmlns:a16="http://schemas.microsoft.com/office/drawing/2014/main" id="{758D5F4D-2EFA-4099-B5E8-1EA57EA66C46}"/>
                </a:ext>
              </a:extLst>
            </p:cNvPr>
            <p:cNvSpPr>
              <a:spLocks noEditPoints="1"/>
            </p:cNvSpPr>
            <p:nvPr>
              <p:custDataLst>
                <p:tags r:id="rId18"/>
              </p:custDataLst>
            </p:nvPr>
          </p:nvSpPr>
          <p:spPr bwMode="auto">
            <a:xfrm>
              <a:off x="3827462" y="3211513"/>
              <a:ext cx="128588" cy="47625"/>
            </a:xfrm>
            <a:custGeom>
              <a:avLst/>
              <a:gdLst>
                <a:gd name="T0" fmla="*/ 243 w 257"/>
                <a:gd name="T1" fmla="*/ 17 h 94"/>
                <a:gd name="T2" fmla="*/ 257 w 257"/>
                <a:gd name="T3" fmla="*/ 9 h 94"/>
                <a:gd name="T4" fmla="*/ 244 w 257"/>
                <a:gd name="T5" fmla="*/ 0 h 94"/>
                <a:gd name="T6" fmla="*/ 13 w 257"/>
                <a:gd name="T7" fmla="*/ 0 h 94"/>
                <a:gd name="T8" fmla="*/ 0 w 257"/>
                <a:gd name="T9" fmla="*/ 9 h 94"/>
                <a:gd name="T10" fmla="*/ 13 w 257"/>
                <a:gd name="T11" fmla="*/ 17 h 94"/>
                <a:gd name="T12" fmla="*/ 243 w 257"/>
                <a:gd name="T13" fmla="*/ 17 h 94"/>
                <a:gd name="T14" fmla="*/ 244 w 257"/>
                <a:gd name="T15" fmla="*/ 94 h 94"/>
                <a:gd name="T16" fmla="*/ 257 w 257"/>
                <a:gd name="T17" fmla="*/ 86 h 94"/>
                <a:gd name="T18" fmla="*/ 243 w 257"/>
                <a:gd name="T19" fmla="*/ 77 h 94"/>
                <a:gd name="T20" fmla="*/ 13 w 257"/>
                <a:gd name="T21" fmla="*/ 77 h 94"/>
                <a:gd name="T22" fmla="*/ 0 w 257"/>
                <a:gd name="T23" fmla="*/ 86 h 94"/>
                <a:gd name="T24" fmla="*/ 13 w 257"/>
                <a:gd name="T25" fmla="*/ 94 h 94"/>
                <a:gd name="T26" fmla="*/ 244 w 257"/>
                <a:gd name="T2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94">
                  <a:moveTo>
                    <a:pt x="243" y="17"/>
                  </a:moveTo>
                  <a:cubicBezTo>
                    <a:pt x="249" y="17"/>
                    <a:pt x="257" y="17"/>
                    <a:pt x="257" y="9"/>
                  </a:cubicBezTo>
                  <a:cubicBezTo>
                    <a:pt x="257" y="0"/>
                    <a:pt x="248" y="0"/>
                    <a:pt x="244" y="0"/>
                  </a:cubicBezTo>
                  <a:lnTo>
                    <a:pt x="13" y="0"/>
                  </a:lnTo>
                  <a:cubicBezTo>
                    <a:pt x="8" y="0"/>
                    <a:pt x="0" y="0"/>
                    <a:pt x="0" y="9"/>
                  </a:cubicBezTo>
                  <a:cubicBezTo>
                    <a:pt x="0" y="17"/>
                    <a:pt x="8" y="17"/>
                    <a:pt x="13" y="17"/>
                  </a:cubicBezTo>
                  <a:lnTo>
                    <a:pt x="243" y="17"/>
                  </a:lnTo>
                  <a:close/>
                  <a:moveTo>
                    <a:pt x="244" y="94"/>
                  </a:moveTo>
                  <a:cubicBezTo>
                    <a:pt x="248" y="94"/>
                    <a:pt x="257" y="94"/>
                    <a:pt x="257" y="86"/>
                  </a:cubicBezTo>
                  <a:cubicBezTo>
                    <a:pt x="257" y="77"/>
                    <a:pt x="249" y="77"/>
                    <a:pt x="243" y="77"/>
                  </a:cubicBezTo>
                  <a:lnTo>
                    <a:pt x="13" y="77"/>
                  </a:lnTo>
                  <a:cubicBezTo>
                    <a:pt x="8" y="77"/>
                    <a:pt x="0" y="77"/>
                    <a:pt x="0" y="86"/>
                  </a:cubicBezTo>
                  <a:cubicBezTo>
                    <a:pt x="0" y="94"/>
                    <a:pt x="8" y="94"/>
                    <a:pt x="13" y="94"/>
                  </a:cubicBezTo>
                  <a:lnTo>
                    <a:pt x="244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6" name="Freeform 144">
              <a:extLst>
                <a:ext uri="{FF2B5EF4-FFF2-40B4-BE49-F238E27FC236}">
                  <a16:creationId xmlns:a16="http://schemas.microsoft.com/office/drawing/2014/main" id="{0CE5E2C9-FFE0-49B3-BB05-A517B826F14F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986212" y="3162300"/>
              <a:ext cx="63500" cy="117475"/>
            </a:xfrm>
            <a:custGeom>
              <a:avLst/>
              <a:gdLst>
                <a:gd name="T0" fmla="*/ 79 w 127"/>
                <a:gd name="T1" fmla="*/ 10 h 231"/>
                <a:gd name="T2" fmla="*/ 69 w 127"/>
                <a:gd name="T3" fmla="*/ 0 h 231"/>
                <a:gd name="T4" fmla="*/ 0 w 127"/>
                <a:gd name="T5" fmla="*/ 22 h 231"/>
                <a:gd name="T6" fmla="*/ 0 w 127"/>
                <a:gd name="T7" fmla="*/ 35 h 231"/>
                <a:gd name="T8" fmla="*/ 51 w 127"/>
                <a:gd name="T9" fmla="*/ 25 h 231"/>
                <a:gd name="T10" fmla="*/ 51 w 127"/>
                <a:gd name="T11" fmla="*/ 203 h 231"/>
                <a:gd name="T12" fmla="*/ 16 w 127"/>
                <a:gd name="T13" fmla="*/ 219 h 231"/>
                <a:gd name="T14" fmla="*/ 3 w 127"/>
                <a:gd name="T15" fmla="*/ 219 h 231"/>
                <a:gd name="T16" fmla="*/ 3 w 127"/>
                <a:gd name="T17" fmla="*/ 231 h 231"/>
                <a:gd name="T18" fmla="*/ 65 w 127"/>
                <a:gd name="T19" fmla="*/ 230 h 231"/>
                <a:gd name="T20" fmla="*/ 127 w 127"/>
                <a:gd name="T21" fmla="*/ 231 h 231"/>
                <a:gd name="T22" fmla="*/ 127 w 127"/>
                <a:gd name="T23" fmla="*/ 219 h 231"/>
                <a:gd name="T24" fmla="*/ 114 w 127"/>
                <a:gd name="T25" fmla="*/ 219 h 231"/>
                <a:gd name="T26" fmla="*/ 79 w 127"/>
                <a:gd name="T27" fmla="*/ 203 h 231"/>
                <a:gd name="T28" fmla="*/ 79 w 127"/>
                <a:gd name="T29" fmla="*/ 1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1">
                  <a:moveTo>
                    <a:pt x="79" y="10"/>
                  </a:moveTo>
                  <a:cubicBezTo>
                    <a:pt x="79" y="0"/>
                    <a:pt x="78" y="0"/>
                    <a:pt x="69" y="0"/>
                  </a:cubicBezTo>
                  <a:cubicBezTo>
                    <a:pt x="46" y="22"/>
                    <a:pt x="15" y="22"/>
                    <a:pt x="0" y="22"/>
                  </a:cubicBezTo>
                  <a:lnTo>
                    <a:pt x="0" y="35"/>
                  </a:lnTo>
                  <a:cubicBezTo>
                    <a:pt x="9" y="35"/>
                    <a:pt x="32" y="35"/>
                    <a:pt x="51" y="25"/>
                  </a:cubicBezTo>
                  <a:lnTo>
                    <a:pt x="51" y="203"/>
                  </a:lnTo>
                  <a:cubicBezTo>
                    <a:pt x="51" y="214"/>
                    <a:pt x="51" y="219"/>
                    <a:pt x="16" y="219"/>
                  </a:cubicBezTo>
                  <a:lnTo>
                    <a:pt x="3" y="219"/>
                  </a:lnTo>
                  <a:lnTo>
                    <a:pt x="3" y="231"/>
                  </a:lnTo>
                  <a:cubicBezTo>
                    <a:pt x="9" y="231"/>
                    <a:pt x="52" y="230"/>
                    <a:pt x="65" y="230"/>
                  </a:cubicBezTo>
                  <a:cubicBezTo>
                    <a:pt x="76" y="230"/>
                    <a:pt x="120" y="231"/>
                    <a:pt x="127" y="231"/>
                  </a:cubicBezTo>
                  <a:lnTo>
                    <a:pt x="127" y="219"/>
                  </a:lnTo>
                  <a:lnTo>
                    <a:pt x="114" y="219"/>
                  </a:lnTo>
                  <a:cubicBezTo>
                    <a:pt x="79" y="219"/>
                    <a:pt x="79" y="214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7" name="Freeform 145">
              <a:extLst>
                <a:ext uri="{FF2B5EF4-FFF2-40B4-BE49-F238E27FC236}">
                  <a16:creationId xmlns:a16="http://schemas.microsoft.com/office/drawing/2014/main" id="{27DAF7CB-A509-46A8-B9D4-41B7660BE671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4219575" y="2803525"/>
              <a:ext cx="66675" cy="39688"/>
            </a:xfrm>
            <a:custGeom>
              <a:avLst/>
              <a:gdLst>
                <a:gd name="T0" fmla="*/ 67 w 133"/>
                <a:gd name="T1" fmla="*/ 0 h 77"/>
                <a:gd name="T2" fmla="*/ 0 w 133"/>
                <a:gd name="T3" fmla="*/ 68 h 77"/>
                <a:gd name="T4" fmla="*/ 9 w 133"/>
                <a:gd name="T5" fmla="*/ 77 h 77"/>
                <a:gd name="T6" fmla="*/ 67 w 133"/>
                <a:gd name="T7" fmla="*/ 26 h 77"/>
                <a:gd name="T8" fmla="*/ 124 w 133"/>
                <a:gd name="T9" fmla="*/ 77 h 77"/>
                <a:gd name="T10" fmla="*/ 133 w 133"/>
                <a:gd name="T11" fmla="*/ 68 h 77"/>
                <a:gd name="T12" fmla="*/ 67 w 133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7">
                  <a:moveTo>
                    <a:pt x="67" y="0"/>
                  </a:moveTo>
                  <a:lnTo>
                    <a:pt x="0" y="68"/>
                  </a:lnTo>
                  <a:lnTo>
                    <a:pt x="9" y="77"/>
                  </a:lnTo>
                  <a:lnTo>
                    <a:pt x="67" y="26"/>
                  </a:lnTo>
                  <a:lnTo>
                    <a:pt x="124" y="77"/>
                  </a:lnTo>
                  <a:lnTo>
                    <a:pt x="133" y="68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8" name="Freeform 146">
              <a:extLst>
                <a:ext uri="{FF2B5EF4-FFF2-40B4-BE49-F238E27FC236}">
                  <a16:creationId xmlns:a16="http://schemas.microsoft.com/office/drawing/2014/main" id="{CDDFC010-092C-4E57-98E8-2A382C33C4B8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4183062" y="2868613"/>
              <a:ext cx="127000" cy="115888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3 h 226"/>
                <a:gd name="T22" fmla="*/ 230 w 256"/>
                <a:gd name="T23" fmla="*/ 19 h 226"/>
                <a:gd name="T24" fmla="*/ 216 w 256"/>
                <a:gd name="T25" fmla="*/ 6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8 h 226"/>
                <a:gd name="T50" fmla="*/ 68 w 256"/>
                <a:gd name="T51" fmla="*/ 62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9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6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30"/>
                    <a:pt x="45" y="11"/>
                    <a:pt x="64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1" y="54"/>
                    <a:pt x="68" y="62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4" y="226"/>
                    <a:pt x="101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9" name="Freeform 147">
              <a:extLst>
                <a:ext uri="{FF2B5EF4-FFF2-40B4-BE49-F238E27FC236}">
                  <a16:creationId xmlns:a16="http://schemas.microsoft.com/office/drawing/2014/main" id="{8896C5E5-38EE-415A-A5D0-87B3F76DDBAC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4330700" y="2752725"/>
              <a:ext cx="84138" cy="125413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5 h 245"/>
                <a:gd name="T4" fmla="*/ 78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1 w 171"/>
                <a:gd name="T17" fmla="*/ 226 h 245"/>
                <a:gd name="T18" fmla="*/ 0 w 171"/>
                <a:gd name="T19" fmla="*/ 234 h 245"/>
                <a:gd name="T20" fmla="*/ 12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2 h 245"/>
                <a:gd name="T28" fmla="*/ 89 w 171"/>
                <a:gd name="T29" fmla="*/ 199 h 245"/>
                <a:gd name="T30" fmla="*/ 87 w 171"/>
                <a:gd name="T31" fmla="*/ 209 h 245"/>
                <a:gd name="T32" fmla="*/ 124 w 171"/>
                <a:gd name="T33" fmla="*/ 245 h 245"/>
                <a:gd name="T34" fmla="*/ 168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5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6 w 171"/>
                <a:gd name="T55" fmla="*/ 102 h 245"/>
                <a:gd name="T56" fmla="*/ 137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8" y="0"/>
                  </a:cubicBezTo>
                  <a:cubicBezTo>
                    <a:pt x="71" y="0"/>
                    <a:pt x="43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5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69" y="165"/>
                    <a:pt x="89" y="173"/>
                    <a:pt x="89" y="192"/>
                  </a:cubicBezTo>
                  <a:cubicBezTo>
                    <a:pt x="89" y="193"/>
                    <a:pt x="89" y="195"/>
                    <a:pt x="89" y="199"/>
                  </a:cubicBezTo>
                  <a:cubicBezTo>
                    <a:pt x="87" y="204"/>
                    <a:pt x="87" y="206"/>
                    <a:pt x="87" y="209"/>
                  </a:cubicBezTo>
                  <a:cubicBezTo>
                    <a:pt x="87" y="234"/>
                    <a:pt x="107" y="245"/>
                    <a:pt x="124" y="245"/>
                  </a:cubicBezTo>
                  <a:cubicBezTo>
                    <a:pt x="158" y="245"/>
                    <a:pt x="168" y="192"/>
                    <a:pt x="168" y="192"/>
                  </a:cubicBezTo>
                  <a:cubicBezTo>
                    <a:pt x="168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5"/>
                    <a:pt x="125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5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0" y="148"/>
                    <a:pt x="83" y="136"/>
                    <a:pt x="89" y="131"/>
                  </a:cubicBezTo>
                  <a:cubicBezTo>
                    <a:pt x="107" y="114"/>
                    <a:pt x="124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7" y="117"/>
                    <a:pt x="137" y="122"/>
                  </a:cubicBezTo>
                  <a:cubicBezTo>
                    <a:pt x="137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4" y="88"/>
                    <a:pt x="106" y="102"/>
                    <a:pt x="89" y="119"/>
                  </a:cubicBezTo>
                  <a:cubicBezTo>
                    <a:pt x="74" y="133"/>
                    <a:pt x="62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0" name="Freeform 148">
              <a:extLst>
                <a:ext uri="{FF2B5EF4-FFF2-40B4-BE49-F238E27FC236}">
                  <a16:creationId xmlns:a16="http://schemas.microsoft.com/office/drawing/2014/main" id="{05E028DE-68F2-4DD8-A599-56A82103D481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4324350" y="2965450"/>
              <a:ext cx="106363" cy="80963"/>
            </a:xfrm>
            <a:custGeom>
              <a:avLst/>
              <a:gdLst>
                <a:gd name="T0" fmla="*/ 26 w 213"/>
                <a:gd name="T1" fmla="*/ 132 h 157"/>
                <a:gd name="T2" fmla="*/ 23 w 213"/>
                <a:gd name="T3" fmla="*/ 146 h 157"/>
                <a:gd name="T4" fmla="*/ 34 w 213"/>
                <a:gd name="T5" fmla="*/ 157 h 157"/>
                <a:gd name="T6" fmla="*/ 48 w 213"/>
                <a:gd name="T7" fmla="*/ 149 h 157"/>
                <a:gd name="T8" fmla="*/ 54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3 w 213"/>
                <a:gd name="T15" fmla="*/ 42 h 157"/>
                <a:gd name="T16" fmla="*/ 135 w 213"/>
                <a:gd name="T17" fmla="*/ 10 h 157"/>
                <a:gd name="T18" fmla="*/ 155 w 213"/>
                <a:gd name="T19" fmla="*/ 34 h 157"/>
                <a:gd name="T20" fmla="*/ 135 w 213"/>
                <a:gd name="T21" fmla="*/ 108 h 157"/>
                <a:gd name="T22" fmla="*/ 130 w 213"/>
                <a:gd name="T23" fmla="*/ 127 h 157"/>
                <a:gd name="T24" fmla="*/ 163 w 213"/>
                <a:gd name="T25" fmla="*/ 157 h 157"/>
                <a:gd name="T26" fmla="*/ 213 w 213"/>
                <a:gd name="T27" fmla="*/ 104 h 157"/>
                <a:gd name="T28" fmla="*/ 207 w 213"/>
                <a:gd name="T29" fmla="*/ 99 h 157"/>
                <a:gd name="T30" fmla="*/ 201 w 213"/>
                <a:gd name="T31" fmla="*/ 105 h 157"/>
                <a:gd name="T32" fmla="*/ 164 w 213"/>
                <a:gd name="T33" fmla="*/ 147 h 157"/>
                <a:gd name="T34" fmla="*/ 155 w 213"/>
                <a:gd name="T35" fmla="*/ 135 h 157"/>
                <a:gd name="T36" fmla="*/ 163 w 213"/>
                <a:gd name="T37" fmla="*/ 107 h 157"/>
                <a:gd name="T38" fmla="*/ 182 w 213"/>
                <a:gd name="T39" fmla="*/ 40 h 157"/>
                <a:gd name="T40" fmla="*/ 136 w 213"/>
                <a:gd name="T41" fmla="*/ 0 h 157"/>
                <a:gd name="T42" fmla="*/ 77 w 213"/>
                <a:gd name="T43" fmla="*/ 32 h 157"/>
                <a:gd name="T44" fmla="*/ 40 w 213"/>
                <a:gd name="T45" fmla="*/ 0 h 157"/>
                <a:gd name="T46" fmla="*/ 12 w 213"/>
                <a:gd name="T47" fmla="*/ 19 h 157"/>
                <a:gd name="T48" fmla="*/ 0 w 213"/>
                <a:gd name="T49" fmla="*/ 53 h 157"/>
                <a:gd name="T50" fmla="*/ 6 w 213"/>
                <a:gd name="T51" fmla="*/ 58 h 157"/>
                <a:gd name="T52" fmla="*/ 13 w 213"/>
                <a:gd name="T53" fmla="*/ 47 h 157"/>
                <a:gd name="T54" fmla="*/ 39 w 213"/>
                <a:gd name="T55" fmla="*/ 10 h 157"/>
                <a:gd name="T56" fmla="*/ 50 w 213"/>
                <a:gd name="T57" fmla="*/ 27 h 157"/>
                <a:gd name="T58" fmla="*/ 45 w 213"/>
                <a:gd name="T59" fmla="*/ 56 h 157"/>
                <a:gd name="T60" fmla="*/ 37 w 213"/>
                <a:gd name="T61" fmla="*/ 87 h 157"/>
                <a:gd name="T62" fmla="*/ 26 w 213"/>
                <a:gd name="T63" fmla="*/ 132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2"/>
                  </a:moveTo>
                  <a:cubicBezTo>
                    <a:pt x="25" y="136"/>
                    <a:pt x="23" y="145"/>
                    <a:pt x="23" y="146"/>
                  </a:cubicBezTo>
                  <a:cubicBezTo>
                    <a:pt x="23" y="154"/>
                    <a:pt x="29" y="157"/>
                    <a:pt x="34" y="157"/>
                  </a:cubicBezTo>
                  <a:cubicBezTo>
                    <a:pt x="41" y="157"/>
                    <a:pt x="46" y="153"/>
                    <a:pt x="48" y="149"/>
                  </a:cubicBezTo>
                  <a:cubicBezTo>
                    <a:pt x="50" y="146"/>
                    <a:pt x="53" y="135"/>
                    <a:pt x="54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9"/>
                    <a:pt x="66" y="81"/>
                    <a:pt x="68" y="73"/>
                  </a:cubicBezTo>
                  <a:cubicBezTo>
                    <a:pt x="72" y="59"/>
                    <a:pt x="72" y="56"/>
                    <a:pt x="83" y="42"/>
                  </a:cubicBezTo>
                  <a:cubicBezTo>
                    <a:pt x="92" y="28"/>
                    <a:pt x="109" y="10"/>
                    <a:pt x="135" y="10"/>
                  </a:cubicBezTo>
                  <a:cubicBezTo>
                    <a:pt x="155" y="10"/>
                    <a:pt x="155" y="27"/>
                    <a:pt x="155" y="34"/>
                  </a:cubicBezTo>
                  <a:cubicBezTo>
                    <a:pt x="155" y="55"/>
                    <a:pt x="140" y="94"/>
                    <a:pt x="135" y="108"/>
                  </a:cubicBezTo>
                  <a:cubicBezTo>
                    <a:pt x="131" y="118"/>
                    <a:pt x="130" y="121"/>
                    <a:pt x="130" y="127"/>
                  </a:cubicBezTo>
                  <a:cubicBezTo>
                    <a:pt x="130" y="146"/>
                    <a:pt x="145" y="157"/>
                    <a:pt x="163" y="157"/>
                  </a:cubicBezTo>
                  <a:cubicBezTo>
                    <a:pt x="198" y="157"/>
                    <a:pt x="213" y="109"/>
                    <a:pt x="213" y="104"/>
                  </a:cubicBezTo>
                  <a:cubicBezTo>
                    <a:pt x="213" y="99"/>
                    <a:pt x="208" y="99"/>
                    <a:pt x="207" y="99"/>
                  </a:cubicBezTo>
                  <a:cubicBezTo>
                    <a:pt x="202" y="99"/>
                    <a:pt x="202" y="101"/>
                    <a:pt x="201" y="105"/>
                  </a:cubicBezTo>
                  <a:cubicBezTo>
                    <a:pt x="193" y="133"/>
                    <a:pt x="178" y="147"/>
                    <a:pt x="164" y="147"/>
                  </a:cubicBezTo>
                  <a:cubicBezTo>
                    <a:pt x="156" y="147"/>
                    <a:pt x="155" y="143"/>
                    <a:pt x="155" y="135"/>
                  </a:cubicBezTo>
                  <a:cubicBezTo>
                    <a:pt x="155" y="127"/>
                    <a:pt x="157" y="123"/>
                    <a:pt x="163" y="107"/>
                  </a:cubicBezTo>
                  <a:cubicBezTo>
                    <a:pt x="167" y="96"/>
                    <a:pt x="182" y="59"/>
                    <a:pt x="182" y="40"/>
                  </a:cubicBezTo>
                  <a:cubicBezTo>
                    <a:pt x="182" y="6"/>
                    <a:pt x="155" y="0"/>
                    <a:pt x="136" y="0"/>
                  </a:cubicBezTo>
                  <a:cubicBezTo>
                    <a:pt x="107" y="0"/>
                    <a:pt x="88" y="18"/>
                    <a:pt x="77" y="32"/>
                  </a:cubicBezTo>
                  <a:cubicBezTo>
                    <a:pt x="75" y="8"/>
                    <a:pt x="54" y="0"/>
                    <a:pt x="40" y="0"/>
                  </a:cubicBezTo>
                  <a:cubicBezTo>
                    <a:pt x="25" y="0"/>
                    <a:pt x="17" y="11"/>
                    <a:pt x="12" y="19"/>
                  </a:cubicBezTo>
                  <a:cubicBezTo>
                    <a:pt x="5" y="32"/>
                    <a:pt x="0" y="51"/>
                    <a:pt x="0" y="53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1" y="57"/>
                    <a:pt x="13" y="47"/>
                  </a:cubicBezTo>
                  <a:cubicBezTo>
                    <a:pt x="19" y="27"/>
                    <a:pt x="25" y="10"/>
                    <a:pt x="39" y="10"/>
                  </a:cubicBezTo>
                  <a:cubicBezTo>
                    <a:pt x="48" y="10"/>
                    <a:pt x="50" y="17"/>
                    <a:pt x="50" y="27"/>
                  </a:cubicBezTo>
                  <a:cubicBezTo>
                    <a:pt x="50" y="33"/>
                    <a:pt x="47" y="46"/>
                    <a:pt x="45" y="56"/>
                  </a:cubicBezTo>
                  <a:cubicBezTo>
                    <a:pt x="42" y="65"/>
                    <a:pt x="39" y="79"/>
                    <a:pt x="37" y="87"/>
                  </a:cubicBezTo>
                  <a:lnTo>
                    <a:pt x="26" y="13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1" name="Freeform 149">
              <a:extLst>
                <a:ext uri="{FF2B5EF4-FFF2-40B4-BE49-F238E27FC236}">
                  <a16:creationId xmlns:a16="http://schemas.microsoft.com/office/drawing/2014/main" id="{ABF85348-DFC7-4F34-A56F-3043C3A55993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4476750" y="2789238"/>
              <a:ext cx="57150" cy="255588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2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2"/>
                  </a:cubicBezTo>
                  <a:cubicBezTo>
                    <a:pt x="45" y="419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2" name="Freeform 150">
              <a:extLst>
                <a:ext uri="{FF2B5EF4-FFF2-40B4-BE49-F238E27FC236}">
                  <a16:creationId xmlns:a16="http://schemas.microsoft.com/office/drawing/2014/main" id="{3291DDAB-BA0E-4346-9832-77F1382CE9E0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4552950" y="2820988"/>
              <a:ext cx="76200" cy="163513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6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1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1" y="301"/>
                    <a:pt x="51" y="284"/>
                  </a:cubicBezTo>
                  <a:cubicBezTo>
                    <a:pt x="51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3" name="Freeform 151">
              <a:extLst>
                <a:ext uri="{FF2B5EF4-FFF2-40B4-BE49-F238E27FC236}">
                  <a16:creationId xmlns:a16="http://schemas.microsoft.com/office/drawing/2014/main" id="{AB6F65B8-F0BC-4643-A4EE-26185AD36FE2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4651375" y="2789238"/>
              <a:ext cx="57150" cy="255588"/>
            </a:xfrm>
            <a:custGeom>
              <a:avLst/>
              <a:gdLst>
                <a:gd name="T0" fmla="*/ 115 w 115"/>
                <a:gd name="T1" fmla="*/ 249 h 498"/>
                <a:gd name="T2" fmla="*/ 83 w 115"/>
                <a:gd name="T3" fmla="*/ 93 h 498"/>
                <a:gd name="T4" fmla="*/ 5 w 115"/>
                <a:gd name="T5" fmla="*/ 0 h 498"/>
                <a:gd name="T6" fmla="*/ 0 w 115"/>
                <a:gd name="T7" fmla="*/ 5 h 498"/>
                <a:gd name="T8" fmla="*/ 9 w 115"/>
                <a:gd name="T9" fmla="*/ 16 h 498"/>
                <a:gd name="T10" fmla="*/ 87 w 115"/>
                <a:gd name="T11" fmla="*/ 249 h 498"/>
                <a:gd name="T12" fmla="*/ 6 w 115"/>
                <a:gd name="T13" fmla="*/ 485 h 498"/>
                <a:gd name="T14" fmla="*/ 0 w 115"/>
                <a:gd name="T15" fmla="*/ 493 h 498"/>
                <a:gd name="T16" fmla="*/ 5 w 115"/>
                <a:gd name="T17" fmla="*/ 498 h 498"/>
                <a:gd name="T18" fmla="*/ 84 w 115"/>
                <a:gd name="T19" fmla="*/ 401 h 498"/>
                <a:gd name="T20" fmla="*/ 115 w 115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249"/>
                  </a:moveTo>
                  <a:cubicBezTo>
                    <a:pt x="115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5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4" name="Freeform 152">
              <a:extLst>
                <a:ext uri="{FF2B5EF4-FFF2-40B4-BE49-F238E27FC236}">
                  <a16:creationId xmlns:a16="http://schemas.microsoft.com/office/drawing/2014/main" id="{C28DB1E4-EA3D-466C-B62B-739E24AA8097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4740275" y="2803525"/>
              <a:ext cx="150813" cy="230188"/>
            </a:xfrm>
            <a:custGeom>
              <a:avLst/>
              <a:gdLst>
                <a:gd name="T0" fmla="*/ 225 w 302"/>
                <a:gd name="T1" fmla="*/ 13 h 449"/>
                <a:gd name="T2" fmla="*/ 227 w 302"/>
                <a:gd name="T3" fmla="*/ 6 h 449"/>
                <a:gd name="T4" fmla="*/ 221 w 302"/>
                <a:gd name="T5" fmla="*/ 0 h 449"/>
                <a:gd name="T6" fmla="*/ 213 w 302"/>
                <a:gd name="T7" fmla="*/ 10 h 449"/>
                <a:gd name="T8" fmla="*/ 131 w 302"/>
                <a:gd name="T9" fmla="*/ 340 h 449"/>
                <a:gd name="T10" fmla="*/ 74 w 302"/>
                <a:gd name="T11" fmla="*/ 284 h 449"/>
                <a:gd name="T12" fmla="*/ 101 w 302"/>
                <a:gd name="T13" fmla="*/ 191 h 449"/>
                <a:gd name="T14" fmla="*/ 106 w 302"/>
                <a:gd name="T15" fmla="*/ 167 h 449"/>
                <a:gd name="T16" fmla="*/ 65 w 302"/>
                <a:gd name="T17" fmla="*/ 126 h 449"/>
                <a:gd name="T18" fmla="*/ 0 w 302"/>
                <a:gd name="T19" fmla="*/ 203 h 449"/>
                <a:gd name="T20" fmla="*/ 6 w 302"/>
                <a:gd name="T21" fmla="*/ 208 h 449"/>
                <a:gd name="T22" fmla="*/ 13 w 302"/>
                <a:gd name="T23" fmla="*/ 199 h 449"/>
                <a:gd name="T24" fmla="*/ 64 w 302"/>
                <a:gd name="T25" fmla="*/ 137 h 449"/>
                <a:gd name="T26" fmla="*/ 76 w 302"/>
                <a:gd name="T27" fmla="*/ 153 h 449"/>
                <a:gd name="T28" fmla="*/ 65 w 302"/>
                <a:gd name="T29" fmla="*/ 196 h 449"/>
                <a:gd name="T30" fmla="*/ 41 w 302"/>
                <a:gd name="T31" fmla="*/ 280 h 449"/>
                <a:gd name="T32" fmla="*/ 128 w 302"/>
                <a:gd name="T33" fmla="*/ 351 h 449"/>
                <a:gd name="T34" fmla="*/ 117 w 302"/>
                <a:gd name="T35" fmla="*/ 396 h 449"/>
                <a:gd name="T36" fmla="*/ 105 w 302"/>
                <a:gd name="T37" fmla="*/ 444 h 449"/>
                <a:gd name="T38" fmla="*/ 111 w 302"/>
                <a:gd name="T39" fmla="*/ 449 h 449"/>
                <a:gd name="T40" fmla="*/ 116 w 302"/>
                <a:gd name="T41" fmla="*/ 447 h 449"/>
                <a:gd name="T42" fmla="*/ 122 w 302"/>
                <a:gd name="T43" fmla="*/ 426 h 449"/>
                <a:gd name="T44" fmla="*/ 141 w 302"/>
                <a:gd name="T45" fmla="*/ 352 h 449"/>
                <a:gd name="T46" fmla="*/ 250 w 302"/>
                <a:gd name="T47" fmla="*/ 299 h 449"/>
                <a:gd name="T48" fmla="*/ 286 w 302"/>
                <a:gd name="T49" fmla="*/ 239 h 449"/>
                <a:gd name="T50" fmla="*/ 302 w 302"/>
                <a:gd name="T51" fmla="*/ 161 h 449"/>
                <a:gd name="T52" fmla="*/ 280 w 302"/>
                <a:gd name="T53" fmla="*/ 126 h 449"/>
                <a:gd name="T54" fmla="*/ 255 w 302"/>
                <a:gd name="T55" fmla="*/ 150 h 449"/>
                <a:gd name="T56" fmla="*/ 262 w 302"/>
                <a:gd name="T57" fmla="*/ 164 h 449"/>
                <a:gd name="T58" fmla="*/ 280 w 302"/>
                <a:gd name="T59" fmla="*/ 206 h 449"/>
                <a:gd name="T60" fmla="*/ 237 w 302"/>
                <a:gd name="T61" fmla="*/ 297 h 449"/>
                <a:gd name="T62" fmla="*/ 143 w 302"/>
                <a:gd name="T63" fmla="*/ 341 h 449"/>
                <a:gd name="T64" fmla="*/ 225 w 302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9">
                  <a:moveTo>
                    <a:pt x="225" y="13"/>
                  </a:moveTo>
                  <a:cubicBezTo>
                    <a:pt x="226" y="11"/>
                    <a:pt x="227" y="8"/>
                    <a:pt x="227" y="6"/>
                  </a:cubicBezTo>
                  <a:cubicBezTo>
                    <a:pt x="227" y="1"/>
                    <a:pt x="223" y="0"/>
                    <a:pt x="221" y="0"/>
                  </a:cubicBezTo>
                  <a:cubicBezTo>
                    <a:pt x="216" y="0"/>
                    <a:pt x="215" y="1"/>
                    <a:pt x="213" y="10"/>
                  </a:cubicBezTo>
                  <a:lnTo>
                    <a:pt x="131" y="340"/>
                  </a:lnTo>
                  <a:cubicBezTo>
                    <a:pt x="93" y="336"/>
                    <a:pt x="74" y="317"/>
                    <a:pt x="74" y="284"/>
                  </a:cubicBezTo>
                  <a:cubicBezTo>
                    <a:pt x="74" y="274"/>
                    <a:pt x="74" y="261"/>
                    <a:pt x="101" y="191"/>
                  </a:cubicBezTo>
                  <a:cubicBezTo>
                    <a:pt x="103" y="186"/>
                    <a:pt x="106" y="177"/>
                    <a:pt x="106" y="167"/>
                  </a:cubicBezTo>
                  <a:cubicBezTo>
                    <a:pt x="106" y="145"/>
                    <a:pt x="90" y="126"/>
                    <a:pt x="65" y="126"/>
                  </a:cubicBezTo>
                  <a:cubicBezTo>
                    <a:pt x="18" y="126"/>
                    <a:pt x="0" y="198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1" y="207"/>
                    <a:pt x="13" y="199"/>
                  </a:cubicBezTo>
                  <a:cubicBezTo>
                    <a:pt x="27" y="152"/>
                    <a:pt x="47" y="137"/>
                    <a:pt x="64" y="137"/>
                  </a:cubicBezTo>
                  <a:cubicBezTo>
                    <a:pt x="68" y="137"/>
                    <a:pt x="76" y="137"/>
                    <a:pt x="76" y="153"/>
                  </a:cubicBezTo>
                  <a:cubicBezTo>
                    <a:pt x="76" y="166"/>
                    <a:pt x="71" y="179"/>
                    <a:pt x="65" y="196"/>
                  </a:cubicBezTo>
                  <a:cubicBezTo>
                    <a:pt x="41" y="259"/>
                    <a:pt x="41" y="272"/>
                    <a:pt x="41" y="280"/>
                  </a:cubicBezTo>
                  <a:cubicBezTo>
                    <a:pt x="41" y="328"/>
                    <a:pt x="80" y="348"/>
                    <a:pt x="128" y="351"/>
                  </a:cubicBezTo>
                  <a:cubicBezTo>
                    <a:pt x="124" y="369"/>
                    <a:pt x="124" y="370"/>
                    <a:pt x="117" y="396"/>
                  </a:cubicBezTo>
                  <a:cubicBezTo>
                    <a:pt x="115" y="402"/>
                    <a:pt x="105" y="442"/>
                    <a:pt x="105" y="444"/>
                  </a:cubicBezTo>
                  <a:cubicBezTo>
                    <a:pt x="105" y="444"/>
                    <a:pt x="105" y="449"/>
                    <a:pt x="111" y="449"/>
                  </a:cubicBezTo>
                  <a:cubicBezTo>
                    <a:pt x="112" y="449"/>
                    <a:pt x="115" y="449"/>
                    <a:pt x="116" y="447"/>
                  </a:cubicBezTo>
                  <a:cubicBezTo>
                    <a:pt x="117" y="446"/>
                    <a:pt x="120" y="433"/>
                    <a:pt x="122" y="426"/>
                  </a:cubicBezTo>
                  <a:lnTo>
                    <a:pt x="141" y="352"/>
                  </a:lnTo>
                  <a:cubicBezTo>
                    <a:pt x="159" y="352"/>
                    <a:pt x="203" y="352"/>
                    <a:pt x="250" y="299"/>
                  </a:cubicBezTo>
                  <a:cubicBezTo>
                    <a:pt x="270" y="276"/>
                    <a:pt x="281" y="254"/>
                    <a:pt x="286" y="239"/>
                  </a:cubicBezTo>
                  <a:cubicBezTo>
                    <a:pt x="291" y="226"/>
                    <a:pt x="302" y="183"/>
                    <a:pt x="302" y="161"/>
                  </a:cubicBezTo>
                  <a:cubicBezTo>
                    <a:pt x="302" y="133"/>
                    <a:pt x="288" y="126"/>
                    <a:pt x="280" y="126"/>
                  </a:cubicBezTo>
                  <a:cubicBezTo>
                    <a:pt x="267" y="126"/>
                    <a:pt x="255" y="139"/>
                    <a:pt x="255" y="150"/>
                  </a:cubicBezTo>
                  <a:cubicBezTo>
                    <a:pt x="255" y="157"/>
                    <a:pt x="258" y="160"/>
                    <a:pt x="262" y="164"/>
                  </a:cubicBezTo>
                  <a:cubicBezTo>
                    <a:pt x="268" y="169"/>
                    <a:pt x="280" y="182"/>
                    <a:pt x="280" y="206"/>
                  </a:cubicBezTo>
                  <a:cubicBezTo>
                    <a:pt x="280" y="238"/>
                    <a:pt x="254" y="279"/>
                    <a:pt x="237" y="297"/>
                  </a:cubicBezTo>
                  <a:cubicBezTo>
                    <a:pt x="193" y="341"/>
                    <a:pt x="161" y="341"/>
                    <a:pt x="143" y="341"/>
                  </a:cubicBezTo>
                  <a:lnTo>
                    <a:pt x="225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5" name="Freeform 153">
              <a:extLst>
                <a:ext uri="{FF2B5EF4-FFF2-40B4-BE49-F238E27FC236}">
                  <a16:creationId xmlns:a16="http://schemas.microsoft.com/office/drawing/2014/main" id="{1500BF07-666A-4D61-9177-A41457DBC6A2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4902200" y="2941638"/>
              <a:ext cx="106363" cy="80963"/>
            </a:xfrm>
            <a:custGeom>
              <a:avLst/>
              <a:gdLst>
                <a:gd name="T0" fmla="*/ 26 w 213"/>
                <a:gd name="T1" fmla="*/ 132 h 158"/>
                <a:gd name="T2" fmla="*/ 23 w 213"/>
                <a:gd name="T3" fmla="*/ 147 h 158"/>
                <a:gd name="T4" fmla="*/ 34 w 213"/>
                <a:gd name="T5" fmla="*/ 158 h 158"/>
                <a:gd name="T6" fmla="*/ 48 w 213"/>
                <a:gd name="T7" fmla="*/ 150 h 158"/>
                <a:gd name="T8" fmla="*/ 54 w 213"/>
                <a:gd name="T9" fmla="*/ 128 h 158"/>
                <a:gd name="T10" fmla="*/ 62 w 213"/>
                <a:gd name="T11" fmla="*/ 97 h 158"/>
                <a:gd name="T12" fmla="*/ 68 w 213"/>
                <a:gd name="T13" fmla="*/ 74 h 158"/>
                <a:gd name="T14" fmla="*/ 83 w 213"/>
                <a:gd name="T15" fmla="*/ 42 h 158"/>
                <a:gd name="T16" fmla="*/ 135 w 213"/>
                <a:gd name="T17" fmla="*/ 10 h 158"/>
                <a:gd name="T18" fmla="*/ 155 w 213"/>
                <a:gd name="T19" fmla="*/ 35 h 158"/>
                <a:gd name="T20" fmla="*/ 135 w 213"/>
                <a:gd name="T21" fmla="*/ 109 h 158"/>
                <a:gd name="T22" fmla="*/ 130 w 213"/>
                <a:gd name="T23" fmla="*/ 128 h 158"/>
                <a:gd name="T24" fmla="*/ 163 w 213"/>
                <a:gd name="T25" fmla="*/ 158 h 158"/>
                <a:gd name="T26" fmla="*/ 213 w 213"/>
                <a:gd name="T27" fmla="*/ 104 h 158"/>
                <a:gd name="T28" fmla="*/ 207 w 213"/>
                <a:gd name="T29" fmla="*/ 100 h 158"/>
                <a:gd name="T30" fmla="*/ 201 w 213"/>
                <a:gd name="T31" fmla="*/ 106 h 158"/>
                <a:gd name="T32" fmla="*/ 164 w 213"/>
                <a:gd name="T33" fmla="*/ 148 h 158"/>
                <a:gd name="T34" fmla="*/ 155 w 213"/>
                <a:gd name="T35" fmla="*/ 136 h 158"/>
                <a:gd name="T36" fmla="*/ 163 w 213"/>
                <a:gd name="T37" fmla="*/ 108 h 158"/>
                <a:gd name="T38" fmla="*/ 182 w 213"/>
                <a:gd name="T39" fmla="*/ 40 h 158"/>
                <a:gd name="T40" fmla="*/ 136 w 213"/>
                <a:gd name="T41" fmla="*/ 0 h 158"/>
                <a:gd name="T42" fmla="*/ 77 w 213"/>
                <a:gd name="T43" fmla="*/ 32 h 158"/>
                <a:gd name="T44" fmla="*/ 40 w 213"/>
                <a:gd name="T45" fmla="*/ 0 h 158"/>
                <a:gd name="T46" fmla="*/ 13 w 213"/>
                <a:gd name="T47" fmla="*/ 19 h 158"/>
                <a:gd name="T48" fmla="*/ 0 w 213"/>
                <a:gd name="T49" fmla="*/ 54 h 158"/>
                <a:gd name="T50" fmla="*/ 6 w 213"/>
                <a:gd name="T51" fmla="*/ 58 h 158"/>
                <a:gd name="T52" fmla="*/ 14 w 213"/>
                <a:gd name="T53" fmla="*/ 48 h 158"/>
                <a:gd name="T54" fmla="*/ 39 w 213"/>
                <a:gd name="T55" fmla="*/ 10 h 158"/>
                <a:gd name="T56" fmla="*/ 51 w 213"/>
                <a:gd name="T57" fmla="*/ 27 h 158"/>
                <a:gd name="T58" fmla="*/ 45 w 213"/>
                <a:gd name="T59" fmla="*/ 56 h 158"/>
                <a:gd name="T60" fmla="*/ 37 w 213"/>
                <a:gd name="T61" fmla="*/ 88 h 158"/>
                <a:gd name="T62" fmla="*/ 26 w 213"/>
                <a:gd name="T63" fmla="*/ 1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8">
                  <a:moveTo>
                    <a:pt x="26" y="132"/>
                  </a:moveTo>
                  <a:cubicBezTo>
                    <a:pt x="25" y="137"/>
                    <a:pt x="23" y="146"/>
                    <a:pt x="23" y="147"/>
                  </a:cubicBezTo>
                  <a:cubicBezTo>
                    <a:pt x="23" y="154"/>
                    <a:pt x="29" y="158"/>
                    <a:pt x="34" y="158"/>
                  </a:cubicBezTo>
                  <a:cubicBezTo>
                    <a:pt x="41" y="158"/>
                    <a:pt x="46" y="153"/>
                    <a:pt x="48" y="150"/>
                  </a:cubicBezTo>
                  <a:cubicBezTo>
                    <a:pt x="50" y="147"/>
                    <a:pt x="53" y="136"/>
                    <a:pt x="54" y="128"/>
                  </a:cubicBezTo>
                  <a:cubicBezTo>
                    <a:pt x="56" y="122"/>
                    <a:pt x="60" y="106"/>
                    <a:pt x="62" y="97"/>
                  </a:cubicBezTo>
                  <a:cubicBezTo>
                    <a:pt x="64" y="89"/>
                    <a:pt x="66" y="82"/>
                    <a:pt x="68" y="74"/>
                  </a:cubicBezTo>
                  <a:cubicBezTo>
                    <a:pt x="72" y="59"/>
                    <a:pt x="72" y="57"/>
                    <a:pt x="83" y="42"/>
                  </a:cubicBezTo>
                  <a:cubicBezTo>
                    <a:pt x="92" y="28"/>
                    <a:pt x="109" y="10"/>
                    <a:pt x="135" y="10"/>
                  </a:cubicBezTo>
                  <a:cubicBezTo>
                    <a:pt x="155" y="10"/>
                    <a:pt x="155" y="28"/>
                    <a:pt x="155" y="35"/>
                  </a:cubicBezTo>
                  <a:cubicBezTo>
                    <a:pt x="155" y="56"/>
                    <a:pt x="140" y="94"/>
                    <a:pt x="135" y="109"/>
                  </a:cubicBezTo>
                  <a:cubicBezTo>
                    <a:pt x="131" y="119"/>
                    <a:pt x="130" y="122"/>
                    <a:pt x="130" y="128"/>
                  </a:cubicBezTo>
                  <a:cubicBezTo>
                    <a:pt x="130" y="146"/>
                    <a:pt x="145" y="158"/>
                    <a:pt x="163" y="158"/>
                  </a:cubicBezTo>
                  <a:cubicBezTo>
                    <a:pt x="198" y="158"/>
                    <a:pt x="213" y="110"/>
                    <a:pt x="213" y="104"/>
                  </a:cubicBezTo>
                  <a:cubicBezTo>
                    <a:pt x="213" y="100"/>
                    <a:pt x="208" y="100"/>
                    <a:pt x="207" y="100"/>
                  </a:cubicBezTo>
                  <a:cubicBezTo>
                    <a:pt x="203" y="100"/>
                    <a:pt x="202" y="102"/>
                    <a:pt x="201" y="106"/>
                  </a:cubicBezTo>
                  <a:cubicBezTo>
                    <a:pt x="193" y="134"/>
                    <a:pt x="178" y="148"/>
                    <a:pt x="164" y="148"/>
                  </a:cubicBezTo>
                  <a:cubicBezTo>
                    <a:pt x="157" y="148"/>
                    <a:pt x="155" y="143"/>
                    <a:pt x="155" y="136"/>
                  </a:cubicBezTo>
                  <a:cubicBezTo>
                    <a:pt x="155" y="128"/>
                    <a:pt x="157" y="123"/>
                    <a:pt x="163" y="108"/>
                  </a:cubicBezTo>
                  <a:cubicBezTo>
                    <a:pt x="167" y="97"/>
                    <a:pt x="182" y="60"/>
                    <a:pt x="182" y="40"/>
                  </a:cubicBezTo>
                  <a:cubicBezTo>
                    <a:pt x="182" y="6"/>
                    <a:pt x="155" y="0"/>
                    <a:pt x="136" y="0"/>
                  </a:cubicBezTo>
                  <a:cubicBezTo>
                    <a:pt x="107" y="0"/>
                    <a:pt x="88" y="18"/>
                    <a:pt x="77" y="32"/>
                  </a:cubicBezTo>
                  <a:cubicBezTo>
                    <a:pt x="75" y="8"/>
                    <a:pt x="54" y="0"/>
                    <a:pt x="40" y="0"/>
                  </a:cubicBezTo>
                  <a:cubicBezTo>
                    <a:pt x="25" y="0"/>
                    <a:pt x="17" y="11"/>
                    <a:pt x="13" y="19"/>
                  </a:cubicBezTo>
                  <a:cubicBezTo>
                    <a:pt x="5" y="32"/>
                    <a:pt x="0" y="52"/>
                    <a:pt x="0" y="54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1" y="57"/>
                    <a:pt x="14" y="48"/>
                  </a:cubicBezTo>
                  <a:cubicBezTo>
                    <a:pt x="19" y="27"/>
                    <a:pt x="25" y="10"/>
                    <a:pt x="39" y="10"/>
                  </a:cubicBezTo>
                  <a:cubicBezTo>
                    <a:pt x="48" y="10"/>
                    <a:pt x="51" y="18"/>
                    <a:pt x="51" y="27"/>
                  </a:cubicBezTo>
                  <a:cubicBezTo>
                    <a:pt x="51" y="34"/>
                    <a:pt x="47" y="47"/>
                    <a:pt x="45" y="56"/>
                  </a:cubicBezTo>
                  <a:cubicBezTo>
                    <a:pt x="42" y="66"/>
                    <a:pt x="39" y="80"/>
                    <a:pt x="37" y="88"/>
                  </a:cubicBezTo>
                  <a:lnTo>
                    <a:pt x="26" y="13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9" name="Freeform 154">
              <a:extLst>
                <a:ext uri="{FF2B5EF4-FFF2-40B4-BE49-F238E27FC236}">
                  <a16:creationId xmlns:a16="http://schemas.microsoft.com/office/drawing/2014/main" id="{6C171C57-1138-481D-B978-25CBB9FDF585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5053012" y="2789238"/>
              <a:ext cx="58738" cy="255588"/>
            </a:xfrm>
            <a:custGeom>
              <a:avLst/>
              <a:gdLst>
                <a:gd name="T0" fmla="*/ 116 w 116"/>
                <a:gd name="T1" fmla="*/ 493 h 498"/>
                <a:gd name="T2" fmla="*/ 107 w 116"/>
                <a:gd name="T3" fmla="*/ 482 h 498"/>
                <a:gd name="T4" fmla="*/ 29 w 116"/>
                <a:gd name="T5" fmla="*/ 249 h 498"/>
                <a:gd name="T6" fmla="*/ 109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7" y="482"/>
                  </a:cubicBezTo>
                  <a:cubicBezTo>
                    <a:pt x="45" y="419"/>
                    <a:pt x="29" y="325"/>
                    <a:pt x="29" y="249"/>
                  </a:cubicBezTo>
                  <a:cubicBezTo>
                    <a:pt x="29" y="162"/>
                    <a:pt x="48" y="75"/>
                    <a:pt x="109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0" name="Freeform 155">
              <a:extLst>
                <a:ext uri="{FF2B5EF4-FFF2-40B4-BE49-F238E27FC236}">
                  <a16:creationId xmlns:a16="http://schemas.microsoft.com/office/drawing/2014/main" id="{9D51D250-F0C5-4CF9-8DC4-8A9F619B1440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5132387" y="2868613"/>
              <a:ext cx="123825" cy="1158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8 h 226"/>
                <a:gd name="T6" fmla="*/ 202 w 248"/>
                <a:gd name="T7" fmla="*/ 45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50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5 w 248"/>
                <a:gd name="T25" fmla="*/ 11 h 226"/>
                <a:gd name="T26" fmla="*/ 122 w 248"/>
                <a:gd name="T27" fmla="*/ 45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9 h 226"/>
                <a:gd name="T34" fmla="*/ 46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7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7" y="11"/>
                    <a:pt x="201" y="11"/>
                  </a:cubicBezTo>
                  <a:cubicBezTo>
                    <a:pt x="204" y="11"/>
                    <a:pt x="216" y="11"/>
                    <a:pt x="226" y="18"/>
                  </a:cubicBezTo>
                  <a:cubicBezTo>
                    <a:pt x="212" y="20"/>
                    <a:pt x="202" y="33"/>
                    <a:pt x="202" y="45"/>
                  </a:cubicBezTo>
                  <a:cubicBezTo>
                    <a:pt x="202" y="53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6" y="27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4"/>
                    <a:pt x="78" y="11"/>
                    <a:pt x="95" y="11"/>
                  </a:cubicBezTo>
                  <a:cubicBezTo>
                    <a:pt x="104" y="11"/>
                    <a:pt x="122" y="16"/>
                    <a:pt x="122" y="45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1" name="Freeform 156">
              <a:extLst>
                <a:ext uri="{FF2B5EF4-FFF2-40B4-BE49-F238E27FC236}">
                  <a16:creationId xmlns:a16="http://schemas.microsoft.com/office/drawing/2014/main" id="{67AD37F9-5219-46DE-B814-168E12F0C902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5281612" y="2789238"/>
              <a:ext cx="57150" cy="255588"/>
            </a:xfrm>
            <a:custGeom>
              <a:avLst/>
              <a:gdLst>
                <a:gd name="T0" fmla="*/ 115 w 115"/>
                <a:gd name="T1" fmla="*/ 249 h 498"/>
                <a:gd name="T2" fmla="*/ 82 w 115"/>
                <a:gd name="T3" fmla="*/ 93 h 498"/>
                <a:gd name="T4" fmla="*/ 5 w 115"/>
                <a:gd name="T5" fmla="*/ 0 h 498"/>
                <a:gd name="T6" fmla="*/ 0 w 115"/>
                <a:gd name="T7" fmla="*/ 5 h 498"/>
                <a:gd name="T8" fmla="*/ 9 w 115"/>
                <a:gd name="T9" fmla="*/ 16 h 498"/>
                <a:gd name="T10" fmla="*/ 86 w 115"/>
                <a:gd name="T11" fmla="*/ 249 h 498"/>
                <a:gd name="T12" fmla="*/ 6 w 115"/>
                <a:gd name="T13" fmla="*/ 485 h 498"/>
                <a:gd name="T14" fmla="*/ 0 w 115"/>
                <a:gd name="T15" fmla="*/ 493 h 498"/>
                <a:gd name="T16" fmla="*/ 5 w 115"/>
                <a:gd name="T17" fmla="*/ 498 h 498"/>
                <a:gd name="T18" fmla="*/ 84 w 115"/>
                <a:gd name="T19" fmla="*/ 401 h 498"/>
                <a:gd name="T20" fmla="*/ 115 w 115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" h="498">
                  <a:moveTo>
                    <a:pt x="115" y="249"/>
                  </a:moveTo>
                  <a:cubicBezTo>
                    <a:pt x="115" y="210"/>
                    <a:pt x="110" y="150"/>
                    <a:pt x="82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5"/>
                    <a:pt x="86" y="145"/>
                    <a:pt x="86" y="249"/>
                  </a:cubicBezTo>
                  <a:cubicBezTo>
                    <a:pt x="86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09" y="346"/>
                    <a:pt x="115" y="291"/>
                    <a:pt x="115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2" name="Freeform 157">
              <a:extLst>
                <a:ext uri="{FF2B5EF4-FFF2-40B4-BE49-F238E27FC236}">
                  <a16:creationId xmlns:a16="http://schemas.microsoft.com/office/drawing/2014/main" id="{0A4C493A-5FC3-4FAF-99B3-1FF7105603F5}"/>
                </a:ext>
              </a:extLst>
            </p:cNvPr>
            <p:cNvSpPr>
              <a:spLocks noEditPoints="1"/>
            </p:cNvSpPr>
            <p:nvPr>
              <p:custDataLst>
                <p:tags r:id="rId32"/>
              </p:custDataLst>
            </p:nvPr>
          </p:nvSpPr>
          <p:spPr bwMode="auto">
            <a:xfrm>
              <a:off x="5445125" y="2887663"/>
              <a:ext cx="165100" cy="60325"/>
            </a:xfrm>
            <a:custGeom>
              <a:avLst/>
              <a:gdLst>
                <a:gd name="T0" fmla="*/ 315 w 332"/>
                <a:gd name="T1" fmla="*/ 20 h 116"/>
                <a:gd name="T2" fmla="*/ 332 w 332"/>
                <a:gd name="T3" fmla="*/ 10 h 116"/>
                <a:gd name="T4" fmla="*/ 316 w 332"/>
                <a:gd name="T5" fmla="*/ 0 h 116"/>
                <a:gd name="T6" fmla="*/ 17 w 332"/>
                <a:gd name="T7" fmla="*/ 0 h 116"/>
                <a:gd name="T8" fmla="*/ 0 w 332"/>
                <a:gd name="T9" fmla="*/ 10 h 116"/>
                <a:gd name="T10" fmla="*/ 17 w 332"/>
                <a:gd name="T11" fmla="*/ 20 h 116"/>
                <a:gd name="T12" fmla="*/ 315 w 332"/>
                <a:gd name="T13" fmla="*/ 20 h 116"/>
                <a:gd name="T14" fmla="*/ 316 w 332"/>
                <a:gd name="T15" fmla="*/ 116 h 116"/>
                <a:gd name="T16" fmla="*/ 332 w 332"/>
                <a:gd name="T17" fmla="*/ 106 h 116"/>
                <a:gd name="T18" fmla="*/ 315 w 332"/>
                <a:gd name="T19" fmla="*/ 96 h 116"/>
                <a:gd name="T20" fmla="*/ 17 w 332"/>
                <a:gd name="T21" fmla="*/ 96 h 116"/>
                <a:gd name="T22" fmla="*/ 0 w 332"/>
                <a:gd name="T23" fmla="*/ 106 h 116"/>
                <a:gd name="T24" fmla="*/ 17 w 332"/>
                <a:gd name="T25" fmla="*/ 116 h 116"/>
                <a:gd name="T26" fmla="*/ 316 w 332"/>
                <a:gd name="T2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6">
                  <a:moveTo>
                    <a:pt x="315" y="20"/>
                  </a:moveTo>
                  <a:cubicBezTo>
                    <a:pt x="323" y="20"/>
                    <a:pt x="332" y="20"/>
                    <a:pt x="332" y="10"/>
                  </a:cubicBezTo>
                  <a:cubicBezTo>
                    <a:pt x="332" y="0"/>
                    <a:pt x="323" y="0"/>
                    <a:pt x="316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6" y="116"/>
                  </a:moveTo>
                  <a:cubicBezTo>
                    <a:pt x="323" y="116"/>
                    <a:pt x="332" y="116"/>
                    <a:pt x="332" y="106"/>
                  </a:cubicBezTo>
                  <a:cubicBezTo>
                    <a:pt x="332" y="96"/>
                    <a:pt x="323" y="96"/>
                    <a:pt x="315" y="96"/>
                  </a:cubicBezTo>
                  <a:lnTo>
                    <a:pt x="17" y="96"/>
                  </a:lnTo>
                  <a:cubicBezTo>
                    <a:pt x="10" y="96"/>
                    <a:pt x="0" y="96"/>
                    <a:pt x="0" y="106"/>
                  </a:cubicBezTo>
                  <a:cubicBezTo>
                    <a:pt x="0" y="116"/>
                    <a:pt x="10" y="116"/>
                    <a:pt x="17" y="116"/>
                  </a:cubicBezTo>
                  <a:lnTo>
                    <a:pt x="316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3" name="Freeform 158">
              <a:extLst>
                <a:ext uri="{FF2B5EF4-FFF2-40B4-BE49-F238E27FC236}">
                  <a16:creationId xmlns:a16="http://schemas.microsoft.com/office/drawing/2014/main" id="{2B5F05DD-6916-4AF5-972E-5FD3EBF1BC3C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5703887" y="2540000"/>
              <a:ext cx="155575" cy="122238"/>
            </a:xfrm>
            <a:custGeom>
              <a:avLst/>
              <a:gdLst>
                <a:gd name="T0" fmla="*/ 267 w 311"/>
                <a:gd name="T1" fmla="*/ 38 h 238"/>
                <a:gd name="T2" fmla="*/ 304 w 311"/>
                <a:gd name="T3" fmla="*/ 12 h 238"/>
                <a:gd name="T4" fmla="*/ 311 w 311"/>
                <a:gd name="T5" fmla="*/ 4 h 238"/>
                <a:gd name="T6" fmla="*/ 306 w 311"/>
                <a:gd name="T7" fmla="*/ 0 h 238"/>
                <a:gd name="T8" fmla="*/ 269 w 311"/>
                <a:gd name="T9" fmla="*/ 1 h 238"/>
                <a:gd name="T10" fmla="*/ 233 w 311"/>
                <a:gd name="T11" fmla="*/ 0 h 238"/>
                <a:gd name="T12" fmla="*/ 226 w 311"/>
                <a:gd name="T13" fmla="*/ 7 h 238"/>
                <a:gd name="T14" fmla="*/ 233 w 311"/>
                <a:gd name="T15" fmla="*/ 12 h 238"/>
                <a:gd name="T16" fmla="*/ 256 w 311"/>
                <a:gd name="T17" fmla="*/ 26 h 238"/>
                <a:gd name="T18" fmla="*/ 254 w 311"/>
                <a:gd name="T19" fmla="*/ 35 h 238"/>
                <a:gd name="T20" fmla="*/ 216 w 311"/>
                <a:gd name="T21" fmla="*/ 187 h 238"/>
                <a:gd name="T22" fmla="*/ 128 w 311"/>
                <a:gd name="T23" fmla="*/ 5 h 238"/>
                <a:gd name="T24" fmla="*/ 116 w 311"/>
                <a:gd name="T25" fmla="*/ 0 h 238"/>
                <a:gd name="T26" fmla="*/ 68 w 311"/>
                <a:gd name="T27" fmla="*/ 0 h 238"/>
                <a:gd name="T28" fmla="*/ 57 w 311"/>
                <a:gd name="T29" fmla="*/ 7 h 238"/>
                <a:gd name="T30" fmla="*/ 68 w 311"/>
                <a:gd name="T31" fmla="*/ 12 h 238"/>
                <a:gd name="T32" fmla="*/ 91 w 311"/>
                <a:gd name="T33" fmla="*/ 14 h 238"/>
                <a:gd name="T34" fmla="*/ 44 w 311"/>
                <a:gd name="T35" fmla="*/ 200 h 238"/>
                <a:gd name="T36" fmla="*/ 8 w 311"/>
                <a:gd name="T37" fmla="*/ 225 h 238"/>
                <a:gd name="T38" fmla="*/ 0 w 311"/>
                <a:gd name="T39" fmla="*/ 233 h 238"/>
                <a:gd name="T40" fmla="*/ 6 w 311"/>
                <a:gd name="T41" fmla="*/ 238 h 238"/>
                <a:gd name="T42" fmla="*/ 42 w 311"/>
                <a:gd name="T43" fmla="*/ 236 h 238"/>
                <a:gd name="T44" fmla="*/ 79 w 311"/>
                <a:gd name="T45" fmla="*/ 238 h 238"/>
                <a:gd name="T46" fmla="*/ 86 w 311"/>
                <a:gd name="T47" fmla="*/ 230 h 238"/>
                <a:gd name="T48" fmla="*/ 78 w 311"/>
                <a:gd name="T49" fmla="*/ 225 h 238"/>
                <a:gd name="T50" fmla="*/ 56 w 311"/>
                <a:gd name="T51" fmla="*/ 211 h 238"/>
                <a:gd name="T52" fmla="*/ 57 w 311"/>
                <a:gd name="T53" fmla="*/ 202 h 238"/>
                <a:gd name="T54" fmla="*/ 102 w 311"/>
                <a:gd name="T55" fmla="*/ 23 h 238"/>
                <a:gd name="T56" fmla="*/ 204 w 311"/>
                <a:gd name="T57" fmla="*/ 232 h 238"/>
                <a:gd name="T58" fmla="*/ 211 w 311"/>
                <a:gd name="T59" fmla="*/ 238 h 238"/>
                <a:gd name="T60" fmla="*/ 219 w 311"/>
                <a:gd name="T61" fmla="*/ 230 h 238"/>
                <a:gd name="T62" fmla="*/ 267 w 311"/>
                <a:gd name="T63" fmla="*/ 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11" h="238">
                  <a:moveTo>
                    <a:pt x="267" y="38"/>
                  </a:moveTo>
                  <a:cubicBezTo>
                    <a:pt x="271" y="24"/>
                    <a:pt x="276" y="13"/>
                    <a:pt x="304" y="12"/>
                  </a:cubicBezTo>
                  <a:cubicBezTo>
                    <a:pt x="306" y="12"/>
                    <a:pt x="311" y="12"/>
                    <a:pt x="311" y="4"/>
                  </a:cubicBezTo>
                  <a:cubicBezTo>
                    <a:pt x="311" y="2"/>
                    <a:pt x="309" y="0"/>
                    <a:pt x="306" y="0"/>
                  </a:cubicBezTo>
                  <a:cubicBezTo>
                    <a:pt x="294" y="0"/>
                    <a:pt x="281" y="1"/>
                    <a:pt x="269" y="1"/>
                  </a:cubicBezTo>
                  <a:cubicBezTo>
                    <a:pt x="261" y="1"/>
                    <a:pt x="241" y="0"/>
                    <a:pt x="233" y="0"/>
                  </a:cubicBezTo>
                  <a:cubicBezTo>
                    <a:pt x="231" y="0"/>
                    <a:pt x="226" y="0"/>
                    <a:pt x="226" y="7"/>
                  </a:cubicBezTo>
                  <a:cubicBezTo>
                    <a:pt x="226" y="12"/>
                    <a:pt x="230" y="12"/>
                    <a:pt x="233" y="12"/>
                  </a:cubicBezTo>
                  <a:cubicBezTo>
                    <a:pt x="250" y="12"/>
                    <a:pt x="256" y="18"/>
                    <a:pt x="256" y="26"/>
                  </a:cubicBezTo>
                  <a:cubicBezTo>
                    <a:pt x="256" y="29"/>
                    <a:pt x="255" y="31"/>
                    <a:pt x="254" y="35"/>
                  </a:cubicBezTo>
                  <a:lnTo>
                    <a:pt x="216" y="187"/>
                  </a:lnTo>
                  <a:lnTo>
                    <a:pt x="128" y="5"/>
                  </a:lnTo>
                  <a:cubicBezTo>
                    <a:pt x="125" y="0"/>
                    <a:pt x="124" y="0"/>
                    <a:pt x="116" y="0"/>
                  </a:cubicBezTo>
                  <a:lnTo>
                    <a:pt x="68" y="0"/>
                  </a:lnTo>
                  <a:cubicBezTo>
                    <a:pt x="61" y="0"/>
                    <a:pt x="57" y="0"/>
                    <a:pt x="57" y="7"/>
                  </a:cubicBezTo>
                  <a:cubicBezTo>
                    <a:pt x="57" y="12"/>
                    <a:pt x="61" y="12"/>
                    <a:pt x="68" y="12"/>
                  </a:cubicBezTo>
                  <a:cubicBezTo>
                    <a:pt x="76" y="12"/>
                    <a:pt x="83" y="12"/>
                    <a:pt x="91" y="14"/>
                  </a:cubicBezTo>
                  <a:lnTo>
                    <a:pt x="44" y="200"/>
                  </a:lnTo>
                  <a:cubicBezTo>
                    <a:pt x="41" y="214"/>
                    <a:pt x="35" y="224"/>
                    <a:pt x="8" y="225"/>
                  </a:cubicBezTo>
                  <a:cubicBezTo>
                    <a:pt x="5" y="225"/>
                    <a:pt x="0" y="226"/>
                    <a:pt x="0" y="233"/>
                  </a:cubicBezTo>
                  <a:cubicBezTo>
                    <a:pt x="0" y="236"/>
                    <a:pt x="3" y="238"/>
                    <a:pt x="6" y="238"/>
                  </a:cubicBezTo>
                  <a:cubicBezTo>
                    <a:pt x="17" y="238"/>
                    <a:pt x="30" y="236"/>
                    <a:pt x="42" y="236"/>
                  </a:cubicBezTo>
                  <a:cubicBezTo>
                    <a:pt x="50" y="236"/>
                    <a:pt x="70" y="238"/>
                    <a:pt x="79" y="238"/>
                  </a:cubicBezTo>
                  <a:cubicBezTo>
                    <a:pt x="82" y="238"/>
                    <a:pt x="86" y="236"/>
                    <a:pt x="86" y="230"/>
                  </a:cubicBezTo>
                  <a:cubicBezTo>
                    <a:pt x="86" y="226"/>
                    <a:pt x="82" y="225"/>
                    <a:pt x="78" y="225"/>
                  </a:cubicBezTo>
                  <a:cubicBezTo>
                    <a:pt x="56" y="224"/>
                    <a:pt x="56" y="215"/>
                    <a:pt x="56" y="211"/>
                  </a:cubicBezTo>
                  <a:cubicBezTo>
                    <a:pt x="56" y="209"/>
                    <a:pt x="56" y="207"/>
                    <a:pt x="57" y="202"/>
                  </a:cubicBezTo>
                  <a:lnTo>
                    <a:pt x="102" y="23"/>
                  </a:lnTo>
                  <a:lnTo>
                    <a:pt x="204" y="232"/>
                  </a:lnTo>
                  <a:cubicBezTo>
                    <a:pt x="206" y="237"/>
                    <a:pt x="208" y="238"/>
                    <a:pt x="211" y="238"/>
                  </a:cubicBezTo>
                  <a:cubicBezTo>
                    <a:pt x="217" y="238"/>
                    <a:pt x="217" y="237"/>
                    <a:pt x="219" y="230"/>
                  </a:cubicBezTo>
                  <a:lnTo>
                    <a:pt x="267" y="3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4" name="Freeform 159">
              <a:extLst>
                <a:ext uri="{FF2B5EF4-FFF2-40B4-BE49-F238E27FC236}">
                  <a16:creationId xmlns:a16="http://schemas.microsoft.com/office/drawing/2014/main" id="{440BF52A-5CCF-4F72-8982-37D33E790261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5880100" y="2551113"/>
              <a:ext cx="127000" cy="131763"/>
            </a:xfrm>
            <a:custGeom>
              <a:avLst/>
              <a:gdLst>
                <a:gd name="T0" fmla="*/ 137 w 256"/>
                <a:gd name="T1" fmla="*/ 137 h 257"/>
                <a:gd name="T2" fmla="*/ 243 w 256"/>
                <a:gd name="T3" fmla="*/ 137 h 257"/>
                <a:gd name="T4" fmla="*/ 256 w 256"/>
                <a:gd name="T5" fmla="*/ 129 h 257"/>
                <a:gd name="T6" fmla="*/ 243 w 256"/>
                <a:gd name="T7" fmla="*/ 120 h 257"/>
                <a:gd name="T8" fmla="*/ 137 w 256"/>
                <a:gd name="T9" fmla="*/ 120 h 257"/>
                <a:gd name="T10" fmla="*/ 137 w 256"/>
                <a:gd name="T11" fmla="*/ 13 h 257"/>
                <a:gd name="T12" fmla="*/ 128 w 256"/>
                <a:gd name="T13" fmla="*/ 0 h 257"/>
                <a:gd name="T14" fmla="*/ 120 w 256"/>
                <a:gd name="T15" fmla="*/ 13 h 257"/>
                <a:gd name="T16" fmla="*/ 120 w 256"/>
                <a:gd name="T17" fmla="*/ 120 h 257"/>
                <a:gd name="T18" fmla="*/ 13 w 256"/>
                <a:gd name="T19" fmla="*/ 120 h 257"/>
                <a:gd name="T20" fmla="*/ 0 w 256"/>
                <a:gd name="T21" fmla="*/ 128 h 257"/>
                <a:gd name="T22" fmla="*/ 13 w 256"/>
                <a:gd name="T23" fmla="*/ 137 h 257"/>
                <a:gd name="T24" fmla="*/ 120 w 256"/>
                <a:gd name="T25" fmla="*/ 137 h 257"/>
                <a:gd name="T26" fmla="*/ 120 w 256"/>
                <a:gd name="T27" fmla="*/ 244 h 257"/>
                <a:gd name="T28" fmla="*/ 128 w 256"/>
                <a:gd name="T29" fmla="*/ 257 h 257"/>
                <a:gd name="T30" fmla="*/ 137 w 256"/>
                <a:gd name="T31" fmla="*/ 244 h 257"/>
                <a:gd name="T32" fmla="*/ 137 w 256"/>
                <a:gd name="T33" fmla="*/ 13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6" h="257">
                  <a:moveTo>
                    <a:pt x="137" y="137"/>
                  </a:moveTo>
                  <a:lnTo>
                    <a:pt x="243" y="137"/>
                  </a:lnTo>
                  <a:cubicBezTo>
                    <a:pt x="248" y="137"/>
                    <a:pt x="256" y="137"/>
                    <a:pt x="256" y="129"/>
                  </a:cubicBezTo>
                  <a:cubicBezTo>
                    <a:pt x="256" y="120"/>
                    <a:pt x="248" y="120"/>
                    <a:pt x="243" y="120"/>
                  </a:cubicBezTo>
                  <a:lnTo>
                    <a:pt x="137" y="120"/>
                  </a:lnTo>
                  <a:lnTo>
                    <a:pt x="137" y="13"/>
                  </a:lnTo>
                  <a:cubicBezTo>
                    <a:pt x="137" y="8"/>
                    <a:pt x="137" y="0"/>
                    <a:pt x="128" y="0"/>
                  </a:cubicBezTo>
                  <a:cubicBezTo>
                    <a:pt x="120" y="0"/>
                    <a:pt x="120" y="8"/>
                    <a:pt x="120" y="13"/>
                  </a:cubicBezTo>
                  <a:lnTo>
                    <a:pt x="120" y="120"/>
                  </a:lnTo>
                  <a:lnTo>
                    <a:pt x="13" y="120"/>
                  </a:lnTo>
                  <a:cubicBezTo>
                    <a:pt x="8" y="120"/>
                    <a:pt x="0" y="120"/>
                    <a:pt x="0" y="128"/>
                  </a:cubicBezTo>
                  <a:cubicBezTo>
                    <a:pt x="0" y="137"/>
                    <a:pt x="8" y="137"/>
                    <a:pt x="13" y="137"/>
                  </a:cubicBezTo>
                  <a:lnTo>
                    <a:pt x="120" y="137"/>
                  </a:lnTo>
                  <a:lnTo>
                    <a:pt x="120" y="244"/>
                  </a:lnTo>
                  <a:cubicBezTo>
                    <a:pt x="120" y="249"/>
                    <a:pt x="120" y="257"/>
                    <a:pt x="128" y="257"/>
                  </a:cubicBezTo>
                  <a:cubicBezTo>
                    <a:pt x="137" y="257"/>
                    <a:pt x="137" y="249"/>
                    <a:pt x="137" y="244"/>
                  </a:cubicBezTo>
                  <a:lnTo>
                    <a:pt x="137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5" name="Freeform 160">
              <a:extLst>
                <a:ext uri="{FF2B5EF4-FFF2-40B4-BE49-F238E27FC236}">
                  <a16:creationId xmlns:a16="http://schemas.microsoft.com/office/drawing/2014/main" id="{2A33941E-E4F6-47CA-9CA4-29086DCDC359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6038850" y="2543175"/>
              <a:ext cx="63500" cy="119063"/>
            </a:xfrm>
            <a:custGeom>
              <a:avLst/>
              <a:gdLst>
                <a:gd name="T0" fmla="*/ 79 w 127"/>
                <a:gd name="T1" fmla="*/ 10 h 232"/>
                <a:gd name="T2" fmla="*/ 68 w 127"/>
                <a:gd name="T3" fmla="*/ 0 h 232"/>
                <a:gd name="T4" fmla="*/ 0 w 127"/>
                <a:gd name="T5" fmla="*/ 22 h 232"/>
                <a:gd name="T6" fmla="*/ 0 w 127"/>
                <a:gd name="T7" fmla="*/ 35 h 232"/>
                <a:gd name="T8" fmla="*/ 51 w 127"/>
                <a:gd name="T9" fmla="*/ 25 h 232"/>
                <a:gd name="T10" fmla="*/ 51 w 127"/>
                <a:gd name="T11" fmla="*/ 203 h 232"/>
                <a:gd name="T12" fmla="*/ 16 w 127"/>
                <a:gd name="T13" fmla="*/ 219 h 232"/>
                <a:gd name="T14" fmla="*/ 2 w 127"/>
                <a:gd name="T15" fmla="*/ 219 h 232"/>
                <a:gd name="T16" fmla="*/ 2 w 127"/>
                <a:gd name="T17" fmla="*/ 232 h 232"/>
                <a:gd name="T18" fmla="*/ 64 w 127"/>
                <a:gd name="T19" fmla="*/ 230 h 232"/>
                <a:gd name="T20" fmla="*/ 127 w 127"/>
                <a:gd name="T21" fmla="*/ 232 h 232"/>
                <a:gd name="T22" fmla="*/ 127 w 127"/>
                <a:gd name="T23" fmla="*/ 219 h 232"/>
                <a:gd name="T24" fmla="*/ 114 w 127"/>
                <a:gd name="T25" fmla="*/ 219 h 232"/>
                <a:gd name="T26" fmla="*/ 79 w 127"/>
                <a:gd name="T27" fmla="*/ 203 h 232"/>
                <a:gd name="T28" fmla="*/ 79 w 127"/>
                <a:gd name="T29" fmla="*/ 10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2">
                  <a:moveTo>
                    <a:pt x="79" y="10"/>
                  </a:moveTo>
                  <a:cubicBezTo>
                    <a:pt x="79" y="1"/>
                    <a:pt x="78" y="0"/>
                    <a:pt x="68" y="0"/>
                  </a:cubicBezTo>
                  <a:cubicBezTo>
                    <a:pt x="46" y="22"/>
                    <a:pt x="14" y="22"/>
                    <a:pt x="0" y="22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1" y="25"/>
                  </a:cubicBezTo>
                  <a:lnTo>
                    <a:pt x="51" y="203"/>
                  </a:lnTo>
                  <a:cubicBezTo>
                    <a:pt x="51" y="215"/>
                    <a:pt x="51" y="219"/>
                    <a:pt x="16" y="219"/>
                  </a:cubicBezTo>
                  <a:lnTo>
                    <a:pt x="2" y="219"/>
                  </a:lnTo>
                  <a:lnTo>
                    <a:pt x="2" y="232"/>
                  </a:lnTo>
                  <a:cubicBezTo>
                    <a:pt x="9" y="231"/>
                    <a:pt x="52" y="230"/>
                    <a:pt x="64" y="230"/>
                  </a:cubicBezTo>
                  <a:cubicBezTo>
                    <a:pt x="75" y="230"/>
                    <a:pt x="119" y="231"/>
                    <a:pt x="127" y="232"/>
                  </a:cubicBezTo>
                  <a:lnTo>
                    <a:pt x="127" y="219"/>
                  </a:lnTo>
                  <a:lnTo>
                    <a:pt x="114" y="219"/>
                  </a:lnTo>
                  <a:cubicBezTo>
                    <a:pt x="79" y="219"/>
                    <a:pt x="79" y="215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6" name="Freeform 161">
              <a:extLst>
                <a:ext uri="{FF2B5EF4-FFF2-40B4-BE49-F238E27FC236}">
                  <a16:creationId xmlns:a16="http://schemas.microsoft.com/office/drawing/2014/main" id="{9D18874C-1023-45DE-92CD-4B9409FB9283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5740400" y="2738438"/>
              <a:ext cx="330200" cy="358775"/>
            </a:xfrm>
            <a:custGeom>
              <a:avLst/>
              <a:gdLst>
                <a:gd name="T0" fmla="*/ 603 w 664"/>
                <a:gd name="T1" fmla="*/ 698 h 698"/>
                <a:gd name="T2" fmla="*/ 664 w 664"/>
                <a:gd name="T3" fmla="*/ 539 h 698"/>
                <a:gd name="T4" fmla="*/ 651 w 664"/>
                <a:gd name="T5" fmla="*/ 539 h 698"/>
                <a:gd name="T6" fmla="*/ 521 w 664"/>
                <a:gd name="T7" fmla="*/ 639 h 698"/>
                <a:gd name="T8" fmla="*/ 366 w 664"/>
                <a:gd name="T9" fmla="*/ 655 h 698"/>
                <a:gd name="T10" fmla="*/ 66 w 664"/>
                <a:gd name="T11" fmla="*/ 655 h 698"/>
                <a:gd name="T12" fmla="*/ 320 w 664"/>
                <a:gd name="T13" fmla="*/ 357 h 698"/>
                <a:gd name="T14" fmla="*/ 324 w 664"/>
                <a:gd name="T15" fmla="*/ 349 h 698"/>
                <a:gd name="T16" fmla="*/ 321 w 664"/>
                <a:gd name="T17" fmla="*/ 342 h 698"/>
                <a:gd name="T18" fmla="*/ 88 w 664"/>
                <a:gd name="T19" fmla="*/ 24 h 698"/>
                <a:gd name="T20" fmla="*/ 361 w 664"/>
                <a:gd name="T21" fmla="*/ 24 h 698"/>
                <a:gd name="T22" fmla="*/ 478 w 664"/>
                <a:gd name="T23" fmla="*/ 32 h 698"/>
                <a:gd name="T24" fmla="*/ 588 w 664"/>
                <a:gd name="T25" fmla="*/ 69 h 698"/>
                <a:gd name="T26" fmla="*/ 651 w 664"/>
                <a:gd name="T27" fmla="*/ 140 h 698"/>
                <a:gd name="T28" fmla="*/ 664 w 664"/>
                <a:gd name="T29" fmla="*/ 140 h 698"/>
                <a:gd name="T30" fmla="*/ 603 w 664"/>
                <a:gd name="T31" fmla="*/ 0 h 698"/>
                <a:gd name="T32" fmla="*/ 14 w 664"/>
                <a:gd name="T33" fmla="*/ 0 h 698"/>
                <a:gd name="T34" fmla="*/ 0 w 664"/>
                <a:gd name="T35" fmla="*/ 4 h 698"/>
                <a:gd name="T36" fmla="*/ 0 w 664"/>
                <a:gd name="T37" fmla="*/ 20 h 698"/>
                <a:gd name="T38" fmla="*/ 264 w 664"/>
                <a:gd name="T39" fmla="*/ 381 h 698"/>
                <a:gd name="T40" fmla="*/ 5 w 664"/>
                <a:gd name="T41" fmla="*/ 684 h 698"/>
                <a:gd name="T42" fmla="*/ 0 w 664"/>
                <a:gd name="T43" fmla="*/ 693 h 698"/>
                <a:gd name="T44" fmla="*/ 14 w 664"/>
                <a:gd name="T45" fmla="*/ 698 h 698"/>
                <a:gd name="T46" fmla="*/ 603 w 664"/>
                <a:gd name="T47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64" h="698">
                  <a:moveTo>
                    <a:pt x="603" y="698"/>
                  </a:moveTo>
                  <a:lnTo>
                    <a:pt x="664" y="539"/>
                  </a:lnTo>
                  <a:lnTo>
                    <a:pt x="651" y="539"/>
                  </a:lnTo>
                  <a:cubicBezTo>
                    <a:pt x="632" y="591"/>
                    <a:pt x="579" y="625"/>
                    <a:pt x="521" y="639"/>
                  </a:cubicBezTo>
                  <a:cubicBezTo>
                    <a:pt x="511" y="642"/>
                    <a:pt x="462" y="655"/>
                    <a:pt x="366" y="655"/>
                  </a:cubicBezTo>
                  <a:lnTo>
                    <a:pt x="66" y="655"/>
                  </a:lnTo>
                  <a:lnTo>
                    <a:pt x="320" y="357"/>
                  </a:lnTo>
                  <a:cubicBezTo>
                    <a:pt x="323" y="353"/>
                    <a:pt x="324" y="352"/>
                    <a:pt x="324" y="349"/>
                  </a:cubicBezTo>
                  <a:cubicBezTo>
                    <a:pt x="324" y="348"/>
                    <a:pt x="324" y="347"/>
                    <a:pt x="321" y="342"/>
                  </a:cubicBezTo>
                  <a:lnTo>
                    <a:pt x="88" y="24"/>
                  </a:lnTo>
                  <a:lnTo>
                    <a:pt x="361" y="24"/>
                  </a:lnTo>
                  <a:cubicBezTo>
                    <a:pt x="428" y="24"/>
                    <a:pt x="474" y="31"/>
                    <a:pt x="478" y="32"/>
                  </a:cubicBezTo>
                  <a:cubicBezTo>
                    <a:pt x="505" y="36"/>
                    <a:pt x="548" y="44"/>
                    <a:pt x="588" y="69"/>
                  </a:cubicBezTo>
                  <a:cubicBezTo>
                    <a:pt x="600" y="77"/>
                    <a:pt x="634" y="100"/>
                    <a:pt x="651" y="140"/>
                  </a:cubicBezTo>
                  <a:lnTo>
                    <a:pt x="664" y="140"/>
                  </a:lnTo>
                  <a:lnTo>
                    <a:pt x="603" y="0"/>
                  </a:lnTo>
                  <a:lnTo>
                    <a:pt x="14" y="0"/>
                  </a:lnTo>
                  <a:cubicBezTo>
                    <a:pt x="2" y="0"/>
                    <a:pt x="2" y="1"/>
                    <a:pt x="0" y="4"/>
                  </a:cubicBezTo>
                  <a:cubicBezTo>
                    <a:pt x="0" y="5"/>
                    <a:pt x="0" y="15"/>
                    <a:pt x="0" y="20"/>
                  </a:cubicBezTo>
                  <a:lnTo>
                    <a:pt x="264" y="381"/>
                  </a:lnTo>
                  <a:lnTo>
                    <a:pt x="5" y="684"/>
                  </a:lnTo>
                  <a:cubicBezTo>
                    <a:pt x="0" y="690"/>
                    <a:pt x="0" y="692"/>
                    <a:pt x="0" y="693"/>
                  </a:cubicBezTo>
                  <a:cubicBezTo>
                    <a:pt x="0" y="698"/>
                    <a:pt x="5" y="698"/>
                    <a:pt x="14" y="698"/>
                  </a:cubicBezTo>
                  <a:lnTo>
                    <a:pt x="603" y="6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7" name="Freeform 162">
              <a:extLst>
                <a:ext uri="{FF2B5EF4-FFF2-40B4-BE49-F238E27FC236}">
                  <a16:creationId xmlns:a16="http://schemas.microsoft.com/office/drawing/2014/main" id="{F1833C87-1938-4CC3-9907-EEE43C9E4F9F}"/>
                </a:ext>
              </a:extLst>
            </p:cNvPr>
            <p:cNvSpPr>
              <a:spLocks noEditPoints="1"/>
            </p:cNvSpPr>
            <p:nvPr>
              <p:custDataLst>
                <p:tags r:id="rId37"/>
              </p:custDataLst>
            </p:nvPr>
          </p:nvSpPr>
          <p:spPr bwMode="auto">
            <a:xfrm>
              <a:off x="5753100" y="3163888"/>
              <a:ext cx="52388" cy="120650"/>
            </a:xfrm>
            <a:custGeom>
              <a:avLst/>
              <a:gdLst>
                <a:gd name="T0" fmla="*/ 96 w 105"/>
                <a:gd name="T1" fmla="*/ 13 h 235"/>
                <a:gd name="T2" fmla="*/ 82 w 105"/>
                <a:gd name="T3" fmla="*/ 0 h 235"/>
                <a:gd name="T4" fmla="*/ 63 w 105"/>
                <a:gd name="T5" fmla="*/ 19 h 235"/>
                <a:gd name="T6" fmla="*/ 77 w 105"/>
                <a:gd name="T7" fmla="*/ 33 h 235"/>
                <a:gd name="T8" fmla="*/ 96 w 105"/>
                <a:gd name="T9" fmla="*/ 13 h 235"/>
                <a:gd name="T10" fmla="*/ 25 w 105"/>
                <a:gd name="T11" fmla="*/ 191 h 235"/>
                <a:gd name="T12" fmla="*/ 22 w 105"/>
                <a:gd name="T13" fmla="*/ 205 h 235"/>
                <a:gd name="T14" fmla="*/ 55 w 105"/>
                <a:gd name="T15" fmla="*/ 235 h 235"/>
                <a:gd name="T16" fmla="*/ 105 w 105"/>
                <a:gd name="T17" fmla="*/ 182 h 235"/>
                <a:gd name="T18" fmla="*/ 100 w 105"/>
                <a:gd name="T19" fmla="*/ 177 h 235"/>
                <a:gd name="T20" fmla="*/ 93 w 105"/>
                <a:gd name="T21" fmla="*/ 183 h 235"/>
                <a:gd name="T22" fmla="*/ 56 w 105"/>
                <a:gd name="T23" fmla="*/ 225 h 235"/>
                <a:gd name="T24" fmla="*/ 47 w 105"/>
                <a:gd name="T25" fmla="*/ 213 h 235"/>
                <a:gd name="T26" fmla="*/ 53 w 105"/>
                <a:gd name="T27" fmla="*/ 191 h 235"/>
                <a:gd name="T28" fmla="*/ 64 w 105"/>
                <a:gd name="T29" fmla="*/ 163 h 235"/>
                <a:gd name="T30" fmla="*/ 81 w 105"/>
                <a:gd name="T31" fmla="*/ 118 h 235"/>
                <a:gd name="T32" fmla="*/ 83 w 105"/>
                <a:gd name="T33" fmla="*/ 107 h 235"/>
                <a:gd name="T34" fmla="*/ 50 w 105"/>
                <a:gd name="T35" fmla="*/ 78 h 235"/>
                <a:gd name="T36" fmla="*/ 0 w 105"/>
                <a:gd name="T37" fmla="*/ 131 h 235"/>
                <a:gd name="T38" fmla="*/ 6 w 105"/>
                <a:gd name="T39" fmla="*/ 135 h 235"/>
                <a:gd name="T40" fmla="*/ 12 w 105"/>
                <a:gd name="T41" fmla="*/ 130 h 235"/>
                <a:gd name="T42" fmla="*/ 49 w 105"/>
                <a:gd name="T43" fmla="*/ 87 h 235"/>
                <a:gd name="T44" fmla="*/ 58 w 105"/>
                <a:gd name="T45" fmla="*/ 100 h 235"/>
                <a:gd name="T46" fmla="*/ 47 w 105"/>
                <a:gd name="T47" fmla="*/ 134 h 235"/>
                <a:gd name="T48" fmla="*/ 25 w 105"/>
                <a:gd name="T49" fmla="*/ 19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235">
                  <a:moveTo>
                    <a:pt x="96" y="13"/>
                  </a:moveTo>
                  <a:cubicBezTo>
                    <a:pt x="96" y="8"/>
                    <a:pt x="92" y="0"/>
                    <a:pt x="82" y="0"/>
                  </a:cubicBezTo>
                  <a:cubicBezTo>
                    <a:pt x="73" y="0"/>
                    <a:pt x="63" y="9"/>
                    <a:pt x="63" y="19"/>
                  </a:cubicBezTo>
                  <a:cubicBezTo>
                    <a:pt x="63" y="25"/>
                    <a:pt x="67" y="33"/>
                    <a:pt x="77" y="33"/>
                  </a:cubicBezTo>
                  <a:cubicBezTo>
                    <a:pt x="87" y="33"/>
                    <a:pt x="96" y="23"/>
                    <a:pt x="96" y="13"/>
                  </a:cubicBezTo>
                  <a:close/>
                  <a:moveTo>
                    <a:pt x="25" y="191"/>
                  </a:moveTo>
                  <a:cubicBezTo>
                    <a:pt x="24" y="195"/>
                    <a:pt x="22" y="199"/>
                    <a:pt x="22" y="205"/>
                  </a:cubicBezTo>
                  <a:cubicBezTo>
                    <a:pt x="22" y="222"/>
                    <a:pt x="36" y="235"/>
                    <a:pt x="55" y="235"/>
                  </a:cubicBezTo>
                  <a:cubicBezTo>
                    <a:pt x="90" y="235"/>
                    <a:pt x="105" y="187"/>
                    <a:pt x="105" y="182"/>
                  </a:cubicBezTo>
                  <a:cubicBezTo>
                    <a:pt x="105" y="177"/>
                    <a:pt x="101" y="177"/>
                    <a:pt x="100" y="177"/>
                  </a:cubicBezTo>
                  <a:cubicBezTo>
                    <a:pt x="95" y="177"/>
                    <a:pt x="94" y="179"/>
                    <a:pt x="93" y="183"/>
                  </a:cubicBezTo>
                  <a:cubicBezTo>
                    <a:pt x="85" y="211"/>
                    <a:pt x="70" y="225"/>
                    <a:pt x="56" y="225"/>
                  </a:cubicBezTo>
                  <a:cubicBezTo>
                    <a:pt x="49" y="225"/>
                    <a:pt x="47" y="221"/>
                    <a:pt x="47" y="213"/>
                  </a:cubicBezTo>
                  <a:cubicBezTo>
                    <a:pt x="47" y="205"/>
                    <a:pt x="50" y="198"/>
                    <a:pt x="53" y="191"/>
                  </a:cubicBezTo>
                  <a:cubicBezTo>
                    <a:pt x="56" y="181"/>
                    <a:pt x="60" y="172"/>
                    <a:pt x="64" y="163"/>
                  </a:cubicBezTo>
                  <a:cubicBezTo>
                    <a:pt x="67" y="154"/>
                    <a:pt x="80" y="123"/>
                    <a:pt x="81" y="118"/>
                  </a:cubicBezTo>
                  <a:cubicBezTo>
                    <a:pt x="82" y="115"/>
                    <a:pt x="83" y="111"/>
                    <a:pt x="83" y="107"/>
                  </a:cubicBezTo>
                  <a:cubicBezTo>
                    <a:pt x="83" y="91"/>
                    <a:pt x="69" y="78"/>
                    <a:pt x="50" y="78"/>
                  </a:cubicBezTo>
                  <a:cubicBezTo>
                    <a:pt x="16" y="78"/>
                    <a:pt x="0" y="125"/>
                    <a:pt x="0" y="131"/>
                  </a:cubicBezTo>
                  <a:cubicBezTo>
                    <a:pt x="0" y="135"/>
                    <a:pt x="4" y="135"/>
                    <a:pt x="6" y="135"/>
                  </a:cubicBezTo>
                  <a:cubicBezTo>
                    <a:pt x="10" y="135"/>
                    <a:pt x="11" y="134"/>
                    <a:pt x="12" y="130"/>
                  </a:cubicBezTo>
                  <a:cubicBezTo>
                    <a:pt x="21" y="100"/>
                    <a:pt x="36" y="87"/>
                    <a:pt x="49" y="87"/>
                  </a:cubicBezTo>
                  <a:cubicBezTo>
                    <a:pt x="55" y="87"/>
                    <a:pt x="58" y="90"/>
                    <a:pt x="58" y="100"/>
                  </a:cubicBezTo>
                  <a:cubicBezTo>
                    <a:pt x="58" y="108"/>
                    <a:pt x="56" y="113"/>
                    <a:pt x="47" y="134"/>
                  </a:cubicBezTo>
                  <a:lnTo>
                    <a:pt x="25" y="19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8" name="Freeform 163">
              <a:extLst>
                <a:ext uri="{FF2B5EF4-FFF2-40B4-BE49-F238E27FC236}">
                  <a16:creationId xmlns:a16="http://schemas.microsoft.com/office/drawing/2014/main" id="{6F555BDE-D7C8-420C-AFAB-F84BBE2B5903}"/>
                </a:ext>
              </a:extLst>
            </p:cNvPr>
            <p:cNvSpPr>
              <a:spLocks noEditPoints="1"/>
            </p:cNvSpPr>
            <p:nvPr>
              <p:custDataLst>
                <p:tags r:id="rId38"/>
              </p:custDataLst>
            </p:nvPr>
          </p:nvSpPr>
          <p:spPr bwMode="auto">
            <a:xfrm>
              <a:off x="5827712" y="3214688"/>
              <a:ext cx="127000" cy="47625"/>
            </a:xfrm>
            <a:custGeom>
              <a:avLst/>
              <a:gdLst>
                <a:gd name="T0" fmla="*/ 244 w 257"/>
                <a:gd name="T1" fmla="*/ 17 h 94"/>
                <a:gd name="T2" fmla="*/ 257 w 257"/>
                <a:gd name="T3" fmla="*/ 9 h 94"/>
                <a:gd name="T4" fmla="*/ 244 w 257"/>
                <a:gd name="T5" fmla="*/ 0 h 94"/>
                <a:gd name="T6" fmla="*/ 13 w 257"/>
                <a:gd name="T7" fmla="*/ 0 h 94"/>
                <a:gd name="T8" fmla="*/ 0 w 257"/>
                <a:gd name="T9" fmla="*/ 9 h 94"/>
                <a:gd name="T10" fmla="*/ 14 w 257"/>
                <a:gd name="T11" fmla="*/ 17 h 94"/>
                <a:gd name="T12" fmla="*/ 244 w 257"/>
                <a:gd name="T13" fmla="*/ 17 h 94"/>
                <a:gd name="T14" fmla="*/ 244 w 257"/>
                <a:gd name="T15" fmla="*/ 94 h 94"/>
                <a:gd name="T16" fmla="*/ 257 w 257"/>
                <a:gd name="T17" fmla="*/ 86 h 94"/>
                <a:gd name="T18" fmla="*/ 244 w 257"/>
                <a:gd name="T19" fmla="*/ 77 h 94"/>
                <a:gd name="T20" fmla="*/ 14 w 257"/>
                <a:gd name="T21" fmla="*/ 77 h 94"/>
                <a:gd name="T22" fmla="*/ 0 w 257"/>
                <a:gd name="T23" fmla="*/ 86 h 94"/>
                <a:gd name="T24" fmla="*/ 13 w 257"/>
                <a:gd name="T25" fmla="*/ 94 h 94"/>
                <a:gd name="T26" fmla="*/ 244 w 257"/>
                <a:gd name="T27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7" h="94">
                  <a:moveTo>
                    <a:pt x="244" y="17"/>
                  </a:moveTo>
                  <a:cubicBezTo>
                    <a:pt x="249" y="17"/>
                    <a:pt x="257" y="17"/>
                    <a:pt x="257" y="9"/>
                  </a:cubicBezTo>
                  <a:cubicBezTo>
                    <a:pt x="257" y="0"/>
                    <a:pt x="249" y="0"/>
                    <a:pt x="244" y="0"/>
                  </a:cubicBezTo>
                  <a:lnTo>
                    <a:pt x="13" y="0"/>
                  </a:lnTo>
                  <a:cubicBezTo>
                    <a:pt x="9" y="0"/>
                    <a:pt x="0" y="0"/>
                    <a:pt x="0" y="9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44" y="17"/>
                  </a:lnTo>
                  <a:close/>
                  <a:moveTo>
                    <a:pt x="244" y="94"/>
                  </a:moveTo>
                  <a:cubicBezTo>
                    <a:pt x="249" y="94"/>
                    <a:pt x="257" y="94"/>
                    <a:pt x="257" y="86"/>
                  </a:cubicBezTo>
                  <a:cubicBezTo>
                    <a:pt x="257" y="77"/>
                    <a:pt x="249" y="77"/>
                    <a:pt x="244" y="77"/>
                  </a:cubicBezTo>
                  <a:lnTo>
                    <a:pt x="14" y="77"/>
                  </a:lnTo>
                  <a:cubicBezTo>
                    <a:pt x="8" y="77"/>
                    <a:pt x="0" y="77"/>
                    <a:pt x="0" y="86"/>
                  </a:cubicBezTo>
                  <a:cubicBezTo>
                    <a:pt x="0" y="94"/>
                    <a:pt x="9" y="94"/>
                    <a:pt x="13" y="94"/>
                  </a:cubicBezTo>
                  <a:lnTo>
                    <a:pt x="244" y="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9" name="Freeform 164">
              <a:extLst>
                <a:ext uri="{FF2B5EF4-FFF2-40B4-BE49-F238E27FC236}">
                  <a16:creationId xmlns:a16="http://schemas.microsoft.com/office/drawing/2014/main" id="{4A5E63D0-9CD9-46D1-8422-1A871F88451D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5986462" y="3163888"/>
              <a:ext cx="63500" cy="119063"/>
            </a:xfrm>
            <a:custGeom>
              <a:avLst/>
              <a:gdLst>
                <a:gd name="T0" fmla="*/ 79 w 127"/>
                <a:gd name="T1" fmla="*/ 10 h 231"/>
                <a:gd name="T2" fmla="*/ 68 w 127"/>
                <a:gd name="T3" fmla="*/ 0 h 231"/>
                <a:gd name="T4" fmla="*/ 0 w 127"/>
                <a:gd name="T5" fmla="*/ 22 h 231"/>
                <a:gd name="T6" fmla="*/ 0 w 127"/>
                <a:gd name="T7" fmla="*/ 35 h 231"/>
                <a:gd name="T8" fmla="*/ 51 w 127"/>
                <a:gd name="T9" fmla="*/ 25 h 231"/>
                <a:gd name="T10" fmla="*/ 51 w 127"/>
                <a:gd name="T11" fmla="*/ 203 h 231"/>
                <a:gd name="T12" fmla="*/ 16 w 127"/>
                <a:gd name="T13" fmla="*/ 219 h 231"/>
                <a:gd name="T14" fmla="*/ 2 w 127"/>
                <a:gd name="T15" fmla="*/ 219 h 231"/>
                <a:gd name="T16" fmla="*/ 2 w 127"/>
                <a:gd name="T17" fmla="*/ 231 h 231"/>
                <a:gd name="T18" fmla="*/ 65 w 127"/>
                <a:gd name="T19" fmla="*/ 230 h 231"/>
                <a:gd name="T20" fmla="*/ 127 w 127"/>
                <a:gd name="T21" fmla="*/ 231 h 231"/>
                <a:gd name="T22" fmla="*/ 127 w 127"/>
                <a:gd name="T23" fmla="*/ 219 h 231"/>
                <a:gd name="T24" fmla="*/ 114 w 127"/>
                <a:gd name="T25" fmla="*/ 219 h 231"/>
                <a:gd name="T26" fmla="*/ 79 w 127"/>
                <a:gd name="T27" fmla="*/ 203 h 231"/>
                <a:gd name="T28" fmla="*/ 79 w 127"/>
                <a:gd name="T29" fmla="*/ 10 h 2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" h="231">
                  <a:moveTo>
                    <a:pt x="79" y="10"/>
                  </a:moveTo>
                  <a:cubicBezTo>
                    <a:pt x="79" y="0"/>
                    <a:pt x="78" y="0"/>
                    <a:pt x="68" y="0"/>
                  </a:cubicBezTo>
                  <a:cubicBezTo>
                    <a:pt x="46" y="22"/>
                    <a:pt x="14" y="22"/>
                    <a:pt x="0" y="22"/>
                  </a:cubicBezTo>
                  <a:lnTo>
                    <a:pt x="0" y="35"/>
                  </a:lnTo>
                  <a:cubicBezTo>
                    <a:pt x="8" y="35"/>
                    <a:pt x="31" y="35"/>
                    <a:pt x="51" y="25"/>
                  </a:cubicBezTo>
                  <a:lnTo>
                    <a:pt x="51" y="203"/>
                  </a:lnTo>
                  <a:cubicBezTo>
                    <a:pt x="51" y="214"/>
                    <a:pt x="51" y="219"/>
                    <a:pt x="16" y="219"/>
                  </a:cubicBezTo>
                  <a:lnTo>
                    <a:pt x="2" y="219"/>
                  </a:lnTo>
                  <a:lnTo>
                    <a:pt x="2" y="231"/>
                  </a:lnTo>
                  <a:cubicBezTo>
                    <a:pt x="9" y="231"/>
                    <a:pt x="52" y="230"/>
                    <a:pt x="65" y="230"/>
                  </a:cubicBezTo>
                  <a:cubicBezTo>
                    <a:pt x="75" y="230"/>
                    <a:pt x="119" y="231"/>
                    <a:pt x="127" y="231"/>
                  </a:cubicBezTo>
                  <a:lnTo>
                    <a:pt x="127" y="219"/>
                  </a:lnTo>
                  <a:lnTo>
                    <a:pt x="114" y="219"/>
                  </a:lnTo>
                  <a:cubicBezTo>
                    <a:pt x="79" y="219"/>
                    <a:pt x="79" y="214"/>
                    <a:pt x="79" y="203"/>
                  </a:cubicBezTo>
                  <a:lnTo>
                    <a:pt x="79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0" name="Freeform 165">
              <a:extLst>
                <a:ext uri="{FF2B5EF4-FFF2-40B4-BE49-F238E27FC236}">
                  <a16:creationId xmlns:a16="http://schemas.microsoft.com/office/drawing/2014/main" id="{90CB100F-226E-4CF0-8C36-AF15DD19DD13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6208712" y="2868613"/>
              <a:ext cx="127000" cy="115888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3 h 226"/>
                <a:gd name="T22" fmla="*/ 230 w 256"/>
                <a:gd name="T23" fmla="*/ 19 h 226"/>
                <a:gd name="T24" fmla="*/ 216 w 256"/>
                <a:gd name="T25" fmla="*/ 6 h 226"/>
                <a:gd name="T26" fmla="*/ 197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8 h 226"/>
                <a:gd name="T50" fmla="*/ 68 w 256"/>
                <a:gd name="T51" fmla="*/ 62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4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6"/>
                    <a:pt x="216" y="6"/>
                  </a:cubicBezTo>
                  <a:cubicBezTo>
                    <a:pt x="213" y="6"/>
                    <a:pt x="200" y="6"/>
                    <a:pt x="197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6" y="30"/>
                    <a:pt x="45" y="11"/>
                    <a:pt x="64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1" y="54"/>
                    <a:pt x="68" y="62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1" name="Freeform 166">
              <a:extLst>
                <a:ext uri="{FF2B5EF4-FFF2-40B4-BE49-F238E27FC236}">
                  <a16:creationId xmlns:a16="http://schemas.microsoft.com/office/drawing/2014/main" id="{6B4CBBE6-6FEC-48B4-B918-0DFA6C4532D3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6356350" y="2752725"/>
              <a:ext cx="84138" cy="125413"/>
            </a:xfrm>
            <a:custGeom>
              <a:avLst/>
              <a:gdLst>
                <a:gd name="T0" fmla="*/ 83 w 172"/>
                <a:gd name="T1" fmla="*/ 10 h 245"/>
                <a:gd name="T2" fmla="*/ 84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9 h 245"/>
                <a:gd name="T30" fmla="*/ 88 w 172"/>
                <a:gd name="T31" fmla="*/ 209 h 245"/>
                <a:gd name="T32" fmla="*/ 124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5 h 245"/>
                <a:gd name="T42" fmla="*/ 113 w 172"/>
                <a:gd name="T43" fmla="*/ 217 h 245"/>
                <a:gd name="T44" fmla="*/ 115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4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8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8" y="204"/>
                    <a:pt x="88" y="206"/>
                    <a:pt x="88" y="209"/>
                  </a:cubicBezTo>
                  <a:cubicBezTo>
                    <a:pt x="88" y="234"/>
                    <a:pt x="108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3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2" name="Freeform 167">
              <a:extLst>
                <a:ext uri="{FF2B5EF4-FFF2-40B4-BE49-F238E27FC236}">
                  <a16:creationId xmlns:a16="http://schemas.microsoft.com/office/drawing/2014/main" id="{D8C0402A-3717-4D5A-97C9-0D52A86B17EF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6356350" y="2921000"/>
              <a:ext cx="93663" cy="125413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2" y="243"/>
                    <a:pt x="26" y="236"/>
                  </a:cubicBezTo>
                  <a:cubicBezTo>
                    <a:pt x="27" y="234"/>
                    <a:pt x="30" y="221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1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4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4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3" y="88"/>
                  </a:cubicBezTo>
                  <a:cubicBezTo>
                    <a:pt x="88" y="88"/>
                    <a:pt x="69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3" name="Freeform 168">
              <a:extLst>
                <a:ext uri="{FF2B5EF4-FFF2-40B4-BE49-F238E27FC236}">
                  <a16:creationId xmlns:a16="http://schemas.microsoft.com/office/drawing/2014/main" id="{C3075DDE-FA18-4FED-9992-6736DBFA2C5E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6496050" y="2789238"/>
              <a:ext cx="57150" cy="255588"/>
            </a:xfrm>
            <a:custGeom>
              <a:avLst/>
              <a:gdLst>
                <a:gd name="T0" fmla="*/ 116 w 116"/>
                <a:gd name="T1" fmla="*/ 493 h 498"/>
                <a:gd name="T2" fmla="*/ 108 w 116"/>
                <a:gd name="T3" fmla="*/ 482 h 498"/>
                <a:gd name="T4" fmla="*/ 29 w 116"/>
                <a:gd name="T5" fmla="*/ 249 h 498"/>
                <a:gd name="T6" fmla="*/ 110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8" y="482"/>
                  </a:cubicBezTo>
                  <a:cubicBezTo>
                    <a:pt x="45" y="419"/>
                    <a:pt x="29" y="325"/>
                    <a:pt x="29" y="249"/>
                  </a:cubicBezTo>
                  <a:cubicBezTo>
                    <a:pt x="29" y="162"/>
                    <a:pt x="48" y="75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4" name="Freeform 169">
              <a:extLst>
                <a:ext uri="{FF2B5EF4-FFF2-40B4-BE49-F238E27FC236}">
                  <a16:creationId xmlns:a16="http://schemas.microsoft.com/office/drawing/2014/main" id="{BEC31507-6A1C-41B5-980E-84A30B25183F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6572250" y="2820988"/>
              <a:ext cx="76200" cy="163513"/>
            </a:xfrm>
            <a:custGeom>
              <a:avLst/>
              <a:gdLst>
                <a:gd name="T0" fmla="*/ 91 w 153"/>
                <a:gd name="T1" fmla="*/ 113 h 318"/>
                <a:gd name="T2" fmla="*/ 138 w 153"/>
                <a:gd name="T3" fmla="*/ 113 h 318"/>
                <a:gd name="T4" fmla="*/ 153 w 153"/>
                <a:gd name="T5" fmla="*/ 103 h 318"/>
                <a:gd name="T6" fmla="*/ 139 w 153"/>
                <a:gd name="T7" fmla="*/ 98 h 318"/>
                <a:gd name="T8" fmla="*/ 95 w 153"/>
                <a:gd name="T9" fmla="*/ 98 h 318"/>
                <a:gd name="T10" fmla="*/ 116 w 153"/>
                <a:gd name="T11" fmla="*/ 14 h 318"/>
                <a:gd name="T12" fmla="*/ 101 w 153"/>
                <a:gd name="T13" fmla="*/ 0 h 318"/>
                <a:gd name="T14" fmla="*/ 81 w 153"/>
                <a:gd name="T15" fmla="*/ 18 h 318"/>
                <a:gd name="T16" fmla="*/ 62 w 153"/>
                <a:gd name="T17" fmla="*/ 98 h 318"/>
                <a:gd name="T18" fmla="*/ 15 w 153"/>
                <a:gd name="T19" fmla="*/ 98 h 318"/>
                <a:gd name="T20" fmla="*/ 0 w 153"/>
                <a:gd name="T21" fmla="*/ 107 h 318"/>
                <a:gd name="T22" fmla="*/ 14 w 153"/>
                <a:gd name="T23" fmla="*/ 113 h 318"/>
                <a:gd name="T24" fmla="*/ 58 w 153"/>
                <a:gd name="T25" fmla="*/ 113 h 318"/>
                <a:gd name="T26" fmla="*/ 20 w 153"/>
                <a:gd name="T27" fmla="*/ 272 h 318"/>
                <a:gd name="T28" fmla="*/ 66 w 153"/>
                <a:gd name="T29" fmla="*/ 318 h 318"/>
                <a:gd name="T30" fmla="*/ 145 w 153"/>
                <a:gd name="T31" fmla="*/ 241 h 318"/>
                <a:gd name="T32" fmla="*/ 139 w 153"/>
                <a:gd name="T33" fmla="*/ 236 h 318"/>
                <a:gd name="T34" fmla="*/ 132 w 153"/>
                <a:gd name="T35" fmla="*/ 243 h 318"/>
                <a:gd name="T36" fmla="*/ 67 w 153"/>
                <a:gd name="T37" fmla="*/ 307 h 318"/>
                <a:gd name="T38" fmla="*/ 52 w 153"/>
                <a:gd name="T39" fmla="*/ 284 h 318"/>
                <a:gd name="T40" fmla="*/ 54 w 153"/>
                <a:gd name="T41" fmla="*/ 260 h 318"/>
                <a:gd name="T42" fmla="*/ 91 w 153"/>
                <a:gd name="T43" fmla="*/ 113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3" h="318">
                  <a:moveTo>
                    <a:pt x="91" y="113"/>
                  </a:moveTo>
                  <a:lnTo>
                    <a:pt x="138" y="113"/>
                  </a:lnTo>
                  <a:cubicBezTo>
                    <a:pt x="148" y="113"/>
                    <a:pt x="153" y="113"/>
                    <a:pt x="153" y="103"/>
                  </a:cubicBezTo>
                  <a:cubicBezTo>
                    <a:pt x="153" y="98"/>
                    <a:pt x="148" y="98"/>
                    <a:pt x="139" y="98"/>
                  </a:cubicBezTo>
                  <a:lnTo>
                    <a:pt x="95" y="98"/>
                  </a:lnTo>
                  <a:cubicBezTo>
                    <a:pt x="113" y="27"/>
                    <a:pt x="116" y="17"/>
                    <a:pt x="116" y="14"/>
                  </a:cubicBezTo>
                  <a:cubicBezTo>
                    <a:pt x="116" y="5"/>
                    <a:pt x="110" y="0"/>
                    <a:pt x="101" y="0"/>
                  </a:cubicBezTo>
                  <a:cubicBezTo>
                    <a:pt x="100" y="0"/>
                    <a:pt x="86" y="1"/>
                    <a:pt x="81" y="18"/>
                  </a:cubicBezTo>
                  <a:lnTo>
                    <a:pt x="62" y="98"/>
                  </a:lnTo>
                  <a:lnTo>
                    <a:pt x="15" y="98"/>
                  </a:lnTo>
                  <a:cubicBezTo>
                    <a:pt x="5" y="98"/>
                    <a:pt x="0" y="98"/>
                    <a:pt x="0" y="107"/>
                  </a:cubicBezTo>
                  <a:cubicBezTo>
                    <a:pt x="0" y="113"/>
                    <a:pt x="4" y="113"/>
                    <a:pt x="14" y="113"/>
                  </a:cubicBezTo>
                  <a:lnTo>
                    <a:pt x="58" y="113"/>
                  </a:lnTo>
                  <a:cubicBezTo>
                    <a:pt x="22" y="255"/>
                    <a:pt x="20" y="263"/>
                    <a:pt x="20" y="272"/>
                  </a:cubicBezTo>
                  <a:cubicBezTo>
                    <a:pt x="20" y="299"/>
                    <a:pt x="39" y="318"/>
                    <a:pt x="66" y="318"/>
                  </a:cubicBezTo>
                  <a:cubicBezTo>
                    <a:pt x="117" y="318"/>
                    <a:pt x="145" y="245"/>
                    <a:pt x="145" y="241"/>
                  </a:cubicBezTo>
                  <a:cubicBezTo>
                    <a:pt x="145" y="236"/>
                    <a:pt x="141" y="236"/>
                    <a:pt x="139" y="236"/>
                  </a:cubicBezTo>
                  <a:cubicBezTo>
                    <a:pt x="135" y="236"/>
                    <a:pt x="134" y="238"/>
                    <a:pt x="132" y="243"/>
                  </a:cubicBezTo>
                  <a:cubicBezTo>
                    <a:pt x="110" y="295"/>
                    <a:pt x="84" y="307"/>
                    <a:pt x="67" y="307"/>
                  </a:cubicBezTo>
                  <a:cubicBezTo>
                    <a:pt x="56" y="307"/>
                    <a:pt x="52" y="301"/>
                    <a:pt x="52" y="284"/>
                  </a:cubicBezTo>
                  <a:cubicBezTo>
                    <a:pt x="52" y="272"/>
                    <a:pt x="52" y="269"/>
                    <a:pt x="54" y="260"/>
                  </a:cubicBezTo>
                  <a:lnTo>
                    <a:pt x="91" y="1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5" name="Freeform 170">
              <a:extLst>
                <a:ext uri="{FF2B5EF4-FFF2-40B4-BE49-F238E27FC236}">
                  <a16:creationId xmlns:a16="http://schemas.microsoft.com/office/drawing/2014/main" id="{A6EF2466-5B4B-4F05-9FA9-D7D47637AF0C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6677025" y="2954338"/>
              <a:ext cx="30163" cy="7620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3 h 149"/>
                <a:gd name="T8" fmla="*/ 44 w 59"/>
                <a:gd name="T9" fmla="*/ 46 h 149"/>
                <a:gd name="T10" fmla="*/ 47 w 59"/>
                <a:gd name="T11" fmla="*/ 45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40"/>
                    <a:pt x="10" y="53"/>
                    <a:pt x="27" y="53"/>
                  </a:cubicBezTo>
                  <a:cubicBezTo>
                    <a:pt x="33" y="53"/>
                    <a:pt x="39" y="51"/>
                    <a:pt x="44" y="46"/>
                  </a:cubicBezTo>
                  <a:cubicBezTo>
                    <a:pt x="46" y="45"/>
                    <a:pt x="46" y="45"/>
                    <a:pt x="47" y="45"/>
                  </a:cubicBezTo>
                  <a:cubicBezTo>
                    <a:pt x="47" y="45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0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6" name="Freeform 171">
              <a:extLst>
                <a:ext uri="{FF2B5EF4-FFF2-40B4-BE49-F238E27FC236}">
                  <a16:creationId xmlns:a16="http://schemas.microsoft.com/office/drawing/2014/main" id="{89C2F311-27AB-43FF-A369-FD046A6A93DF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6773862" y="2868613"/>
              <a:ext cx="123825" cy="1158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8 h 226"/>
                <a:gd name="T6" fmla="*/ 202 w 248"/>
                <a:gd name="T7" fmla="*/ 45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49 w 248"/>
                <a:gd name="T15" fmla="*/ 38 h 226"/>
                <a:gd name="T16" fmla="*/ 95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4 w 248"/>
                <a:gd name="T25" fmla="*/ 11 h 226"/>
                <a:gd name="T26" fmla="*/ 121 w 248"/>
                <a:gd name="T27" fmla="*/ 45 h 226"/>
                <a:gd name="T28" fmla="*/ 94 w 248"/>
                <a:gd name="T29" fmla="*/ 163 h 226"/>
                <a:gd name="T30" fmla="*/ 47 w 248"/>
                <a:gd name="T31" fmla="*/ 215 h 226"/>
                <a:gd name="T32" fmla="*/ 22 w 248"/>
                <a:gd name="T33" fmla="*/ 209 h 226"/>
                <a:gd name="T34" fmla="*/ 45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6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8"/>
                  </a:cubicBezTo>
                  <a:cubicBezTo>
                    <a:pt x="212" y="20"/>
                    <a:pt x="202" y="33"/>
                    <a:pt x="202" y="45"/>
                  </a:cubicBezTo>
                  <a:cubicBezTo>
                    <a:pt x="202" y="53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5" y="27"/>
                    <a:pt x="149" y="38"/>
                  </a:cubicBezTo>
                  <a:cubicBezTo>
                    <a:pt x="137" y="5"/>
                    <a:pt x="110" y="0"/>
                    <a:pt x="95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4"/>
                    <a:pt x="77" y="11"/>
                    <a:pt x="94" y="11"/>
                  </a:cubicBezTo>
                  <a:cubicBezTo>
                    <a:pt x="104" y="11"/>
                    <a:pt x="121" y="16"/>
                    <a:pt x="121" y="45"/>
                  </a:cubicBezTo>
                  <a:cubicBezTo>
                    <a:pt x="121" y="60"/>
                    <a:pt x="113" y="93"/>
                    <a:pt x="94" y="163"/>
                  </a:cubicBezTo>
                  <a:cubicBezTo>
                    <a:pt x="86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9"/>
                  </a:cubicBezTo>
                  <a:cubicBezTo>
                    <a:pt x="35" y="206"/>
                    <a:pt x="45" y="196"/>
                    <a:pt x="45" y="182"/>
                  </a:cubicBezTo>
                  <a:cubicBezTo>
                    <a:pt x="45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79" y="226"/>
                    <a:pt x="97" y="191"/>
                    <a:pt x="99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4" y="215"/>
                    <a:pt x="126" y="199"/>
                    <a:pt x="126" y="182"/>
                  </a:cubicBezTo>
                  <a:cubicBezTo>
                    <a:pt x="126" y="171"/>
                    <a:pt x="129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7" name="Freeform 172">
              <a:extLst>
                <a:ext uri="{FF2B5EF4-FFF2-40B4-BE49-F238E27FC236}">
                  <a16:creationId xmlns:a16="http://schemas.microsoft.com/office/drawing/2014/main" id="{DA3D00CB-0DAF-40C0-BE13-18C49C976F37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6921500" y="2752725"/>
              <a:ext cx="84138" cy="125413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5 h 245"/>
                <a:gd name="T4" fmla="*/ 79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2 w 171"/>
                <a:gd name="T17" fmla="*/ 226 h 245"/>
                <a:gd name="T18" fmla="*/ 0 w 171"/>
                <a:gd name="T19" fmla="*/ 234 h 245"/>
                <a:gd name="T20" fmla="*/ 12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90 w 171"/>
                <a:gd name="T27" fmla="*/ 192 h 245"/>
                <a:gd name="T28" fmla="*/ 89 w 171"/>
                <a:gd name="T29" fmla="*/ 199 h 245"/>
                <a:gd name="T30" fmla="*/ 87 w 171"/>
                <a:gd name="T31" fmla="*/ 209 h 245"/>
                <a:gd name="T32" fmla="*/ 124 w 171"/>
                <a:gd name="T33" fmla="*/ 245 h 245"/>
                <a:gd name="T34" fmla="*/ 169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5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1 w 171"/>
                <a:gd name="T49" fmla="*/ 154 h 245"/>
                <a:gd name="T50" fmla="*/ 90 w 171"/>
                <a:gd name="T51" fmla="*/ 131 h 245"/>
                <a:gd name="T52" fmla="*/ 144 w 171"/>
                <a:gd name="T53" fmla="*/ 98 h 245"/>
                <a:gd name="T54" fmla="*/ 156 w 171"/>
                <a:gd name="T55" fmla="*/ 102 h 245"/>
                <a:gd name="T56" fmla="*/ 138 w 171"/>
                <a:gd name="T57" fmla="*/ 122 h 245"/>
                <a:gd name="T58" fmla="*/ 152 w 171"/>
                <a:gd name="T59" fmla="*/ 135 h 245"/>
                <a:gd name="T60" fmla="*/ 171 w 171"/>
                <a:gd name="T61" fmla="*/ 112 h 245"/>
                <a:gd name="T62" fmla="*/ 145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7" y="204"/>
                    <a:pt x="87" y="206"/>
                    <a:pt x="87" y="209"/>
                  </a:cubicBezTo>
                  <a:cubicBezTo>
                    <a:pt x="87" y="234"/>
                    <a:pt x="108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5"/>
                    <a:pt x="125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3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8" name="Freeform 173">
              <a:extLst>
                <a:ext uri="{FF2B5EF4-FFF2-40B4-BE49-F238E27FC236}">
                  <a16:creationId xmlns:a16="http://schemas.microsoft.com/office/drawing/2014/main" id="{395F63BA-5CBB-44EC-9CD8-A76A49DBDF93}"/>
                </a:ext>
              </a:extLst>
            </p:cNvPr>
            <p:cNvSpPr>
              <a:spLocks noEditPoints="1"/>
            </p:cNvSpPr>
            <p:nvPr>
              <p:custDataLst>
                <p:tags r:id="rId48"/>
              </p:custDataLst>
            </p:nvPr>
          </p:nvSpPr>
          <p:spPr bwMode="auto">
            <a:xfrm>
              <a:off x="6916737" y="2925763"/>
              <a:ext cx="52388" cy="120650"/>
            </a:xfrm>
            <a:custGeom>
              <a:avLst/>
              <a:gdLst>
                <a:gd name="T0" fmla="*/ 97 w 106"/>
                <a:gd name="T1" fmla="*/ 14 h 235"/>
                <a:gd name="T2" fmla="*/ 83 w 106"/>
                <a:gd name="T3" fmla="*/ 0 h 235"/>
                <a:gd name="T4" fmla="*/ 63 w 106"/>
                <a:gd name="T5" fmla="*/ 20 h 235"/>
                <a:gd name="T6" fmla="*/ 77 w 106"/>
                <a:gd name="T7" fmla="*/ 33 h 235"/>
                <a:gd name="T8" fmla="*/ 97 w 106"/>
                <a:gd name="T9" fmla="*/ 14 h 235"/>
                <a:gd name="T10" fmla="*/ 26 w 106"/>
                <a:gd name="T11" fmla="*/ 191 h 235"/>
                <a:gd name="T12" fmla="*/ 22 w 106"/>
                <a:gd name="T13" fmla="*/ 206 h 235"/>
                <a:gd name="T14" fmla="*/ 56 w 106"/>
                <a:gd name="T15" fmla="*/ 235 h 235"/>
                <a:gd name="T16" fmla="*/ 106 w 106"/>
                <a:gd name="T17" fmla="*/ 182 h 235"/>
                <a:gd name="T18" fmla="*/ 100 w 106"/>
                <a:gd name="T19" fmla="*/ 177 h 235"/>
                <a:gd name="T20" fmla="*/ 94 w 106"/>
                <a:gd name="T21" fmla="*/ 183 h 235"/>
                <a:gd name="T22" fmla="*/ 57 w 106"/>
                <a:gd name="T23" fmla="*/ 225 h 235"/>
                <a:gd name="T24" fmla="*/ 48 w 106"/>
                <a:gd name="T25" fmla="*/ 213 h 235"/>
                <a:gd name="T26" fmla="*/ 53 w 106"/>
                <a:gd name="T27" fmla="*/ 191 h 235"/>
                <a:gd name="T28" fmla="*/ 65 w 106"/>
                <a:gd name="T29" fmla="*/ 163 h 235"/>
                <a:gd name="T30" fmla="*/ 82 w 106"/>
                <a:gd name="T31" fmla="*/ 119 h 235"/>
                <a:gd name="T32" fmla="*/ 84 w 106"/>
                <a:gd name="T33" fmla="*/ 108 h 235"/>
                <a:gd name="T34" fmla="*/ 51 w 106"/>
                <a:gd name="T35" fmla="*/ 78 h 235"/>
                <a:gd name="T36" fmla="*/ 0 w 106"/>
                <a:gd name="T37" fmla="*/ 131 h 235"/>
                <a:gd name="T38" fmla="*/ 6 w 106"/>
                <a:gd name="T39" fmla="*/ 136 h 235"/>
                <a:gd name="T40" fmla="*/ 12 w 106"/>
                <a:gd name="T41" fmla="*/ 130 h 235"/>
                <a:gd name="T42" fmla="*/ 50 w 106"/>
                <a:gd name="T43" fmla="*/ 88 h 235"/>
                <a:gd name="T44" fmla="*/ 58 w 106"/>
                <a:gd name="T45" fmla="*/ 100 h 235"/>
                <a:gd name="T46" fmla="*/ 48 w 106"/>
                <a:gd name="T47" fmla="*/ 135 h 235"/>
                <a:gd name="T48" fmla="*/ 26 w 106"/>
                <a:gd name="T49" fmla="*/ 19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6" h="235">
                  <a:moveTo>
                    <a:pt x="97" y="14"/>
                  </a:moveTo>
                  <a:cubicBezTo>
                    <a:pt x="97" y="8"/>
                    <a:pt x="93" y="0"/>
                    <a:pt x="83" y="0"/>
                  </a:cubicBezTo>
                  <a:cubicBezTo>
                    <a:pt x="73" y="0"/>
                    <a:pt x="63" y="10"/>
                    <a:pt x="63" y="20"/>
                  </a:cubicBezTo>
                  <a:cubicBezTo>
                    <a:pt x="63" y="26"/>
                    <a:pt x="68" y="33"/>
                    <a:pt x="77" y="33"/>
                  </a:cubicBezTo>
                  <a:cubicBezTo>
                    <a:pt x="87" y="33"/>
                    <a:pt x="97" y="23"/>
                    <a:pt x="97" y="14"/>
                  </a:cubicBezTo>
                  <a:close/>
                  <a:moveTo>
                    <a:pt x="26" y="191"/>
                  </a:moveTo>
                  <a:cubicBezTo>
                    <a:pt x="24" y="195"/>
                    <a:pt x="22" y="200"/>
                    <a:pt x="22" y="206"/>
                  </a:cubicBezTo>
                  <a:cubicBezTo>
                    <a:pt x="22" y="222"/>
                    <a:pt x="36" y="235"/>
                    <a:pt x="56" y="235"/>
                  </a:cubicBezTo>
                  <a:cubicBezTo>
                    <a:pt x="90" y="235"/>
                    <a:pt x="106" y="187"/>
                    <a:pt x="106" y="182"/>
                  </a:cubicBezTo>
                  <a:cubicBezTo>
                    <a:pt x="106" y="177"/>
                    <a:pt x="101" y="177"/>
                    <a:pt x="100" y="177"/>
                  </a:cubicBezTo>
                  <a:cubicBezTo>
                    <a:pt x="95" y="177"/>
                    <a:pt x="95" y="179"/>
                    <a:pt x="94" y="183"/>
                  </a:cubicBezTo>
                  <a:cubicBezTo>
                    <a:pt x="86" y="211"/>
                    <a:pt x="70" y="225"/>
                    <a:pt x="57" y="225"/>
                  </a:cubicBezTo>
                  <a:cubicBezTo>
                    <a:pt x="50" y="225"/>
                    <a:pt x="48" y="221"/>
                    <a:pt x="48" y="213"/>
                  </a:cubicBezTo>
                  <a:cubicBezTo>
                    <a:pt x="48" y="205"/>
                    <a:pt x="50" y="199"/>
                    <a:pt x="53" y="191"/>
                  </a:cubicBezTo>
                  <a:cubicBezTo>
                    <a:pt x="57" y="181"/>
                    <a:pt x="61" y="172"/>
                    <a:pt x="65" y="163"/>
                  </a:cubicBezTo>
                  <a:cubicBezTo>
                    <a:pt x="68" y="155"/>
                    <a:pt x="80" y="123"/>
                    <a:pt x="82" y="119"/>
                  </a:cubicBezTo>
                  <a:cubicBezTo>
                    <a:pt x="83" y="115"/>
                    <a:pt x="84" y="111"/>
                    <a:pt x="84" y="108"/>
                  </a:cubicBezTo>
                  <a:cubicBezTo>
                    <a:pt x="84" y="91"/>
                    <a:pt x="70" y="78"/>
                    <a:pt x="51" y="78"/>
                  </a:cubicBezTo>
                  <a:cubicBezTo>
                    <a:pt x="16" y="78"/>
                    <a:pt x="0" y="125"/>
                    <a:pt x="0" y="131"/>
                  </a:cubicBezTo>
                  <a:cubicBezTo>
                    <a:pt x="0" y="136"/>
                    <a:pt x="5" y="136"/>
                    <a:pt x="6" y="136"/>
                  </a:cubicBezTo>
                  <a:cubicBezTo>
                    <a:pt x="11" y="136"/>
                    <a:pt x="11" y="134"/>
                    <a:pt x="12" y="130"/>
                  </a:cubicBezTo>
                  <a:cubicBezTo>
                    <a:pt x="21" y="100"/>
                    <a:pt x="37" y="88"/>
                    <a:pt x="50" y="88"/>
                  </a:cubicBezTo>
                  <a:cubicBezTo>
                    <a:pt x="55" y="88"/>
                    <a:pt x="58" y="90"/>
                    <a:pt x="58" y="100"/>
                  </a:cubicBezTo>
                  <a:cubicBezTo>
                    <a:pt x="58" y="108"/>
                    <a:pt x="56" y="113"/>
                    <a:pt x="48" y="135"/>
                  </a:cubicBezTo>
                  <a:lnTo>
                    <a:pt x="26" y="19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9" name="Freeform 174">
              <a:extLst>
                <a:ext uri="{FF2B5EF4-FFF2-40B4-BE49-F238E27FC236}">
                  <a16:creationId xmlns:a16="http://schemas.microsoft.com/office/drawing/2014/main" id="{1E1B0B5B-DE89-4D4B-9FA4-EB0322770015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7043737" y="2789238"/>
              <a:ext cx="57150" cy="255588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10 w 116"/>
                <a:gd name="T9" fmla="*/ 16 h 498"/>
                <a:gd name="T10" fmla="*/ 87 w 116"/>
                <a:gd name="T11" fmla="*/ 249 h 498"/>
                <a:gd name="T12" fmla="*/ 7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5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1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0" name="Freeform 175">
              <a:extLst>
                <a:ext uri="{FF2B5EF4-FFF2-40B4-BE49-F238E27FC236}">
                  <a16:creationId xmlns:a16="http://schemas.microsoft.com/office/drawing/2014/main" id="{6DA1888A-0994-4EC0-8EB6-DCFA846BBBD4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7137400" y="2803525"/>
              <a:ext cx="52388" cy="180975"/>
            </a:xfrm>
            <a:custGeom>
              <a:avLst/>
              <a:gdLst>
                <a:gd name="T0" fmla="*/ 106 w 106"/>
                <a:gd name="T1" fmla="*/ 6 h 352"/>
                <a:gd name="T2" fmla="*/ 100 w 106"/>
                <a:gd name="T3" fmla="*/ 0 h 352"/>
                <a:gd name="T4" fmla="*/ 39 w 106"/>
                <a:gd name="T5" fmla="*/ 5 h 352"/>
                <a:gd name="T6" fmla="*/ 30 w 106"/>
                <a:gd name="T7" fmla="*/ 16 h 352"/>
                <a:gd name="T8" fmla="*/ 42 w 106"/>
                <a:gd name="T9" fmla="*/ 21 h 352"/>
                <a:gd name="T10" fmla="*/ 66 w 106"/>
                <a:gd name="T11" fmla="*/ 30 h 352"/>
                <a:gd name="T12" fmla="*/ 65 w 106"/>
                <a:gd name="T13" fmla="*/ 40 h 352"/>
                <a:gd name="T14" fmla="*/ 2 w 106"/>
                <a:gd name="T15" fmla="*/ 289 h 352"/>
                <a:gd name="T16" fmla="*/ 0 w 106"/>
                <a:gd name="T17" fmla="*/ 306 h 352"/>
                <a:gd name="T18" fmla="*/ 45 w 106"/>
                <a:gd name="T19" fmla="*/ 352 h 352"/>
                <a:gd name="T20" fmla="*/ 82 w 106"/>
                <a:gd name="T21" fmla="*/ 324 h 352"/>
                <a:gd name="T22" fmla="*/ 97 w 106"/>
                <a:gd name="T23" fmla="*/ 275 h 352"/>
                <a:gd name="T24" fmla="*/ 91 w 106"/>
                <a:gd name="T25" fmla="*/ 270 h 352"/>
                <a:gd name="T26" fmla="*/ 84 w 106"/>
                <a:gd name="T27" fmla="*/ 279 h 352"/>
                <a:gd name="T28" fmla="*/ 46 w 106"/>
                <a:gd name="T29" fmla="*/ 341 h 352"/>
                <a:gd name="T30" fmla="*/ 32 w 106"/>
                <a:gd name="T31" fmla="*/ 318 h 352"/>
                <a:gd name="T32" fmla="*/ 34 w 106"/>
                <a:gd name="T33" fmla="*/ 294 h 352"/>
                <a:gd name="T34" fmla="*/ 106 w 106"/>
                <a:gd name="T35" fmla="*/ 6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6" h="352">
                  <a:moveTo>
                    <a:pt x="106" y="6"/>
                  </a:moveTo>
                  <a:cubicBezTo>
                    <a:pt x="106" y="5"/>
                    <a:pt x="106" y="0"/>
                    <a:pt x="100" y="0"/>
                  </a:cubicBezTo>
                  <a:cubicBezTo>
                    <a:pt x="88" y="0"/>
                    <a:pt x="52" y="4"/>
                    <a:pt x="39" y="5"/>
                  </a:cubicBezTo>
                  <a:cubicBezTo>
                    <a:pt x="35" y="6"/>
                    <a:pt x="30" y="6"/>
                    <a:pt x="30" y="16"/>
                  </a:cubicBezTo>
                  <a:cubicBezTo>
                    <a:pt x="30" y="21"/>
                    <a:pt x="34" y="21"/>
                    <a:pt x="42" y="21"/>
                  </a:cubicBezTo>
                  <a:cubicBezTo>
                    <a:pt x="66" y="21"/>
                    <a:pt x="66" y="26"/>
                    <a:pt x="66" y="30"/>
                  </a:cubicBezTo>
                  <a:lnTo>
                    <a:pt x="65" y="40"/>
                  </a:lnTo>
                  <a:lnTo>
                    <a:pt x="2" y="289"/>
                  </a:lnTo>
                  <a:cubicBezTo>
                    <a:pt x="1" y="295"/>
                    <a:pt x="0" y="298"/>
                    <a:pt x="0" y="306"/>
                  </a:cubicBezTo>
                  <a:cubicBezTo>
                    <a:pt x="0" y="335"/>
                    <a:pt x="22" y="352"/>
                    <a:pt x="45" y="352"/>
                  </a:cubicBezTo>
                  <a:cubicBezTo>
                    <a:pt x="61" y="352"/>
                    <a:pt x="74" y="342"/>
                    <a:pt x="82" y="324"/>
                  </a:cubicBezTo>
                  <a:cubicBezTo>
                    <a:pt x="91" y="305"/>
                    <a:pt x="97" y="276"/>
                    <a:pt x="97" y="275"/>
                  </a:cubicBezTo>
                  <a:cubicBezTo>
                    <a:pt x="97" y="270"/>
                    <a:pt x="93" y="270"/>
                    <a:pt x="91" y="270"/>
                  </a:cubicBezTo>
                  <a:cubicBezTo>
                    <a:pt x="86" y="270"/>
                    <a:pt x="86" y="272"/>
                    <a:pt x="84" y="279"/>
                  </a:cubicBezTo>
                  <a:cubicBezTo>
                    <a:pt x="76" y="312"/>
                    <a:pt x="66" y="341"/>
                    <a:pt x="46" y="341"/>
                  </a:cubicBezTo>
                  <a:cubicBezTo>
                    <a:pt x="32" y="341"/>
                    <a:pt x="32" y="325"/>
                    <a:pt x="32" y="318"/>
                  </a:cubicBezTo>
                  <a:cubicBezTo>
                    <a:pt x="32" y="306"/>
                    <a:pt x="32" y="304"/>
                    <a:pt x="34" y="294"/>
                  </a:cubicBezTo>
                  <a:lnTo>
                    <a:pt x="106" y="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1" name="Freeform 176">
              <a:extLst>
                <a:ext uri="{FF2B5EF4-FFF2-40B4-BE49-F238E27FC236}">
                  <a16:creationId xmlns:a16="http://schemas.microsoft.com/office/drawing/2014/main" id="{A4A7F6F6-A5B6-4A3E-A4AD-5664E9285B04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7216775" y="2752725"/>
              <a:ext cx="85725" cy="125413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3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9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5 h 245"/>
                <a:gd name="T42" fmla="*/ 114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4" y="10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2" y="4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9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2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8" y="204"/>
                    <a:pt x="88" y="206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9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9" y="187"/>
                    <a:pt x="158" y="189"/>
                    <a:pt x="156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4" y="227"/>
                    <a:pt x="114" y="217"/>
                  </a:cubicBezTo>
                  <a:cubicBezTo>
                    <a:pt x="114" y="211"/>
                    <a:pt x="114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6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5" y="133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2" name="Freeform 177">
              <a:extLst>
                <a:ext uri="{FF2B5EF4-FFF2-40B4-BE49-F238E27FC236}">
                  <a16:creationId xmlns:a16="http://schemas.microsoft.com/office/drawing/2014/main" id="{C7F93445-31B5-43C2-8DF5-8F1C5A7B91CD}"/>
                </a:ext>
              </a:extLst>
            </p:cNvPr>
            <p:cNvSpPr>
              <a:spLocks noEditPoints="1"/>
            </p:cNvSpPr>
            <p:nvPr>
              <p:custDataLst>
                <p:tags r:id="rId52"/>
              </p:custDataLst>
            </p:nvPr>
          </p:nvSpPr>
          <p:spPr bwMode="auto">
            <a:xfrm>
              <a:off x="7208837" y="2925763"/>
              <a:ext cx="50800" cy="120650"/>
            </a:xfrm>
            <a:custGeom>
              <a:avLst/>
              <a:gdLst>
                <a:gd name="T0" fmla="*/ 96 w 105"/>
                <a:gd name="T1" fmla="*/ 14 h 235"/>
                <a:gd name="T2" fmla="*/ 82 w 105"/>
                <a:gd name="T3" fmla="*/ 0 h 235"/>
                <a:gd name="T4" fmla="*/ 63 w 105"/>
                <a:gd name="T5" fmla="*/ 20 h 235"/>
                <a:gd name="T6" fmla="*/ 77 w 105"/>
                <a:gd name="T7" fmla="*/ 33 h 235"/>
                <a:gd name="T8" fmla="*/ 96 w 105"/>
                <a:gd name="T9" fmla="*/ 14 h 235"/>
                <a:gd name="T10" fmla="*/ 25 w 105"/>
                <a:gd name="T11" fmla="*/ 191 h 235"/>
                <a:gd name="T12" fmla="*/ 22 w 105"/>
                <a:gd name="T13" fmla="*/ 206 h 235"/>
                <a:gd name="T14" fmla="*/ 55 w 105"/>
                <a:gd name="T15" fmla="*/ 235 h 235"/>
                <a:gd name="T16" fmla="*/ 105 w 105"/>
                <a:gd name="T17" fmla="*/ 182 h 235"/>
                <a:gd name="T18" fmla="*/ 100 w 105"/>
                <a:gd name="T19" fmla="*/ 177 h 235"/>
                <a:gd name="T20" fmla="*/ 93 w 105"/>
                <a:gd name="T21" fmla="*/ 183 h 235"/>
                <a:gd name="T22" fmla="*/ 56 w 105"/>
                <a:gd name="T23" fmla="*/ 225 h 235"/>
                <a:gd name="T24" fmla="*/ 47 w 105"/>
                <a:gd name="T25" fmla="*/ 213 h 235"/>
                <a:gd name="T26" fmla="*/ 53 w 105"/>
                <a:gd name="T27" fmla="*/ 191 h 235"/>
                <a:gd name="T28" fmla="*/ 64 w 105"/>
                <a:gd name="T29" fmla="*/ 163 h 235"/>
                <a:gd name="T30" fmla="*/ 81 w 105"/>
                <a:gd name="T31" fmla="*/ 119 h 235"/>
                <a:gd name="T32" fmla="*/ 83 w 105"/>
                <a:gd name="T33" fmla="*/ 108 h 235"/>
                <a:gd name="T34" fmla="*/ 50 w 105"/>
                <a:gd name="T35" fmla="*/ 78 h 235"/>
                <a:gd name="T36" fmla="*/ 0 w 105"/>
                <a:gd name="T37" fmla="*/ 131 h 235"/>
                <a:gd name="T38" fmla="*/ 6 w 105"/>
                <a:gd name="T39" fmla="*/ 136 h 235"/>
                <a:gd name="T40" fmla="*/ 12 w 105"/>
                <a:gd name="T41" fmla="*/ 130 h 235"/>
                <a:gd name="T42" fmla="*/ 49 w 105"/>
                <a:gd name="T43" fmla="*/ 88 h 235"/>
                <a:gd name="T44" fmla="*/ 58 w 105"/>
                <a:gd name="T45" fmla="*/ 100 h 235"/>
                <a:gd name="T46" fmla="*/ 47 w 105"/>
                <a:gd name="T47" fmla="*/ 135 h 235"/>
                <a:gd name="T48" fmla="*/ 25 w 105"/>
                <a:gd name="T49" fmla="*/ 19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05" h="235">
                  <a:moveTo>
                    <a:pt x="96" y="14"/>
                  </a:moveTo>
                  <a:cubicBezTo>
                    <a:pt x="96" y="8"/>
                    <a:pt x="92" y="0"/>
                    <a:pt x="82" y="0"/>
                  </a:cubicBezTo>
                  <a:cubicBezTo>
                    <a:pt x="73" y="0"/>
                    <a:pt x="63" y="10"/>
                    <a:pt x="63" y="20"/>
                  </a:cubicBezTo>
                  <a:cubicBezTo>
                    <a:pt x="63" y="26"/>
                    <a:pt x="67" y="33"/>
                    <a:pt x="77" y="33"/>
                  </a:cubicBezTo>
                  <a:cubicBezTo>
                    <a:pt x="87" y="33"/>
                    <a:pt x="96" y="23"/>
                    <a:pt x="96" y="14"/>
                  </a:cubicBezTo>
                  <a:close/>
                  <a:moveTo>
                    <a:pt x="25" y="191"/>
                  </a:moveTo>
                  <a:cubicBezTo>
                    <a:pt x="24" y="195"/>
                    <a:pt x="22" y="200"/>
                    <a:pt x="22" y="206"/>
                  </a:cubicBezTo>
                  <a:cubicBezTo>
                    <a:pt x="22" y="222"/>
                    <a:pt x="36" y="235"/>
                    <a:pt x="55" y="235"/>
                  </a:cubicBezTo>
                  <a:cubicBezTo>
                    <a:pt x="90" y="235"/>
                    <a:pt x="105" y="187"/>
                    <a:pt x="105" y="182"/>
                  </a:cubicBezTo>
                  <a:cubicBezTo>
                    <a:pt x="105" y="177"/>
                    <a:pt x="101" y="177"/>
                    <a:pt x="100" y="177"/>
                  </a:cubicBezTo>
                  <a:cubicBezTo>
                    <a:pt x="95" y="177"/>
                    <a:pt x="94" y="179"/>
                    <a:pt x="93" y="183"/>
                  </a:cubicBezTo>
                  <a:cubicBezTo>
                    <a:pt x="85" y="211"/>
                    <a:pt x="70" y="225"/>
                    <a:pt x="56" y="225"/>
                  </a:cubicBezTo>
                  <a:cubicBezTo>
                    <a:pt x="49" y="225"/>
                    <a:pt x="47" y="221"/>
                    <a:pt x="47" y="213"/>
                  </a:cubicBezTo>
                  <a:cubicBezTo>
                    <a:pt x="47" y="205"/>
                    <a:pt x="50" y="199"/>
                    <a:pt x="53" y="191"/>
                  </a:cubicBezTo>
                  <a:cubicBezTo>
                    <a:pt x="56" y="181"/>
                    <a:pt x="60" y="172"/>
                    <a:pt x="64" y="163"/>
                  </a:cubicBezTo>
                  <a:cubicBezTo>
                    <a:pt x="67" y="155"/>
                    <a:pt x="80" y="123"/>
                    <a:pt x="81" y="119"/>
                  </a:cubicBezTo>
                  <a:cubicBezTo>
                    <a:pt x="82" y="115"/>
                    <a:pt x="83" y="111"/>
                    <a:pt x="83" y="108"/>
                  </a:cubicBezTo>
                  <a:cubicBezTo>
                    <a:pt x="83" y="91"/>
                    <a:pt x="69" y="78"/>
                    <a:pt x="50" y="78"/>
                  </a:cubicBezTo>
                  <a:cubicBezTo>
                    <a:pt x="16" y="78"/>
                    <a:pt x="0" y="125"/>
                    <a:pt x="0" y="131"/>
                  </a:cubicBezTo>
                  <a:cubicBezTo>
                    <a:pt x="0" y="136"/>
                    <a:pt x="4" y="136"/>
                    <a:pt x="6" y="136"/>
                  </a:cubicBezTo>
                  <a:cubicBezTo>
                    <a:pt x="10" y="136"/>
                    <a:pt x="11" y="134"/>
                    <a:pt x="12" y="130"/>
                  </a:cubicBezTo>
                  <a:cubicBezTo>
                    <a:pt x="21" y="100"/>
                    <a:pt x="36" y="88"/>
                    <a:pt x="49" y="88"/>
                  </a:cubicBezTo>
                  <a:cubicBezTo>
                    <a:pt x="55" y="88"/>
                    <a:pt x="58" y="90"/>
                    <a:pt x="58" y="100"/>
                  </a:cubicBezTo>
                  <a:cubicBezTo>
                    <a:pt x="58" y="108"/>
                    <a:pt x="56" y="113"/>
                    <a:pt x="47" y="135"/>
                  </a:cubicBezTo>
                  <a:lnTo>
                    <a:pt x="25" y="19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3" name="Freeform 178">
              <a:extLst>
                <a:ext uri="{FF2B5EF4-FFF2-40B4-BE49-F238E27FC236}">
                  <a16:creationId xmlns:a16="http://schemas.microsoft.com/office/drawing/2014/main" id="{E8268C38-1FDB-4AB9-B96D-FD8B812C6962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7350125" y="2789238"/>
              <a:ext cx="58738" cy="255588"/>
            </a:xfrm>
            <a:custGeom>
              <a:avLst/>
              <a:gdLst>
                <a:gd name="T0" fmla="*/ 116 w 116"/>
                <a:gd name="T1" fmla="*/ 493 h 498"/>
                <a:gd name="T2" fmla="*/ 108 w 116"/>
                <a:gd name="T3" fmla="*/ 482 h 498"/>
                <a:gd name="T4" fmla="*/ 29 w 116"/>
                <a:gd name="T5" fmla="*/ 249 h 498"/>
                <a:gd name="T6" fmla="*/ 110 w 116"/>
                <a:gd name="T7" fmla="*/ 13 h 498"/>
                <a:gd name="T8" fmla="*/ 116 w 116"/>
                <a:gd name="T9" fmla="*/ 5 h 498"/>
                <a:gd name="T10" fmla="*/ 111 w 116"/>
                <a:gd name="T11" fmla="*/ 0 h 498"/>
                <a:gd name="T12" fmla="*/ 32 w 116"/>
                <a:gd name="T13" fmla="*/ 97 h 498"/>
                <a:gd name="T14" fmla="*/ 0 w 116"/>
                <a:gd name="T15" fmla="*/ 249 h 498"/>
                <a:gd name="T16" fmla="*/ 33 w 116"/>
                <a:gd name="T17" fmla="*/ 405 h 498"/>
                <a:gd name="T18" fmla="*/ 111 w 116"/>
                <a:gd name="T19" fmla="*/ 498 h 498"/>
                <a:gd name="T20" fmla="*/ 116 w 116"/>
                <a:gd name="T21" fmla="*/ 493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493"/>
                  </a:moveTo>
                  <a:cubicBezTo>
                    <a:pt x="116" y="492"/>
                    <a:pt x="116" y="491"/>
                    <a:pt x="108" y="482"/>
                  </a:cubicBezTo>
                  <a:cubicBezTo>
                    <a:pt x="45" y="419"/>
                    <a:pt x="29" y="325"/>
                    <a:pt x="29" y="249"/>
                  </a:cubicBezTo>
                  <a:cubicBezTo>
                    <a:pt x="29" y="162"/>
                    <a:pt x="48" y="75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3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8"/>
                    <a:pt x="111" y="498"/>
                  </a:cubicBezTo>
                  <a:cubicBezTo>
                    <a:pt x="114" y="498"/>
                    <a:pt x="116" y="497"/>
                    <a:pt x="116" y="4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4" name="Freeform 179">
              <a:extLst>
                <a:ext uri="{FF2B5EF4-FFF2-40B4-BE49-F238E27FC236}">
                  <a16:creationId xmlns:a16="http://schemas.microsoft.com/office/drawing/2014/main" id="{6910F281-D612-47BE-B8FB-9645BA252F8E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7429500" y="2868613"/>
              <a:ext cx="123825" cy="115888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8 h 226"/>
                <a:gd name="T6" fmla="*/ 203 w 249"/>
                <a:gd name="T7" fmla="*/ 45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5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9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5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8"/>
                  </a:cubicBezTo>
                  <a:cubicBezTo>
                    <a:pt x="213" y="20"/>
                    <a:pt x="203" y="33"/>
                    <a:pt x="203" y="45"/>
                  </a:cubicBezTo>
                  <a:cubicBezTo>
                    <a:pt x="203" y="53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7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4"/>
                    <a:pt x="78" y="11"/>
                    <a:pt x="95" y="11"/>
                  </a:cubicBezTo>
                  <a:cubicBezTo>
                    <a:pt x="104" y="11"/>
                    <a:pt x="122" y="16"/>
                    <a:pt x="122" y="45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9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5" y="207"/>
                    <a:pt x="123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5" name="Freeform 180">
              <a:extLst>
                <a:ext uri="{FF2B5EF4-FFF2-40B4-BE49-F238E27FC236}">
                  <a16:creationId xmlns:a16="http://schemas.microsoft.com/office/drawing/2014/main" id="{6629CA61-5B43-4E36-851C-2DA7E7E81CD0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7578725" y="2789238"/>
              <a:ext cx="57150" cy="255588"/>
            </a:xfrm>
            <a:custGeom>
              <a:avLst/>
              <a:gdLst>
                <a:gd name="T0" fmla="*/ 116 w 116"/>
                <a:gd name="T1" fmla="*/ 249 h 498"/>
                <a:gd name="T2" fmla="*/ 83 w 116"/>
                <a:gd name="T3" fmla="*/ 93 h 498"/>
                <a:gd name="T4" fmla="*/ 5 w 116"/>
                <a:gd name="T5" fmla="*/ 0 h 498"/>
                <a:gd name="T6" fmla="*/ 0 w 116"/>
                <a:gd name="T7" fmla="*/ 5 h 498"/>
                <a:gd name="T8" fmla="*/ 9 w 116"/>
                <a:gd name="T9" fmla="*/ 16 h 498"/>
                <a:gd name="T10" fmla="*/ 87 w 116"/>
                <a:gd name="T11" fmla="*/ 249 h 498"/>
                <a:gd name="T12" fmla="*/ 6 w 116"/>
                <a:gd name="T13" fmla="*/ 485 h 498"/>
                <a:gd name="T14" fmla="*/ 0 w 116"/>
                <a:gd name="T15" fmla="*/ 493 h 498"/>
                <a:gd name="T16" fmla="*/ 5 w 116"/>
                <a:gd name="T17" fmla="*/ 498 h 498"/>
                <a:gd name="T18" fmla="*/ 84 w 116"/>
                <a:gd name="T19" fmla="*/ 401 h 498"/>
                <a:gd name="T20" fmla="*/ 116 w 116"/>
                <a:gd name="T21" fmla="*/ 249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8">
                  <a:moveTo>
                    <a:pt x="116" y="249"/>
                  </a:moveTo>
                  <a:cubicBezTo>
                    <a:pt x="116" y="210"/>
                    <a:pt x="110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9" y="16"/>
                  </a:cubicBezTo>
                  <a:cubicBezTo>
                    <a:pt x="58" y="65"/>
                    <a:pt x="87" y="145"/>
                    <a:pt x="87" y="249"/>
                  </a:cubicBezTo>
                  <a:cubicBezTo>
                    <a:pt x="87" y="334"/>
                    <a:pt x="68" y="422"/>
                    <a:pt x="6" y="485"/>
                  </a:cubicBezTo>
                  <a:cubicBezTo>
                    <a:pt x="0" y="491"/>
                    <a:pt x="0" y="492"/>
                    <a:pt x="0" y="493"/>
                  </a:cubicBezTo>
                  <a:cubicBezTo>
                    <a:pt x="0" y="496"/>
                    <a:pt x="2" y="498"/>
                    <a:pt x="5" y="498"/>
                  </a:cubicBezTo>
                  <a:cubicBezTo>
                    <a:pt x="10" y="498"/>
                    <a:pt x="55" y="464"/>
                    <a:pt x="84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50" name="TextBox 349">
            <a:extLst>
              <a:ext uri="{FF2B5EF4-FFF2-40B4-BE49-F238E27FC236}">
                <a16:creationId xmlns:a16="http://schemas.microsoft.com/office/drawing/2014/main" id="{EC251BE9-51E3-4E56-A81D-DC10BE7DF4F5}"/>
              </a:ext>
            </a:extLst>
          </p:cNvPr>
          <p:cNvSpPr txBox="1"/>
          <p:nvPr/>
        </p:nvSpPr>
        <p:spPr>
          <a:xfrm>
            <a:off x="630307" y="2830162"/>
            <a:ext cx="7259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Expand the solution in each element in a local polynomial basis of degree N</a:t>
            </a:r>
          </a:p>
        </p:txBody>
      </p:sp>
      <p:sp>
        <p:nvSpPr>
          <p:cNvPr id="351" name="Arrow: Right 350">
            <a:extLst>
              <a:ext uri="{FF2B5EF4-FFF2-40B4-BE49-F238E27FC236}">
                <a16:creationId xmlns:a16="http://schemas.microsoft.com/office/drawing/2014/main" id="{6C8C5DAC-32CA-467A-890E-1711B655DD0E}"/>
              </a:ext>
            </a:extLst>
          </p:cNvPr>
          <p:cNvSpPr/>
          <p:nvPr/>
        </p:nvSpPr>
        <p:spPr>
          <a:xfrm>
            <a:off x="766243" y="2060906"/>
            <a:ext cx="463531" cy="250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2" name="Arrow: Right 351">
            <a:extLst>
              <a:ext uri="{FF2B5EF4-FFF2-40B4-BE49-F238E27FC236}">
                <a16:creationId xmlns:a16="http://schemas.microsoft.com/office/drawing/2014/main" id="{38442EB8-3D84-42FE-AFF2-1E46CD2375EF}"/>
              </a:ext>
            </a:extLst>
          </p:cNvPr>
          <p:cNvSpPr/>
          <p:nvPr/>
        </p:nvSpPr>
        <p:spPr>
          <a:xfrm>
            <a:off x="748157" y="4527569"/>
            <a:ext cx="463531" cy="2508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8" name="Arrow: Left-Right 317">
            <a:extLst>
              <a:ext uri="{FF2B5EF4-FFF2-40B4-BE49-F238E27FC236}">
                <a16:creationId xmlns:a16="http://schemas.microsoft.com/office/drawing/2014/main" id="{360512B7-7A8D-483B-AD50-FA2611BBB6BD}"/>
              </a:ext>
            </a:extLst>
          </p:cNvPr>
          <p:cNvSpPr/>
          <p:nvPr/>
        </p:nvSpPr>
        <p:spPr>
          <a:xfrm>
            <a:off x="8374269" y="1281730"/>
            <a:ext cx="571630" cy="23891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54" name="Straight Arrow Connector 353">
            <a:extLst>
              <a:ext uri="{FF2B5EF4-FFF2-40B4-BE49-F238E27FC236}">
                <a16:creationId xmlns:a16="http://schemas.microsoft.com/office/drawing/2014/main" id="{0BDBB33C-DEA5-4C48-972C-C4997BC0C846}"/>
              </a:ext>
            </a:extLst>
          </p:cNvPr>
          <p:cNvCxnSpPr>
            <a:cxnSpLocks/>
            <a:stCxn id="321" idx="0"/>
          </p:cNvCxnSpPr>
          <p:nvPr/>
        </p:nvCxnSpPr>
        <p:spPr>
          <a:xfrm flipV="1">
            <a:off x="2913875" y="4847451"/>
            <a:ext cx="700673" cy="1034666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1" name="TextBox 320">
            <a:extLst>
              <a:ext uri="{FF2B5EF4-FFF2-40B4-BE49-F238E27FC236}">
                <a16:creationId xmlns:a16="http://schemas.microsoft.com/office/drawing/2014/main" id="{E1F7A6E8-4B53-4DC2-96C1-64D7855AB257}"/>
              </a:ext>
            </a:extLst>
          </p:cNvPr>
          <p:cNvSpPr txBox="1"/>
          <p:nvPr/>
        </p:nvSpPr>
        <p:spPr>
          <a:xfrm>
            <a:off x="1413208" y="5882117"/>
            <a:ext cx="3001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(Orthogonal) polynomial basis</a:t>
            </a:r>
          </a:p>
        </p:txBody>
      </p:sp>
      <p:cxnSp>
        <p:nvCxnSpPr>
          <p:cNvPr id="360" name="Straight Arrow Connector 359">
            <a:extLst>
              <a:ext uri="{FF2B5EF4-FFF2-40B4-BE49-F238E27FC236}">
                <a16:creationId xmlns:a16="http://schemas.microsoft.com/office/drawing/2014/main" id="{8B97E631-11CD-4DAC-9142-98BCEBA37075}"/>
              </a:ext>
            </a:extLst>
          </p:cNvPr>
          <p:cNvCxnSpPr>
            <a:cxnSpLocks/>
            <a:stCxn id="361" idx="0"/>
          </p:cNvCxnSpPr>
          <p:nvPr/>
        </p:nvCxnSpPr>
        <p:spPr>
          <a:xfrm flipV="1">
            <a:off x="2408324" y="4847451"/>
            <a:ext cx="653189" cy="697600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1" name="TextBox 360">
            <a:extLst>
              <a:ext uri="{FF2B5EF4-FFF2-40B4-BE49-F238E27FC236}">
                <a16:creationId xmlns:a16="http://schemas.microsoft.com/office/drawing/2014/main" id="{BD9A969A-1D68-4414-BBBB-E0A5DB5990D4}"/>
              </a:ext>
            </a:extLst>
          </p:cNvPr>
          <p:cNvSpPr txBox="1"/>
          <p:nvPr/>
        </p:nvSpPr>
        <p:spPr>
          <a:xfrm>
            <a:off x="1992985" y="5545051"/>
            <a:ext cx="830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Modes</a:t>
            </a:r>
          </a:p>
        </p:txBody>
      </p:sp>
      <p:cxnSp>
        <p:nvCxnSpPr>
          <p:cNvPr id="363" name="Straight Arrow Connector 362">
            <a:extLst>
              <a:ext uri="{FF2B5EF4-FFF2-40B4-BE49-F238E27FC236}">
                <a16:creationId xmlns:a16="http://schemas.microsoft.com/office/drawing/2014/main" id="{C241836D-5B94-4A84-A3C0-2B7945AA693D}"/>
              </a:ext>
            </a:extLst>
          </p:cNvPr>
          <p:cNvCxnSpPr>
            <a:cxnSpLocks/>
            <a:stCxn id="364" idx="0"/>
          </p:cNvCxnSpPr>
          <p:nvPr/>
        </p:nvCxnSpPr>
        <p:spPr>
          <a:xfrm flipH="1" flipV="1">
            <a:off x="5680510" y="4847451"/>
            <a:ext cx="199601" cy="630283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4" name="TextBox 363">
            <a:extLst>
              <a:ext uri="{FF2B5EF4-FFF2-40B4-BE49-F238E27FC236}">
                <a16:creationId xmlns:a16="http://schemas.microsoft.com/office/drawing/2014/main" id="{87182704-3F31-4BE0-A116-F63857A52FCF}"/>
              </a:ext>
            </a:extLst>
          </p:cNvPr>
          <p:cNvSpPr txBox="1"/>
          <p:nvPr/>
        </p:nvSpPr>
        <p:spPr>
          <a:xfrm>
            <a:off x="5488817" y="5477734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Nodes</a:t>
            </a:r>
          </a:p>
        </p:txBody>
      </p:sp>
      <p:cxnSp>
        <p:nvCxnSpPr>
          <p:cNvPr id="366" name="Straight Arrow Connector 365">
            <a:extLst>
              <a:ext uri="{FF2B5EF4-FFF2-40B4-BE49-F238E27FC236}">
                <a16:creationId xmlns:a16="http://schemas.microsoft.com/office/drawing/2014/main" id="{4504016B-AA21-4CBD-BD19-20F002F3BD09}"/>
              </a:ext>
            </a:extLst>
          </p:cNvPr>
          <p:cNvCxnSpPr>
            <a:cxnSpLocks/>
            <a:stCxn id="367" idx="0"/>
          </p:cNvCxnSpPr>
          <p:nvPr/>
        </p:nvCxnSpPr>
        <p:spPr>
          <a:xfrm flipH="1" flipV="1">
            <a:off x="6212323" y="4868089"/>
            <a:ext cx="889060" cy="1010204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TextBox 366">
            <a:extLst>
              <a:ext uri="{FF2B5EF4-FFF2-40B4-BE49-F238E27FC236}">
                <a16:creationId xmlns:a16="http://schemas.microsoft.com/office/drawing/2014/main" id="{26760D41-313B-4430-BA6B-7102276589D8}"/>
              </a:ext>
            </a:extLst>
          </p:cNvPr>
          <p:cNvSpPr txBox="1"/>
          <p:nvPr/>
        </p:nvSpPr>
        <p:spPr>
          <a:xfrm>
            <a:off x="5513880" y="5878293"/>
            <a:ext cx="3175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Associated Lagrange polynomial </a:t>
            </a:r>
          </a:p>
        </p:txBody>
      </p:sp>
      <p:sp>
        <p:nvSpPr>
          <p:cNvPr id="327" name="Left Brace 326">
            <a:extLst>
              <a:ext uri="{FF2B5EF4-FFF2-40B4-BE49-F238E27FC236}">
                <a16:creationId xmlns:a16="http://schemas.microsoft.com/office/drawing/2014/main" id="{D1D3E85D-FB5B-4441-93DD-53FDC7729E07}"/>
              </a:ext>
            </a:extLst>
          </p:cNvPr>
          <p:cNvSpPr/>
          <p:nvPr/>
        </p:nvSpPr>
        <p:spPr>
          <a:xfrm rot="5400000">
            <a:off x="3203191" y="3288920"/>
            <a:ext cx="129381" cy="1743085"/>
          </a:xfrm>
          <a:prstGeom prst="leftBrace">
            <a:avLst/>
          </a:prstGeom>
          <a:noFill/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0" name="Left Brace 369">
            <a:extLst>
              <a:ext uri="{FF2B5EF4-FFF2-40B4-BE49-F238E27FC236}">
                <a16:creationId xmlns:a16="http://schemas.microsoft.com/office/drawing/2014/main" id="{D4184BFE-75E8-483B-A528-FAE4C8433C81}"/>
              </a:ext>
            </a:extLst>
          </p:cNvPr>
          <p:cNvSpPr/>
          <p:nvPr/>
        </p:nvSpPr>
        <p:spPr>
          <a:xfrm rot="5400000">
            <a:off x="5378210" y="3151400"/>
            <a:ext cx="138169" cy="2021922"/>
          </a:xfrm>
          <a:prstGeom prst="leftBrace">
            <a:avLst/>
          </a:prstGeom>
          <a:noFill/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F6297F85-1DBB-4D08-9B06-39B36B69E69F}"/>
              </a:ext>
            </a:extLst>
          </p:cNvPr>
          <p:cNvSpPr txBox="1"/>
          <p:nvPr/>
        </p:nvSpPr>
        <p:spPr>
          <a:xfrm>
            <a:off x="2295236" y="3549301"/>
            <a:ext cx="1793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Modal expansion</a:t>
            </a: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126A9F75-2E28-47E7-963F-FC3B7393CD97}"/>
              </a:ext>
            </a:extLst>
          </p:cNvPr>
          <p:cNvSpPr txBox="1"/>
          <p:nvPr/>
        </p:nvSpPr>
        <p:spPr>
          <a:xfrm>
            <a:off x="4523223" y="3549301"/>
            <a:ext cx="1793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Nodal expansion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879E8BE6-8967-4ECC-B908-A5898098BA00}"/>
              </a:ext>
            </a:extLst>
          </p:cNvPr>
          <p:cNvSpPr txBox="1"/>
          <p:nvPr/>
        </p:nvSpPr>
        <p:spPr>
          <a:xfrm>
            <a:off x="8188728" y="3183785"/>
            <a:ext cx="384188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Good choice (obviously) important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Legendre polynomials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Spectral convergence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Gauss-Lobatto points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Ensures well conditioning</a:t>
            </a:r>
            <a:br>
              <a:rPr lang="en-GB" dirty="0"/>
            </a:br>
            <a:r>
              <a:rPr lang="en-GB" dirty="0"/>
              <a:t>while switching between bases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382" name="Arrow: Right 381">
            <a:extLst>
              <a:ext uri="{FF2B5EF4-FFF2-40B4-BE49-F238E27FC236}">
                <a16:creationId xmlns:a16="http://schemas.microsoft.com/office/drawing/2014/main" id="{7AE2DEA3-DAB4-465C-B61A-692873C951F4}"/>
              </a:ext>
            </a:extLst>
          </p:cNvPr>
          <p:cNvSpPr/>
          <p:nvPr/>
        </p:nvSpPr>
        <p:spPr>
          <a:xfrm>
            <a:off x="8598235" y="4099738"/>
            <a:ext cx="347664" cy="201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0" name="Arrow: Right 389">
            <a:extLst>
              <a:ext uri="{FF2B5EF4-FFF2-40B4-BE49-F238E27FC236}">
                <a16:creationId xmlns:a16="http://schemas.microsoft.com/office/drawing/2014/main" id="{481EA2D8-505C-4303-8856-32212AE56DB5}"/>
              </a:ext>
            </a:extLst>
          </p:cNvPr>
          <p:cNvSpPr/>
          <p:nvPr/>
        </p:nvSpPr>
        <p:spPr>
          <a:xfrm>
            <a:off x="8598235" y="4914763"/>
            <a:ext cx="347664" cy="2016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6C9EB0F-47C7-46CE-9FFC-D6EBB9F4A7E5}"/>
              </a:ext>
            </a:extLst>
          </p:cNvPr>
          <p:cNvGrpSpPr/>
          <p:nvPr/>
        </p:nvGrpSpPr>
        <p:grpSpPr>
          <a:xfrm>
            <a:off x="11657125" y="0"/>
            <a:ext cx="534874" cy="343004"/>
            <a:chOff x="10991914" y="0"/>
            <a:chExt cx="1200086" cy="343004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8D6075F-C1C0-43CB-834D-E0CC04499761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9D7729A6-93E7-41AA-B6C1-F4C9C1B7DBBE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DG</a:t>
                </a:r>
              </a:p>
            </p:txBody>
          </p:sp>
          <p:cxnSp>
            <p:nvCxnSpPr>
              <p:cNvPr id="131" name="Straight Connector 130">
                <a:extLst>
                  <a:ext uri="{FF2B5EF4-FFF2-40B4-BE49-F238E27FC236}">
                    <a16:creationId xmlns:a16="http://schemas.microsoft.com/office/drawing/2014/main" id="{2C410652-02A0-4B26-BC3E-792A4C54EBE8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5CFDF1D2-F265-42EC-BF9C-628398DBE6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2" name="TextBox 131">
            <a:extLst>
              <a:ext uri="{FF2B5EF4-FFF2-40B4-BE49-F238E27FC236}">
                <a16:creationId xmlns:a16="http://schemas.microsoft.com/office/drawing/2014/main" id="{E4067DE5-6F24-4263-80EB-4E2CE5BBBD4D}"/>
              </a:ext>
            </a:extLst>
          </p:cNvPr>
          <p:cNvSpPr txBox="1"/>
          <p:nvPr/>
        </p:nvSpPr>
        <p:spPr>
          <a:xfrm>
            <a:off x="8087032" y="6278852"/>
            <a:ext cx="4219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</a:rPr>
              <a:t>Hesthaven, Warburton, Nodal Discontinuous Galerkin Methods (2008)</a:t>
            </a:r>
          </a:p>
        </p:txBody>
      </p:sp>
    </p:spTree>
    <p:extLst>
      <p:ext uri="{BB962C8B-B14F-4D97-AF65-F5344CB8AC3E}">
        <p14:creationId xmlns:p14="http://schemas.microsoft.com/office/powerpoint/2010/main" val="388379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/>
      <p:bldP spid="352" grpId="0" animBg="1"/>
      <p:bldP spid="321" grpId="0"/>
      <p:bldP spid="361" grpId="0"/>
      <p:bldP spid="364" grpId="0"/>
      <p:bldP spid="367" grpId="0"/>
      <p:bldP spid="327" grpId="0" animBg="1"/>
      <p:bldP spid="370" grpId="0" animBg="1"/>
      <p:bldP spid="371" grpId="0"/>
      <p:bldP spid="372" grpId="0"/>
      <p:bldP spid="337" grpId="0"/>
      <p:bldP spid="382" grpId="0" animBg="1"/>
      <p:bldP spid="39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7475E329-C5C5-4B1B-9223-BA4B58E9C6A0}"/>
              </a:ext>
            </a:extLst>
          </p:cNvPr>
          <p:cNvGrpSpPr/>
          <p:nvPr/>
        </p:nvGrpSpPr>
        <p:grpSpPr>
          <a:xfrm>
            <a:off x="506372" y="3477502"/>
            <a:ext cx="6533952" cy="2539739"/>
            <a:chOff x="506372" y="3477502"/>
            <a:chExt cx="6533952" cy="253973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6CF5686C-3674-4C1D-8E6F-E9C2EC7761BC}"/>
                </a:ext>
              </a:extLst>
            </p:cNvPr>
            <p:cNvPicPr>
              <a:picLocks noChangeAspect="1"/>
            </p:cNvPicPr>
            <p:nvPr/>
          </p:nvPicPr>
          <p:blipFill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6372" y="3477502"/>
              <a:ext cx="6533952" cy="2539739"/>
            </a:xfrm>
            <a:prstGeom prst="rect">
              <a:avLst/>
            </a:prstGeom>
          </p:spPr>
        </p:pic>
        <p:sp>
          <p:nvSpPr>
            <p:cNvPr id="218" name="TextBox 217">
              <a:extLst>
                <a:ext uri="{FF2B5EF4-FFF2-40B4-BE49-F238E27FC236}">
                  <a16:creationId xmlns:a16="http://schemas.microsoft.com/office/drawing/2014/main" id="{80F2393D-1BF3-46C3-A28C-244C43AEC714}"/>
                </a:ext>
              </a:extLst>
            </p:cNvPr>
            <p:cNvSpPr txBox="1"/>
            <p:nvPr/>
          </p:nvSpPr>
          <p:spPr>
            <a:xfrm>
              <a:off x="997419" y="5276893"/>
              <a:ext cx="169738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>
                      <a:lumMod val="65000"/>
                    </a:schemeClr>
                  </a:solidFill>
                </a:rPr>
                <a:t>Paredes, PhD thesis (2016)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60DC590-BC64-4312-9B89-43E9E9ADABB1}"/>
              </a:ext>
            </a:extLst>
          </p:cNvPr>
          <p:cNvSpPr txBox="1"/>
          <p:nvPr/>
        </p:nvSpPr>
        <p:spPr>
          <a:xfrm>
            <a:off x="381002" y="343004"/>
            <a:ext cx="2868342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Weak formulation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D94BF1-2CA6-4360-AC52-3B18158C83D1}"/>
              </a:ext>
            </a:extLst>
          </p:cNvPr>
          <p:cNvGrpSpPr/>
          <p:nvPr/>
        </p:nvGrpSpPr>
        <p:grpSpPr>
          <a:xfrm>
            <a:off x="9165306" y="466789"/>
            <a:ext cx="2555476" cy="2292647"/>
            <a:chOff x="8153420" y="96563"/>
            <a:chExt cx="2555476" cy="22926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AD86102-3DF4-4AC7-AB0B-E0205AFD9E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6236" y="96563"/>
              <a:ext cx="2289845" cy="2092592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750DE569-87A7-4B79-922A-6113BE723CED}"/>
                </a:ext>
              </a:extLst>
            </p:cNvPr>
            <p:cNvSpPr txBox="1"/>
            <p:nvPr/>
          </p:nvSpPr>
          <p:spPr>
            <a:xfrm>
              <a:off x="8153420" y="2189155"/>
              <a:ext cx="25554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>
                  <a:solidFill>
                    <a:schemeClr val="bg2">
                      <a:lumMod val="50000"/>
                    </a:schemeClr>
                  </a:solidFill>
                </a:rPr>
                <a:t>Copyright: https://en.wikipedia.org/wiki/Finite_element_method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857A5D4-C8AC-4A30-80F4-EB4BEA63FDB4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71218" y="1496585"/>
            <a:ext cx="3665538" cy="577851"/>
            <a:chOff x="2540000" y="2540000"/>
            <a:chExt cx="3665538" cy="57785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9D42B25A-935E-4670-B828-7F48AF83EC89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2540000" y="2540000"/>
              <a:ext cx="219075" cy="565151"/>
            </a:xfrm>
            <a:custGeom>
              <a:avLst/>
              <a:gdLst>
                <a:gd name="T0" fmla="*/ 24 w 443"/>
                <a:gd name="T1" fmla="*/ 1086 h 1109"/>
                <a:gd name="T2" fmla="*/ 49 w 443"/>
                <a:gd name="T3" fmla="*/ 1062 h 1109"/>
                <a:gd name="T4" fmla="*/ 25 w 443"/>
                <a:gd name="T5" fmla="*/ 1037 h 1109"/>
                <a:gd name="T6" fmla="*/ 0 w 443"/>
                <a:gd name="T7" fmla="*/ 1062 h 1109"/>
                <a:gd name="T8" fmla="*/ 56 w 443"/>
                <a:gd name="T9" fmla="*/ 1109 h 1109"/>
                <a:gd name="T10" fmla="*/ 195 w 443"/>
                <a:gd name="T11" fmla="*/ 847 h 1109"/>
                <a:gd name="T12" fmla="*/ 293 w 443"/>
                <a:gd name="T13" fmla="*/ 370 h 1109"/>
                <a:gd name="T14" fmla="*/ 347 w 443"/>
                <a:gd name="T15" fmla="*/ 100 h 1109"/>
                <a:gd name="T16" fmla="*/ 389 w 443"/>
                <a:gd name="T17" fmla="*/ 11 h 1109"/>
                <a:gd name="T18" fmla="*/ 419 w 443"/>
                <a:gd name="T19" fmla="*/ 22 h 1109"/>
                <a:gd name="T20" fmla="*/ 394 w 443"/>
                <a:gd name="T21" fmla="*/ 47 h 1109"/>
                <a:gd name="T22" fmla="*/ 418 w 443"/>
                <a:gd name="T23" fmla="*/ 71 h 1109"/>
                <a:gd name="T24" fmla="*/ 443 w 443"/>
                <a:gd name="T25" fmla="*/ 46 h 1109"/>
                <a:gd name="T26" fmla="*/ 388 w 443"/>
                <a:gd name="T27" fmla="*/ 0 h 1109"/>
                <a:gd name="T28" fmla="*/ 295 w 443"/>
                <a:gd name="T29" fmla="*/ 156 h 1109"/>
                <a:gd name="T30" fmla="*/ 171 w 443"/>
                <a:gd name="T31" fmla="*/ 739 h 1109"/>
                <a:gd name="T32" fmla="*/ 127 w 443"/>
                <a:gd name="T33" fmla="*/ 968 h 1109"/>
                <a:gd name="T34" fmla="*/ 55 w 443"/>
                <a:gd name="T35" fmla="*/ 1098 h 1109"/>
                <a:gd name="T36" fmla="*/ 24 w 443"/>
                <a:gd name="T37" fmla="*/ 1086 h 1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" h="1109">
                  <a:moveTo>
                    <a:pt x="24" y="1086"/>
                  </a:moveTo>
                  <a:cubicBezTo>
                    <a:pt x="40" y="1085"/>
                    <a:pt x="49" y="1074"/>
                    <a:pt x="49" y="1062"/>
                  </a:cubicBezTo>
                  <a:cubicBezTo>
                    <a:pt x="49" y="1045"/>
                    <a:pt x="36" y="1037"/>
                    <a:pt x="25" y="1037"/>
                  </a:cubicBezTo>
                  <a:cubicBezTo>
                    <a:pt x="13" y="1037"/>
                    <a:pt x="0" y="1045"/>
                    <a:pt x="0" y="1062"/>
                  </a:cubicBezTo>
                  <a:cubicBezTo>
                    <a:pt x="0" y="1088"/>
                    <a:pt x="25" y="1109"/>
                    <a:pt x="56" y="1109"/>
                  </a:cubicBezTo>
                  <a:cubicBezTo>
                    <a:pt x="131" y="1109"/>
                    <a:pt x="160" y="992"/>
                    <a:pt x="195" y="847"/>
                  </a:cubicBezTo>
                  <a:cubicBezTo>
                    <a:pt x="234" y="690"/>
                    <a:pt x="266" y="530"/>
                    <a:pt x="293" y="370"/>
                  </a:cubicBezTo>
                  <a:cubicBezTo>
                    <a:pt x="311" y="264"/>
                    <a:pt x="330" y="164"/>
                    <a:pt x="347" y="100"/>
                  </a:cubicBezTo>
                  <a:cubicBezTo>
                    <a:pt x="353" y="75"/>
                    <a:pt x="370" y="11"/>
                    <a:pt x="389" y="11"/>
                  </a:cubicBezTo>
                  <a:cubicBezTo>
                    <a:pt x="405" y="11"/>
                    <a:pt x="417" y="20"/>
                    <a:pt x="419" y="22"/>
                  </a:cubicBezTo>
                  <a:cubicBezTo>
                    <a:pt x="403" y="23"/>
                    <a:pt x="394" y="34"/>
                    <a:pt x="394" y="47"/>
                  </a:cubicBezTo>
                  <a:cubicBezTo>
                    <a:pt x="394" y="63"/>
                    <a:pt x="407" y="71"/>
                    <a:pt x="418" y="71"/>
                  </a:cubicBezTo>
                  <a:cubicBezTo>
                    <a:pt x="430" y="71"/>
                    <a:pt x="443" y="64"/>
                    <a:pt x="443" y="46"/>
                  </a:cubicBezTo>
                  <a:cubicBezTo>
                    <a:pt x="443" y="19"/>
                    <a:pt x="416" y="0"/>
                    <a:pt x="388" y="0"/>
                  </a:cubicBezTo>
                  <a:cubicBezTo>
                    <a:pt x="350" y="0"/>
                    <a:pt x="322" y="54"/>
                    <a:pt x="295" y="156"/>
                  </a:cubicBezTo>
                  <a:cubicBezTo>
                    <a:pt x="293" y="162"/>
                    <a:pt x="226" y="412"/>
                    <a:pt x="171" y="739"/>
                  </a:cubicBezTo>
                  <a:cubicBezTo>
                    <a:pt x="158" y="815"/>
                    <a:pt x="143" y="898"/>
                    <a:pt x="127" y="968"/>
                  </a:cubicBezTo>
                  <a:cubicBezTo>
                    <a:pt x="118" y="1004"/>
                    <a:pt x="95" y="1098"/>
                    <a:pt x="55" y="1098"/>
                  </a:cubicBezTo>
                  <a:cubicBezTo>
                    <a:pt x="37" y="1098"/>
                    <a:pt x="25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3567F511-DDF9-4C75-AA94-A108E55CE4BE}"/>
                </a:ext>
              </a:extLst>
            </p:cNvPr>
            <p:cNvSpPr>
              <a:spLocks noEditPoints="1"/>
            </p:cNvSpPr>
            <p:nvPr>
              <p:custDataLst>
                <p:tags r:id="rId48"/>
              </p:custDataLst>
            </p:nvPr>
          </p:nvSpPr>
          <p:spPr bwMode="auto">
            <a:xfrm>
              <a:off x="2676525" y="2995613"/>
              <a:ext cx="141288" cy="122238"/>
            </a:xfrm>
            <a:custGeom>
              <a:avLst/>
              <a:gdLst>
                <a:gd name="T0" fmla="*/ 41 w 286"/>
                <a:gd name="T1" fmla="*/ 212 h 239"/>
                <a:gd name="T2" fmla="*/ 10 w 286"/>
                <a:gd name="T3" fmla="*/ 226 h 239"/>
                <a:gd name="T4" fmla="*/ 0 w 286"/>
                <a:gd name="T5" fmla="*/ 234 h 239"/>
                <a:gd name="T6" fmla="*/ 10 w 286"/>
                <a:gd name="T7" fmla="*/ 239 h 239"/>
                <a:gd name="T8" fmla="*/ 135 w 286"/>
                <a:gd name="T9" fmla="*/ 239 h 239"/>
                <a:gd name="T10" fmla="*/ 286 w 286"/>
                <a:gd name="T11" fmla="*/ 92 h 239"/>
                <a:gd name="T12" fmla="*/ 194 w 286"/>
                <a:gd name="T13" fmla="*/ 0 h 239"/>
                <a:gd name="T14" fmla="*/ 68 w 286"/>
                <a:gd name="T15" fmla="*/ 0 h 239"/>
                <a:gd name="T16" fmla="*/ 56 w 286"/>
                <a:gd name="T17" fmla="*/ 8 h 239"/>
                <a:gd name="T18" fmla="*/ 68 w 286"/>
                <a:gd name="T19" fmla="*/ 13 h 239"/>
                <a:gd name="T20" fmla="*/ 81 w 286"/>
                <a:gd name="T21" fmla="*/ 14 h 239"/>
                <a:gd name="T22" fmla="*/ 89 w 286"/>
                <a:gd name="T23" fmla="*/ 19 h 239"/>
                <a:gd name="T24" fmla="*/ 87 w 286"/>
                <a:gd name="T25" fmla="*/ 26 h 239"/>
                <a:gd name="T26" fmla="*/ 41 w 286"/>
                <a:gd name="T27" fmla="*/ 212 h 239"/>
                <a:gd name="T28" fmla="*/ 119 w 286"/>
                <a:gd name="T29" fmla="*/ 25 h 239"/>
                <a:gd name="T30" fmla="*/ 137 w 286"/>
                <a:gd name="T31" fmla="*/ 13 h 239"/>
                <a:gd name="T32" fmla="*/ 182 w 286"/>
                <a:gd name="T33" fmla="*/ 13 h 239"/>
                <a:gd name="T34" fmla="*/ 253 w 286"/>
                <a:gd name="T35" fmla="*/ 80 h 239"/>
                <a:gd name="T36" fmla="*/ 215 w 286"/>
                <a:gd name="T37" fmla="*/ 188 h 239"/>
                <a:gd name="T38" fmla="*/ 129 w 286"/>
                <a:gd name="T39" fmla="*/ 226 h 239"/>
                <a:gd name="T40" fmla="*/ 81 w 286"/>
                <a:gd name="T41" fmla="*/ 226 h 239"/>
                <a:gd name="T42" fmla="*/ 70 w 286"/>
                <a:gd name="T43" fmla="*/ 223 h 239"/>
                <a:gd name="T44" fmla="*/ 71 w 286"/>
                <a:gd name="T45" fmla="*/ 215 h 239"/>
                <a:gd name="T46" fmla="*/ 119 w 286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6" h="239">
                  <a:moveTo>
                    <a:pt x="41" y="212"/>
                  </a:moveTo>
                  <a:cubicBezTo>
                    <a:pt x="38" y="223"/>
                    <a:pt x="38" y="226"/>
                    <a:pt x="10" y="226"/>
                  </a:cubicBezTo>
                  <a:cubicBezTo>
                    <a:pt x="4" y="226"/>
                    <a:pt x="0" y="226"/>
                    <a:pt x="0" y="234"/>
                  </a:cubicBezTo>
                  <a:cubicBezTo>
                    <a:pt x="0" y="239"/>
                    <a:pt x="4" y="239"/>
                    <a:pt x="10" y="239"/>
                  </a:cubicBezTo>
                  <a:lnTo>
                    <a:pt x="135" y="239"/>
                  </a:lnTo>
                  <a:cubicBezTo>
                    <a:pt x="212" y="239"/>
                    <a:pt x="286" y="168"/>
                    <a:pt x="286" y="92"/>
                  </a:cubicBezTo>
                  <a:cubicBezTo>
                    <a:pt x="286" y="41"/>
                    <a:pt x="251" y="0"/>
                    <a:pt x="194" y="0"/>
                  </a:cubicBezTo>
                  <a:lnTo>
                    <a:pt x="68" y="0"/>
                  </a:lnTo>
                  <a:cubicBezTo>
                    <a:pt x="61" y="0"/>
                    <a:pt x="56" y="0"/>
                    <a:pt x="56" y="8"/>
                  </a:cubicBezTo>
                  <a:cubicBezTo>
                    <a:pt x="56" y="13"/>
                    <a:pt x="60" y="13"/>
                    <a:pt x="68" y="13"/>
                  </a:cubicBezTo>
                  <a:cubicBezTo>
                    <a:pt x="73" y="13"/>
                    <a:pt x="75" y="13"/>
                    <a:pt x="81" y="14"/>
                  </a:cubicBezTo>
                  <a:cubicBezTo>
                    <a:pt x="88" y="14"/>
                    <a:pt x="89" y="15"/>
                    <a:pt x="89" y="19"/>
                  </a:cubicBezTo>
                  <a:cubicBezTo>
                    <a:pt x="89" y="19"/>
                    <a:pt x="89" y="21"/>
                    <a:pt x="87" y="26"/>
                  </a:cubicBezTo>
                  <a:lnTo>
                    <a:pt x="41" y="212"/>
                  </a:lnTo>
                  <a:close/>
                  <a:moveTo>
                    <a:pt x="119" y="25"/>
                  </a:moveTo>
                  <a:cubicBezTo>
                    <a:pt x="122" y="14"/>
                    <a:pt x="122" y="13"/>
                    <a:pt x="137" y="13"/>
                  </a:cubicBezTo>
                  <a:lnTo>
                    <a:pt x="182" y="13"/>
                  </a:lnTo>
                  <a:cubicBezTo>
                    <a:pt x="221" y="13"/>
                    <a:pt x="253" y="33"/>
                    <a:pt x="253" y="80"/>
                  </a:cubicBezTo>
                  <a:cubicBezTo>
                    <a:pt x="253" y="88"/>
                    <a:pt x="250" y="148"/>
                    <a:pt x="215" y="188"/>
                  </a:cubicBezTo>
                  <a:cubicBezTo>
                    <a:pt x="201" y="204"/>
                    <a:pt x="171" y="226"/>
                    <a:pt x="129" y="226"/>
                  </a:cubicBezTo>
                  <a:lnTo>
                    <a:pt x="81" y="226"/>
                  </a:lnTo>
                  <a:cubicBezTo>
                    <a:pt x="70" y="226"/>
                    <a:pt x="70" y="226"/>
                    <a:pt x="70" y="223"/>
                  </a:cubicBezTo>
                  <a:cubicBezTo>
                    <a:pt x="70" y="222"/>
                    <a:pt x="70" y="221"/>
                    <a:pt x="71" y="215"/>
                  </a:cubicBezTo>
                  <a:lnTo>
                    <a:pt x="119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0D79FBFF-5F46-4A0B-9A3D-4629DE5EFEE2}"/>
                </a:ext>
              </a:extLst>
            </p:cNvPr>
            <p:cNvSpPr>
              <a:spLocks/>
            </p:cNvSpPr>
            <p:nvPr>
              <p:custDataLst>
                <p:tags r:id="rId49"/>
              </p:custDataLst>
            </p:nvPr>
          </p:nvSpPr>
          <p:spPr bwMode="auto">
            <a:xfrm>
              <a:off x="2846388" y="2979738"/>
              <a:ext cx="66675" cy="88900"/>
            </a:xfrm>
            <a:custGeom>
              <a:avLst/>
              <a:gdLst>
                <a:gd name="T0" fmla="*/ 61 w 135"/>
                <a:gd name="T1" fmla="*/ 9 h 175"/>
                <a:gd name="T2" fmla="*/ 62 w 135"/>
                <a:gd name="T3" fmla="*/ 4 h 175"/>
                <a:gd name="T4" fmla="*/ 54 w 135"/>
                <a:gd name="T5" fmla="*/ 0 h 175"/>
                <a:gd name="T6" fmla="*/ 24 w 135"/>
                <a:gd name="T7" fmla="*/ 2 h 175"/>
                <a:gd name="T8" fmla="*/ 18 w 135"/>
                <a:gd name="T9" fmla="*/ 4 h 175"/>
                <a:gd name="T10" fmla="*/ 16 w 135"/>
                <a:gd name="T11" fmla="*/ 9 h 175"/>
                <a:gd name="T12" fmla="*/ 23 w 135"/>
                <a:gd name="T13" fmla="*/ 14 h 175"/>
                <a:gd name="T14" fmla="*/ 32 w 135"/>
                <a:gd name="T15" fmla="*/ 14 h 175"/>
                <a:gd name="T16" fmla="*/ 37 w 135"/>
                <a:gd name="T17" fmla="*/ 17 h 175"/>
                <a:gd name="T18" fmla="*/ 36 w 135"/>
                <a:gd name="T19" fmla="*/ 23 h 175"/>
                <a:gd name="T20" fmla="*/ 1 w 135"/>
                <a:gd name="T21" fmla="*/ 160 h 175"/>
                <a:gd name="T22" fmla="*/ 0 w 135"/>
                <a:gd name="T23" fmla="*/ 166 h 175"/>
                <a:gd name="T24" fmla="*/ 10 w 135"/>
                <a:gd name="T25" fmla="*/ 175 h 175"/>
                <a:gd name="T26" fmla="*/ 23 w 135"/>
                <a:gd name="T27" fmla="*/ 162 h 175"/>
                <a:gd name="T28" fmla="*/ 34 w 135"/>
                <a:gd name="T29" fmla="*/ 116 h 175"/>
                <a:gd name="T30" fmla="*/ 71 w 135"/>
                <a:gd name="T31" fmla="*/ 136 h 175"/>
                <a:gd name="T32" fmla="*/ 71 w 135"/>
                <a:gd name="T33" fmla="*/ 142 h 175"/>
                <a:gd name="T34" fmla="*/ 70 w 135"/>
                <a:gd name="T35" fmla="*/ 148 h 175"/>
                <a:gd name="T36" fmla="*/ 100 w 135"/>
                <a:gd name="T37" fmla="*/ 175 h 175"/>
                <a:gd name="T38" fmla="*/ 135 w 135"/>
                <a:gd name="T39" fmla="*/ 136 h 175"/>
                <a:gd name="T40" fmla="*/ 130 w 135"/>
                <a:gd name="T41" fmla="*/ 133 h 175"/>
                <a:gd name="T42" fmla="*/ 124 w 135"/>
                <a:gd name="T43" fmla="*/ 139 h 175"/>
                <a:gd name="T44" fmla="*/ 101 w 135"/>
                <a:gd name="T45" fmla="*/ 166 h 175"/>
                <a:gd name="T46" fmla="*/ 91 w 135"/>
                <a:gd name="T47" fmla="*/ 152 h 175"/>
                <a:gd name="T48" fmla="*/ 92 w 135"/>
                <a:gd name="T49" fmla="*/ 144 h 175"/>
                <a:gd name="T50" fmla="*/ 93 w 135"/>
                <a:gd name="T51" fmla="*/ 135 h 175"/>
                <a:gd name="T52" fmla="*/ 49 w 135"/>
                <a:gd name="T53" fmla="*/ 108 h 175"/>
                <a:gd name="T54" fmla="*/ 71 w 135"/>
                <a:gd name="T55" fmla="*/ 93 h 175"/>
                <a:gd name="T56" fmla="*/ 113 w 135"/>
                <a:gd name="T57" fmla="*/ 71 h 175"/>
                <a:gd name="T58" fmla="*/ 121 w 135"/>
                <a:gd name="T59" fmla="*/ 74 h 175"/>
                <a:gd name="T60" fmla="*/ 119 w 135"/>
                <a:gd name="T61" fmla="*/ 74 h 175"/>
                <a:gd name="T62" fmla="*/ 108 w 135"/>
                <a:gd name="T63" fmla="*/ 89 h 175"/>
                <a:gd name="T64" fmla="*/ 119 w 135"/>
                <a:gd name="T65" fmla="*/ 100 h 175"/>
                <a:gd name="T66" fmla="*/ 134 w 135"/>
                <a:gd name="T67" fmla="*/ 82 h 175"/>
                <a:gd name="T68" fmla="*/ 113 w 135"/>
                <a:gd name="T69" fmla="*/ 62 h 175"/>
                <a:gd name="T70" fmla="*/ 64 w 135"/>
                <a:gd name="T71" fmla="*/ 88 h 175"/>
                <a:gd name="T72" fmla="*/ 37 w 135"/>
                <a:gd name="T73" fmla="*/ 105 h 175"/>
                <a:gd name="T74" fmla="*/ 61 w 135"/>
                <a:gd name="T75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75">
                  <a:moveTo>
                    <a:pt x="61" y="9"/>
                  </a:moveTo>
                  <a:cubicBezTo>
                    <a:pt x="62" y="6"/>
                    <a:pt x="62" y="5"/>
                    <a:pt x="62" y="4"/>
                  </a:cubicBezTo>
                  <a:cubicBezTo>
                    <a:pt x="62" y="0"/>
                    <a:pt x="58" y="0"/>
                    <a:pt x="54" y="0"/>
                  </a:cubicBezTo>
                  <a:lnTo>
                    <a:pt x="24" y="2"/>
                  </a:lnTo>
                  <a:cubicBezTo>
                    <a:pt x="19" y="2"/>
                    <a:pt x="19" y="3"/>
                    <a:pt x="18" y="4"/>
                  </a:cubicBezTo>
                  <a:cubicBezTo>
                    <a:pt x="17" y="5"/>
                    <a:pt x="16" y="8"/>
                    <a:pt x="16" y="9"/>
                  </a:cubicBezTo>
                  <a:cubicBezTo>
                    <a:pt x="16" y="14"/>
                    <a:pt x="20" y="14"/>
                    <a:pt x="23" y="14"/>
                  </a:cubicBezTo>
                  <a:cubicBezTo>
                    <a:pt x="24" y="14"/>
                    <a:pt x="28" y="14"/>
                    <a:pt x="32" y="14"/>
                  </a:cubicBezTo>
                  <a:cubicBezTo>
                    <a:pt x="37" y="15"/>
                    <a:pt x="37" y="15"/>
                    <a:pt x="37" y="17"/>
                  </a:cubicBezTo>
                  <a:cubicBezTo>
                    <a:pt x="37" y="18"/>
                    <a:pt x="37" y="18"/>
                    <a:pt x="36" y="23"/>
                  </a:cubicBezTo>
                  <a:lnTo>
                    <a:pt x="1" y="160"/>
                  </a:lnTo>
                  <a:cubicBezTo>
                    <a:pt x="0" y="164"/>
                    <a:pt x="0" y="164"/>
                    <a:pt x="0" y="166"/>
                  </a:cubicBezTo>
                  <a:cubicBezTo>
                    <a:pt x="0" y="172"/>
                    <a:pt x="5" y="175"/>
                    <a:pt x="10" y="175"/>
                  </a:cubicBezTo>
                  <a:cubicBezTo>
                    <a:pt x="19" y="175"/>
                    <a:pt x="22" y="166"/>
                    <a:pt x="23" y="162"/>
                  </a:cubicBezTo>
                  <a:lnTo>
                    <a:pt x="34" y="116"/>
                  </a:lnTo>
                  <a:cubicBezTo>
                    <a:pt x="40" y="117"/>
                    <a:pt x="71" y="118"/>
                    <a:pt x="71" y="136"/>
                  </a:cubicBezTo>
                  <a:cubicBezTo>
                    <a:pt x="71" y="138"/>
                    <a:pt x="71" y="139"/>
                    <a:pt x="71" y="142"/>
                  </a:cubicBezTo>
                  <a:cubicBezTo>
                    <a:pt x="70" y="145"/>
                    <a:pt x="70" y="147"/>
                    <a:pt x="70" y="148"/>
                  </a:cubicBezTo>
                  <a:cubicBezTo>
                    <a:pt x="70" y="166"/>
                    <a:pt x="86" y="175"/>
                    <a:pt x="100" y="175"/>
                  </a:cubicBezTo>
                  <a:cubicBezTo>
                    <a:pt x="125" y="175"/>
                    <a:pt x="135" y="139"/>
                    <a:pt x="135" y="136"/>
                  </a:cubicBezTo>
                  <a:cubicBezTo>
                    <a:pt x="135" y="133"/>
                    <a:pt x="131" y="133"/>
                    <a:pt x="130" y="133"/>
                  </a:cubicBezTo>
                  <a:cubicBezTo>
                    <a:pt x="126" y="133"/>
                    <a:pt x="125" y="134"/>
                    <a:pt x="124" y="139"/>
                  </a:cubicBezTo>
                  <a:cubicBezTo>
                    <a:pt x="122" y="147"/>
                    <a:pt x="115" y="166"/>
                    <a:pt x="101" y="166"/>
                  </a:cubicBezTo>
                  <a:cubicBezTo>
                    <a:pt x="92" y="166"/>
                    <a:pt x="91" y="157"/>
                    <a:pt x="91" y="152"/>
                  </a:cubicBezTo>
                  <a:cubicBezTo>
                    <a:pt x="91" y="151"/>
                    <a:pt x="91" y="148"/>
                    <a:pt x="92" y="144"/>
                  </a:cubicBezTo>
                  <a:cubicBezTo>
                    <a:pt x="93" y="140"/>
                    <a:pt x="93" y="137"/>
                    <a:pt x="93" y="135"/>
                  </a:cubicBezTo>
                  <a:cubicBezTo>
                    <a:pt x="93" y="113"/>
                    <a:pt x="66" y="110"/>
                    <a:pt x="49" y="108"/>
                  </a:cubicBezTo>
                  <a:cubicBezTo>
                    <a:pt x="56" y="104"/>
                    <a:pt x="67" y="96"/>
                    <a:pt x="71" y="93"/>
                  </a:cubicBezTo>
                  <a:cubicBezTo>
                    <a:pt x="85" y="81"/>
                    <a:pt x="98" y="71"/>
                    <a:pt x="113" y="71"/>
                  </a:cubicBezTo>
                  <a:cubicBezTo>
                    <a:pt x="118" y="71"/>
                    <a:pt x="120" y="72"/>
                    <a:pt x="121" y="74"/>
                  </a:cubicBezTo>
                  <a:cubicBezTo>
                    <a:pt x="121" y="74"/>
                    <a:pt x="120" y="74"/>
                    <a:pt x="119" y="74"/>
                  </a:cubicBezTo>
                  <a:cubicBezTo>
                    <a:pt x="108" y="78"/>
                    <a:pt x="108" y="89"/>
                    <a:pt x="108" y="89"/>
                  </a:cubicBezTo>
                  <a:cubicBezTo>
                    <a:pt x="108" y="94"/>
                    <a:pt x="111" y="100"/>
                    <a:pt x="119" y="100"/>
                  </a:cubicBezTo>
                  <a:cubicBezTo>
                    <a:pt x="124" y="100"/>
                    <a:pt x="134" y="96"/>
                    <a:pt x="134" y="82"/>
                  </a:cubicBezTo>
                  <a:cubicBezTo>
                    <a:pt x="134" y="70"/>
                    <a:pt x="125" y="62"/>
                    <a:pt x="113" y="62"/>
                  </a:cubicBezTo>
                  <a:cubicBezTo>
                    <a:pt x="96" y="62"/>
                    <a:pt x="82" y="74"/>
                    <a:pt x="64" y="88"/>
                  </a:cubicBezTo>
                  <a:cubicBezTo>
                    <a:pt x="55" y="95"/>
                    <a:pt x="47" y="101"/>
                    <a:pt x="37" y="105"/>
                  </a:cubicBezTo>
                  <a:lnTo>
                    <a:pt x="61" y="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2995213E-C801-4C76-8780-67CBDAAAD497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3078163" y="2593975"/>
              <a:ext cx="93663" cy="457201"/>
            </a:xfrm>
            <a:custGeom>
              <a:avLst/>
              <a:gdLst>
                <a:gd name="T0" fmla="*/ 167 w 190"/>
                <a:gd name="T1" fmla="*/ 892 h 898"/>
                <a:gd name="T2" fmla="*/ 173 w 190"/>
                <a:gd name="T3" fmla="*/ 898 h 898"/>
                <a:gd name="T4" fmla="*/ 184 w 190"/>
                <a:gd name="T5" fmla="*/ 898 h 898"/>
                <a:gd name="T6" fmla="*/ 190 w 190"/>
                <a:gd name="T7" fmla="*/ 893 h 898"/>
                <a:gd name="T8" fmla="*/ 188 w 190"/>
                <a:gd name="T9" fmla="*/ 888 h 898"/>
                <a:gd name="T10" fmla="*/ 112 w 190"/>
                <a:gd name="T11" fmla="*/ 788 h 898"/>
                <a:gd name="T12" fmla="*/ 38 w 190"/>
                <a:gd name="T13" fmla="*/ 449 h 898"/>
                <a:gd name="T14" fmla="*/ 188 w 190"/>
                <a:gd name="T15" fmla="*/ 9 h 898"/>
                <a:gd name="T16" fmla="*/ 190 w 190"/>
                <a:gd name="T17" fmla="*/ 5 h 898"/>
                <a:gd name="T18" fmla="*/ 180 w 190"/>
                <a:gd name="T19" fmla="*/ 0 h 898"/>
                <a:gd name="T20" fmla="*/ 168 w 190"/>
                <a:gd name="T21" fmla="*/ 4 h 898"/>
                <a:gd name="T22" fmla="*/ 33 w 190"/>
                <a:gd name="T23" fmla="*/ 220 h 898"/>
                <a:gd name="T24" fmla="*/ 0 w 190"/>
                <a:gd name="T25" fmla="*/ 449 h 898"/>
                <a:gd name="T26" fmla="*/ 100 w 190"/>
                <a:gd name="T27" fmla="*/ 817 h 898"/>
                <a:gd name="T28" fmla="*/ 132 w 190"/>
                <a:gd name="T29" fmla="*/ 857 h 898"/>
                <a:gd name="T30" fmla="*/ 148 w 190"/>
                <a:gd name="T31" fmla="*/ 874 h 898"/>
                <a:gd name="T32" fmla="*/ 167 w 190"/>
                <a:gd name="T33" fmla="*/ 892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0" h="898">
                  <a:moveTo>
                    <a:pt x="167" y="892"/>
                  </a:moveTo>
                  <a:cubicBezTo>
                    <a:pt x="168" y="893"/>
                    <a:pt x="173" y="898"/>
                    <a:pt x="173" y="898"/>
                  </a:cubicBezTo>
                  <a:lnTo>
                    <a:pt x="184" y="898"/>
                  </a:lnTo>
                  <a:cubicBezTo>
                    <a:pt x="186" y="898"/>
                    <a:pt x="190" y="897"/>
                    <a:pt x="190" y="893"/>
                  </a:cubicBezTo>
                  <a:cubicBezTo>
                    <a:pt x="190" y="891"/>
                    <a:pt x="189" y="890"/>
                    <a:pt x="188" y="888"/>
                  </a:cubicBezTo>
                  <a:cubicBezTo>
                    <a:pt x="170" y="870"/>
                    <a:pt x="143" y="843"/>
                    <a:pt x="112" y="788"/>
                  </a:cubicBezTo>
                  <a:cubicBezTo>
                    <a:pt x="58" y="692"/>
                    <a:pt x="38" y="569"/>
                    <a:pt x="38" y="449"/>
                  </a:cubicBezTo>
                  <a:cubicBezTo>
                    <a:pt x="38" y="228"/>
                    <a:pt x="101" y="97"/>
                    <a:pt x="188" y="9"/>
                  </a:cubicBezTo>
                  <a:cubicBezTo>
                    <a:pt x="190" y="8"/>
                    <a:pt x="190" y="6"/>
                    <a:pt x="190" y="5"/>
                  </a:cubicBezTo>
                  <a:cubicBezTo>
                    <a:pt x="190" y="0"/>
                    <a:pt x="186" y="0"/>
                    <a:pt x="180" y="0"/>
                  </a:cubicBezTo>
                  <a:cubicBezTo>
                    <a:pt x="174" y="0"/>
                    <a:pt x="173" y="0"/>
                    <a:pt x="168" y="4"/>
                  </a:cubicBezTo>
                  <a:cubicBezTo>
                    <a:pt x="121" y="45"/>
                    <a:pt x="67" y="114"/>
                    <a:pt x="33" y="220"/>
                  </a:cubicBezTo>
                  <a:cubicBezTo>
                    <a:pt x="12" y="286"/>
                    <a:pt x="0" y="366"/>
                    <a:pt x="0" y="449"/>
                  </a:cubicBezTo>
                  <a:cubicBezTo>
                    <a:pt x="0" y="567"/>
                    <a:pt x="22" y="701"/>
                    <a:pt x="100" y="817"/>
                  </a:cubicBezTo>
                  <a:cubicBezTo>
                    <a:pt x="113" y="836"/>
                    <a:pt x="132" y="856"/>
                    <a:pt x="132" y="857"/>
                  </a:cubicBezTo>
                  <a:cubicBezTo>
                    <a:pt x="137" y="863"/>
                    <a:pt x="144" y="871"/>
                    <a:pt x="148" y="874"/>
                  </a:cubicBezTo>
                  <a:lnTo>
                    <a:pt x="167" y="89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F55AC19D-10C9-4126-82B9-714536D4614F}"/>
                </a:ext>
              </a:extLst>
            </p:cNvPr>
            <p:cNvSpPr>
              <a:spLocks noEditPoints="1"/>
            </p:cNvSpPr>
            <p:nvPr>
              <p:custDataLst>
                <p:tags r:id="rId51"/>
              </p:custDataLst>
            </p:nvPr>
          </p:nvSpPr>
          <p:spPr bwMode="auto">
            <a:xfrm>
              <a:off x="3190875" y="2703513"/>
              <a:ext cx="130175" cy="187325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6 h 368"/>
                <a:gd name="T18" fmla="*/ 105 w 262"/>
                <a:gd name="T19" fmla="*/ 70 h 368"/>
                <a:gd name="T20" fmla="*/ 82 w 262"/>
                <a:gd name="T21" fmla="*/ 53 h 368"/>
                <a:gd name="T22" fmla="*/ 153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6"/>
                    <a:pt x="78" y="96"/>
                  </a:cubicBezTo>
                  <a:cubicBezTo>
                    <a:pt x="95" y="96"/>
                    <a:pt x="105" y="81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3" y="16"/>
                    <a:pt x="139" y="13"/>
                    <a:pt x="153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79F9764F-956F-4208-B636-A9D6C948C3D1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3319463" y="2813050"/>
              <a:ext cx="58738" cy="112713"/>
            </a:xfrm>
            <a:custGeom>
              <a:avLst/>
              <a:gdLst>
                <a:gd name="T0" fmla="*/ 71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7 w 118"/>
                <a:gd name="T7" fmla="*/ 68 h 222"/>
                <a:gd name="T8" fmla="*/ 74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6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0 w 118"/>
                <a:gd name="T25" fmla="*/ 81 h 222"/>
                <a:gd name="T26" fmla="*/ 43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7" y="81"/>
                  </a:lnTo>
                  <a:cubicBezTo>
                    <a:pt x="113" y="81"/>
                    <a:pt x="118" y="81"/>
                    <a:pt x="118" y="73"/>
                  </a:cubicBezTo>
                  <a:cubicBezTo>
                    <a:pt x="118" y="68"/>
                    <a:pt x="113" y="68"/>
                    <a:pt x="107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7" y="15"/>
                    <a:pt x="88" y="13"/>
                    <a:pt x="88" y="11"/>
                  </a:cubicBezTo>
                  <a:cubicBezTo>
                    <a:pt x="88" y="5"/>
                    <a:pt x="83" y="0"/>
                    <a:pt x="76" y="0"/>
                  </a:cubicBezTo>
                  <a:cubicBezTo>
                    <a:pt x="68" y="0"/>
                    <a:pt x="62" y="6"/>
                    <a:pt x="60" y="15"/>
                  </a:cubicBezTo>
                  <a:cubicBezTo>
                    <a:pt x="57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4" y="68"/>
                    <a:pt x="0" y="68"/>
                    <a:pt x="0" y="76"/>
                  </a:cubicBezTo>
                  <a:cubicBezTo>
                    <a:pt x="0" y="81"/>
                    <a:pt x="4" y="81"/>
                    <a:pt x="10" y="81"/>
                  </a:cubicBezTo>
                  <a:lnTo>
                    <a:pt x="43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3"/>
                    <a:pt x="75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1"/>
                    <a:pt x="45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F6172D24-5971-46FF-8375-103DC17901FE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3406775" y="2773363"/>
              <a:ext cx="127000" cy="115888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5 h 226"/>
                <a:gd name="T26" fmla="*/ 197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4" y="226"/>
                  </a:cubicBezTo>
                  <a:cubicBezTo>
                    <a:pt x="222" y="226"/>
                    <a:pt x="233" y="214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6" y="215"/>
                    <a:pt x="191" y="208"/>
                    <a:pt x="191" y="192"/>
                  </a:cubicBezTo>
                  <a:cubicBezTo>
                    <a:pt x="191" y="181"/>
                    <a:pt x="197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5"/>
                    <a:pt x="216" y="5"/>
                  </a:cubicBezTo>
                  <a:cubicBezTo>
                    <a:pt x="213" y="5"/>
                    <a:pt x="200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3"/>
                    <a:pt x="74" y="226"/>
                    <a:pt x="101" y="226"/>
                  </a:cubicBezTo>
                  <a:cubicBezTo>
                    <a:pt x="134" y="226"/>
                    <a:pt x="152" y="203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B599449-C34E-4B1F-AD94-72869BD83779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3554413" y="2657475"/>
              <a:ext cx="84138" cy="125413"/>
            </a:xfrm>
            <a:custGeom>
              <a:avLst/>
              <a:gdLst>
                <a:gd name="T0" fmla="*/ 83 w 172"/>
                <a:gd name="T1" fmla="*/ 10 h 245"/>
                <a:gd name="T2" fmla="*/ 84 w 172"/>
                <a:gd name="T3" fmla="*/ 4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1 h 245"/>
                <a:gd name="T28" fmla="*/ 89 w 172"/>
                <a:gd name="T29" fmla="*/ 198 h 245"/>
                <a:gd name="T30" fmla="*/ 88 w 172"/>
                <a:gd name="T31" fmla="*/ 209 h 245"/>
                <a:gd name="T32" fmla="*/ 124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5 h 245"/>
                <a:gd name="T42" fmla="*/ 113 w 172"/>
                <a:gd name="T43" fmla="*/ 217 h 245"/>
                <a:gd name="T44" fmla="*/ 115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4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8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1"/>
                  </a:cubicBezTo>
                  <a:cubicBezTo>
                    <a:pt x="90" y="193"/>
                    <a:pt x="90" y="195"/>
                    <a:pt x="89" y="198"/>
                  </a:cubicBezTo>
                  <a:cubicBezTo>
                    <a:pt x="88" y="204"/>
                    <a:pt x="88" y="205"/>
                    <a:pt x="88" y="209"/>
                  </a:cubicBezTo>
                  <a:cubicBezTo>
                    <a:pt x="88" y="234"/>
                    <a:pt x="108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3" y="235"/>
                    <a:pt x="126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7"/>
                    <a:pt x="84" y="136"/>
                    <a:pt x="90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6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2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A9F6DBDA-5C6E-4D4A-9C77-4D911010A0E3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3554413" y="2825750"/>
              <a:ext cx="93663" cy="125413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4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2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2" y="244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4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B5C175F3-519D-487D-A749-B56855045974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3738563" y="2738438"/>
              <a:ext cx="163513" cy="168275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92C6DB3C-AA0B-4D8A-956C-7F3847DADAA8}"/>
                </a:ext>
              </a:extLst>
            </p:cNvPr>
            <p:cNvSpPr>
              <a:spLocks noEditPoints="1"/>
            </p:cNvSpPr>
            <p:nvPr>
              <p:custDataLst>
                <p:tags r:id="rId57"/>
              </p:custDataLst>
            </p:nvPr>
          </p:nvSpPr>
          <p:spPr bwMode="auto">
            <a:xfrm>
              <a:off x="3981450" y="2703513"/>
              <a:ext cx="130175" cy="187325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6 h 368"/>
                <a:gd name="T18" fmla="*/ 105 w 262"/>
                <a:gd name="T19" fmla="*/ 70 h 368"/>
                <a:gd name="T20" fmla="*/ 82 w 262"/>
                <a:gd name="T21" fmla="*/ 53 h 368"/>
                <a:gd name="T22" fmla="*/ 153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6"/>
                    <a:pt x="78" y="96"/>
                  </a:cubicBezTo>
                  <a:cubicBezTo>
                    <a:pt x="95" y="96"/>
                    <a:pt x="105" y="81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3" y="16"/>
                    <a:pt x="139" y="13"/>
                    <a:pt x="153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2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5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4E514F7E-E546-4D8F-BDF4-1960B7B79D9B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4110038" y="2844801"/>
              <a:ext cx="93663" cy="80963"/>
            </a:xfrm>
            <a:custGeom>
              <a:avLst/>
              <a:gdLst>
                <a:gd name="T0" fmla="*/ 70 w 186"/>
                <a:gd name="T1" fmla="*/ 117 h 158"/>
                <a:gd name="T2" fmla="*/ 37 w 186"/>
                <a:gd name="T3" fmla="*/ 148 h 158"/>
                <a:gd name="T4" fmla="*/ 18 w 186"/>
                <a:gd name="T5" fmla="*/ 143 h 158"/>
                <a:gd name="T6" fmla="*/ 34 w 186"/>
                <a:gd name="T7" fmla="*/ 124 h 158"/>
                <a:gd name="T8" fmla="*/ 20 w 186"/>
                <a:gd name="T9" fmla="*/ 111 h 158"/>
                <a:gd name="T10" fmla="*/ 0 w 186"/>
                <a:gd name="T11" fmla="*/ 132 h 158"/>
                <a:gd name="T12" fmla="*/ 37 w 186"/>
                <a:gd name="T13" fmla="*/ 158 h 158"/>
                <a:gd name="T14" fmla="*/ 76 w 186"/>
                <a:gd name="T15" fmla="*/ 133 h 158"/>
                <a:gd name="T16" fmla="*/ 117 w 186"/>
                <a:gd name="T17" fmla="*/ 158 h 158"/>
                <a:gd name="T18" fmla="*/ 178 w 186"/>
                <a:gd name="T19" fmla="*/ 104 h 158"/>
                <a:gd name="T20" fmla="*/ 173 w 186"/>
                <a:gd name="T21" fmla="*/ 100 h 158"/>
                <a:gd name="T22" fmla="*/ 166 w 186"/>
                <a:gd name="T23" fmla="*/ 106 h 158"/>
                <a:gd name="T24" fmla="*/ 119 w 186"/>
                <a:gd name="T25" fmla="*/ 148 h 158"/>
                <a:gd name="T26" fmla="*/ 97 w 186"/>
                <a:gd name="T27" fmla="*/ 125 h 158"/>
                <a:gd name="T28" fmla="*/ 115 w 186"/>
                <a:gd name="T29" fmla="*/ 46 h 158"/>
                <a:gd name="T30" fmla="*/ 150 w 186"/>
                <a:gd name="T31" fmla="*/ 10 h 158"/>
                <a:gd name="T32" fmla="*/ 168 w 186"/>
                <a:gd name="T33" fmla="*/ 15 h 158"/>
                <a:gd name="T34" fmla="*/ 153 w 186"/>
                <a:gd name="T35" fmla="*/ 34 h 158"/>
                <a:gd name="T36" fmla="*/ 167 w 186"/>
                <a:gd name="T37" fmla="*/ 47 h 158"/>
                <a:gd name="T38" fmla="*/ 186 w 186"/>
                <a:gd name="T39" fmla="*/ 26 h 158"/>
                <a:gd name="T40" fmla="*/ 150 w 186"/>
                <a:gd name="T41" fmla="*/ 0 h 158"/>
                <a:gd name="T42" fmla="*/ 111 w 186"/>
                <a:gd name="T43" fmla="*/ 25 h 158"/>
                <a:gd name="T44" fmla="*/ 69 w 186"/>
                <a:gd name="T45" fmla="*/ 0 h 158"/>
                <a:gd name="T46" fmla="*/ 8 w 186"/>
                <a:gd name="T47" fmla="*/ 54 h 158"/>
                <a:gd name="T48" fmla="*/ 14 w 186"/>
                <a:gd name="T49" fmla="*/ 58 h 158"/>
                <a:gd name="T50" fmla="*/ 21 w 186"/>
                <a:gd name="T51" fmla="*/ 52 h 158"/>
                <a:gd name="T52" fmla="*/ 68 w 186"/>
                <a:gd name="T53" fmla="*/ 10 h 158"/>
                <a:gd name="T54" fmla="*/ 89 w 186"/>
                <a:gd name="T55" fmla="*/ 33 h 158"/>
                <a:gd name="T56" fmla="*/ 82 w 186"/>
                <a:gd name="T57" fmla="*/ 70 h 158"/>
                <a:gd name="T58" fmla="*/ 70 w 186"/>
                <a:gd name="T59" fmla="*/ 11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6" h="158">
                  <a:moveTo>
                    <a:pt x="70" y="117"/>
                  </a:moveTo>
                  <a:cubicBezTo>
                    <a:pt x="67" y="129"/>
                    <a:pt x="55" y="148"/>
                    <a:pt x="37" y="148"/>
                  </a:cubicBezTo>
                  <a:cubicBezTo>
                    <a:pt x="36" y="148"/>
                    <a:pt x="26" y="148"/>
                    <a:pt x="18" y="143"/>
                  </a:cubicBezTo>
                  <a:cubicBezTo>
                    <a:pt x="33" y="139"/>
                    <a:pt x="34" y="126"/>
                    <a:pt x="34" y="124"/>
                  </a:cubicBezTo>
                  <a:cubicBezTo>
                    <a:pt x="34" y="116"/>
                    <a:pt x="28" y="111"/>
                    <a:pt x="20" y="111"/>
                  </a:cubicBezTo>
                  <a:cubicBezTo>
                    <a:pt x="10" y="111"/>
                    <a:pt x="0" y="119"/>
                    <a:pt x="0" y="132"/>
                  </a:cubicBezTo>
                  <a:cubicBezTo>
                    <a:pt x="0" y="150"/>
                    <a:pt x="19" y="158"/>
                    <a:pt x="37" y="158"/>
                  </a:cubicBezTo>
                  <a:cubicBezTo>
                    <a:pt x="53" y="158"/>
                    <a:pt x="67" y="148"/>
                    <a:pt x="76" y="133"/>
                  </a:cubicBezTo>
                  <a:cubicBezTo>
                    <a:pt x="84" y="152"/>
                    <a:pt x="103" y="158"/>
                    <a:pt x="117" y="158"/>
                  </a:cubicBezTo>
                  <a:cubicBezTo>
                    <a:pt x="157" y="158"/>
                    <a:pt x="178" y="114"/>
                    <a:pt x="178" y="104"/>
                  </a:cubicBezTo>
                  <a:cubicBezTo>
                    <a:pt x="178" y="100"/>
                    <a:pt x="174" y="100"/>
                    <a:pt x="173" y="100"/>
                  </a:cubicBezTo>
                  <a:cubicBezTo>
                    <a:pt x="168" y="100"/>
                    <a:pt x="168" y="102"/>
                    <a:pt x="166" y="106"/>
                  </a:cubicBezTo>
                  <a:cubicBezTo>
                    <a:pt x="159" y="130"/>
                    <a:pt x="138" y="148"/>
                    <a:pt x="119" y="148"/>
                  </a:cubicBezTo>
                  <a:cubicBezTo>
                    <a:pt x="105" y="148"/>
                    <a:pt x="97" y="139"/>
                    <a:pt x="97" y="125"/>
                  </a:cubicBezTo>
                  <a:cubicBezTo>
                    <a:pt x="97" y="116"/>
                    <a:pt x="106" y="85"/>
                    <a:pt x="115" y="46"/>
                  </a:cubicBezTo>
                  <a:cubicBezTo>
                    <a:pt x="122" y="19"/>
                    <a:pt x="138" y="10"/>
                    <a:pt x="150" y="10"/>
                  </a:cubicBezTo>
                  <a:cubicBezTo>
                    <a:pt x="150" y="10"/>
                    <a:pt x="161" y="10"/>
                    <a:pt x="168" y="15"/>
                  </a:cubicBezTo>
                  <a:cubicBezTo>
                    <a:pt x="157" y="18"/>
                    <a:pt x="153" y="28"/>
                    <a:pt x="153" y="34"/>
                  </a:cubicBezTo>
                  <a:cubicBezTo>
                    <a:pt x="153" y="42"/>
                    <a:pt x="159" y="47"/>
                    <a:pt x="167" y="47"/>
                  </a:cubicBezTo>
                  <a:cubicBezTo>
                    <a:pt x="175" y="47"/>
                    <a:pt x="186" y="41"/>
                    <a:pt x="186" y="26"/>
                  </a:cubicBezTo>
                  <a:cubicBezTo>
                    <a:pt x="186" y="6"/>
                    <a:pt x="164" y="0"/>
                    <a:pt x="150" y="0"/>
                  </a:cubicBezTo>
                  <a:cubicBezTo>
                    <a:pt x="133" y="0"/>
                    <a:pt x="119" y="12"/>
                    <a:pt x="111" y="25"/>
                  </a:cubicBezTo>
                  <a:cubicBezTo>
                    <a:pt x="105" y="11"/>
                    <a:pt x="89" y="0"/>
                    <a:pt x="69" y="0"/>
                  </a:cubicBezTo>
                  <a:cubicBezTo>
                    <a:pt x="30" y="0"/>
                    <a:pt x="8" y="43"/>
                    <a:pt x="8" y="54"/>
                  </a:cubicBezTo>
                  <a:cubicBezTo>
                    <a:pt x="8" y="58"/>
                    <a:pt x="13" y="58"/>
                    <a:pt x="14" y="58"/>
                  </a:cubicBezTo>
                  <a:cubicBezTo>
                    <a:pt x="18" y="58"/>
                    <a:pt x="19" y="57"/>
                    <a:pt x="21" y="52"/>
                  </a:cubicBezTo>
                  <a:cubicBezTo>
                    <a:pt x="29" y="25"/>
                    <a:pt x="51" y="10"/>
                    <a:pt x="68" y="10"/>
                  </a:cubicBezTo>
                  <a:cubicBezTo>
                    <a:pt x="80" y="10"/>
                    <a:pt x="89" y="17"/>
                    <a:pt x="89" y="33"/>
                  </a:cubicBezTo>
                  <a:cubicBezTo>
                    <a:pt x="89" y="40"/>
                    <a:pt x="85" y="58"/>
                    <a:pt x="82" y="70"/>
                  </a:cubicBezTo>
                  <a:lnTo>
                    <a:pt x="70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4E8526B8-4A87-455B-8F42-2D030BD7B620}"/>
                </a:ext>
              </a:extLst>
            </p:cNvPr>
            <p:cNvSpPr>
              <a:spLocks/>
            </p:cNvSpPr>
            <p:nvPr>
              <p:custDataLst>
                <p:tags r:id="rId59"/>
              </p:custDataLst>
            </p:nvPr>
          </p:nvSpPr>
          <p:spPr bwMode="auto">
            <a:xfrm>
              <a:off x="4240213" y="2706688"/>
              <a:ext cx="123825" cy="231775"/>
            </a:xfrm>
            <a:custGeom>
              <a:avLst/>
              <a:gdLst>
                <a:gd name="T0" fmla="*/ 156 w 248"/>
                <a:gd name="T1" fmla="*/ 152 h 454"/>
                <a:gd name="T2" fmla="*/ 199 w 248"/>
                <a:gd name="T3" fmla="*/ 152 h 454"/>
                <a:gd name="T4" fmla="*/ 214 w 248"/>
                <a:gd name="T5" fmla="*/ 142 h 454"/>
                <a:gd name="T6" fmla="*/ 201 w 248"/>
                <a:gd name="T7" fmla="*/ 136 h 454"/>
                <a:gd name="T8" fmla="*/ 159 w 248"/>
                <a:gd name="T9" fmla="*/ 136 h 454"/>
                <a:gd name="T10" fmla="*/ 170 w 248"/>
                <a:gd name="T11" fmla="*/ 79 h 454"/>
                <a:gd name="T12" fmla="*/ 182 w 248"/>
                <a:gd name="T13" fmla="*/ 28 h 454"/>
                <a:gd name="T14" fmla="*/ 205 w 248"/>
                <a:gd name="T15" fmla="*/ 11 h 454"/>
                <a:gd name="T16" fmla="*/ 229 w 248"/>
                <a:gd name="T17" fmla="*/ 20 h 454"/>
                <a:gd name="T18" fmla="*/ 203 w 248"/>
                <a:gd name="T19" fmla="*/ 47 h 454"/>
                <a:gd name="T20" fmla="*/ 221 w 248"/>
                <a:gd name="T21" fmla="*/ 64 h 454"/>
                <a:gd name="T22" fmla="*/ 248 w 248"/>
                <a:gd name="T23" fmla="*/ 34 h 454"/>
                <a:gd name="T24" fmla="*/ 205 w 248"/>
                <a:gd name="T25" fmla="*/ 0 h 454"/>
                <a:gd name="T26" fmla="*/ 142 w 248"/>
                <a:gd name="T27" fmla="*/ 58 h 454"/>
                <a:gd name="T28" fmla="*/ 125 w 248"/>
                <a:gd name="T29" fmla="*/ 136 h 454"/>
                <a:gd name="T30" fmla="*/ 91 w 248"/>
                <a:gd name="T31" fmla="*/ 136 h 454"/>
                <a:gd name="T32" fmla="*/ 76 w 248"/>
                <a:gd name="T33" fmla="*/ 146 h 454"/>
                <a:gd name="T34" fmla="*/ 90 w 248"/>
                <a:gd name="T35" fmla="*/ 152 h 454"/>
                <a:gd name="T36" fmla="*/ 123 w 248"/>
                <a:gd name="T37" fmla="*/ 152 h 454"/>
                <a:gd name="T38" fmla="*/ 85 w 248"/>
                <a:gd name="T39" fmla="*/ 349 h 454"/>
                <a:gd name="T40" fmla="*/ 42 w 248"/>
                <a:gd name="T41" fmla="*/ 443 h 454"/>
                <a:gd name="T42" fmla="*/ 18 w 248"/>
                <a:gd name="T43" fmla="*/ 434 h 454"/>
                <a:gd name="T44" fmla="*/ 45 w 248"/>
                <a:gd name="T45" fmla="*/ 407 h 454"/>
                <a:gd name="T46" fmla="*/ 27 w 248"/>
                <a:gd name="T47" fmla="*/ 389 h 454"/>
                <a:gd name="T48" fmla="*/ 0 w 248"/>
                <a:gd name="T49" fmla="*/ 419 h 454"/>
                <a:gd name="T50" fmla="*/ 42 w 248"/>
                <a:gd name="T51" fmla="*/ 454 h 454"/>
                <a:gd name="T52" fmla="*/ 98 w 248"/>
                <a:gd name="T53" fmla="*/ 405 h 454"/>
                <a:gd name="T54" fmla="*/ 126 w 248"/>
                <a:gd name="T55" fmla="*/ 310 h 454"/>
                <a:gd name="T56" fmla="*/ 156 w 248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8" h="454">
                  <a:moveTo>
                    <a:pt x="156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6"/>
                    <a:pt x="209" y="136"/>
                    <a:pt x="201" y="136"/>
                  </a:cubicBezTo>
                  <a:lnTo>
                    <a:pt x="159" y="136"/>
                  </a:lnTo>
                  <a:lnTo>
                    <a:pt x="170" y="79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6" y="18"/>
                    <a:pt x="195" y="11"/>
                    <a:pt x="205" y="11"/>
                  </a:cubicBezTo>
                  <a:cubicBezTo>
                    <a:pt x="207" y="11"/>
                    <a:pt x="220" y="11"/>
                    <a:pt x="229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1" y="64"/>
                    <a:pt x="221" y="64"/>
                  </a:cubicBezTo>
                  <a:cubicBezTo>
                    <a:pt x="234" y="64"/>
                    <a:pt x="248" y="53"/>
                    <a:pt x="248" y="34"/>
                  </a:cubicBezTo>
                  <a:cubicBezTo>
                    <a:pt x="248" y="11"/>
                    <a:pt x="225" y="0"/>
                    <a:pt x="205" y="0"/>
                  </a:cubicBezTo>
                  <a:cubicBezTo>
                    <a:pt x="188" y="0"/>
                    <a:pt x="157" y="9"/>
                    <a:pt x="142" y="58"/>
                  </a:cubicBezTo>
                  <a:cubicBezTo>
                    <a:pt x="139" y="69"/>
                    <a:pt x="137" y="73"/>
                    <a:pt x="125" y="136"/>
                  </a:cubicBezTo>
                  <a:lnTo>
                    <a:pt x="91" y="136"/>
                  </a:lnTo>
                  <a:cubicBezTo>
                    <a:pt x="81" y="136"/>
                    <a:pt x="76" y="136"/>
                    <a:pt x="76" y="146"/>
                  </a:cubicBezTo>
                  <a:cubicBezTo>
                    <a:pt x="76" y="152"/>
                    <a:pt x="80" y="152"/>
                    <a:pt x="90" y="152"/>
                  </a:cubicBezTo>
                  <a:lnTo>
                    <a:pt x="123" y="152"/>
                  </a:lnTo>
                  <a:lnTo>
                    <a:pt x="85" y="349"/>
                  </a:lnTo>
                  <a:cubicBezTo>
                    <a:pt x="76" y="397"/>
                    <a:pt x="68" y="443"/>
                    <a:pt x="42" y="443"/>
                  </a:cubicBezTo>
                  <a:cubicBezTo>
                    <a:pt x="40" y="443"/>
                    <a:pt x="27" y="443"/>
                    <a:pt x="18" y="434"/>
                  </a:cubicBezTo>
                  <a:cubicBezTo>
                    <a:pt x="41" y="432"/>
                    <a:pt x="45" y="414"/>
                    <a:pt x="45" y="407"/>
                  </a:cubicBezTo>
                  <a:cubicBezTo>
                    <a:pt x="45" y="395"/>
                    <a:pt x="36" y="389"/>
                    <a:pt x="27" y="389"/>
                  </a:cubicBezTo>
                  <a:cubicBezTo>
                    <a:pt x="14" y="389"/>
                    <a:pt x="0" y="400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69" y="454"/>
                    <a:pt x="89" y="424"/>
                    <a:pt x="98" y="405"/>
                  </a:cubicBezTo>
                  <a:cubicBezTo>
                    <a:pt x="114" y="374"/>
                    <a:pt x="126" y="314"/>
                    <a:pt x="126" y="310"/>
                  </a:cubicBezTo>
                  <a:lnTo>
                    <a:pt x="156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1823A511-A636-410F-980E-B3EBEA80DEB2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4387850" y="2657475"/>
              <a:ext cx="84138" cy="125413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4 h 245"/>
                <a:gd name="T4" fmla="*/ 79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2 w 171"/>
                <a:gd name="T17" fmla="*/ 226 h 245"/>
                <a:gd name="T18" fmla="*/ 0 w 171"/>
                <a:gd name="T19" fmla="*/ 234 h 245"/>
                <a:gd name="T20" fmla="*/ 12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1 h 245"/>
                <a:gd name="T28" fmla="*/ 89 w 171"/>
                <a:gd name="T29" fmla="*/ 198 h 245"/>
                <a:gd name="T30" fmla="*/ 87 w 171"/>
                <a:gd name="T31" fmla="*/ 209 h 245"/>
                <a:gd name="T32" fmla="*/ 124 w 171"/>
                <a:gd name="T33" fmla="*/ 245 h 245"/>
                <a:gd name="T34" fmla="*/ 169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5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6 w 171"/>
                <a:gd name="T55" fmla="*/ 102 h 245"/>
                <a:gd name="T56" fmla="*/ 138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70" y="165"/>
                    <a:pt x="89" y="173"/>
                    <a:pt x="89" y="191"/>
                  </a:cubicBezTo>
                  <a:cubicBezTo>
                    <a:pt x="89" y="193"/>
                    <a:pt x="89" y="195"/>
                    <a:pt x="89" y="198"/>
                  </a:cubicBezTo>
                  <a:cubicBezTo>
                    <a:pt x="87" y="204"/>
                    <a:pt x="87" y="205"/>
                    <a:pt x="87" y="209"/>
                  </a:cubicBezTo>
                  <a:cubicBezTo>
                    <a:pt x="87" y="234"/>
                    <a:pt x="108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5"/>
                    <a:pt x="125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1" y="147"/>
                    <a:pt x="83" y="136"/>
                    <a:pt x="89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8" y="116"/>
                    <a:pt x="138" y="122"/>
                  </a:cubicBezTo>
                  <a:cubicBezTo>
                    <a:pt x="138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5" y="88"/>
                    <a:pt x="106" y="102"/>
                    <a:pt x="89" y="119"/>
                  </a:cubicBezTo>
                  <a:cubicBezTo>
                    <a:pt x="74" y="132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1EF54947-2B1B-40A3-9EA5-D582076EE19E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4360863" y="2825750"/>
              <a:ext cx="93663" cy="125413"/>
            </a:xfrm>
            <a:custGeom>
              <a:avLst/>
              <a:gdLst>
                <a:gd name="T0" fmla="*/ 83 w 190"/>
                <a:gd name="T1" fmla="*/ 10 h 245"/>
                <a:gd name="T2" fmla="*/ 85 w 190"/>
                <a:gd name="T3" fmla="*/ 4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4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4" y="9"/>
                    <a:pt x="85" y="5"/>
                    <a:pt x="85" y="4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3" y="244"/>
                    <a:pt x="26" y="236"/>
                  </a:cubicBezTo>
                  <a:cubicBezTo>
                    <a:pt x="27" y="234"/>
                    <a:pt x="31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5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4" y="88"/>
                  </a:cubicBezTo>
                  <a:cubicBezTo>
                    <a:pt x="88" y="88"/>
                    <a:pt x="70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BF5ED2C3-66E7-4BD5-85A5-2A9DE80CC522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4521200" y="2695575"/>
              <a:ext cx="57150" cy="254000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86ACCC4A-AD19-43DA-92F1-6DCA8C433866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4598988" y="2773363"/>
              <a:ext cx="127000" cy="115888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5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4" y="226"/>
                  </a:cubicBezTo>
                  <a:cubicBezTo>
                    <a:pt x="222" y="226"/>
                    <a:pt x="233" y="214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8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5"/>
                    <a:pt x="216" y="5"/>
                  </a:cubicBezTo>
                  <a:cubicBezTo>
                    <a:pt x="213" y="5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3"/>
                    <a:pt x="74" y="226"/>
                    <a:pt x="101" y="226"/>
                  </a:cubicBezTo>
                  <a:cubicBezTo>
                    <a:pt x="134" y="226"/>
                    <a:pt x="152" y="203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91A3EDC-057D-4AB2-A887-C4FE97D72790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4746625" y="2657475"/>
              <a:ext cx="85725" cy="125413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4 h 245"/>
                <a:gd name="T4" fmla="*/ 79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2 w 171"/>
                <a:gd name="T17" fmla="*/ 226 h 245"/>
                <a:gd name="T18" fmla="*/ 0 w 171"/>
                <a:gd name="T19" fmla="*/ 234 h 245"/>
                <a:gd name="T20" fmla="*/ 12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1 h 245"/>
                <a:gd name="T28" fmla="*/ 89 w 171"/>
                <a:gd name="T29" fmla="*/ 198 h 245"/>
                <a:gd name="T30" fmla="*/ 87 w 171"/>
                <a:gd name="T31" fmla="*/ 209 h 245"/>
                <a:gd name="T32" fmla="*/ 124 w 171"/>
                <a:gd name="T33" fmla="*/ 245 h 245"/>
                <a:gd name="T34" fmla="*/ 169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5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6 w 171"/>
                <a:gd name="T55" fmla="*/ 102 h 245"/>
                <a:gd name="T56" fmla="*/ 137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70" y="165"/>
                    <a:pt x="89" y="173"/>
                    <a:pt x="89" y="191"/>
                  </a:cubicBezTo>
                  <a:cubicBezTo>
                    <a:pt x="89" y="193"/>
                    <a:pt x="89" y="195"/>
                    <a:pt x="89" y="198"/>
                  </a:cubicBezTo>
                  <a:cubicBezTo>
                    <a:pt x="87" y="204"/>
                    <a:pt x="87" y="205"/>
                    <a:pt x="87" y="209"/>
                  </a:cubicBezTo>
                  <a:cubicBezTo>
                    <a:pt x="87" y="234"/>
                    <a:pt x="108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5"/>
                    <a:pt x="125" y="235"/>
                  </a:cubicBezTo>
                  <a:cubicBezTo>
                    <a:pt x="116" y="235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1" y="147"/>
                    <a:pt x="83" y="136"/>
                    <a:pt x="89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7" y="116"/>
                    <a:pt x="137" y="122"/>
                  </a:cubicBezTo>
                  <a:cubicBezTo>
                    <a:pt x="137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5" y="88"/>
                    <a:pt x="106" y="102"/>
                    <a:pt x="89" y="119"/>
                  </a:cubicBezTo>
                  <a:cubicBezTo>
                    <a:pt x="74" y="132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1F93D2F2-3BE9-4366-8B3A-F55E6F5BB754}"/>
                </a:ext>
              </a:extLst>
            </p:cNvPr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4746625" y="2825750"/>
              <a:ext cx="95250" cy="125413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4 h 245"/>
                <a:gd name="T4" fmla="*/ 79 w 190"/>
                <a:gd name="T5" fmla="*/ 0 h 245"/>
                <a:gd name="T6" fmla="*/ 34 w 190"/>
                <a:gd name="T7" fmla="*/ 3 h 245"/>
                <a:gd name="T8" fmla="*/ 26 w 190"/>
                <a:gd name="T9" fmla="*/ 11 h 245"/>
                <a:gd name="T10" fmla="*/ 35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5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2 w 190"/>
                <a:gd name="T35" fmla="*/ 122 h 245"/>
                <a:gd name="T36" fmla="*/ 112 w 190"/>
                <a:gd name="T37" fmla="*/ 196 h 245"/>
                <a:gd name="T38" fmla="*/ 106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8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4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8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5" y="245"/>
                    <a:pt x="22" y="244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4" y="165"/>
                    <a:pt x="45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4" y="98"/>
                    <a:pt x="112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2" y="196"/>
                  </a:cubicBezTo>
                  <a:cubicBezTo>
                    <a:pt x="108" y="206"/>
                    <a:pt x="106" y="209"/>
                    <a:pt x="106" y="215"/>
                  </a:cubicBezTo>
                  <a:cubicBezTo>
                    <a:pt x="106" y="234"/>
                    <a:pt x="122" y="245"/>
                    <a:pt x="140" y="245"/>
                  </a:cubicBezTo>
                  <a:cubicBezTo>
                    <a:pt x="174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79" y="187"/>
                    <a:pt x="179" y="189"/>
                    <a:pt x="178" y="193"/>
                  </a:cubicBezTo>
                  <a:cubicBezTo>
                    <a:pt x="170" y="221"/>
                    <a:pt x="154" y="235"/>
                    <a:pt x="141" y="235"/>
                  </a:cubicBezTo>
                  <a:cubicBezTo>
                    <a:pt x="133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8" y="147"/>
                    <a:pt x="158" y="128"/>
                  </a:cubicBezTo>
                  <a:cubicBezTo>
                    <a:pt x="158" y="122"/>
                    <a:pt x="158" y="107"/>
                    <a:pt x="146" y="97"/>
                  </a:cubicBezTo>
                  <a:cubicBezTo>
                    <a:pt x="140" y="93"/>
                    <a:pt x="129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26">
              <a:extLst>
                <a:ext uri="{FF2B5EF4-FFF2-40B4-BE49-F238E27FC236}">
                  <a16:creationId xmlns:a16="http://schemas.microsoft.com/office/drawing/2014/main" id="{A679428F-9D27-4804-B586-5B697A0E2C0B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4876800" y="2695575"/>
              <a:ext cx="57150" cy="254000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8" y="66"/>
                    <a:pt x="87" y="145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27">
              <a:extLst>
                <a:ext uri="{FF2B5EF4-FFF2-40B4-BE49-F238E27FC236}">
                  <a16:creationId xmlns:a16="http://schemas.microsoft.com/office/drawing/2014/main" id="{C976CD49-510C-47C9-9B28-39D9F985CEA4}"/>
                </a:ext>
              </a:extLst>
            </p:cNvPr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4967288" y="2593975"/>
              <a:ext cx="93663" cy="457201"/>
            </a:xfrm>
            <a:custGeom>
              <a:avLst/>
              <a:gdLst>
                <a:gd name="T0" fmla="*/ 190 w 190"/>
                <a:gd name="T1" fmla="*/ 449 h 898"/>
                <a:gd name="T2" fmla="*/ 58 w 190"/>
                <a:gd name="T3" fmla="*/ 41 h 898"/>
                <a:gd name="T4" fmla="*/ 21 w 190"/>
                <a:gd name="T5" fmla="*/ 3 h 898"/>
                <a:gd name="T6" fmla="*/ 10 w 190"/>
                <a:gd name="T7" fmla="*/ 0 h 898"/>
                <a:gd name="T8" fmla="*/ 0 w 190"/>
                <a:gd name="T9" fmla="*/ 5 h 898"/>
                <a:gd name="T10" fmla="*/ 3 w 190"/>
                <a:gd name="T11" fmla="*/ 10 h 898"/>
                <a:gd name="T12" fmla="*/ 78 w 190"/>
                <a:gd name="T13" fmla="*/ 110 h 898"/>
                <a:gd name="T14" fmla="*/ 152 w 190"/>
                <a:gd name="T15" fmla="*/ 449 h 898"/>
                <a:gd name="T16" fmla="*/ 2 w 190"/>
                <a:gd name="T17" fmla="*/ 889 h 898"/>
                <a:gd name="T18" fmla="*/ 0 w 190"/>
                <a:gd name="T19" fmla="*/ 893 h 898"/>
                <a:gd name="T20" fmla="*/ 10 w 190"/>
                <a:gd name="T21" fmla="*/ 898 h 898"/>
                <a:gd name="T22" fmla="*/ 22 w 190"/>
                <a:gd name="T23" fmla="*/ 894 h 898"/>
                <a:gd name="T24" fmla="*/ 157 w 190"/>
                <a:gd name="T25" fmla="*/ 678 h 898"/>
                <a:gd name="T26" fmla="*/ 190 w 190"/>
                <a:gd name="T27" fmla="*/ 449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898">
                  <a:moveTo>
                    <a:pt x="190" y="449"/>
                  </a:moveTo>
                  <a:cubicBezTo>
                    <a:pt x="190" y="306"/>
                    <a:pt x="156" y="153"/>
                    <a:pt x="58" y="41"/>
                  </a:cubicBezTo>
                  <a:cubicBezTo>
                    <a:pt x="51" y="33"/>
                    <a:pt x="33" y="14"/>
                    <a:pt x="21" y="3"/>
                  </a:cubicBezTo>
                  <a:cubicBezTo>
                    <a:pt x="17" y="0"/>
                    <a:pt x="16" y="0"/>
                    <a:pt x="10" y="0"/>
                  </a:cubicBezTo>
                  <a:cubicBezTo>
                    <a:pt x="5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8"/>
                    <a:pt x="47" y="55"/>
                    <a:pt x="78" y="110"/>
                  </a:cubicBezTo>
                  <a:cubicBezTo>
                    <a:pt x="132" y="206"/>
                    <a:pt x="152" y="329"/>
                    <a:pt x="152" y="449"/>
                  </a:cubicBezTo>
                  <a:cubicBezTo>
                    <a:pt x="152" y="665"/>
                    <a:pt x="92" y="798"/>
                    <a:pt x="2" y="889"/>
                  </a:cubicBezTo>
                  <a:cubicBezTo>
                    <a:pt x="1" y="890"/>
                    <a:pt x="0" y="891"/>
                    <a:pt x="0" y="893"/>
                  </a:cubicBezTo>
                  <a:cubicBezTo>
                    <a:pt x="0" y="898"/>
                    <a:pt x="5" y="898"/>
                    <a:pt x="10" y="898"/>
                  </a:cubicBezTo>
                  <a:cubicBezTo>
                    <a:pt x="16" y="898"/>
                    <a:pt x="17" y="898"/>
                    <a:pt x="22" y="894"/>
                  </a:cubicBezTo>
                  <a:cubicBezTo>
                    <a:pt x="69" y="853"/>
                    <a:pt x="123" y="784"/>
                    <a:pt x="157" y="678"/>
                  </a:cubicBezTo>
                  <a:cubicBezTo>
                    <a:pt x="179" y="610"/>
                    <a:pt x="190" y="529"/>
                    <a:pt x="190" y="4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28">
              <a:extLst>
                <a:ext uri="{FF2B5EF4-FFF2-40B4-BE49-F238E27FC236}">
                  <a16:creationId xmlns:a16="http://schemas.microsoft.com/office/drawing/2014/main" id="{76A13396-A040-4CCD-AA60-77B5947BCE2C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5113338" y="2709863"/>
              <a:ext cx="149225" cy="228600"/>
            </a:xfrm>
            <a:custGeom>
              <a:avLst/>
              <a:gdLst>
                <a:gd name="T0" fmla="*/ 225 w 302"/>
                <a:gd name="T1" fmla="*/ 13 h 449"/>
                <a:gd name="T2" fmla="*/ 227 w 302"/>
                <a:gd name="T3" fmla="*/ 6 h 449"/>
                <a:gd name="T4" fmla="*/ 221 w 302"/>
                <a:gd name="T5" fmla="*/ 0 h 449"/>
                <a:gd name="T6" fmla="*/ 214 w 302"/>
                <a:gd name="T7" fmla="*/ 10 h 449"/>
                <a:gd name="T8" fmla="*/ 131 w 302"/>
                <a:gd name="T9" fmla="*/ 340 h 449"/>
                <a:gd name="T10" fmla="*/ 74 w 302"/>
                <a:gd name="T11" fmla="*/ 284 h 449"/>
                <a:gd name="T12" fmla="*/ 101 w 302"/>
                <a:gd name="T13" fmla="*/ 191 h 449"/>
                <a:gd name="T14" fmla="*/ 106 w 302"/>
                <a:gd name="T15" fmla="*/ 167 h 449"/>
                <a:gd name="T16" fmla="*/ 65 w 302"/>
                <a:gd name="T17" fmla="*/ 126 h 449"/>
                <a:gd name="T18" fmla="*/ 0 w 302"/>
                <a:gd name="T19" fmla="*/ 203 h 449"/>
                <a:gd name="T20" fmla="*/ 6 w 302"/>
                <a:gd name="T21" fmla="*/ 208 h 449"/>
                <a:gd name="T22" fmla="*/ 14 w 302"/>
                <a:gd name="T23" fmla="*/ 199 h 449"/>
                <a:gd name="T24" fmla="*/ 64 w 302"/>
                <a:gd name="T25" fmla="*/ 137 h 449"/>
                <a:gd name="T26" fmla="*/ 76 w 302"/>
                <a:gd name="T27" fmla="*/ 153 h 449"/>
                <a:gd name="T28" fmla="*/ 65 w 302"/>
                <a:gd name="T29" fmla="*/ 196 h 449"/>
                <a:gd name="T30" fmla="*/ 41 w 302"/>
                <a:gd name="T31" fmla="*/ 280 h 449"/>
                <a:gd name="T32" fmla="*/ 128 w 302"/>
                <a:gd name="T33" fmla="*/ 351 h 449"/>
                <a:gd name="T34" fmla="*/ 117 w 302"/>
                <a:gd name="T35" fmla="*/ 396 h 449"/>
                <a:gd name="T36" fmla="*/ 105 w 302"/>
                <a:gd name="T37" fmla="*/ 444 h 449"/>
                <a:gd name="T38" fmla="*/ 111 w 302"/>
                <a:gd name="T39" fmla="*/ 449 h 449"/>
                <a:gd name="T40" fmla="*/ 116 w 302"/>
                <a:gd name="T41" fmla="*/ 447 h 449"/>
                <a:gd name="T42" fmla="*/ 122 w 302"/>
                <a:gd name="T43" fmla="*/ 426 h 449"/>
                <a:gd name="T44" fmla="*/ 141 w 302"/>
                <a:gd name="T45" fmla="*/ 352 h 449"/>
                <a:gd name="T46" fmla="*/ 250 w 302"/>
                <a:gd name="T47" fmla="*/ 299 h 449"/>
                <a:gd name="T48" fmla="*/ 286 w 302"/>
                <a:gd name="T49" fmla="*/ 239 h 449"/>
                <a:gd name="T50" fmla="*/ 302 w 302"/>
                <a:gd name="T51" fmla="*/ 161 h 449"/>
                <a:gd name="T52" fmla="*/ 280 w 302"/>
                <a:gd name="T53" fmla="*/ 126 h 449"/>
                <a:gd name="T54" fmla="*/ 255 w 302"/>
                <a:gd name="T55" fmla="*/ 150 h 449"/>
                <a:gd name="T56" fmla="*/ 262 w 302"/>
                <a:gd name="T57" fmla="*/ 163 h 449"/>
                <a:gd name="T58" fmla="*/ 280 w 302"/>
                <a:gd name="T59" fmla="*/ 206 h 449"/>
                <a:gd name="T60" fmla="*/ 237 w 302"/>
                <a:gd name="T61" fmla="*/ 297 h 449"/>
                <a:gd name="T62" fmla="*/ 143 w 302"/>
                <a:gd name="T63" fmla="*/ 341 h 449"/>
                <a:gd name="T64" fmla="*/ 225 w 302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9">
                  <a:moveTo>
                    <a:pt x="225" y="13"/>
                  </a:moveTo>
                  <a:cubicBezTo>
                    <a:pt x="226" y="11"/>
                    <a:pt x="227" y="8"/>
                    <a:pt x="227" y="6"/>
                  </a:cubicBezTo>
                  <a:cubicBezTo>
                    <a:pt x="227" y="1"/>
                    <a:pt x="223" y="0"/>
                    <a:pt x="221" y="0"/>
                  </a:cubicBezTo>
                  <a:cubicBezTo>
                    <a:pt x="216" y="0"/>
                    <a:pt x="216" y="1"/>
                    <a:pt x="214" y="10"/>
                  </a:cubicBezTo>
                  <a:lnTo>
                    <a:pt x="131" y="340"/>
                  </a:lnTo>
                  <a:cubicBezTo>
                    <a:pt x="93" y="335"/>
                    <a:pt x="74" y="317"/>
                    <a:pt x="74" y="284"/>
                  </a:cubicBezTo>
                  <a:cubicBezTo>
                    <a:pt x="74" y="274"/>
                    <a:pt x="74" y="261"/>
                    <a:pt x="101" y="191"/>
                  </a:cubicBezTo>
                  <a:cubicBezTo>
                    <a:pt x="103" y="185"/>
                    <a:pt x="106" y="177"/>
                    <a:pt x="106" y="167"/>
                  </a:cubicBezTo>
                  <a:cubicBezTo>
                    <a:pt x="106" y="144"/>
                    <a:pt x="90" y="126"/>
                    <a:pt x="65" y="126"/>
                  </a:cubicBezTo>
                  <a:cubicBezTo>
                    <a:pt x="18" y="126"/>
                    <a:pt x="0" y="198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1" y="207"/>
                    <a:pt x="14" y="199"/>
                  </a:cubicBezTo>
                  <a:cubicBezTo>
                    <a:pt x="27" y="151"/>
                    <a:pt x="47" y="137"/>
                    <a:pt x="64" y="137"/>
                  </a:cubicBezTo>
                  <a:cubicBezTo>
                    <a:pt x="68" y="137"/>
                    <a:pt x="76" y="137"/>
                    <a:pt x="76" y="153"/>
                  </a:cubicBezTo>
                  <a:cubicBezTo>
                    <a:pt x="76" y="166"/>
                    <a:pt x="71" y="178"/>
                    <a:pt x="65" y="196"/>
                  </a:cubicBezTo>
                  <a:cubicBezTo>
                    <a:pt x="41" y="259"/>
                    <a:pt x="41" y="272"/>
                    <a:pt x="41" y="280"/>
                  </a:cubicBezTo>
                  <a:cubicBezTo>
                    <a:pt x="41" y="327"/>
                    <a:pt x="80" y="348"/>
                    <a:pt x="128" y="351"/>
                  </a:cubicBezTo>
                  <a:cubicBezTo>
                    <a:pt x="124" y="369"/>
                    <a:pt x="124" y="370"/>
                    <a:pt x="117" y="396"/>
                  </a:cubicBezTo>
                  <a:cubicBezTo>
                    <a:pt x="115" y="402"/>
                    <a:pt x="105" y="442"/>
                    <a:pt x="105" y="444"/>
                  </a:cubicBezTo>
                  <a:cubicBezTo>
                    <a:pt x="105" y="444"/>
                    <a:pt x="105" y="449"/>
                    <a:pt x="111" y="449"/>
                  </a:cubicBezTo>
                  <a:cubicBezTo>
                    <a:pt x="112" y="449"/>
                    <a:pt x="115" y="449"/>
                    <a:pt x="116" y="447"/>
                  </a:cubicBezTo>
                  <a:cubicBezTo>
                    <a:pt x="117" y="446"/>
                    <a:pt x="120" y="433"/>
                    <a:pt x="122" y="426"/>
                  </a:cubicBezTo>
                  <a:lnTo>
                    <a:pt x="141" y="352"/>
                  </a:lnTo>
                  <a:cubicBezTo>
                    <a:pt x="159" y="352"/>
                    <a:pt x="203" y="352"/>
                    <a:pt x="250" y="299"/>
                  </a:cubicBezTo>
                  <a:cubicBezTo>
                    <a:pt x="270" y="276"/>
                    <a:pt x="281" y="254"/>
                    <a:pt x="286" y="239"/>
                  </a:cubicBezTo>
                  <a:cubicBezTo>
                    <a:pt x="291" y="226"/>
                    <a:pt x="302" y="183"/>
                    <a:pt x="302" y="161"/>
                  </a:cubicBezTo>
                  <a:cubicBezTo>
                    <a:pt x="302" y="133"/>
                    <a:pt x="288" y="126"/>
                    <a:pt x="280" y="126"/>
                  </a:cubicBezTo>
                  <a:cubicBezTo>
                    <a:pt x="267" y="126"/>
                    <a:pt x="255" y="139"/>
                    <a:pt x="255" y="150"/>
                  </a:cubicBezTo>
                  <a:cubicBezTo>
                    <a:pt x="255" y="156"/>
                    <a:pt x="258" y="159"/>
                    <a:pt x="262" y="163"/>
                  </a:cubicBezTo>
                  <a:cubicBezTo>
                    <a:pt x="268" y="169"/>
                    <a:pt x="280" y="182"/>
                    <a:pt x="280" y="206"/>
                  </a:cubicBezTo>
                  <a:cubicBezTo>
                    <a:pt x="280" y="238"/>
                    <a:pt x="254" y="279"/>
                    <a:pt x="237" y="297"/>
                  </a:cubicBezTo>
                  <a:cubicBezTo>
                    <a:pt x="193" y="341"/>
                    <a:pt x="161" y="341"/>
                    <a:pt x="143" y="341"/>
                  </a:cubicBezTo>
                  <a:lnTo>
                    <a:pt x="225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29">
              <a:extLst>
                <a:ext uri="{FF2B5EF4-FFF2-40B4-BE49-F238E27FC236}">
                  <a16:creationId xmlns:a16="http://schemas.microsoft.com/office/drawing/2014/main" id="{F1E15D42-7A94-4A1B-A0D8-006D85EF92D1}"/>
                </a:ext>
              </a:extLst>
            </p:cNvPr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5275263" y="2844801"/>
              <a:ext cx="104775" cy="80963"/>
            </a:xfrm>
            <a:custGeom>
              <a:avLst/>
              <a:gdLst>
                <a:gd name="T0" fmla="*/ 26 w 213"/>
                <a:gd name="T1" fmla="*/ 132 h 158"/>
                <a:gd name="T2" fmla="*/ 23 w 213"/>
                <a:gd name="T3" fmla="*/ 147 h 158"/>
                <a:gd name="T4" fmla="*/ 35 w 213"/>
                <a:gd name="T5" fmla="*/ 158 h 158"/>
                <a:gd name="T6" fmla="*/ 48 w 213"/>
                <a:gd name="T7" fmla="*/ 150 h 158"/>
                <a:gd name="T8" fmla="*/ 54 w 213"/>
                <a:gd name="T9" fmla="*/ 129 h 158"/>
                <a:gd name="T10" fmla="*/ 62 w 213"/>
                <a:gd name="T11" fmla="*/ 97 h 158"/>
                <a:gd name="T12" fmla="*/ 68 w 213"/>
                <a:gd name="T13" fmla="*/ 74 h 158"/>
                <a:gd name="T14" fmla="*/ 83 w 213"/>
                <a:gd name="T15" fmla="*/ 42 h 158"/>
                <a:gd name="T16" fmla="*/ 135 w 213"/>
                <a:gd name="T17" fmla="*/ 10 h 158"/>
                <a:gd name="T18" fmla="*/ 155 w 213"/>
                <a:gd name="T19" fmla="*/ 35 h 158"/>
                <a:gd name="T20" fmla="*/ 135 w 213"/>
                <a:gd name="T21" fmla="*/ 109 h 158"/>
                <a:gd name="T22" fmla="*/ 130 w 213"/>
                <a:gd name="T23" fmla="*/ 128 h 158"/>
                <a:gd name="T24" fmla="*/ 163 w 213"/>
                <a:gd name="T25" fmla="*/ 158 h 158"/>
                <a:gd name="T26" fmla="*/ 213 w 213"/>
                <a:gd name="T27" fmla="*/ 104 h 158"/>
                <a:gd name="T28" fmla="*/ 207 w 213"/>
                <a:gd name="T29" fmla="*/ 100 h 158"/>
                <a:gd name="T30" fmla="*/ 201 w 213"/>
                <a:gd name="T31" fmla="*/ 106 h 158"/>
                <a:gd name="T32" fmla="*/ 164 w 213"/>
                <a:gd name="T33" fmla="*/ 148 h 158"/>
                <a:gd name="T34" fmla="*/ 155 w 213"/>
                <a:gd name="T35" fmla="*/ 136 h 158"/>
                <a:gd name="T36" fmla="*/ 163 w 213"/>
                <a:gd name="T37" fmla="*/ 108 h 158"/>
                <a:gd name="T38" fmla="*/ 182 w 213"/>
                <a:gd name="T39" fmla="*/ 40 h 158"/>
                <a:gd name="T40" fmla="*/ 136 w 213"/>
                <a:gd name="T41" fmla="*/ 0 h 158"/>
                <a:gd name="T42" fmla="*/ 77 w 213"/>
                <a:gd name="T43" fmla="*/ 32 h 158"/>
                <a:gd name="T44" fmla="*/ 40 w 213"/>
                <a:gd name="T45" fmla="*/ 0 h 158"/>
                <a:gd name="T46" fmla="*/ 13 w 213"/>
                <a:gd name="T47" fmla="*/ 19 h 158"/>
                <a:gd name="T48" fmla="*/ 0 w 213"/>
                <a:gd name="T49" fmla="*/ 54 h 158"/>
                <a:gd name="T50" fmla="*/ 6 w 213"/>
                <a:gd name="T51" fmla="*/ 58 h 158"/>
                <a:gd name="T52" fmla="*/ 14 w 213"/>
                <a:gd name="T53" fmla="*/ 48 h 158"/>
                <a:gd name="T54" fmla="*/ 39 w 213"/>
                <a:gd name="T55" fmla="*/ 10 h 158"/>
                <a:gd name="T56" fmla="*/ 51 w 213"/>
                <a:gd name="T57" fmla="*/ 27 h 158"/>
                <a:gd name="T58" fmla="*/ 45 w 213"/>
                <a:gd name="T59" fmla="*/ 56 h 158"/>
                <a:gd name="T60" fmla="*/ 37 w 213"/>
                <a:gd name="T61" fmla="*/ 88 h 158"/>
                <a:gd name="T62" fmla="*/ 26 w 213"/>
                <a:gd name="T63" fmla="*/ 13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8">
                  <a:moveTo>
                    <a:pt x="26" y="132"/>
                  </a:moveTo>
                  <a:cubicBezTo>
                    <a:pt x="25" y="137"/>
                    <a:pt x="23" y="146"/>
                    <a:pt x="23" y="147"/>
                  </a:cubicBezTo>
                  <a:cubicBezTo>
                    <a:pt x="23" y="154"/>
                    <a:pt x="29" y="158"/>
                    <a:pt x="35" y="158"/>
                  </a:cubicBezTo>
                  <a:cubicBezTo>
                    <a:pt x="41" y="158"/>
                    <a:pt x="46" y="153"/>
                    <a:pt x="48" y="150"/>
                  </a:cubicBezTo>
                  <a:cubicBezTo>
                    <a:pt x="50" y="147"/>
                    <a:pt x="53" y="136"/>
                    <a:pt x="54" y="129"/>
                  </a:cubicBezTo>
                  <a:cubicBezTo>
                    <a:pt x="56" y="122"/>
                    <a:pt x="60" y="106"/>
                    <a:pt x="62" y="97"/>
                  </a:cubicBezTo>
                  <a:cubicBezTo>
                    <a:pt x="64" y="89"/>
                    <a:pt x="66" y="82"/>
                    <a:pt x="68" y="74"/>
                  </a:cubicBezTo>
                  <a:cubicBezTo>
                    <a:pt x="72" y="59"/>
                    <a:pt x="73" y="57"/>
                    <a:pt x="83" y="42"/>
                  </a:cubicBezTo>
                  <a:cubicBezTo>
                    <a:pt x="92" y="28"/>
                    <a:pt x="109" y="10"/>
                    <a:pt x="135" y="10"/>
                  </a:cubicBezTo>
                  <a:cubicBezTo>
                    <a:pt x="155" y="10"/>
                    <a:pt x="155" y="28"/>
                    <a:pt x="155" y="35"/>
                  </a:cubicBezTo>
                  <a:cubicBezTo>
                    <a:pt x="155" y="56"/>
                    <a:pt x="141" y="94"/>
                    <a:pt x="135" y="109"/>
                  </a:cubicBezTo>
                  <a:cubicBezTo>
                    <a:pt x="131" y="119"/>
                    <a:pt x="130" y="122"/>
                    <a:pt x="130" y="128"/>
                  </a:cubicBezTo>
                  <a:cubicBezTo>
                    <a:pt x="130" y="146"/>
                    <a:pt x="145" y="158"/>
                    <a:pt x="163" y="158"/>
                  </a:cubicBezTo>
                  <a:cubicBezTo>
                    <a:pt x="198" y="158"/>
                    <a:pt x="213" y="110"/>
                    <a:pt x="213" y="104"/>
                  </a:cubicBezTo>
                  <a:cubicBezTo>
                    <a:pt x="213" y="100"/>
                    <a:pt x="208" y="100"/>
                    <a:pt x="207" y="100"/>
                  </a:cubicBezTo>
                  <a:cubicBezTo>
                    <a:pt x="203" y="100"/>
                    <a:pt x="202" y="102"/>
                    <a:pt x="201" y="106"/>
                  </a:cubicBezTo>
                  <a:cubicBezTo>
                    <a:pt x="193" y="134"/>
                    <a:pt x="178" y="148"/>
                    <a:pt x="164" y="148"/>
                  </a:cubicBezTo>
                  <a:cubicBezTo>
                    <a:pt x="157" y="148"/>
                    <a:pt x="155" y="143"/>
                    <a:pt x="155" y="136"/>
                  </a:cubicBezTo>
                  <a:cubicBezTo>
                    <a:pt x="155" y="128"/>
                    <a:pt x="157" y="123"/>
                    <a:pt x="163" y="108"/>
                  </a:cubicBezTo>
                  <a:cubicBezTo>
                    <a:pt x="167" y="97"/>
                    <a:pt x="182" y="60"/>
                    <a:pt x="182" y="40"/>
                  </a:cubicBezTo>
                  <a:cubicBezTo>
                    <a:pt x="182" y="6"/>
                    <a:pt x="155" y="0"/>
                    <a:pt x="136" y="0"/>
                  </a:cubicBezTo>
                  <a:cubicBezTo>
                    <a:pt x="107" y="0"/>
                    <a:pt x="88" y="18"/>
                    <a:pt x="77" y="32"/>
                  </a:cubicBezTo>
                  <a:cubicBezTo>
                    <a:pt x="75" y="8"/>
                    <a:pt x="54" y="0"/>
                    <a:pt x="40" y="0"/>
                  </a:cubicBezTo>
                  <a:cubicBezTo>
                    <a:pt x="25" y="0"/>
                    <a:pt x="17" y="11"/>
                    <a:pt x="13" y="19"/>
                  </a:cubicBezTo>
                  <a:cubicBezTo>
                    <a:pt x="5" y="32"/>
                    <a:pt x="0" y="52"/>
                    <a:pt x="0" y="54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1" y="57"/>
                    <a:pt x="14" y="48"/>
                  </a:cubicBezTo>
                  <a:cubicBezTo>
                    <a:pt x="19" y="27"/>
                    <a:pt x="25" y="10"/>
                    <a:pt x="39" y="10"/>
                  </a:cubicBezTo>
                  <a:cubicBezTo>
                    <a:pt x="48" y="10"/>
                    <a:pt x="51" y="18"/>
                    <a:pt x="51" y="27"/>
                  </a:cubicBezTo>
                  <a:cubicBezTo>
                    <a:pt x="51" y="34"/>
                    <a:pt x="47" y="47"/>
                    <a:pt x="45" y="56"/>
                  </a:cubicBezTo>
                  <a:cubicBezTo>
                    <a:pt x="43" y="66"/>
                    <a:pt x="39" y="80"/>
                    <a:pt x="37" y="88"/>
                  </a:cubicBezTo>
                  <a:lnTo>
                    <a:pt x="26" y="13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0">
              <a:extLst>
                <a:ext uri="{FF2B5EF4-FFF2-40B4-BE49-F238E27FC236}">
                  <a16:creationId xmlns:a16="http://schemas.microsoft.com/office/drawing/2014/main" id="{7505E00D-3546-49F5-95C3-F1D3048CDEEC}"/>
                </a:ext>
              </a:extLst>
            </p:cNvPr>
            <p:cNvSpPr>
              <a:spLocks noEditPoints="1"/>
            </p:cNvSpPr>
            <p:nvPr>
              <p:custDataLst>
                <p:tags r:id="rId70"/>
              </p:custDataLst>
            </p:nvPr>
          </p:nvSpPr>
          <p:spPr bwMode="auto">
            <a:xfrm>
              <a:off x="5492750" y="2709863"/>
              <a:ext cx="122238" cy="179388"/>
            </a:xfrm>
            <a:custGeom>
              <a:avLst/>
              <a:gdLst>
                <a:gd name="T0" fmla="*/ 172 w 246"/>
                <a:gd name="T1" fmla="*/ 319 h 352"/>
                <a:gd name="T2" fmla="*/ 172 w 246"/>
                <a:gd name="T3" fmla="*/ 352 h 352"/>
                <a:gd name="T4" fmla="*/ 246 w 246"/>
                <a:gd name="T5" fmla="*/ 346 h 352"/>
                <a:gd name="T6" fmla="*/ 246 w 246"/>
                <a:gd name="T7" fmla="*/ 331 h 352"/>
                <a:gd name="T8" fmla="*/ 207 w 246"/>
                <a:gd name="T9" fmla="*/ 303 h 352"/>
                <a:gd name="T10" fmla="*/ 207 w 246"/>
                <a:gd name="T11" fmla="*/ 0 h 352"/>
                <a:gd name="T12" fmla="*/ 135 w 246"/>
                <a:gd name="T13" fmla="*/ 6 h 352"/>
                <a:gd name="T14" fmla="*/ 135 w 246"/>
                <a:gd name="T15" fmla="*/ 21 h 352"/>
                <a:gd name="T16" fmla="*/ 174 w 246"/>
                <a:gd name="T17" fmla="*/ 49 h 352"/>
                <a:gd name="T18" fmla="*/ 174 w 246"/>
                <a:gd name="T19" fmla="*/ 157 h 352"/>
                <a:gd name="T20" fmla="*/ 111 w 246"/>
                <a:gd name="T21" fmla="*/ 126 h 352"/>
                <a:gd name="T22" fmla="*/ 0 w 246"/>
                <a:gd name="T23" fmla="*/ 239 h 352"/>
                <a:gd name="T24" fmla="*/ 106 w 246"/>
                <a:gd name="T25" fmla="*/ 352 h 352"/>
                <a:gd name="T26" fmla="*/ 172 w 246"/>
                <a:gd name="T27" fmla="*/ 319 h 352"/>
                <a:gd name="T28" fmla="*/ 172 w 246"/>
                <a:gd name="T29" fmla="*/ 185 h 352"/>
                <a:gd name="T30" fmla="*/ 172 w 246"/>
                <a:gd name="T31" fmla="*/ 288 h 352"/>
                <a:gd name="T32" fmla="*/ 167 w 246"/>
                <a:gd name="T33" fmla="*/ 306 h 352"/>
                <a:gd name="T34" fmla="*/ 108 w 246"/>
                <a:gd name="T35" fmla="*/ 341 h 352"/>
                <a:gd name="T36" fmla="*/ 56 w 246"/>
                <a:gd name="T37" fmla="*/ 309 h 352"/>
                <a:gd name="T38" fmla="*/ 41 w 246"/>
                <a:gd name="T39" fmla="*/ 240 h 352"/>
                <a:gd name="T40" fmla="*/ 57 w 246"/>
                <a:gd name="T41" fmla="*/ 169 h 352"/>
                <a:gd name="T42" fmla="*/ 113 w 246"/>
                <a:gd name="T43" fmla="*/ 137 h 352"/>
                <a:gd name="T44" fmla="*/ 167 w 246"/>
                <a:gd name="T45" fmla="*/ 167 h 352"/>
                <a:gd name="T46" fmla="*/ 172 w 246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52">
                  <a:moveTo>
                    <a:pt x="172" y="319"/>
                  </a:moveTo>
                  <a:lnTo>
                    <a:pt x="172" y="352"/>
                  </a:lnTo>
                  <a:lnTo>
                    <a:pt x="246" y="346"/>
                  </a:lnTo>
                  <a:lnTo>
                    <a:pt x="246" y="331"/>
                  </a:lnTo>
                  <a:cubicBezTo>
                    <a:pt x="211" y="331"/>
                    <a:pt x="207" y="327"/>
                    <a:pt x="207" y="303"/>
                  </a:cubicBezTo>
                  <a:lnTo>
                    <a:pt x="207" y="0"/>
                  </a:lnTo>
                  <a:lnTo>
                    <a:pt x="135" y="6"/>
                  </a:lnTo>
                  <a:lnTo>
                    <a:pt x="135" y="21"/>
                  </a:lnTo>
                  <a:cubicBezTo>
                    <a:pt x="170" y="21"/>
                    <a:pt x="174" y="25"/>
                    <a:pt x="174" y="49"/>
                  </a:cubicBezTo>
                  <a:lnTo>
                    <a:pt x="174" y="157"/>
                  </a:lnTo>
                  <a:cubicBezTo>
                    <a:pt x="159" y="139"/>
                    <a:pt x="138" y="126"/>
                    <a:pt x="111" y="126"/>
                  </a:cubicBezTo>
                  <a:cubicBezTo>
                    <a:pt x="52" y="126"/>
                    <a:pt x="0" y="175"/>
                    <a:pt x="0" y="239"/>
                  </a:cubicBezTo>
                  <a:cubicBezTo>
                    <a:pt x="0" y="303"/>
                    <a:pt x="49" y="352"/>
                    <a:pt x="106" y="352"/>
                  </a:cubicBezTo>
                  <a:cubicBezTo>
                    <a:pt x="137" y="352"/>
                    <a:pt x="160" y="335"/>
                    <a:pt x="172" y="319"/>
                  </a:cubicBezTo>
                  <a:close/>
                  <a:moveTo>
                    <a:pt x="172" y="185"/>
                  </a:moveTo>
                  <a:lnTo>
                    <a:pt x="172" y="288"/>
                  </a:lnTo>
                  <a:cubicBezTo>
                    <a:pt x="172" y="297"/>
                    <a:pt x="172" y="298"/>
                    <a:pt x="167" y="306"/>
                  </a:cubicBezTo>
                  <a:cubicBezTo>
                    <a:pt x="152" y="330"/>
                    <a:pt x="129" y="341"/>
                    <a:pt x="108" y="341"/>
                  </a:cubicBezTo>
                  <a:cubicBezTo>
                    <a:pt x="86" y="341"/>
                    <a:pt x="68" y="328"/>
                    <a:pt x="56" y="309"/>
                  </a:cubicBezTo>
                  <a:cubicBezTo>
                    <a:pt x="43" y="289"/>
                    <a:pt x="41" y="260"/>
                    <a:pt x="41" y="240"/>
                  </a:cubicBezTo>
                  <a:cubicBezTo>
                    <a:pt x="41" y="221"/>
                    <a:pt x="42" y="191"/>
                    <a:pt x="57" y="169"/>
                  </a:cubicBezTo>
                  <a:cubicBezTo>
                    <a:pt x="67" y="153"/>
                    <a:pt x="86" y="137"/>
                    <a:pt x="113" y="137"/>
                  </a:cubicBezTo>
                  <a:cubicBezTo>
                    <a:pt x="130" y="137"/>
                    <a:pt x="151" y="144"/>
                    <a:pt x="167" y="167"/>
                  </a:cubicBezTo>
                  <a:cubicBezTo>
                    <a:pt x="172" y="175"/>
                    <a:pt x="172" y="176"/>
                    <a:pt x="172" y="18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31">
              <a:extLst>
                <a:ext uri="{FF2B5EF4-FFF2-40B4-BE49-F238E27FC236}">
                  <a16:creationId xmlns:a16="http://schemas.microsoft.com/office/drawing/2014/main" id="{C4CA5B99-73AF-4557-BB32-AD36E0A70CDE}"/>
                </a:ext>
              </a:extLst>
            </p:cNvPr>
            <p:cNvSpPr>
              <a:spLocks/>
            </p:cNvSpPr>
            <p:nvPr>
              <p:custDataLst>
                <p:tags r:id="rId71"/>
              </p:custDataLst>
            </p:nvPr>
          </p:nvSpPr>
          <p:spPr bwMode="auto">
            <a:xfrm>
              <a:off x="5627688" y="2773363"/>
              <a:ext cx="123825" cy="1158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50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5 w 248"/>
                <a:gd name="T25" fmla="*/ 11 h 226"/>
                <a:gd name="T26" fmla="*/ 122 w 248"/>
                <a:gd name="T27" fmla="*/ 44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6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7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7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2" y="15"/>
                    <a:pt x="122" y="44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32">
              <a:extLst>
                <a:ext uri="{FF2B5EF4-FFF2-40B4-BE49-F238E27FC236}">
                  <a16:creationId xmlns:a16="http://schemas.microsoft.com/office/drawing/2014/main" id="{6E3C2932-C953-482A-99B5-01DF8A8117E2}"/>
                </a:ext>
              </a:extLst>
            </p:cNvPr>
            <p:cNvSpPr>
              <a:spLocks noEditPoints="1"/>
            </p:cNvSpPr>
            <p:nvPr>
              <p:custDataLst>
                <p:tags r:id="rId72"/>
              </p:custDataLst>
            </p:nvPr>
          </p:nvSpPr>
          <p:spPr bwMode="auto">
            <a:xfrm>
              <a:off x="5845175" y="2792413"/>
              <a:ext cx="165100" cy="6032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6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6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6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6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Freeform 33">
              <a:extLst>
                <a:ext uri="{FF2B5EF4-FFF2-40B4-BE49-F238E27FC236}">
                  <a16:creationId xmlns:a16="http://schemas.microsoft.com/office/drawing/2014/main" id="{5FA0D709-E316-4CED-AD99-42E6CA1C57CD}"/>
                </a:ext>
              </a:extLst>
            </p:cNvPr>
            <p:cNvSpPr>
              <a:spLocks noEditPoints="1"/>
            </p:cNvSpPr>
            <p:nvPr>
              <p:custDataLst>
                <p:tags r:id="rId73"/>
              </p:custDataLst>
            </p:nvPr>
          </p:nvSpPr>
          <p:spPr bwMode="auto">
            <a:xfrm>
              <a:off x="6102350" y="2716213"/>
              <a:ext cx="103188" cy="174625"/>
            </a:xfrm>
            <a:custGeom>
              <a:avLst/>
              <a:gdLst>
                <a:gd name="T0" fmla="*/ 210 w 210"/>
                <a:gd name="T1" fmla="*/ 173 h 343"/>
                <a:gd name="T2" fmla="*/ 190 w 210"/>
                <a:gd name="T3" fmla="*/ 56 h 343"/>
                <a:gd name="T4" fmla="*/ 105 w 210"/>
                <a:gd name="T5" fmla="*/ 0 h 343"/>
                <a:gd name="T6" fmla="*/ 19 w 210"/>
                <a:gd name="T7" fmla="*/ 59 h 343"/>
                <a:gd name="T8" fmla="*/ 0 w 210"/>
                <a:gd name="T9" fmla="*/ 173 h 343"/>
                <a:gd name="T10" fmla="*/ 23 w 210"/>
                <a:gd name="T11" fmla="*/ 293 h 343"/>
                <a:gd name="T12" fmla="*/ 105 w 210"/>
                <a:gd name="T13" fmla="*/ 343 h 343"/>
                <a:gd name="T14" fmla="*/ 192 w 210"/>
                <a:gd name="T15" fmla="*/ 286 h 343"/>
                <a:gd name="T16" fmla="*/ 210 w 210"/>
                <a:gd name="T17" fmla="*/ 173 h 343"/>
                <a:gd name="T18" fmla="*/ 105 w 210"/>
                <a:gd name="T19" fmla="*/ 332 h 343"/>
                <a:gd name="T20" fmla="*/ 47 w 210"/>
                <a:gd name="T21" fmla="*/ 272 h 343"/>
                <a:gd name="T22" fmla="*/ 41 w 210"/>
                <a:gd name="T23" fmla="*/ 167 h 343"/>
                <a:gd name="T24" fmla="*/ 45 w 210"/>
                <a:gd name="T25" fmla="*/ 75 h 343"/>
                <a:gd name="T26" fmla="*/ 105 w 210"/>
                <a:gd name="T27" fmla="*/ 11 h 343"/>
                <a:gd name="T28" fmla="*/ 164 w 210"/>
                <a:gd name="T29" fmla="*/ 69 h 343"/>
                <a:gd name="T30" fmla="*/ 169 w 210"/>
                <a:gd name="T31" fmla="*/ 167 h 343"/>
                <a:gd name="T32" fmla="*/ 163 w 210"/>
                <a:gd name="T33" fmla="*/ 270 h 343"/>
                <a:gd name="T34" fmla="*/ 105 w 210"/>
                <a:gd name="T35" fmla="*/ 332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10" h="343">
                  <a:moveTo>
                    <a:pt x="210" y="173"/>
                  </a:moveTo>
                  <a:cubicBezTo>
                    <a:pt x="210" y="133"/>
                    <a:pt x="208" y="93"/>
                    <a:pt x="190" y="56"/>
                  </a:cubicBezTo>
                  <a:cubicBezTo>
                    <a:pt x="167" y="8"/>
                    <a:pt x="126" y="0"/>
                    <a:pt x="105" y="0"/>
                  </a:cubicBezTo>
                  <a:cubicBezTo>
                    <a:pt x="75" y="0"/>
                    <a:pt x="39" y="13"/>
                    <a:pt x="19" y="59"/>
                  </a:cubicBezTo>
                  <a:cubicBezTo>
                    <a:pt x="3" y="94"/>
                    <a:pt x="0" y="133"/>
                    <a:pt x="0" y="173"/>
                  </a:cubicBezTo>
                  <a:cubicBezTo>
                    <a:pt x="0" y="210"/>
                    <a:pt x="2" y="255"/>
                    <a:pt x="23" y="293"/>
                  </a:cubicBezTo>
                  <a:cubicBezTo>
                    <a:pt x="44" y="333"/>
                    <a:pt x="80" y="343"/>
                    <a:pt x="105" y="343"/>
                  </a:cubicBezTo>
                  <a:cubicBezTo>
                    <a:pt x="132" y="343"/>
                    <a:pt x="170" y="333"/>
                    <a:pt x="192" y="286"/>
                  </a:cubicBezTo>
                  <a:cubicBezTo>
                    <a:pt x="208" y="251"/>
                    <a:pt x="210" y="212"/>
                    <a:pt x="210" y="173"/>
                  </a:cubicBezTo>
                  <a:close/>
                  <a:moveTo>
                    <a:pt x="105" y="332"/>
                  </a:moveTo>
                  <a:cubicBezTo>
                    <a:pt x="85" y="332"/>
                    <a:pt x="56" y="320"/>
                    <a:pt x="47" y="272"/>
                  </a:cubicBezTo>
                  <a:cubicBezTo>
                    <a:pt x="41" y="242"/>
                    <a:pt x="41" y="196"/>
                    <a:pt x="41" y="167"/>
                  </a:cubicBezTo>
                  <a:cubicBezTo>
                    <a:pt x="41" y="135"/>
                    <a:pt x="41" y="102"/>
                    <a:pt x="45" y="75"/>
                  </a:cubicBezTo>
                  <a:cubicBezTo>
                    <a:pt x="55" y="16"/>
                    <a:pt x="92" y="11"/>
                    <a:pt x="105" y="11"/>
                  </a:cubicBezTo>
                  <a:cubicBezTo>
                    <a:pt x="121" y="11"/>
                    <a:pt x="154" y="20"/>
                    <a:pt x="164" y="69"/>
                  </a:cubicBezTo>
                  <a:cubicBezTo>
                    <a:pt x="169" y="97"/>
                    <a:pt x="169" y="135"/>
                    <a:pt x="169" y="167"/>
                  </a:cubicBezTo>
                  <a:cubicBezTo>
                    <a:pt x="169" y="204"/>
                    <a:pt x="169" y="238"/>
                    <a:pt x="163" y="270"/>
                  </a:cubicBezTo>
                  <a:cubicBezTo>
                    <a:pt x="156" y="317"/>
                    <a:pt x="127" y="332"/>
                    <a:pt x="105" y="33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6296887D-6AF7-4B15-84D7-E84399866C29}"/>
              </a:ext>
            </a:extLst>
          </p:cNvPr>
          <p:cNvSpPr txBox="1"/>
          <p:nvPr/>
        </p:nvSpPr>
        <p:spPr>
          <a:xfrm>
            <a:off x="4821082" y="1446469"/>
            <a:ext cx="41409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Discontinuous elements:</a:t>
            </a:r>
            <a:br>
              <a:rPr lang="en-GB" dirty="0"/>
            </a:br>
            <a:r>
              <a:rPr lang="en-GB" dirty="0"/>
              <a:t>More degrees of freedom than equations!</a:t>
            </a:r>
          </a:p>
        </p:txBody>
      </p:sp>
      <p:sp>
        <p:nvSpPr>
          <p:cNvPr id="176" name="Arrow: Right 175">
            <a:extLst>
              <a:ext uri="{FF2B5EF4-FFF2-40B4-BE49-F238E27FC236}">
                <a16:creationId xmlns:a16="http://schemas.microsoft.com/office/drawing/2014/main" id="{3C9D070D-D6BF-41B6-9232-DBEEF7AA5FFA}"/>
              </a:ext>
            </a:extLst>
          </p:cNvPr>
          <p:cNvSpPr/>
          <p:nvPr/>
        </p:nvSpPr>
        <p:spPr>
          <a:xfrm>
            <a:off x="4389356" y="1655599"/>
            <a:ext cx="379394" cy="201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7" name="Arrow: Right 176">
            <a:extLst>
              <a:ext uri="{FF2B5EF4-FFF2-40B4-BE49-F238E27FC236}">
                <a16:creationId xmlns:a16="http://schemas.microsoft.com/office/drawing/2014/main" id="{09840325-133E-41F6-BEF3-7915EF3C7EAE}"/>
              </a:ext>
            </a:extLst>
          </p:cNvPr>
          <p:cNvSpPr/>
          <p:nvPr/>
        </p:nvSpPr>
        <p:spPr>
          <a:xfrm rot="5400000">
            <a:off x="1069462" y="2309133"/>
            <a:ext cx="462447" cy="201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7678E127-3F13-4D95-A0D9-0A89187F4FEE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471218" y="2748460"/>
            <a:ext cx="6011863" cy="585788"/>
            <a:chOff x="2540000" y="2540000"/>
            <a:chExt cx="6011863" cy="585788"/>
          </a:xfrm>
        </p:grpSpPr>
        <p:sp>
          <p:nvSpPr>
            <p:cNvPr id="89" name="Freeform 40">
              <a:extLst>
                <a:ext uri="{FF2B5EF4-FFF2-40B4-BE49-F238E27FC236}">
                  <a16:creationId xmlns:a16="http://schemas.microsoft.com/office/drawing/2014/main" id="{EB351EB1-FAC3-4960-A956-FF3AEADC6D16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540000" y="2540000"/>
              <a:ext cx="219075" cy="568325"/>
            </a:xfrm>
            <a:custGeom>
              <a:avLst/>
              <a:gdLst>
                <a:gd name="T0" fmla="*/ 24 w 442"/>
                <a:gd name="T1" fmla="*/ 1086 h 1108"/>
                <a:gd name="T2" fmla="*/ 48 w 442"/>
                <a:gd name="T3" fmla="*/ 1062 h 1108"/>
                <a:gd name="T4" fmla="*/ 24 w 442"/>
                <a:gd name="T5" fmla="*/ 1037 h 1108"/>
                <a:gd name="T6" fmla="*/ 0 w 442"/>
                <a:gd name="T7" fmla="*/ 1062 h 1108"/>
                <a:gd name="T8" fmla="*/ 55 w 442"/>
                <a:gd name="T9" fmla="*/ 1108 h 1108"/>
                <a:gd name="T10" fmla="*/ 195 w 442"/>
                <a:gd name="T11" fmla="*/ 847 h 1108"/>
                <a:gd name="T12" fmla="*/ 293 w 442"/>
                <a:gd name="T13" fmla="*/ 370 h 1108"/>
                <a:gd name="T14" fmla="*/ 347 w 442"/>
                <a:gd name="T15" fmla="*/ 100 h 1108"/>
                <a:gd name="T16" fmla="*/ 389 w 442"/>
                <a:gd name="T17" fmla="*/ 11 h 1108"/>
                <a:gd name="T18" fmla="*/ 419 w 442"/>
                <a:gd name="T19" fmla="*/ 23 h 1108"/>
                <a:gd name="T20" fmla="*/ 394 w 442"/>
                <a:gd name="T21" fmla="*/ 47 h 1108"/>
                <a:gd name="T22" fmla="*/ 418 w 442"/>
                <a:gd name="T23" fmla="*/ 71 h 1108"/>
                <a:gd name="T24" fmla="*/ 442 w 442"/>
                <a:gd name="T25" fmla="*/ 46 h 1108"/>
                <a:gd name="T26" fmla="*/ 388 w 442"/>
                <a:gd name="T27" fmla="*/ 0 h 1108"/>
                <a:gd name="T28" fmla="*/ 295 w 442"/>
                <a:gd name="T29" fmla="*/ 156 h 1108"/>
                <a:gd name="T30" fmla="*/ 171 w 442"/>
                <a:gd name="T31" fmla="*/ 738 h 1108"/>
                <a:gd name="T32" fmla="*/ 127 w 442"/>
                <a:gd name="T33" fmla="*/ 967 h 1108"/>
                <a:gd name="T34" fmla="*/ 54 w 442"/>
                <a:gd name="T35" fmla="*/ 1098 h 1108"/>
                <a:gd name="T36" fmla="*/ 24 w 442"/>
                <a:gd name="T37" fmla="*/ 1086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2" h="1108">
                  <a:moveTo>
                    <a:pt x="24" y="1086"/>
                  </a:moveTo>
                  <a:cubicBezTo>
                    <a:pt x="40" y="1085"/>
                    <a:pt x="48" y="1074"/>
                    <a:pt x="48" y="1062"/>
                  </a:cubicBezTo>
                  <a:cubicBezTo>
                    <a:pt x="48" y="1045"/>
                    <a:pt x="36" y="1037"/>
                    <a:pt x="24" y="1037"/>
                  </a:cubicBezTo>
                  <a:cubicBezTo>
                    <a:pt x="13" y="1037"/>
                    <a:pt x="0" y="1045"/>
                    <a:pt x="0" y="1062"/>
                  </a:cubicBezTo>
                  <a:cubicBezTo>
                    <a:pt x="0" y="1088"/>
                    <a:pt x="25" y="1108"/>
                    <a:pt x="55" y="1108"/>
                  </a:cubicBezTo>
                  <a:cubicBezTo>
                    <a:pt x="131" y="1108"/>
                    <a:pt x="160" y="992"/>
                    <a:pt x="195" y="847"/>
                  </a:cubicBezTo>
                  <a:cubicBezTo>
                    <a:pt x="233" y="689"/>
                    <a:pt x="266" y="530"/>
                    <a:pt x="293" y="370"/>
                  </a:cubicBezTo>
                  <a:cubicBezTo>
                    <a:pt x="311" y="264"/>
                    <a:pt x="330" y="164"/>
                    <a:pt x="347" y="100"/>
                  </a:cubicBezTo>
                  <a:cubicBezTo>
                    <a:pt x="353" y="75"/>
                    <a:pt x="370" y="11"/>
                    <a:pt x="389" y="11"/>
                  </a:cubicBezTo>
                  <a:cubicBezTo>
                    <a:pt x="404" y="11"/>
                    <a:pt x="417" y="21"/>
                    <a:pt x="419" y="23"/>
                  </a:cubicBezTo>
                  <a:cubicBezTo>
                    <a:pt x="402" y="24"/>
                    <a:pt x="394" y="35"/>
                    <a:pt x="394" y="47"/>
                  </a:cubicBezTo>
                  <a:cubicBezTo>
                    <a:pt x="394" y="63"/>
                    <a:pt x="406" y="71"/>
                    <a:pt x="418" y="71"/>
                  </a:cubicBezTo>
                  <a:cubicBezTo>
                    <a:pt x="430" y="71"/>
                    <a:pt x="442" y="64"/>
                    <a:pt x="442" y="46"/>
                  </a:cubicBezTo>
                  <a:cubicBezTo>
                    <a:pt x="442" y="20"/>
                    <a:pt x="415" y="0"/>
                    <a:pt x="388" y="0"/>
                  </a:cubicBezTo>
                  <a:cubicBezTo>
                    <a:pt x="350" y="0"/>
                    <a:pt x="322" y="54"/>
                    <a:pt x="295" y="156"/>
                  </a:cubicBezTo>
                  <a:cubicBezTo>
                    <a:pt x="293" y="162"/>
                    <a:pt x="225" y="412"/>
                    <a:pt x="171" y="738"/>
                  </a:cubicBezTo>
                  <a:cubicBezTo>
                    <a:pt x="158" y="815"/>
                    <a:pt x="143" y="898"/>
                    <a:pt x="127" y="967"/>
                  </a:cubicBezTo>
                  <a:cubicBezTo>
                    <a:pt x="118" y="1004"/>
                    <a:pt x="95" y="1098"/>
                    <a:pt x="54" y="1098"/>
                  </a:cubicBezTo>
                  <a:cubicBezTo>
                    <a:pt x="36" y="1098"/>
                    <a:pt x="24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41">
              <a:extLst>
                <a:ext uri="{FF2B5EF4-FFF2-40B4-BE49-F238E27FC236}">
                  <a16:creationId xmlns:a16="http://schemas.microsoft.com/office/drawing/2014/main" id="{0C4F3005-CE1F-48DE-B1D3-2FF7A78B1C54}"/>
                </a:ext>
              </a:extLst>
            </p:cNvPr>
            <p:cNvSpPr>
              <a:spLocks noEditPoints="1"/>
            </p:cNvSpPr>
            <p:nvPr>
              <p:custDataLst>
                <p:tags r:id="rId4"/>
              </p:custDataLst>
            </p:nvPr>
          </p:nvSpPr>
          <p:spPr bwMode="auto">
            <a:xfrm>
              <a:off x="2676525" y="2998788"/>
              <a:ext cx="141288" cy="122238"/>
            </a:xfrm>
            <a:custGeom>
              <a:avLst/>
              <a:gdLst>
                <a:gd name="T0" fmla="*/ 41 w 286"/>
                <a:gd name="T1" fmla="*/ 211 h 239"/>
                <a:gd name="T2" fmla="*/ 10 w 286"/>
                <a:gd name="T3" fmla="*/ 226 h 239"/>
                <a:gd name="T4" fmla="*/ 0 w 286"/>
                <a:gd name="T5" fmla="*/ 234 h 239"/>
                <a:gd name="T6" fmla="*/ 10 w 286"/>
                <a:gd name="T7" fmla="*/ 239 h 239"/>
                <a:gd name="T8" fmla="*/ 135 w 286"/>
                <a:gd name="T9" fmla="*/ 239 h 239"/>
                <a:gd name="T10" fmla="*/ 286 w 286"/>
                <a:gd name="T11" fmla="*/ 91 h 239"/>
                <a:gd name="T12" fmla="*/ 194 w 286"/>
                <a:gd name="T13" fmla="*/ 0 h 239"/>
                <a:gd name="T14" fmla="*/ 67 w 286"/>
                <a:gd name="T15" fmla="*/ 0 h 239"/>
                <a:gd name="T16" fmla="*/ 56 w 286"/>
                <a:gd name="T17" fmla="*/ 8 h 239"/>
                <a:gd name="T18" fmla="*/ 68 w 286"/>
                <a:gd name="T19" fmla="*/ 13 h 239"/>
                <a:gd name="T20" fmla="*/ 81 w 286"/>
                <a:gd name="T21" fmla="*/ 14 h 239"/>
                <a:gd name="T22" fmla="*/ 89 w 286"/>
                <a:gd name="T23" fmla="*/ 19 h 239"/>
                <a:gd name="T24" fmla="*/ 87 w 286"/>
                <a:gd name="T25" fmla="*/ 26 h 239"/>
                <a:gd name="T26" fmla="*/ 41 w 286"/>
                <a:gd name="T27" fmla="*/ 211 h 239"/>
                <a:gd name="T28" fmla="*/ 119 w 286"/>
                <a:gd name="T29" fmla="*/ 25 h 239"/>
                <a:gd name="T30" fmla="*/ 137 w 286"/>
                <a:gd name="T31" fmla="*/ 13 h 239"/>
                <a:gd name="T32" fmla="*/ 181 w 286"/>
                <a:gd name="T33" fmla="*/ 13 h 239"/>
                <a:gd name="T34" fmla="*/ 253 w 286"/>
                <a:gd name="T35" fmla="*/ 80 h 239"/>
                <a:gd name="T36" fmla="*/ 215 w 286"/>
                <a:gd name="T37" fmla="*/ 188 h 239"/>
                <a:gd name="T38" fmla="*/ 128 w 286"/>
                <a:gd name="T39" fmla="*/ 226 h 239"/>
                <a:gd name="T40" fmla="*/ 81 w 286"/>
                <a:gd name="T41" fmla="*/ 226 h 239"/>
                <a:gd name="T42" fmla="*/ 70 w 286"/>
                <a:gd name="T43" fmla="*/ 223 h 239"/>
                <a:gd name="T44" fmla="*/ 71 w 286"/>
                <a:gd name="T45" fmla="*/ 215 h 239"/>
                <a:gd name="T46" fmla="*/ 119 w 286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6" h="239">
                  <a:moveTo>
                    <a:pt x="41" y="211"/>
                  </a:moveTo>
                  <a:cubicBezTo>
                    <a:pt x="38" y="223"/>
                    <a:pt x="37" y="226"/>
                    <a:pt x="10" y="226"/>
                  </a:cubicBezTo>
                  <a:cubicBezTo>
                    <a:pt x="4" y="226"/>
                    <a:pt x="0" y="226"/>
                    <a:pt x="0" y="234"/>
                  </a:cubicBezTo>
                  <a:cubicBezTo>
                    <a:pt x="0" y="239"/>
                    <a:pt x="4" y="239"/>
                    <a:pt x="10" y="239"/>
                  </a:cubicBezTo>
                  <a:lnTo>
                    <a:pt x="135" y="239"/>
                  </a:lnTo>
                  <a:cubicBezTo>
                    <a:pt x="212" y="239"/>
                    <a:pt x="286" y="167"/>
                    <a:pt x="286" y="91"/>
                  </a:cubicBezTo>
                  <a:cubicBezTo>
                    <a:pt x="286" y="40"/>
                    <a:pt x="251" y="0"/>
                    <a:pt x="194" y="0"/>
                  </a:cubicBezTo>
                  <a:lnTo>
                    <a:pt x="67" y="0"/>
                  </a:lnTo>
                  <a:cubicBezTo>
                    <a:pt x="60" y="0"/>
                    <a:pt x="56" y="0"/>
                    <a:pt x="56" y="8"/>
                  </a:cubicBezTo>
                  <a:cubicBezTo>
                    <a:pt x="56" y="13"/>
                    <a:pt x="60" y="13"/>
                    <a:pt x="68" y="13"/>
                  </a:cubicBezTo>
                  <a:cubicBezTo>
                    <a:pt x="73" y="13"/>
                    <a:pt x="75" y="13"/>
                    <a:pt x="81" y="14"/>
                  </a:cubicBezTo>
                  <a:cubicBezTo>
                    <a:pt x="88" y="14"/>
                    <a:pt x="89" y="15"/>
                    <a:pt x="89" y="19"/>
                  </a:cubicBezTo>
                  <a:cubicBezTo>
                    <a:pt x="89" y="19"/>
                    <a:pt x="89" y="21"/>
                    <a:pt x="87" y="26"/>
                  </a:cubicBezTo>
                  <a:lnTo>
                    <a:pt x="41" y="211"/>
                  </a:lnTo>
                  <a:close/>
                  <a:moveTo>
                    <a:pt x="119" y="25"/>
                  </a:moveTo>
                  <a:cubicBezTo>
                    <a:pt x="122" y="14"/>
                    <a:pt x="122" y="13"/>
                    <a:pt x="137" y="13"/>
                  </a:cubicBezTo>
                  <a:lnTo>
                    <a:pt x="181" y="13"/>
                  </a:lnTo>
                  <a:cubicBezTo>
                    <a:pt x="220" y="13"/>
                    <a:pt x="253" y="32"/>
                    <a:pt x="253" y="80"/>
                  </a:cubicBezTo>
                  <a:cubicBezTo>
                    <a:pt x="253" y="88"/>
                    <a:pt x="250" y="148"/>
                    <a:pt x="215" y="188"/>
                  </a:cubicBezTo>
                  <a:cubicBezTo>
                    <a:pt x="201" y="204"/>
                    <a:pt x="171" y="226"/>
                    <a:pt x="128" y="226"/>
                  </a:cubicBezTo>
                  <a:lnTo>
                    <a:pt x="81" y="226"/>
                  </a:lnTo>
                  <a:cubicBezTo>
                    <a:pt x="70" y="226"/>
                    <a:pt x="70" y="226"/>
                    <a:pt x="70" y="223"/>
                  </a:cubicBezTo>
                  <a:cubicBezTo>
                    <a:pt x="70" y="222"/>
                    <a:pt x="70" y="220"/>
                    <a:pt x="71" y="215"/>
                  </a:cubicBezTo>
                  <a:lnTo>
                    <a:pt x="119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42">
              <a:extLst>
                <a:ext uri="{FF2B5EF4-FFF2-40B4-BE49-F238E27FC236}">
                  <a16:creationId xmlns:a16="http://schemas.microsoft.com/office/drawing/2014/main" id="{A11E191F-215C-4024-BDB2-DA748930B5EE}"/>
                </a:ext>
              </a:extLst>
            </p:cNvPr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846388" y="2981325"/>
              <a:ext cx="66675" cy="90488"/>
            </a:xfrm>
            <a:custGeom>
              <a:avLst/>
              <a:gdLst>
                <a:gd name="T0" fmla="*/ 61 w 135"/>
                <a:gd name="T1" fmla="*/ 9 h 175"/>
                <a:gd name="T2" fmla="*/ 62 w 135"/>
                <a:gd name="T3" fmla="*/ 4 h 175"/>
                <a:gd name="T4" fmla="*/ 54 w 135"/>
                <a:gd name="T5" fmla="*/ 0 h 175"/>
                <a:gd name="T6" fmla="*/ 24 w 135"/>
                <a:gd name="T7" fmla="*/ 2 h 175"/>
                <a:gd name="T8" fmla="*/ 18 w 135"/>
                <a:gd name="T9" fmla="*/ 3 h 175"/>
                <a:gd name="T10" fmla="*/ 16 w 135"/>
                <a:gd name="T11" fmla="*/ 9 h 175"/>
                <a:gd name="T12" fmla="*/ 23 w 135"/>
                <a:gd name="T13" fmla="*/ 13 h 175"/>
                <a:gd name="T14" fmla="*/ 32 w 135"/>
                <a:gd name="T15" fmla="*/ 14 h 175"/>
                <a:gd name="T16" fmla="*/ 37 w 135"/>
                <a:gd name="T17" fmla="*/ 17 h 175"/>
                <a:gd name="T18" fmla="*/ 36 w 135"/>
                <a:gd name="T19" fmla="*/ 23 h 175"/>
                <a:gd name="T20" fmla="*/ 1 w 135"/>
                <a:gd name="T21" fmla="*/ 160 h 175"/>
                <a:gd name="T22" fmla="*/ 0 w 135"/>
                <a:gd name="T23" fmla="*/ 166 h 175"/>
                <a:gd name="T24" fmla="*/ 10 w 135"/>
                <a:gd name="T25" fmla="*/ 175 h 175"/>
                <a:gd name="T26" fmla="*/ 23 w 135"/>
                <a:gd name="T27" fmla="*/ 162 h 175"/>
                <a:gd name="T28" fmla="*/ 34 w 135"/>
                <a:gd name="T29" fmla="*/ 116 h 175"/>
                <a:gd name="T30" fmla="*/ 71 w 135"/>
                <a:gd name="T31" fmla="*/ 136 h 175"/>
                <a:gd name="T32" fmla="*/ 71 w 135"/>
                <a:gd name="T33" fmla="*/ 142 h 175"/>
                <a:gd name="T34" fmla="*/ 70 w 135"/>
                <a:gd name="T35" fmla="*/ 148 h 175"/>
                <a:gd name="T36" fmla="*/ 100 w 135"/>
                <a:gd name="T37" fmla="*/ 175 h 175"/>
                <a:gd name="T38" fmla="*/ 135 w 135"/>
                <a:gd name="T39" fmla="*/ 136 h 175"/>
                <a:gd name="T40" fmla="*/ 130 w 135"/>
                <a:gd name="T41" fmla="*/ 133 h 175"/>
                <a:gd name="T42" fmla="*/ 124 w 135"/>
                <a:gd name="T43" fmla="*/ 138 h 175"/>
                <a:gd name="T44" fmla="*/ 101 w 135"/>
                <a:gd name="T45" fmla="*/ 166 h 175"/>
                <a:gd name="T46" fmla="*/ 91 w 135"/>
                <a:gd name="T47" fmla="*/ 152 h 175"/>
                <a:gd name="T48" fmla="*/ 92 w 135"/>
                <a:gd name="T49" fmla="*/ 144 h 175"/>
                <a:gd name="T50" fmla="*/ 93 w 135"/>
                <a:gd name="T51" fmla="*/ 135 h 175"/>
                <a:gd name="T52" fmla="*/ 49 w 135"/>
                <a:gd name="T53" fmla="*/ 108 h 175"/>
                <a:gd name="T54" fmla="*/ 71 w 135"/>
                <a:gd name="T55" fmla="*/ 92 h 175"/>
                <a:gd name="T56" fmla="*/ 113 w 135"/>
                <a:gd name="T57" fmla="*/ 71 h 175"/>
                <a:gd name="T58" fmla="*/ 121 w 135"/>
                <a:gd name="T59" fmla="*/ 74 h 175"/>
                <a:gd name="T60" fmla="*/ 119 w 135"/>
                <a:gd name="T61" fmla="*/ 74 h 175"/>
                <a:gd name="T62" fmla="*/ 108 w 135"/>
                <a:gd name="T63" fmla="*/ 89 h 175"/>
                <a:gd name="T64" fmla="*/ 119 w 135"/>
                <a:gd name="T65" fmla="*/ 99 h 175"/>
                <a:gd name="T66" fmla="*/ 134 w 135"/>
                <a:gd name="T67" fmla="*/ 82 h 175"/>
                <a:gd name="T68" fmla="*/ 113 w 135"/>
                <a:gd name="T69" fmla="*/ 62 h 175"/>
                <a:gd name="T70" fmla="*/ 64 w 135"/>
                <a:gd name="T71" fmla="*/ 88 h 175"/>
                <a:gd name="T72" fmla="*/ 37 w 135"/>
                <a:gd name="T73" fmla="*/ 105 h 175"/>
                <a:gd name="T74" fmla="*/ 61 w 135"/>
                <a:gd name="T75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75">
                  <a:moveTo>
                    <a:pt x="61" y="9"/>
                  </a:moveTo>
                  <a:cubicBezTo>
                    <a:pt x="62" y="5"/>
                    <a:pt x="62" y="5"/>
                    <a:pt x="62" y="4"/>
                  </a:cubicBezTo>
                  <a:cubicBezTo>
                    <a:pt x="62" y="0"/>
                    <a:pt x="58" y="0"/>
                    <a:pt x="54" y="0"/>
                  </a:cubicBezTo>
                  <a:lnTo>
                    <a:pt x="24" y="2"/>
                  </a:lnTo>
                  <a:cubicBezTo>
                    <a:pt x="19" y="2"/>
                    <a:pt x="19" y="2"/>
                    <a:pt x="18" y="3"/>
                  </a:cubicBezTo>
                  <a:cubicBezTo>
                    <a:pt x="17" y="5"/>
                    <a:pt x="16" y="8"/>
                    <a:pt x="16" y="9"/>
                  </a:cubicBezTo>
                  <a:cubicBezTo>
                    <a:pt x="16" y="13"/>
                    <a:pt x="20" y="13"/>
                    <a:pt x="23" y="13"/>
                  </a:cubicBezTo>
                  <a:cubicBezTo>
                    <a:pt x="24" y="13"/>
                    <a:pt x="28" y="13"/>
                    <a:pt x="32" y="14"/>
                  </a:cubicBezTo>
                  <a:cubicBezTo>
                    <a:pt x="37" y="14"/>
                    <a:pt x="37" y="15"/>
                    <a:pt x="37" y="17"/>
                  </a:cubicBezTo>
                  <a:cubicBezTo>
                    <a:pt x="37" y="18"/>
                    <a:pt x="37" y="18"/>
                    <a:pt x="36" y="23"/>
                  </a:cubicBezTo>
                  <a:lnTo>
                    <a:pt x="1" y="160"/>
                  </a:lnTo>
                  <a:cubicBezTo>
                    <a:pt x="0" y="164"/>
                    <a:pt x="0" y="164"/>
                    <a:pt x="0" y="166"/>
                  </a:cubicBezTo>
                  <a:cubicBezTo>
                    <a:pt x="0" y="171"/>
                    <a:pt x="5" y="175"/>
                    <a:pt x="10" y="175"/>
                  </a:cubicBezTo>
                  <a:cubicBezTo>
                    <a:pt x="19" y="175"/>
                    <a:pt x="22" y="165"/>
                    <a:pt x="23" y="162"/>
                  </a:cubicBezTo>
                  <a:lnTo>
                    <a:pt x="34" y="116"/>
                  </a:lnTo>
                  <a:cubicBezTo>
                    <a:pt x="40" y="117"/>
                    <a:pt x="71" y="118"/>
                    <a:pt x="71" y="136"/>
                  </a:cubicBezTo>
                  <a:cubicBezTo>
                    <a:pt x="71" y="138"/>
                    <a:pt x="71" y="139"/>
                    <a:pt x="71" y="142"/>
                  </a:cubicBezTo>
                  <a:cubicBezTo>
                    <a:pt x="70" y="145"/>
                    <a:pt x="70" y="147"/>
                    <a:pt x="70" y="148"/>
                  </a:cubicBezTo>
                  <a:cubicBezTo>
                    <a:pt x="70" y="166"/>
                    <a:pt x="86" y="175"/>
                    <a:pt x="100" y="175"/>
                  </a:cubicBezTo>
                  <a:cubicBezTo>
                    <a:pt x="125" y="175"/>
                    <a:pt x="135" y="139"/>
                    <a:pt x="135" y="136"/>
                  </a:cubicBezTo>
                  <a:cubicBezTo>
                    <a:pt x="135" y="133"/>
                    <a:pt x="131" y="133"/>
                    <a:pt x="130" y="133"/>
                  </a:cubicBezTo>
                  <a:cubicBezTo>
                    <a:pt x="126" y="133"/>
                    <a:pt x="125" y="134"/>
                    <a:pt x="124" y="138"/>
                  </a:cubicBezTo>
                  <a:cubicBezTo>
                    <a:pt x="122" y="147"/>
                    <a:pt x="115" y="166"/>
                    <a:pt x="101" y="166"/>
                  </a:cubicBezTo>
                  <a:cubicBezTo>
                    <a:pt x="92" y="166"/>
                    <a:pt x="91" y="157"/>
                    <a:pt x="91" y="152"/>
                  </a:cubicBezTo>
                  <a:cubicBezTo>
                    <a:pt x="91" y="151"/>
                    <a:pt x="91" y="148"/>
                    <a:pt x="92" y="144"/>
                  </a:cubicBezTo>
                  <a:cubicBezTo>
                    <a:pt x="93" y="140"/>
                    <a:pt x="93" y="137"/>
                    <a:pt x="93" y="135"/>
                  </a:cubicBezTo>
                  <a:cubicBezTo>
                    <a:pt x="93" y="113"/>
                    <a:pt x="66" y="110"/>
                    <a:pt x="49" y="108"/>
                  </a:cubicBezTo>
                  <a:cubicBezTo>
                    <a:pt x="56" y="104"/>
                    <a:pt x="67" y="96"/>
                    <a:pt x="71" y="92"/>
                  </a:cubicBezTo>
                  <a:cubicBezTo>
                    <a:pt x="85" y="81"/>
                    <a:pt x="98" y="71"/>
                    <a:pt x="113" y="71"/>
                  </a:cubicBezTo>
                  <a:cubicBezTo>
                    <a:pt x="118" y="71"/>
                    <a:pt x="120" y="72"/>
                    <a:pt x="121" y="74"/>
                  </a:cubicBezTo>
                  <a:cubicBezTo>
                    <a:pt x="121" y="74"/>
                    <a:pt x="120" y="74"/>
                    <a:pt x="119" y="74"/>
                  </a:cubicBezTo>
                  <a:cubicBezTo>
                    <a:pt x="108" y="78"/>
                    <a:pt x="108" y="88"/>
                    <a:pt x="108" y="89"/>
                  </a:cubicBezTo>
                  <a:cubicBezTo>
                    <a:pt x="108" y="93"/>
                    <a:pt x="111" y="99"/>
                    <a:pt x="119" y="99"/>
                  </a:cubicBezTo>
                  <a:cubicBezTo>
                    <a:pt x="124" y="99"/>
                    <a:pt x="134" y="95"/>
                    <a:pt x="134" y="82"/>
                  </a:cubicBezTo>
                  <a:cubicBezTo>
                    <a:pt x="134" y="70"/>
                    <a:pt x="125" y="62"/>
                    <a:pt x="113" y="62"/>
                  </a:cubicBezTo>
                  <a:cubicBezTo>
                    <a:pt x="96" y="62"/>
                    <a:pt x="82" y="74"/>
                    <a:pt x="64" y="88"/>
                  </a:cubicBezTo>
                  <a:cubicBezTo>
                    <a:pt x="55" y="95"/>
                    <a:pt x="47" y="101"/>
                    <a:pt x="37" y="105"/>
                  </a:cubicBezTo>
                  <a:lnTo>
                    <a:pt x="61" y="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Freeform 43">
              <a:extLst>
                <a:ext uri="{FF2B5EF4-FFF2-40B4-BE49-F238E27FC236}">
                  <a16:creationId xmlns:a16="http://schemas.microsoft.com/office/drawing/2014/main" id="{57D30822-924A-4E7B-935F-E7361037EEA3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3078163" y="2593975"/>
              <a:ext cx="93663" cy="460375"/>
            </a:xfrm>
            <a:custGeom>
              <a:avLst/>
              <a:gdLst>
                <a:gd name="T0" fmla="*/ 167 w 189"/>
                <a:gd name="T1" fmla="*/ 892 h 898"/>
                <a:gd name="T2" fmla="*/ 173 w 189"/>
                <a:gd name="T3" fmla="*/ 898 h 898"/>
                <a:gd name="T4" fmla="*/ 184 w 189"/>
                <a:gd name="T5" fmla="*/ 898 h 898"/>
                <a:gd name="T6" fmla="*/ 189 w 189"/>
                <a:gd name="T7" fmla="*/ 893 h 898"/>
                <a:gd name="T8" fmla="*/ 187 w 189"/>
                <a:gd name="T9" fmla="*/ 888 h 898"/>
                <a:gd name="T10" fmla="*/ 112 w 189"/>
                <a:gd name="T11" fmla="*/ 788 h 898"/>
                <a:gd name="T12" fmla="*/ 38 w 189"/>
                <a:gd name="T13" fmla="*/ 449 h 898"/>
                <a:gd name="T14" fmla="*/ 188 w 189"/>
                <a:gd name="T15" fmla="*/ 9 h 898"/>
                <a:gd name="T16" fmla="*/ 189 w 189"/>
                <a:gd name="T17" fmla="*/ 5 h 898"/>
                <a:gd name="T18" fmla="*/ 180 w 189"/>
                <a:gd name="T19" fmla="*/ 0 h 898"/>
                <a:gd name="T20" fmla="*/ 168 w 189"/>
                <a:gd name="T21" fmla="*/ 4 h 898"/>
                <a:gd name="T22" fmla="*/ 33 w 189"/>
                <a:gd name="T23" fmla="*/ 220 h 898"/>
                <a:gd name="T24" fmla="*/ 0 w 189"/>
                <a:gd name="T25" fmla="*/ 449 h 898"/>
                <a:gd name="T26" fmla="*/ 100 w 189"/>
                <a:gd name="T27" fmla="*/ 816 h 898"/>
                <a:gd name="T28" fmla="*/ 132 w 189"/>
                <a:gd name="T29" fmla="*/ 857 h 898"/>
                <a:gd name="T30" fmla="*/ 147 w 189"/>
                <a:gd name="T31" fmla="*/ 874 h 898"/>
                <a:gd name="T32" fmla="*/ 167 w 189"/>
                <a:gd name="T33" fmla="*/ 892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9" h="898">
                  <a:moveTo>
                    <a:pt x="167" y="892"/>
                  </a:moveTo>
                  <a:cubicBezTo>
                    <a:pt x="168" y="893"/>
                    <a:pt x="172" y="898"/>
                    <a:pt x="173" y="898"/>
                  </a:cubicBezTo>
                  <a:lnTo>
                    <a:pt x="184" y="898"/>
                  </a:lnTo>
                  <a:cubicBezTo>
                    <a:pt x="185" y="898"/>
                    <a:pt x="189" y="897"/>
                    <a:pt x="189" y="893"/>
                  </a:cubicBezTo>
                  <a:cubicBezTo>
                    <a:pt x="189" y="891"/>
                    <a:pt x="188" y="890"/>
                    <a:pt x="187" y="888"/>
                  </a:cubicBezTo>
                  <a:cubicBezTo>
                    <a:pt x="169" y="870"/>
                    <a:pt x="142" y="843"/>
                    <a:pt x="112" y="788"/>
                  </a:cubicBezTo>
                  <a:cubicBezTo>
                    <a:pt x="58" y="692"/>
                    <a:pt x="38" y="569"/>
                    <a:pt x="38" y="449"/>
                  </a:cubicBezTo>
                  <a:cubicBezTo>
                    <a:pt x="38" y="228"/>
                    <a:pt x="101" y="98"/>
                    <a:pt x="188" y="9"/>
                  </a:cubicBezTo>
                  <a:cubicBezTo>
                    <a:pt x="189" y="8"/>
                    <a:pt x="189" y="6"/>
                    <a:pt x="189" y="5"/>
                  </a:cubicBezTo>
                  <a:cubicBezTo>
                    <a:pt x="189" y="0"/>
                    <a:pt x="186" y="0"/>
                    <a:pt x="180" y="0"/>
                  </a:cubicBezTo>
                  <a:cubicBezTo>
                    <a:pt x="173" y="0"/>
                    <a:pt x="172" y="0"/>
                    <a:pt x="168" y="4"/>
                  </a:cubicBezTo>
                  <a:cubicBezTo>
                    <a:pt x="121" y="45"/>
                    <a:pt x="67" y="115"/>
                    <a:pt x="33" y="220"/>
                  </a:cubicBezTo>
                  <a:cubicBezTo>
                    <a:pt x="11" y="286"/>
                    <a:pt x="0" y="366"/>
                    <a:pt x="0" y="449"/>
                  </a:cubicBezTo>
                  <a:cubicBezTo>
                    <a:pt x="0" y="567"/>
                    <a:pt x="21" y="701"/>
                    <a:pt x="100" y="816"/>
                  </a:cubicBezTo>
                  <a:cubicBezTo>
                    <a:pt x="113" y="836"/>
                    <a:pt x="132" y="856"/>
                    <a:pt x="132" y="857"/>
                  </a:cubicBezTo>
                  <a:cubicBezTo>
                    <a:pt x="136" y="863"/>
                    <a:pt x="143" y="871"/>
                    <a:pt x="147" y="874"/>
                  </a:cubicBezTo>
                  <a:lnTo>
                    <a:pt x="167" y="89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44">
              <a:extLst>
                <a:ext uri="{FF2B5EF4-FFF2-40B4-BE49-F238E27FC236}">
                  <a16:creationId xmlns:a16="http://schemas.microsoft.com/office/drawing/2014/main" id="{6D112526-D1E7-46A8-973C-2A0C9E3D56F7}"/>
                </a:ext>
              </a:extLst>
            </p:cNvPr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3259138" y="2670175"/>
              <a:ext cx="65088" cy="307975"/>
            </a:xfrm>
            <a:custGeom>
              <a:avLst/>
              <a:gdLst>
                <a:gd name="T0" fmla="*/ 131 w 131"/>
                <a:gd name="T1" fmla="*/ 593 h 598"/>
                <a:gd name="T2" fmla="*/ 129 w 131"/>
                <a:gd name="T3" fmla="*/ 589 h 598"/>
                <a:gd name="T4" fmla="*/ 51 w 131"/>
                <a:gd name="T5" fmla="*/ 442 h 598"/>
                <a:gd name="T6" fmla="*/ 35 w 131"/>
                <a:gd name="T7" fmla="*/ 299 h 598"/>
                <a:gd name="T8" fmla="*/ 126 w 131"/>
                <a:gd name="T9" fmla="*/ 11 h 598"/>
                <a:gd name="T10" fmla="*/ 131 w 131"/>
                <a:gd name="T11" fmla="*/ 5 h 598"/>
                <a:gd name="T12" fmla="*/ 125 w 131"/>
                <a:gd name="T13" fmla="*/ 0 h 598"/>
                <a:gd name="T14" fmla="*/ 84 w 131"/>
                <a:gd name="T15" fmla="*/ 37 h 598"/>
                <a:gd name="T16" fmla="*/ 0 w 131"/>
                <a:gd name="T17" fmla="*/ 299 h 598"/>
                <a:gd name="T18" fmla="*/ 78 w 131"/>
                <a:gd name="T19" fmla="*/ 554 h 598"/>
                <a:gd name="T20" fmla="*/ 125 w 131"/>
                <a:gd name="T21" fmla="*/ 598 h 598"/>
                <a:gd name="T22" fmla="*/ 131 w 131"/>
                <a:gd name="T23" fmla="*/ 593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598">
                  <a:moveTo>
                    <a:pt x="131" y="593"/>
                  </a:moveTo>
                  <a:cubicBezTo>
                    <a:pt x="131" y="591"/>
                    <a:pt x="130" y="590"/>
                    <a:pt x="129" y="589"/>
                  </a:cubicBezTo>
                  <a:cubicBezTo>
                    <a:pt x="106" y="564"/>
                    <a:pt x="72" y="524"/>
                    <a:pt x="51" y="442"/>
                  </a:cubicBezTo>
                  <a:cubicBezTo>
                    <a:pt x="39" y="397"/>
                    <a:pt x="35" y="346"/>
                    <a:pt x="35" y="299"/>
                  </a:cubicBezTo>
                  <a:cubicBezTo>
                    <a:pt x="35" y="168"/>
                    <a:pt x="66" y="76"/>
                    <a:pt x="126" y="11"/>
                  </a:cubicBezTo>
                  <a:cubicBezTo>
                    <a:pt x="131" y="7"/>
                    <a:pt x="131" y="6"/>
                    <a:pt x="131" y="5"/>
                  </a:cubicBezTo>
                  <a:cubicBezTo>
                    <a:pt x="131" y="0"/>
                    <a:pt x="127" y="0"/>
                    <a:pt x="125" y="0"/>
                  </a:cubicBezTo>
                  <a:cubicBezTo>
                    <a:pt x="117" y="0"/>
                    <a:pt x="90" y="30"/>
                    <a:pt x="84" y="37"/>
                  </a:cubicBezTo>
                  <a:cubicBezTo>
                    <a:pt x="33" y="98"/>
                    <a:pt x="0" y="187"/>
                    <a:pt x="0" y="299"/>
                  </a:cubicBezTo>
                  <a:cubicBezTo>
                    <a:pt x="0" y="370"/>
                    <a:pt x="13" y="470"/>
                    <a:pt x="78" y="554"/>
                  </a:cubicBezTo>
                  <a:cubicBezTo>
                    <a:pt x="83" y="560"/>
                    <a:pt x="116" y="598"/>
                    <a:pt x="125" y="598"/>
                  </a:cubicBezTo>
                  <a:cubicBezTo>
                    <a:pt x="127" y="598"/>
                    <a:pt x="131" y="598"/>
                    <a:pt x="131" y="5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45">
              <a:extLst>
                <a:ext uri="{FF2B5EF4-FFF2-40B4-BE49-F238E27FC236}">
                  <a16:creationId xmlns:a16="http://schemas.microsoft.com/office/drawing/2014/main" id="{09432EBD-53D8-4AF5-8F43-86BF20EED2DD}"/>
                </a:ext>
              </a:extLst>
            </p:cNvPr>
            <p:cNvSpPr>
              <a:spLocks noEditPoints="1"/>
            </p:cNvSpPr>
            <p:nvPr>
              <p:custDataLst>
                <p:tags r:id="rId8"/>
              </p:custDataLst>
            </p:nvPr>
          </p:nvSpPr>
          <p:spPr bwMode="auto">
            <a:xfrm>
              <a:off x="3346450" y="2705100"/>
              <a:ext cx="128588" cy="188913"/>
            </a:xfrm>
            <a:custGeom>
              <a:avLst/>
              <a:gdLst>
                <a:gd name="T0" fmla="*/ 211 w 262"/>
                <a:gd name="T1" fmla="*/ 188 h 368"/>
                <a:gd name="T2" fmla="*/ 146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4 w 262"/>
                <a:gd name="T13" fmla="*/ 0 h 368"/>
                <a:gd name="T14" fmla="*/ 59 w 262"/>
                <a:gd name="T15" fmla="*/ 79 h 368"/>
                <a:gd name="T16" fmla="*/ 78 w 262"/>
                <a:gd name="T17" fmla="*/ 97 h 368"/>
                <a:gd name="T18" fmla="*/ 105 w 262"/>
                <a:gd name="T19" fmla="*/ 70 h 368"/>
                <a:gd name="T20" fmla="*/ 82 w 262"/>
                <a:gd name="T21" fmla="*/ 53 h 368"/>
                <a:gd name="T22" fmla="*/ 153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6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6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4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3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6" y="140"/>
                    <a:pt x="146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Freeform 46">
              <a:extLst>
                <a:ext uri="{FF2B5EF4-FFF2-40B4-BE49-F238E27FC236}">
                  <a16:creationId xmlns:a16="http://schemas.microsoft.com/office/drawing/2014/main" id="{2CD757AA-DE0E-4E97-B53A-60EB42AF6CAC}"/>
                </a:ext>
              </a:extLst>
            </p:cNvPr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3475038" y="2814638"/>
              <a:ext cx="57150" cy="114300"/>
            </a:xfrm>
            <a:custGeom>
              <a:avLst/>
              <a:gdLst>
                <a:gd name="T0" fmla="*/ 71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8 w 118"/>
                <a:gd name="T7" fmla="*/ 68 h 222"/>
                <a:gd name="T8" fmla="*/ 74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1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7" y="81"/>
                  </a:lnTo>
                  <a:cubicBezTo>
                    <a:pt x="113" y="81"/>
                    <a:pt x="118" y="81"/>
                    <a:pt x="118" y="73"/>
                  </a:cubicBezTo>
                  <a:cubicBezTo>
                    <a:pt x="118" y="68"/>
                    <a:pt x="113" y="68"/>
                    <a:pt x="108" y="68"/>
                  </a:cubicBezTo>
                  <a:lnTo>
                    <a:pt x="74" y="68"/>
                  </a:lnTo>
                  <a:lnTo>
                    <a:pt x="87" y="16"/>
                  </a:lnTo>
                  <a:cubicBezTo>
                    <a:pt x="88" y="15"/>
                    <a:pt x="88" y="13"/>
                    <a:pt x="88" y="11"/>
                  </a:cubicBezTo>
                  <a:cubicBezTo>
                    <a:pt x="88" y="5"/>
                    <a:pt x="83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4" y="81"/>
                    <a:pt x="11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3"/>
                    <a:pt x="75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1"/>
                    <a:pt x="45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47">
              <a:extLst>
                <a:ext uri="{FF2B5EF4-FFF2-40B4-BE49-F238E27FC236}">
                  <a16:creationId xmlns:a16="http://schemas.microsoft.com/office/drawing/2014/main" id="{5527CC5B-721E-4101-A9B2-B829A88EC723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3560763" y="2774950"/>
              <a:ext cx="128588" cy="115888"/>
            </a:xfrm>
            <a:custGeom>
              <a:avLst/>
              <a:gdLst>
                <a:gd name="T0" fmla="*/ 160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6 h 226"/>
                <a:gd name="T20" fmla="*/ 223 w 257"/>
                <a:gd name="T21" fmla="*/ 52 h 226"/>
                <a:gd name="T22" fmla="*/ 231 w 257"/>
                <a:gd name="T23" fmla="*/ 19 h 226"/>
                <a:gd name="T24" fmla="*/ 216 w 257"/>
                <a:gd name="T25" fmla="*/ 5 h 226"/>
                <a:gd name="T26" fmla="*/ 197 w 257"/>
                <a:gd name="T27" fmla="*/ 23 h 226"/>
                <a:gd name="T28" fmla="*/ 159 w 257"/>
                <a:gd name="T29" fmla="*/ 173 h 226"/>
                <a:gd name="T30" fmla="*/ 103 w 257"/>
                <a:gd name="T31" fmla="*/ 215 h 226"/>
                <a:gd name="T32" fmla="*/ 72 w 257"/>
                <a:gd name="T33" fmla="*/ 174 h 226"/>
                <a:gd name="T34" fmla="*/ 99 w 257"/>
                <a:gd name="T35" fmla="*/ 72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7 h 226"/>
                <a:gd name="T50" fmla="*/ 69 w 257"/>
                <a:gd name="T51" fmla="*/ 61 h 226"/>
                <a:gd name="T52" fmla="*/ 40 w 257"/>
                <a:gd name="T53" fmla="*/ 166 h 226"/>
                <a:gd name="T54" fmla="*/ 101 w 257"/>
                <a:gd name="T55" fmla="*/ 226 h 226"/>
                <a:gd name="T56" fmla="*/ 160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4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8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5"/>
                    <a:pt x="216" y="5"/>
                  </a:cubicBezTo>
                  <a:cubicBezTo>
                    <a:pt x="214" y="5"/>
                    <a:pt x="201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3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6" y="107"/>
                    <a:pt x="99" y="72"/>
                  </a:cubicBezTo>
                  <a:cubicBezTo>
                    <a:pt x="105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29"/>
                    <a:pt x="46" y="11"/>
                    <a:pt x="65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2" y="54"/>
                    <a:pt x="69" y="61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3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48">
              <a:extLst>
                <a:ext uri="{FF2B5EF4-FFF2-40B4-BE49-F238E27FC236}">
                  <a16:creationId xmlns:a16="http://schemas.microsoft.com/office/drawing/2014/main" id="{7398B0D1-9C49-436D-997E-7E34A587166D}"/>
                </a:ext>
              </a:extLst>
            </p:cNvPr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3708400" y="2659063"/>
              <a:ext cx="85725" cy="125413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9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6 h 245"/>
                <a:gd name="T42" fmla="*/ 113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4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3" y="10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8" y="204"/>
                    <a:pt x="88" y="206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3" y="236"/>
                    <a:pt x="126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8" y="114"/>
                    <a:pt x="125" y="98"/>
                    <a:pt x="144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3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Freeform 49">
              <a:extLst>
                <a:ext uri="{FF2B5EF4-FFF2-40B4-BE49-F238E27FC236}">
                  <a16:creationId xmlns:a16="http://schemas.microsoft.com/office/drawing/2014/main" id="{BEB01EF2-E6B7-4445-A690-B6231ECF6ADC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708400" y="2827338"/>
              <a:ext cx="95250" cy="125413"/>
            </a:xfrm>
            <a:custGeom>
              <a:avLst/>
              <a:gdLst>
                <a:gd name="T0" fmla="*/ 83 w 190"/>
                <a:gd name="T1" fmla="*/ 10 h 245"/>
                <a:gd name="T2" fmla="*/ 85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2" y="243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3" y="88"/>
                  </a:cubicBezTo>
                  <a:cubicBezTo>
                    <a:pt x="88" y="88"/>
                    <a:pt x="70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50">
              <a:extLst>
                <a:ext uri="{FF2B5EF4-FFF2-40B4-BE49-F238E27FC236}">
                  <a16:creationId xmlns:a16="http://schemas.microsoft.com/office/drawing/2014/main" id="{0248020F-594F-49D2-8B5C-1AE73463C40A}"/>
                </a:ext>
              </a:extLst>
            </p:cNvPr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835400" y="2670175"/>
              <a:ext cx="63500" cy="307975"/>
            </a:xfrm>
            <a:custGeom>
              <a:avLst/>
              <a:gdLst>
                <a:gd name="T0" fmla="*/ 130 w 130"/>
                <a:gd name="T1" fmla="*/ 299 h 598"/>
                <a:gd name="T2" fmla="*/ 52 w 130"/>
                <a:gd name="T3" fmla="*/ 44 h 598"/>
                <a:gd name="T4" fmla="*/ 6 w 130"/>
                <a:gd name="T5" fmla="*/ 0 h 598"/>
                <a:gd name="T6" fmla="*/ 0 w 130"/>
                <a:gd name="T7" fmla="*/ 5 h 598"/>
                <a:gd name="T8" fmla="*/ 3 w 130"/>
                <a:gd name="T9" fmla="*/ 10 h 598"/>
                <a:gd name="T10" fmla="*/ 80 w 130"/>
                <a:gd name="T11" fmla="*/ 156 h 598"/>
                <a:gd name="T12" fmla="*/ 96 w 130"/>
                <a:gd name="T13" fmla="*/ 299 h 598"/>
                <a:gd name="T14" fmla="*/ 78 w 130"/>
                <a:gd name="T15" fmla="*/ 449 h 598"/>
                <a:gd name="T16" fmla="*/ 4 w 130"/>
                <a:gd name="T17" fmla="*/ 587 h 598"/>
                <a:gd name="T18" fmla="*/ 0 w 130"/>
                <a:gd name="T19" fmla="*/ 593 h 598"/>
                <a:gd name="T20" fmla="*/ 6 w 130"/>
                <a:gd name="T21" fmla="*/ 598 h 598"/>
                <a:gd name="T22" fmla="*/ 47 w 130"/>
                <a:gd name="T23" fmla="*/ 561 h 598"/>
                <a:gd name="T24" fmla="*/ 130 w 130"/>
                <a:gd name="T25" fmla="*/ 29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598">
                  <a:moveTo>
                    <a:pt x="130" y="299"/>
                  </a:moveTo>
                  <a:cubicBezTo>
                    <a:pt x="130" y="228"/>
                    <a:pt x="118" y="128"/>
                    <a:pt x="52" y="44"/>
                  </a:cubicBezTo>
                  <a:cubicBezTo>
                    <a:pt x="47" y="38"/>
                    <a:pt x="15" y="0"/>
                    <a:pt x="6" y="0"/>
                  </a:cubicBezTo>
                  <a:cubicBezTo>
                    <a:pt x="4" y="0"/>
                    <a:pt x="0" y="1"/>
                    <a:pt x="0" y="5"/>
                  </a:cubicBezTo>
                  <a:cubicBezTo>
                    <a:pt x="0" y="7"/>
                    <a:pt x="1" y="8"/>
                    <a:pt x="3" y="10"/>
                  </a:cubicBezTo>
                  <a:cubicBezTo>
                    <a:pt x="27" y="36"/>
                    <a:pt x="59" y="76"/>
                    <a:pt x="80" y="156"/>
                  </a:cubicBezTo>
                  <a:cubicBezTo>
                    <a:pt x="91" y="201"/>
                    <a:pt x="96" y="252"/>
                    <a:pt x="96" y="299"/>
                  </a:cubicBezTo>
                  <a:cubicBezTo>
                    <a:pt x="96" y="349"/>
                    <a:pt x="91" y="400"/>
                    <a:pt x="78" y="449"/>
                  </a:cubicBezTo>
                  <a:cubicBezTo>
                    <a:pt x="59" y="519"/>
                    <a:pt x="30" y="559"/>
                    <a:pt x="4" y="587"/>
                  </a:cubicBezTo>
                  <a:cubicBezTo>
                    <a:pt x="0" y="591"/>
                    <a:pt x="0" y="592"/>
                    <a:pt x="0" y="593"/>
                  </a:cubicBezTo>
                  <a:cubicBezTo>
                    <a:pt x="0" y="597"/>
                    <a:pt x="4" y="598"/>
                    <a:pt x="6" y="598"/>
                  </a:cubicBezTo>
                  <a:cubicBezTo>
                    <a:pt x="13" y="598"/>
                    <a:pt x="41" y="568"/>
                    <a:pt x="47" y="561"/>
                  </a:cubicBezTo>
                  <a:cubicBezTo>
                    <a:pt x="98" y="500"/>
                    <a:pt x="130" y="410"/>
                    <a:pt x="130" y="29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51">
              <a:extLst>
                <a:ext uri="{FF2B5EF4-FFF2-40B4-BE49-F238E27FC236}">
                  <a16:creationId xmlns:a16="http://schemas.microsoft.com/office/drawing/2014/main" id="{E6F15257-A626-4B0F-B395-C867E6E4286B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986213" y="2709863"/>
              <a:ext cx="149225" cy="231775"/>
            </a:xfrm>
            <a:custGeom>
              <a:avLst/>
              <a:gdLst>
                <a:gd name="T0" fmla="*/ 226 w 302"/>
                <a:gd name="T1" fmla="*/ 13 h 449"/>
                <a:gd name="T2" fmla="*/ 227 w 302"/>
                <a:gd name="T3" fmla="*/ 6 h 449"/>
                <a:gd name="T4" fmla="*/ 221 w 302"/>
                <a:gd name="T5" fmla="*/ 0 h 449"/>
                <a:gd name="T6" fmla="*/ 214 w 302"/>
                <a:gd name="T7" fmla="*/ 10 h 449"/>
                <a:gd name="T8" fmla="*/ 131 w 302"/>
                <a:gd name="T9" fmla="*/ 340 h 449"/>
                <a:gd name="T10" fmla="*/ 74 w 302"/>
                <a:gd name="T11" fmla="*/ 284 h 449"/>
                <a:gd name="T12" fmla="*/ 101 w 302"/>
                <a:gd name="T13" fmla="*/ 191 h 449"/>
                <a:gd name="T14" fmla="*/ 107 w 302"/>
                <a:gd name="T15" fmla="*/ 167 h 449"/>
                <a:gd name="T16" fmla="*/ 66 w 302"/>
                <a:gd name="T17" fmla="*/ 126 h 449"/>
                <a:gd name="T18" fmla="*/ 0 w 302"/>
                <a:gd name="T19" fmla="*/ 203 h 449"/>
                <a:gd name="T20" fmla="*/ 6 w 302"/>
                <a:gd name="T21" fmla="*/ 208 h 449"/>
                <a:gd name="T22" fmla="*/ 14 w 302"/>
                <a:gd name="T23" fmla="*/ 199 h 449"/>
                <a:gd name="T24" fmla="*/ 64 w 302"/>
                <a:gd name="T25" fmla="*/ 137 h 449"/>
                <a:gd name="T26" fmla="*/ 77 w 302"/>
                <a:gd name="T27" fmla="*/ 153 h 449"/>
                <a:gd name="T28" fmla="*/ 65 w 302"/>
                <a:gd name="T29" fmla="*/ 196 h 449"/>
                <a:gd name="T30" fmla="*/ 41 w 302"/>
                <a:gd name="T31" fmla="*/ 280 h 449"/>
                <a:gd name="T32" fmla="*/ 128 w 302"/>
                <a:gd name="T33" fmla="*/ 351 h 449"/>
                <a:gd name="T34" fmla="*/ 117 w 302"/>
                <a:gd name="T35" fmla="*/ 396 h 449"/>
                <a:gd name="T36" fmla="*/ 106 w 302"/>
                <a:gd name="T37" fmla="*/ 444 h 449"/>
                <a:gd name="T38" fmla="*/ 112 w 302"/>
                <a:gd name="T39" fmla="*/ 449 h 449"/>
                <a:gd name="T40" fmla="*/ 116 w 302"/>
                <a:gd name="T41" fmla="*/ 447 h 449"/>
                <a:gd name="T42" fmla="*/ 122 w 302"/>
                <a:gd name="T43" fmla="*/ 426 h 449"/>
                <a:gd name="T44" fmla="*/ 141 w 302"/>
                <a:gd name="T45" fmla="*/ 352 h 449"/>
                <a:gd name="T46" fmla="*/ 250 w 302"/>
                <a:gd name="T47" fmla="*/ 299 h 449"/>
                <a:gd name="T48" fmla="*/ 287 w 302"/>
                <a:gd name="T49" fmla="*/ 239 h 449"/>
                <a:gd name="T50" fmla="*/ 302 w 302"/>
                <a:gd name="T51" fmla="*/ 161 h 449"/>
                <a:gd name="T52" fmla="*/ 280 w 302"/>
                <a:gd name="T53" fmla="*/ 126 h 449"/>
                <a:gd name="T54" fmla="*/ 255 w 302"/>
                <a:gd name="T55" fmla="*/ 150 h 449"/>
                <a:gd name="T56" fmla="*/ 263 w 302"/>
                <a:gd name="T57" fmla="*/ 163 h 449"/>
                <a:gd name="T58" fmla="*/ 281 w 302"/>
                <a:gd name="T59" fmla="*/ 206 h 449"/>
                <a:gd name="T60" fmla="*/ 237 w 302"/>
                <a:gd name="T61" fmla="*/ 297 h 449"/>
                <a:gd name="T62" fmla="*/ 144 w 302"/>
                <a:gd name="T63" fmla="*/ 341 h 449"/>
                <a:gd name="T64" fmla="*/ 226 w 302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9">
                  <a:moveTo>
                    <a:pt x="226" y="13"/>
                  </a:moveTo>
                  <a:cubicBezTo>
                    <a:pt x="226" y="11"/>
                    <a:pt x="227" y="8"/>
                    <a:pt x="227" y="6"/>
                  </a:cubicBezTo>
                  <a:cubicBezTo>
                    <a:pt x="227" y="1"/>
                    <a:pt x="224" y="0"/>
                    <a:pt x="221" y="0"/>
                  </a:cubicBezTo>
                  <a:cubicBezTo>
                    <a:pt x="216" y="0"/>
                    <a:pt x="216" y="1"/>
                    <a:pt x="214" y="10"/>
                  </a:cubicBezTo>
                  <a:lnTo>
                    <a:pt x="131" y="340"/>
                  </a:lnTo>
                  <a:cubicBezTo>
                    <a:pt x="93" y="335"/>
                    <a:pt x="74" y="317"/>
                    <a:pt x="74" y="284"/>
                  </a:cubicBezTo>
                  <a:cubicBezTo>
                    <a:pt x="74" y="274"/>
                    <a:pt x="74" y="261"/>
                    <a:pt x="101" y="191"/>
                  </a:cubicBezTo>
                  <a:cubicBezTo>
                    <a:pt x="103" y="185"/>
                    <a:pt x="107" y="177"/>
                    <a:pt x="107" y="167"/>
                  </a:cubicBezTo>
                  <a:cubicBezTo>
                    <a:pt x="107" y="144"/>
                    <a:pt x="91" y="126"/>
                    <a:pt x="66" y="126"/>
                  </a:cubicBezTo>
                  <a:cubicBezTo>
                    <a:pt x="19" y="126"/>
                    <a:pt x="0" y="198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2" y="207"/>
                    <a:pt x="14" y="199"/>
                  </a:cubicBezTo>
                  <a:cubicBezTo>
                    <a:pt x="27" y="151"/>
                    <a:pt x="47" y="137"/>
                    <a:pt x="64" y="137"/>
                  </a:cubicBezTo>
                  <a:cubicBezTo>
                    <a:pt x="68" y="137"/>
                    <a:pt x="77" y="137"/>
                    <a:pt x="77" y="153"/>
                  </a:cubicBezTo>
                  <a:cubicBezTo>
                    <a:pt x="77" y="166"/>
                    <a:pt x="72" y="178"/>
                    <a:pt x="65" y="196"/>
                  </a:cubicBezTo>
                  <a:cubicBezTo>
                    <a:pt x="41" y="259"/>
                    <a:pt x="41" y="272"/>
                    <a:pt x="41" y="280"/>
                  </a:cubicBezTo>
                  <a:cubicBezTo>
                    <a:pt x="41" y="328"/>
                    <a:pt x="80" y="348"/>
                    <a:pt x="128" y="351"/>
                  </a:cubicBezTo>
                  <a:cubicBezTo>
                    <a:pt x="124" y="369"/>
                    <a:pt x="124" y="370"/>
                    <a:pt x="117" y="396"/>
                  </a:cubicBezTo>
                  <a:cubicBezTo>
                    <a:pt x="116" y="402"/>
                    <a:pt x="106" y="442"/>
                    <a:pt x="106" y="444"/>
                  </a:cubicBezTo>
                  <a:cubicBezTo>
                    <a:pt x="106" y="444"/>
                    <a:pt x="106" y="449"/>
                    <a:pt x="112" y="449"/>
                  </a:cubicBezTo>
                  <a:cubicBezTo>
                    <a:pt x="113" y="449"/>
                    <a:pt x="115" y="449"/>
                    <a:pt x="116" y="447"/>
                  </a:cubicBezTo>
                  <a:cubicBezTo>
                    <a:pt x="118" y="446"/>
                    <a:pt x="121" y="433"/>
                    <a:pt x="122" y="426"/>
                  </a:cubicBezTo>
                  <a:lnTo>
                    <a:pt x="141" y="352"/>
                  </a:lnTo>
                  <a:cubicBezTo>
                    <a:pt x="160" y="352"/>
                    <a:pt x="203" y="352"/>
                    <a:pt x="250" y="299"/>
                  </a:cubicBezTo>
                  <a:cubicBezTo>
                    <a:pt x="271" y="276"/>
                    <a:pt x="281" y="254"/>
                    <a:pt x="287" y="239"/>
                  </a:cubicBezTo>
                  <a:cubicBezTo>
                    <a:pt x="291" y="226"/>
                    <a:pt x="302" y="183"/>
                    <a:pt x="302" y="161"/>
                  </a:cubicBezTo>
                  <a:cubicBezTo>
                    <a:pt x="302" y="133"/>
                    <a:pt x="289" y="126"/>
                    <a:pt x="280" y="126"/>
                  </a:cubicBezTo>
                  <a:cubicBezTo>
                    <a:pt x="268" y="126"/>
                    <a:pt x="255" y="139"/>
                    <a:pt x="255" y="150"/>
                  </a:cubicBezTo>
                  <a:cubicBezTo>
                    <a:pt x="255" y="156"/>
                    <a:pt x="258" y="159"/>
                    <a:pt x="263" y="163"/>
                  </a:cubicBezTo>
                  <a:cubicBezTo>
                    <a:pt x="268" y="169"/>
                    <a:pt x="281" y="182"/>
                    <a:pt x="281" y="206"/>
                  </a:cubicBezTo>
                  <a:cubicBezTo>
                    <a:pt x="281" y="238"/>
                    <a:pt x="255" y="279"/>
                    <a:pt x="237" y="297"/>
                  </a:cubicBezTo>
                  <a:cubicBezTo>
                    <a:pt x="194" y="341"/>
                    <a:pt x="162" y="341"/>
                    <a:pt x="144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Freeform 52">
              <a:extLst>
                <a:ext uri="{FF2B5EF4-FFF2-40B4-BE49-F238E27FC236}">
                  <a16:creationId xmlns:a16="http://schemas.microsoft.com/office/drawing/2014/main" id="{38F7CE25-B0BD-4A34-BCC8-AA4A8DF696EB}"/>
                </a:ext>
              </a:extLst>
            </p:cNvPr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4148138" y="2847975"/>
              <a:ext cx="104775" cy="80963"/>
            </a:xfrm>
            <a:custGeom>
              <a:avLst/>
              <a:gdLst>
                <a:gd name="T0" fmla="*/ 26 w 213"/>
                <a:gd name="T1" fmla="*/ 131 h 157"/>
                <a:gd name="T2" fmla="*/ 23 w 213"/>
                <a:gd name="T3" fmla="*/ 146 h 157"/>
                <a:gd name="T4" fmla="*/ 35 w 213"/>
                <a:gd name="T5" fmla="*/ 157 h 157"/>
                <a:gd name="T6" fmla="*/ 48 w 213"/>
                <a:gd name="T7" fmla="*/ 149 h 157"/>
                <a:gd name="T8" fmla="*/ 55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3 w 213"/>
                <a:gd name="T15" fmla="*/ 41 h 157"/>
                <a:gd name="T16" fmla="*/ 135 w 213"/>
                <a:gd name="T17" fmla="*/ 9 h 157"/>
                <a:gd name="T18" fmla="*/ 156 w 213"/>
                <a:gd name="T19" fmla="*/ 34 h 157"/>
                <a:gd name="T20" fmla="*/ 135 w 213"/>
                <a:gd name="T21" fmla="*/ 108 h 157"/>
                <a:gd name="T22" fmla="*/ 130 w 213"/>
                <a:gd name="T23" fmla="*/ 127 h 157"/>
                <a:gd name="T24" fmla="*/ 163 w 213"/>
                <a:gd name="T25" fmla="*/ 157 h 157"/>
                <a:gd name="T26" fmla="*/ 213 w 213"/>
                <a:gd name="T27" fmla="*/ 103 h 157"/>
                <a:gd name="T28" fmla="*/ 208 w 213"/>
                <a:gd name="T29" fmla="*/ 99 h 157"/>
                <a:gd name="T30" fmla="*/ 201 w 213"/>
                <a:gd name="T31" fmla="*/ 105 h 157"/>
                <a:gd name="T32" fmla="*/ 164 w 213"/>
                <a:gd name="T33" fmla="*/ 147 h 157"/>
                <a:gd name="T34" fmla="*/ 155 w 213"/>
                <a:gd name="T35" fmla="*/ 135 h 157"/>
                <a:gd name="T36" fmla="*/ 163 w 213"/>
                <a:gd name="T37" fmla="*/ 107 h 157"/>
                <a:gd name="T38" fmla="*/ 182 w 213"/>
                <a:gd name="T39" fmla="*/ 39 h 157"/>
                <a:gd name="T40" fmla="*/ 137 w 213"/>
                <a:gd name="T41" fmla="*/ 0 h 157"/>
                <a:gd name="T42" fmla="*/ 78 w 213"/>
                <a:gd name="T43" fmla="*/ 31 h 157"/>
                <a:gd name="T44" fmla="*/ 40 w 213"/>
                <a:gd name="T45" fmla="*/ 0 h 157"/>
                <a:gd name="T46" fmla="*/ 13 w 213"/>
                <a:gd name="T47" fmla="*/ 18 h 157"/>
                <a:gd name="T48" fmla="*/ 0 w 213"/>
                <a:gd name="T49" fmla="*/ 53 h 157"/>
                <a:gd name="T50" fmla="*/ 6 w 213"/>
                <a:gd name="T51" fmla="*/ 57 h 157"/>
                <a:gd name="T52" fmla="*/ 14 w 213"/>
                <a:gd name="T53" fmla="*/ 47 h 157"/>
                <a:gd name="T54" fmla="*/ 39 w 213"/>
                <a:gd name="T55" fmla="*/ 9 h 157"/>
                <a:gd name="T56" fmla="*/ 51 w 213"/>
                <a:gd name="T57" fmla="*/ 26 h 157"/>
                <a:gd name="T58" fmla="*/ 45 w 213"/>
                <a:gd name="T59" fmla="*/ 55 h 157"/>
                <a:gd name="T60" fmla="*/ 38 w 213"/>
                <a:gd name="T61" fmla="*/ 87 h 157"/>
                <a:gd name="T62" fmla="*/ 26 w 213"/>
                <a:gd name="T63" fmla="*/ 1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1"/>
                  </a:moveTo>
                  <a:cubicBezTo>
                    <a:pt x="25" y="136"/>
                    <a:pt x="23" y="145"/>
                    <a:pt x="23" y="146"/>
                  </a:cubicBezTo>
                  <a:cubicBezTo>
                    <a:pt x="23" y="153"/>
                    <a:pt x="29" y="157"/>
                    <a:pt x="35" y="157"/>
                  </a:cubicBezTo>
                  <a:cubicBezTo>
                    <a:pt x="41" y="157"/>
                    <a:pt x="47" y="152"/>
                    <a:pt x="48" y="149"/>
                  </a:cubicBezTo>
                  <a:cubicBezTo>
                    <a:pt x="50" y="146"/>
                    <a:pt x="53" y="135"/>
                    <a:pt x="55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8"/>
                    <a:pt x="67" y="81"/>
                    <a:pt x="68" y="73"/>
                  </a:cubicBezTo>
                  <a:cubicBezTo>
                    <a:pt x="72" y="58"/>
                    <a:pt x="73" y="56"/>
                    <a:pt x="83" y="41"/>
                  </a:cubicBezTo>
                  <a:cubicBezTo>
                    <a:pt x="93" y="27"/>
                    <a:pt x="109" y="9"/>
                    <a:pt x="135" y="9"/>
                  </a:cubicBezTo>
                  <a:cubicBezTo>
                    <a:pt x="155" y="9"/>
                    <a:pt x="156" y="27"/>
                    <a:pt x="156" y="34"/>
                  </a:cubicBezTo>
                  <a:cubicBezTo>
                    <a:pt x="156" y="55"/>
                    <a:pt x="141" y="93"/>
                    <a:pt x="135" y="108"/>
                  </a:cubicBezTo>
                  <a:cubicBezTo>
                    <a:pt x="131" y="118"/>
                    <a:pt x="130" y="121"/>
                    <a:pt x="130" y="127"/>
                  </a:cubicBezTo>
                  <a:cubicBezTo>
                    <a:pt x="130" y="145"/>
                    <a:pt x="145" y="157"/>
                    <a:pt x="163" y="157"/>
                  </a:cubicBezTo>
                  <a:cubicBezTo>
                    <a:pt x="198" y="157"/>
                    <a:pt x="213" y="109"/>
                    <a:pt x="213" y="103"/>
                  </a:cubicBezTo>
                  <a:cubicBezTo>
                    <a:pt x="213" y="99"/>
                    <a:pt x="209" y="99"/>
                    <a:pt x="208" y="99"/>
                  </a:cubicBezTo>
                  <a:cubicBezTo>
                    <a:pt x="203" y="99"/>
                    <a:pt x="202" y="101"/>
                    <a:pt x="201" y="105"/>
                  </a:cubicBezTo>
                  <a:cubicBezTo>
                    <a:pt x="193" y="133"/>
                    <a:pt x="178" y="147"/>
                    <a:pt x="164" y="147"/>
                  </a:cubicBezTo>
                  <a:cubicBezTo>
                    <a:pt x="157" y="147"/>
                    <a:pt x="155" y="142"/>
                    <a:pt x="155" y="135"/>
                  </a:cubicBezTo>
                  <a:cubicBezTo>
                    <a:pt x="155" y="127"/>
                    <a:pt x="157" y="122"/>
                    <a:pt x="163" y="107"/>
                  </a:cubicBezTo>
                  <a:cubicBezTo>
                    <a:pt x="168" y="96"/>
                    <a:pt x="182" y="59"/>
                    <a:pt x="182" y="39"/>
                  </a:cubicBezTo>
                  <a:cubicBezTo>
                    <a:pt x="182" y="5"/>
                    <a:pt x="155" y="0"/>
                    <a:pt x="137" y="0"/>
                  </a:cubicBezTo>
                  <a:cubicBezTo>
                    <a:pt x="108" y="0"/>
                    <a:pt x="88" y="17"/>
                    <a:pt x="78" y="31"/>
                  </a:cubicBezTo>
                  <a:cubicBezTo>
                    <a:pt x="75" y="7"/>
                    <a:pt x="55" y="0"/>
                    <a:pt x="40" y="0"/>
                  </a:cubicBezTo>
                  <a:cubicBezTo>
                    <a:pt x="25" y="0"/>
                    <a:pt x="17" y="10"/>
                    <a:pt x="13" y="18"/>
                  </a:cubicBezTo>
                  <a:cubicBezTo>
                    <a:pt x="5" y="31"/>
                    <a:pt x="0" y="51"/>
                    <a:pt x="0" y="53"/>
                  </a:cubicBezTo>
                  <a:cubicBezTo>
                    <a:pt x="0" y="57"/>
                    <a:pt x="5" y="57"/>
                    <a:pt x="6" y="57"/>
                  </a:cubicBezTo>
                  <a:cubicBezTo>
                    <a:pt x="11" y="57"/>
                    <a:pt x="11" y="56"/>
                    <a:pt x="14" y="47"/>
                  </a:cubicBezTo>
                  <a:cubicBezTo>
                    <a:pt x="19" y="26"/>
                    <a:pt x="26" y="9"/>
                    <a:pt x="39" y="9"/>
                  </a:cubicBezTo>
                  <a:cubicBezTo>
                    <a:pt x="48" y="9"/>
                    <a:pt x="51" y="17"/>
                    <a:pt x="51" y="26"/>
                  </a:cubicBezTo>
                  <a:cubicBezTo>
                    <a:pt x="51" y="33"/>
                    <a:pt x="48" y="46"/>
                    <a:pt x="45" y="55"/>
                  </a:cubicBezTo>
                  <a:cubicBezTo>
                    <a:pt x="43" y="65"/>
                    <a:pt x="39" y="79"/>
                    <a:pt x="38" y="87"/>
                  </a:cubicBezTo>
                  <a:lnTo>
                    <a:pt x="26" y="1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53">
              <a:extLst>
                <a:ext uri="{FF2B5EF4-FFF2-40B4-BE49-F238E27FC236}">
                  <a16:creationId xmlns:a16="http://schemas.microsoft.com/office/drawing/2014/main" id="{A97A7972-4EE6-4379-8CF7-9627086C9682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4349750" y="2819400"/>
              <a:ext cx="150813" cy="9525"/>
            </a:xfrm>
            <a:custGeom>
              <a:avLst/>
              <a:gdLst>
                <a:gd name="T0" fmla="*/ 288 w 305"/>
                <a:gd name="T1" fmla="*/ 20 h 20"/>
                <a:gd name="T2" fmla="*/ 305 w 305"/>
                <a:gd name="T3" fmla="*/ 10 h 20"/>
                <a:gd name="T4" fmla="*/ 288 w 305"/>
                <a:gd name="T5" fmla="*/ 0 h 20"/>
                <a:gd name="T6" fmla="*/ 18 w 305"/>
                <a:gd name="T7" fmla="*/ 0 h 20"/>
                <a:gd name="T8" fmla="*/ 0 w 305"/>
                <a:gd name="T9" fmla="*/ 10 h 20"/>
                <a:gd name="T10" fmla="*/ 18 w 305"/>
                <a:gd name="T11" fmla="*/ 20 h 20"/>
                <a:gd name="T12" fmla="*/ 288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8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8" y="0"/>
                  </a:cubicBezTo>
                  <a:lnTo>
                    <a:pt x="18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8" y="20"/>
                  </a:cubicBezTo>
                  <a:lnTo>
                    <a:pt x="288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54">
              <a:extLst>
                <a:ext uri="{FF2B5EF4-FFF2-40B4-BE49-F238E27FC236}">
                  <a16:creationId xmlns:a16="http://schemas.microsoft.com/office/drawing/2014/main" id="{9C2A2955-A4AF-4125-9F0C-8A49C9932AA9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4589463" y="2708275"/>
              <a:ext cx="123825" cy="233363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6 h 454"/>
                <a:gd name="T8" fmla="*/ 160 w 249"/>
                <a:gd name="T9" fmla="*/ 136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2 w 249"/>
                <a:gd name="T27" fmla="*/ 58 h 454"/>
                <a:gd name="T28" fmla="*/ 126 w 249"/>
                <a:gd name="T29" fmla="*/ 136 h 454"/>
                <a:gd name="T30" fmla="*/ 92 w 249"/>
                <a:gd name="T31" fmla="*/ 136 h 454"/>
                <a:gd name="T32" fmla="*/ 77 w 249"/>
                <a:gd name="T33" fmla="*/ 146 h 454"/>
                <a:gd name="T34" fmla="*/ 91 w 249"/>
                <a:gd name="T35" fmla="*/ 152 h 454"/>
                <a:gd name="T36" fmla="*/ 124 w 249"/>
                <a:gd name="T37" fmla="*/ 152 h 454"/>
                <a:gd name="T38" fmla="*/ 86 w 249"/>
                <a:gd name="T39" fmla="*/ 349 h 454"/>
                <a:gd name="T40" fmla="*/ 43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89 h 454"/>
                <a:gd name="T48" fmla="*/ 0 w 249"/>
                <a:gd name="T49" fmla="*/ 419 h 454"/>
                <a:gd name="T50" fmla="*/ 43 w 249"/>
                <a:gd name="T51" fmla="*/ 454 h 454"/>
                <a:gd name="T52" fmla="*/ 99 w 249"/>
                <a:gd name="T53" fmla="*/ 405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6"/>
                    <a:pt x="210" y="136"/>
                    <a:pt x="201" y="136"/>
                  </a:cubicBezTo>
                  <a:lnTo>
                    <a:pt x="160" y="136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2" y="64"/>
                  </a:cubicBezTo>
                  <a:cubicBezTo>
                    <a:pt x="235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2" y="58"/>
                  </a:cubicBezTo>
                  <a:cubicBezTo>
                    <a:pt x="140" y="69"/>
                    <a:pt x="138" y="74"/>
                    <a:pt x="126" y="136"/>
                  </a:cubicBezTo>
                  <a:lnTo>
                    <a:pt x="92" y="136"/>
                  </a:lnTo>
                  <a:cubicBezTo>
                    <a:pt x="82" y="136"/>
                    <a:pt x="77" y="136"/>
                    <a:pt x="77" y="146"/>
                  </a:cubicBezTo>
                  <a:cubicBezTo>
                    <a:pt x="77" y="152"/>
                    <a:pt x="81" y="152"/>
                    <a:pt x="91" y="152"/>
                  </a:cubicBezTo>
                  <a:lnTo>
                    <a:pt x="124" y="152"/>
                  </a:lnTo>
                  <a:lnTo>
                    <a:pt x="86" y="349"/>
                  </a:lnTo>
                  <a:cubicBezTo>
                    <a:pt x="77" y="397"/>
                    <a:pt x="69" y="443"/>
                    <a:pt x="43" y="443"/>
                  </a:cubicBezTo>
                  <a:cubicBezTo>
                    <a:pt x="41" y="443"/>
                    <a:pt x="28" y="443"/>
                    <a:pt x="19" y="434"/>
                  </a:cubicBezTo>
                  <a:cubicBezTo>
                    <a:pt x="42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8" y="389"/>
                  </a:cubicBezTo>
                  <a:cubicBezTo>
                    <a:pt x="15" y="389"/>
                    <a:pt x="0" y="400"/>
                    <a:pt x="0" y="419"/>
                  </a:cubicBezTo>
                  <a:cubicBezTo>
                    <a:pt x="0" y="442"/>
                    <a:pt x="22" y="454"/>
                    <a:pt x="43" y="454"/>
                  </a:cubicBezTo>
                  <a:cubicBezTo>
                    <a:pt x="70" y="454"/>
                    <a:pt x="90" y="424"/>
                    <a:pt x="99" y="405"/>
                  </a:cubicBezTo>
                  <a:cubicBezTo>
                    <a:pt x="115" y="374"/>
                    <a:pt x="127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Freeform 55">
              <a:extLst>
                <a:ext uri="{FF2B5EF4-FFF2-40B4-BE49-F238E27FC236}">
                  <a16:creationId xmlns:a16="http://schemas.microsoft.com/office/drawing/2014/main" id="{7CCEB089-AD6A-4E13-9AF2-3A55751E8FE1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4737100" y="2659063"/>
              <a:ext cx="85725" cy="125413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5 h 245"/>
                <a:gd name="T4" fmla="*/ 78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1 w 171"/>
                <a:gd name="T17" fmla="*/ 226 h 245"/>
                <a:gd name="T18" fmla="*/ 0 w 171"/>
                <a:gd name="T19" fmla="*/ 234 h 245"/>
                <a:gd name="T20" fmla="*/ 11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2 h 245"/>
                <a:gd name="T28" fmla="*/ 89 w 171"/>
                <a:gd name="T29" fmla="*/ 199 h 245"/>
                <a:gd name="T30" fmla="*/ 87 w 171"/>
                <a:gd name="T31" fmla="*/ 209 h 245"/>
                <a:gd name="T32" fmla="*/ 124 w 171"/>
                <a:gd name="T33" fmla="*/ 245 h 245"/>
                <a:gd name="T34" fmla="*/ 168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6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5 w 171"/>
                <a:gd name="T55" fmla="*/ 102 h 245"/>
                <a:gd name="T56" fmla="*/ 137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8" y="0"/>
                  </a:cubicBezTo>
                  <a:cubicBezTo>
                    <a:pt x="71" y="0"/>
                    <a:pt x="42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1" y="245"/>
                  </a:cubicBezTo>
                  <a:cubicBezTo>
                    <a:pt x="21" y="245"/>
                    <a:pt x="25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69" y="165"/>
                    <a:pt x="89" y="173"/>
                    <a:pt x="89" y="192"/>
                  </a:cubicBezTo>
                  <a:cubicBezTo>
                    <a:pt x="89" y="193"/>
                    <a:pt x="89" y="195"/>
                    <a:pt x="89" y="199"/>
                  </a:cubicBezTo>
                  <a:cubicBezTo>
                    <a:pt x="87" y="204"/>
                    <a:pt x="87" y="206"/>
                    <a:pt x="87" y="209"/>
                  </a:cubicBezTo>
                  <a:cubicBezTo>
                    <a:pt x="87" y="234"/>
                    <a:pt x="107" y="245"/>
                    <a:pt x="124" y="245"/>
                  </a:cubicBezTo>
                  <a:cubicBezTo>
                    <a:pt x="158" y="245"/>
                    <a:pt x="168" y="192"/>
                    <a:pt x="168" y="192"/>
                  </a:cubicBezTo>
                  <a:cubicBezTo>
                    <a:pt x="168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6"/>
                    <a:pt x="125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5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0" y="148"/>
                    <a:pt x="83" y="136"/>
                    <a:pt x="89" y="131"/>
                  </a:cubicBezTo>
                  <a:cubicBezTo>
                    <a:pt x="107" y="114"/>
                    <a:pt x="124" y="98"/>
                    <a:pt x="144" y="98"/>
                  </a:cubicBezTo>
                  <a:cubicBezTo>
                    <a:pt x="148" y="98"/>
                    <a:pt x="153" y="99"/>
                    <a:pt x="155" y="102"/>
                  </a:cubicBezTo>
                  <a:cubicBezTo>
                    <a:pt x="140" y="105"/>
                    <a:pt x="137" y="117"/>
                    <a:pt x="137" y="122"/>
                  </a:cubicBezTo>
                  <a:cubicBezTo>
                    <a:pt x="137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4" y="88"/>
                    <a:pt x="106" y="102"/>
                    <a:pt x="89" y="119"/>
                  </a:cubicBezTo>
                  <a:cubicBezTo>
                    <a:pt x="74" y="133"/>
                    <a:pt x="62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56">
              <a:extLst>
                <a:ext uri="{FF2B5EF4-FFF2-40B4-BE49-F238E27FC236}">
                  <a16:creationId xmlns:a16="http://schemas.microsoft.com/office/drawing/2014/main" id="{BB4838C8-6BB1-4F4C-9070-48C362BC93B4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4710113" y="2827338"/>
              <a:ext cx="95250" cy="125413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2" y="243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1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4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57">
              <a:extLst>
                <a:ext uri="{FF2B5EF4-FFF2-40B4-BE49-F238E27FC236}">
                  <a16:creationId xmlns:a16="http://schemas.microsoft.com/office/drawing/2014/main" id="{5DC5EE46-6F51-4703-AD3F-40CE72EDB25B}"/>
                </a:ext>
              </a:extLst>
            </p:cNvPr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4870450" y="2695575"/>
              <a:ext cx="57150" cy="257175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1" y="98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Freeform 58">
              <a:extLst>
                <a:ext uri="{FF2B5EF4-FFF2-40B4-BE49-F238E27FC236}">
                  <a16:creationId xmlns:a16="http://schemas.microsoft.com/office/drawing/2014/main" id="{D49E5B81-431C-4CF7-9927-BCD536CC7308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4949825" y="2774950"/>
              <a:ext cx="127000" cy="115888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5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6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4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8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5"/>
                    <a:pt x="216" y="5"/>
                  </a:cubicBezTo>
                  <a:cubicBezTo>
                    <a:pt x="213" y="5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6" y="50"/>
                    <a:pt x="106" y="41"/>
                  </a:cubicBezTo>
                  <a:cubicBezTo>
                    <a:pt x="106" y="18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3"/>
                    <a:pt x="74" y="226"/>
                    <a:pt x="101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59">
              <a:extLst>
                <a:ext uri="{FF2B5EF4-FFF2-40B4-BE49-F238E27FC236}">
                  <a16:creationId xmlns:a16="http://schemas.microsoft.com/office/drawing/2014/main" id="{8D67513F-F6EB-44C8-A0E5-5132FABC56C1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5095875" y="2659063"/>
              <a:ext cx="85725" cy="125413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5 h 245"/>
                <a:gd name="T4" fmla="*/ 79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1 w 171"/>
                <a:gd name="T17" fmla="*/ 226 h 245"/>
                <a:gd name="T18" fmla="*/ 0 w 171"/>
                <a:gd name="T19" fmla="*/ 234 h 245"/>
                <a:gd name="T20" fmla="*/ 12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2 h 245"/>
                <a:gd name="T28" fmla="*/ 89 w 171"/>
                <a:gd name="T29" fmla="*/ 199 h 245"/>
                <a:gd name="T30" fmla="*/ 87 w 171"/>
                <a:gd name="T31" fmla="*/ 209 h 245"/>
                <a:gd name="T32" fmla="*/ 124 w 171"/>
                <a:gd name="T33" fmla="*/ 245 h 245"/>
                <a:gd name="T34" fmla="*/ 168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6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6 w 171"/>
                <a:gd name="T55" fmla="*/ 102 h 245"/>
                <a:gd name="T56" fmla="*/ 137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69" y="165"/>
                    <a:pt x="89" y="173"/>
                    <a:pt x="89" y="192"/>
                  </a:cubicBezTo>
                  <a:cubicBezTo>
                    <a:pt x="89" y="193"/>
                    <a:pt x="89" y="195"/>
                    <a:pt x="89" y="199"/>
                  </a:cubicBezTo>
                  <a:cubicBezTo>
                    <a:pt x="87" y="204"/>
                    <a:pt x="87" y="206"/>
                    <a:pt x="87" y="209"/>
                  </a:cubicBezTo>
                  <a:cubicBezTo>
                    <a:pt x="87" y="234"/>
                    <a:pt x="107" y="245"/>
                    <a:pt x="124" y="245"/>
                  </a:cubicBezTo>
                  <a:cubicBezTo>
                    <a:pt x="158" y="245"/>
                    <a:pt x="168" y="192"/>
                    <a:pt x="168" y="192"/>
                  </a:cubicBezTo>
                  <a:cubicBezTo>
                    <a:pt x="168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6"/>
                    <a:pt x="125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5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1" y="148"/>
                    <a:pt x="83" y="136"/>
                    <a:pt x="89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7" y="117"/>
                    <a:pt x="137" y="122"/>
                  </a:cubicBezTo>
                  <a:cubicBezTo>
                    <a:pt x="137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5" y="88"/>
                    <a:pt x="106" y="102"/>
                    <a:pt x="89" y="119"/>
                  </a:cubicBezTo>
                  <a:cubicBezTo>
                    <a:pt x="74" y="133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60">
              <a:extLst>
                <a:ext uri="{FF2B5EF4-FFF2-40B4-BE49-F238E27FC236}">
                  <a16:creationId xmlns:a16="http://schemas.microsoft.com/office/drawing/2014/main" id="{BD5A43B0-9745-459B-81A6-B024ECF87105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5095875" y="2827338"/>
              <a:ext cx="95250" cy="125413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6 w 190"/>
                <a:gd name="T9" fmla="*/ 11 h 245"/>
                <a:gd name="T10" fmla="*/ 35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1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5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2 w 190"/>
                <a:gd name="T35" fmla="*/ 122 h 245"/>
                <a:gd name="T36" fmla="*/ 112 w 190"/>
                <a:gd name="T37" fmla="*/ 196 h 245"/>
                <a:gd name="T38" fmla="*/ 106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8 w 190"/>
                <a:gd name="T55" fmla="*/ 128 h 245"/>
                <a:gd name="T56" fmla="*/ 145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5" y="245"/>
                    <a:pt x="22" y="243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4" y="165"/>
                    <a:pt x="45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4" y="98"/>
                    <a:pt x="112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2" y="196"/>
                  </a:cubicBezTo>
                  <a:cubicBezTo>
                    <a:pt x="108" y="206"/>
                    <a:pt x="106" y="209"/>
                    <a:pt x="106" y="215"/>
                  </a:cubicBezTo>
                  <a:cubicBezTo>
                    <a:pt x="106" y="234"/>
                    <a:pt x="122" y="245"/>
                    <a:pt x="140" y="245"/>
                  </a:cubicBezTo>
                  <a:cubicBezTo>
                    <a:pt x="174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79" y="187"/>
                    <a:pt x="179" y="189"/>
                    <a:pt x="178" y="193"/>
                  </a:cubicBezTo>
                  <a:cubicBezTo>
                    <a:pt x="170" y="221"/>
                    <a:pt x="154" y="235"/>
                    <a:pt x="141" y="235"/>
                  </a:cubicBezTo>
                  <a:cubicBezTo>
                    <a:pt x="133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8" y="147"/>
                    <a:pt x="158" y="128"/>
                  </a:cubicBezTo>
                  <a:cubicBezTo>
                    <a:pt x="158" y="122"/>
                    <a:pt x="158" y="107"/>
                    <a:pt x="145" y="97"/>
                  </a:cubicBezTo>
                  <a:cubicBezTo>
                    <a:pt x="140" y="93"/>
                    <a:pt x="129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Freeform 61">
              <a:extLst>
                <a:ext uri="{FF2B5EF4-FFF2-40B4-BE49-F238E27FC236}">
                  <a16:creationId xmlns:a16="http://schemas.microsoft.com/office/drawing/2014/main" id="{089419EB-0214-4CC7-A9D3-4576F490146A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5226050" y="2695575"/>
              <a:ext cx="57150" cy="257175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8" y="66"/>
                    <a:pt x="87" y="146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62">
              <a:extLst>
                <a:ext uri="{FF2B5EF4-FFF2-40B4-BE49-F238E27FC236}">
                  <a16:creationId xmlns:a16="http://schemas.microsoft.com/office/drawing/2014/main" id="{C24733CD-48E5-4AB0-85E3-EA0E181BB476}"/>
                </a:ext>
              </a:extLst>
            </p:cNvPr>
            <p:cNvSpPr>
              <a:spLocks noEditPoints="1"/>
            </p:cNvSpPr>
            <p:nvPr>
              <p:custDataLst>
                <p:tags r:id="rId25"/>
              </p:custDataLst>
            </p:nvPr>
          </p:nvSpPr>
          <p:spPr bwMode="auto">
            <a:xfrm>
              <a:off x="5318125" y="2705100"/>
              <a:ext cx="130175" cy="188913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80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9 h 368"/>
                <a:gd name="T16" fmla="*/ 79 w 263"/>
                <a:gd name="T17" fmla="*/ 97 h 368"/>
                <a:gd name="T18" fmla="*/ 106 w 263"/>
                <a:gd name="T19" fmla="*/ 70 h 368"/>
                <a:gd name="T20" fmla="*/ 82 w 263"/>
                <a:gd name="T21" fmla="*/ 53 h 368"/>
                <a:gd name="T22" fmla="*/ 154 w 263"/>
                <a:gd name="T23" fmla="*/ 13 h 368"/>
                <a:gd name="T24" fmla="*/ 225 w 263"/>
                <a:gd name="T25" fmla="*/ 103 h 368"/>
                <a:gd name="T26" fmla="*/ 212 w 263"/>
                <a:gd name="T27" fmla="*/ 188 h 368"/>
                <a:gd name="T28" fmla="*/ 211 w 263"/>
                <a:gd name="T29" fmla="*/ 188 h 368"/>
                <a:gd name="T30" fmla="*/ 94 w 263"/>
                <a:gd name="T31" fmla="*/ 354 h 368"/>
                <a:gd name="T32" fmla="*/ 39 w 263"/>
                <a:gd name="T33" fmla="*/ 298 h 368"/>
                <a:gd name="T34" fmla="*/ 72 w 263"/>
                <a:gd name="T35" fmla="*/ 185 h 368"/>
                <a:gd name="T36" fmla="*/ 147 w 263"/>
                <a:gd name="T37" fmla="*/ 140 h 368"/>
                <a:gd name="T38" fmla="*/ 202 w 263"/>
                <a:gd name="T39" fmla="*/ 206 h 368"/>
                <a:gd name="T40" fmla="*/ 94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7" y="129"/>
                    <a:pt x="84" y="137"/>
                    <a:pt x="45" y="176"/>
                  </a:cubicBezTo>
                  <a:cubicBezTo>
                    <a:pt x="4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1" y="368"/>
                    <a:pt x="263" y="201"/>
                    <a:pt x="263" y="129"/>
                  </a:cubicBezTo>
                  <a:cubicBezTo>
                    <a:pt x="263" y="50"/>
                    <a:pt x="216" y="0"/>
                    <a:pt x="155" y="0"/>
                  </a:cubicBezTo>
                  <a:cubicBezTo>
                    <a:pt x="83" y="0"/>
                    <a:pt x="60" y="65"/>
                    <a:pt x="60" y="79"/>
                  </a:cubicBezTo>
                  <a:cubicBezTo>
                    <a:pt x="60" y="86"/>
                    <a:pt x="64" y="97"/>
                    <a:pt x="79" y="97"/>
                  </a:cubicBezTo>
                  <a:cubicBezTo>
                    <a:pt x="95" y="97"/>
                    <a:pt x="106" y="82"/>
                    <a:pt x="106" y="70"/>
                  </a:cubicBezTo>
                  <a:cubicBezTo>
                    <a:pt x="106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2" y="188"/>
                  </a:cubicBezTo>
                  <a:lnTo>
                    <a:pt x="211" y="188"/>
                  </a:lnTo>
                  <a:close/>
                  <a:moveTo>
                    <a:pt x="94" y="354"/>
                  </a:moveTo>
                  <a:cubicBezTo>
                    <a:pt x="39" y="354"/>
                    <a:pt x="39" y="303"/>
                    <a:pt x="39" y="298"/>
                  </a:cubicBezTo>
                  <a:cubicBezTo>
                    <a:pt x="39" y="285"/>
                    <a:pt x="51" y="215"/>
                    <a:pt x="72" y="185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4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63">
              <a:extLst>
                <a:ext uri="{FF2B5EF4-FFF2-40B4-BE49-F238E27FC236}">
                  <a16:creationId xmlns:a16="http://schemas.microsoft.com/office/drawing/2014/main" id="{F7FBF91E-9A98-4603-9A6B-6EA84E5825DC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5448300" y="2847975"/>
              <a:ext cx="92075" cy="80963"/>
            </a:xfrm>
            <a:custGeom>
              <a:avLst/>
              <a:gdLst>
                <a:gd name="T0" fmla="*/ 70 w 186"/>
                <a:gd name="T1" fmla="*/ 116 h 157"/>
                <a:gd name="T2" fmla="*/ 37 w 186"/>
                <a:gd name="T3" fmla="*/ 147 h 157"/>
                <a:gd name="T4" fmla="*/ 18 w 186"/>
                <a:gd name="T5" fmla="*/ 142 h 157"/>
                <a:gd name="T6" fmla="*/ 33 w 186"/>
                <a:gd name="T7" fmla="*/ 123 h 157"/>
                <a:gd name="T8" fmla="*/ 19 w 186"/>
                <a:gd name="T9" fmla="*/ 110 h 157"/>
                <a:gd name="T10" fmla="*/ 0 w 186"/>
                <a:gd name="T11" fmla="*/ 131 h 157"/>
                <a:gd name="T12" fmla="*/ 36 w 186"/>
                <a:gd name="T13" fmla="*/ 157 h 157"/>
                <a:gd name="T14" fmla="*/ 75 w 186"/>
                <a:gd name="T15" fmla="*/ 132 h 157"/>
                <a:gd name="T16" fmla="*/ 117 w 186"/>
                <a:gd name="T17" fmla="*/ 157 h 157"/>
                <a:gd name="T18" fmla="*/ 178 w 186"/>
                <a:gd name="T19" fmla="*/ 103 h 157"/>
                <a:gd name="T20" fmla="*/ 172 w 186"/>
                <a:gd name="T21" fmla="*/ 99 h 157"/>
                <a:gd name="T22" fmla="*/ 166 w 186"/>
                <a:gd name="T23" fmla="*/ 105 h 157"/>
                <a:gd name="T24" fmla="*/ 118 w 186"/>
                <a:gd name="T25" fmla="*/ 147 h 157"/>
                <a:gd name="T26" fmla="*/ 97 w 186"/>
                <a:gd name="T27" fmla="*/ 124 h 157"/>
                <a:gd name="T28" fmla="*/ 115 w 186"/>
                <a:gd name="T29" fmla="*/ 45 h 157"/>
                <a:gd name="T30" fmla="*/ 149 w 186"/>
                <a:gd name="T31" fmla="*/ 9 h 157"/>
                <a:gd name="T32" fmla="*/ 168 w 186"/>
                <a:gd name="T33" fmla="*/ 14 h 157"/>
                <a:gd name="T34" fmla="*/ 153 w 186"/>
                <a:gd name="T35" fmla="*/ 33 h 157"/>
                <a:gd name="T36" fmla="*/ 167 w 186"/>
                <a:gd name="T37" fmla="*/ 46 h 157"/>
                <a:gd name="T38" fmla="*/ 186 w 186"/>
                <a:gd name="T39" fmla="*/ 25 h 157"/>
                <a:gd name="T40" fmla="*/ 150 w 186"/>
                <a:gd name="T41" fmla="*/ 0 h 157"/>
                <a:gd name="T42" fmla="*/ 111 w 186"/>
                <a:gd name="T43" fmla="*/ 24 h 157"/>
                <a:gd name="T44" fmla="*/ 69 w 186"/>
                <a:gd name="T45" fmla="*/ 0 h 157"/>
                <a:gd name="T46" fmla="*/ 8 w 186"/>
                <a:gd name="T47" fmla="*/ 53 h 157"/>
                <a:gd name="T48" fmla="*/ 13 w 186"/>
                <a:gd name="T49" fmla="*/ 57 h 157"/>
                <a:gd name="T50" fmla="*/ 20 w 186"/>
                <a:gd name="T51" fmla="*/ 51 h 157"/>
                <a:gd name="T52" fmla="*/ 68 w 186"/>
                <a:gd name="T53" fmla="*/ 9 h 157"/>
                <a:gd name="T54" fmla="*/ 89 w 186"/>
                <a:gd name="T55" fmla="*/ 32 h 157"/>
                <a:gd name="T56" fmla="*/ 81 w 186"/>
                <a:gd name="T57" fmla="*/ 69 h 157"/>
                <a:gd name="T58" fmla="*/ 70 w 186"/>
                <a:gd name="T59" fmla="*/ 11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6" h="157">
                  <a:moveTo>
                    <a:pt x="70" y="116"/>
                  </a:moveTo>
                  <a:cubicBezTo>
                    <a:pt x="66" y="128"/>
                    <a:pt x="55" y="147"/>
                    <a:pt x="37" y="147"/>
                  </a:cubicBezTo>
                  <a:cubicBezTo>
                    <a:pt x="36" y="147"/>
                    <a:pt x="25" y="147"/>
                    <a:pt x="18" y="142"/>
                  </a:cubicBezTo>
                  <a:cubicBezTo>
                    <a:pt x="32" y="138"/>
                    <a:pt x="33" y="125"/>
                    <a:pt x="33" y="123"/>
                  </a:cubicBezTo>
                  <a:cubicBezTo>
                    <a:pt x="33" y="115"/>
                    <a:pt x="27" y="110"/>
                    <a:pt x="19" y="110"/>
                  </a:cubicBezTo>
                  <a:cubicBezTo>
                    <a:pt x="10" y="110"/>
                    <a:pt x="0" y="118"/>
                    <a:pt x="0" y="131"/>
                  </a:cubicBezTo>
                  <a:cubicBezTo>
                    <a:pt x="0" y="149"/>
                    <a:pt x="19" y="157"/>
                    <a:pt x="36" y="157"/>
                  </a:cubicBezTo>
                  <a:cubicBezTo>
                    <a:pt x="52" y="157"/>
                    <a:pt x="66" y="147"/>
                    <a:pt x="75" y="132"/>
                  </a:cubicBezTo>
                  <a:cubicBezTo>
                    <a:pt x="84" y="151"/>
                    <a:pt x="103" y="157"/>
                    <a:pt x="117" y="157"/>
                  </a:cubicBezTo>
                  <a:cubicBezTo>
                    <a:pt x="157" y="157"/>
                    <a:pt x="178" y="113"/>
                    <a:pt x="178" y="103"/>
                  </a:cubicBezTo>
                  <a:cubicBezTo>
                    <a:pt x="178" y="99"/>
                    <a:pt x="173" y="99"/>
                    <a:pt x="172" y="99"/>
                  </a:cubicBezTo>
                  <a:cubicBezTo>
                    <a:pt x="168" y="99"/>
                    <a:pt x="167" y="101"/>
                    <a:pt x="166" y="105"/>
                  </a:cubicBezTo>
                  <a:cubicBezTo>
                    <a:pt x="159" y="129"/>
                    <a:pt x="138" y="147"/>
                    <a:pt x="118" y="147"/>
                  </a:cubicBezTo>
                  <a:cubicBezTo>
                    <a:pt x="104" y="147"/>
                    <a:pt x="97" y="138"/>
                    <a:pt x="97" y="124"/>
                  </a:cubicBezTo>
                  <a:cubicBezTo>
                    <a:pt x="97" y="115"/>
                    <a:pt x="105" y="84"/>
                    <a:pt x="115" y="45"/>
                  </a:cubicBezTo>
                  <a:cubicBezTo>
                    <a:pt x="122" y="18"/>
                    <a:pt x="138" y="9"/>
                    <a:pt x="149" y="9"/>
                  </a:cubicBezTo>
                  <a:cubicBezTo>
                    <a:pt x="150" y="9"/>
                    <a:pt x="161" y="9"/>
                    <a:pt x="168" y="14"/>
                  </a:cubicBezTo>
                  <a:cubicBezTo>
                    <a:pt x="157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6" y="40"/>
                    <a:pt x="186" y="25"/>
                  </a:cubicBezTo>
                  <a:cubicBezTo>
                    <a:pt x="186" y="5"/>
                    <a:pt x="164" y="0"/>
                    <a:pt x="150" y="0"/>
                  </a:cubicBezTo>
                  <a:cubicBezTo>
                    <a:pt x="132" y="0"/>
                    <a:pt x="118" y="11"/>
                    <a:pt x="111" y="24"/>
                  </a:cubicBezTo>
                  <a:cubicBezTo>
                    <a:pt x="104" y="10"/>
                    <a:pt x="88" y="0"/>
                    <a:pt x="69" y="0"/>
                  </a:cubicBezTo>
                  <a:cubicBezTo>
                    <a:pt x="30" y="0"/>
                    <a:pt x="8" y="42"/>
                    <a:pt x="8" y="53"/>
                  </a:cubicBezTo>
                  <a:cubicBezTo>
                    <a:pt x="8" y="57"/>
                    <a:pt x="12" y="57"/>
                    <a:pt x="13" y="57"/>
                  </a:cubicBezTo>
                  <a:cubicBezTo>
                    <a:pt x="18" y="57"/>
                    <a:pt x="18" y="56"/>
                    <a:pt x="20" y="51"/>
                  </a:cubicBezTo>
                  <a:cubicBezTo>
                    <a:pt x="29" y="24"/>
                    <a:pt x="51" y="9"/>
                    <a:pt x="68" y="9"/>
                  </a:cubicBezTo>
                  <a:cubicBezTo>
                    <a:pt x="79" y="9"/>
                    <a:pt x="89" y="16"/>
                    <a:pt x="89" y="32"/>
                  </a:cubicBezTo>
                  <a:cubicBezTo>
                    <a:pt x="89" y="39"/>
                    <a:pt x="85" y="57"/>
                    <a:pt x="81" y="69"/>
                  </a:cubicBezTo>
                  <a:lnTo>
                    <a:pt x="70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Freeform 64">
              <a:extLst>
                <a:ext uri="{FF2B5EF4-FFF2-40B4-BE49-F238E27FC236}">
                  <a16:creationId xmlns:a16="http://schemas.microsoft.com/office/drawing/2014/main" id="{5B5597BC-52FA-49F5-8C7C-06C49FCD6B86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5570538" y="2709863"/>
              <a:ext cx="150813" cy="231775"/>
            </a:xfrm>
            <a:custGeom>
              <a:avLst/>
              <a:gdLst>
                <a:gd name="T0" fmla="*/ 226 w 302"/>
                <a:gd name="T1" fmla="*/ 13 h 449"/>
                <a:gd name="T2" fmla="*/ 228 w 302"/>
                <a:gd name="T3" fmla="*/ 6 h 449"/>
                <a:gd name="T4" fmla="*/ 222 w 302"/>
                <a:gd name="T5" fmla="*/ 0 h 449"/>
                <a:gd name="T6" fmla="*/ 214 w 302"/>
                <a:gd name="T7" fmla="*/ 10 h 449"/>
                <a:gd name="T8" fmla="*/ 131 w 302"/>
                <a:gd name="T9" fmla="*/ 340 h 449"/>
                <a:gd name="T10" fmla="*/ 74 w 302"/>
                <a:gd name="T11" fmla="*/ 284 h 449"/>
                <a:gd name="T12" fmla="*/ 101 w 302"/>
                <a:gd name="T13" fmla="*/ 191 h 449"/>
                <a:gd name="T14" fmla="*/ 107 w 302"/>
                <a:gd name="T15" fmla="*/ 167 h 449"/>
                <a:gd name="T16" fmla="*/ 66 w 302"/>
                <a:gd name="T17" fmla="*/ 126 h 449"/>
                <a:gd name="T18" fmla="*/ 0 w 302"/>
                <a:gd name="T19" fmla="*/ 203 h 449"/>
                <a:gd name="T20" fmla="*/ 6 w 302"/>
                <a:gd name="T21" fmla="*/ 208 h 449"/>
                <a:gd name="T22" fmla="*/ 14 w 302"/>
                <a:gd name="T23" fmla="*/ 199 h 449"/>
                <a:gd name="T24" fmla="*/ 65 w 302"/>
                <a:gd name="T25" fmla="*/ 137 h 449"/>
                <a:gd name="T26" fmla="*/ 77 w 302"/>
                <a:gd name="T27" fmla="*/ 153 h 449"/>
                <a:gd name="T28" fmla="*/ 66 w 302"/>
                <a:gd name="T29" fmla="*/ 196 h 449"/>
                <a:gd name="T30" fmla="*/ 42 w 302"/>
                <a:gd name="T31" fmla="*/ 280 h 449"/>
                <a:gd name="T32" fmla="*/ 128 w 302"/>
                <a:gd name="T33" fmla="*/ 351 h 449"/>
                <a:gd name="T34" fmla="*/ 117 w 302"/>
                <a:gd name="T35" fmla="*/ 396 h 449"/>
                <a:gd name="T36" fmla="*/ 106 w 302"/>
                <a:gd name="T37" fmla="*/ 444 h 449"/>
                <a:gd name="T38" fmla="*/ 112 w 302"/>
                <a:gd name="T39" fmla="*/ 449 h 449"/>
                <a:gd name="T40" fmla="*/ 116 w 302"/>
                <a:gd name="T41" fmla="*/ 447 h 449"/>
                <a:gd name="T42" fmla="*/ 122 w 302"/>
                <a:gd name="T43" fmla="*/ 426 h 449"/>
                <a:gd name="T44" fmla="*/ 141 w 302"/>
                <a:gd name="T45" fmla="*/ 352 h 449"/>
                <a:gd name="T46" fmla="*/ 250 w 302"/>
                <a:gd name="T47" fmla="*/ 299 h 449"/>
                <a:gd name="T48" fmla="*/ 287 w 302"/>
                <a:gd name="T49" fmla="*/ 239 h 449"/>
                <a:gd name="T50" fmla="*/ 302 w 302"/>
                <a:gd name="T51" fmla="*/ 161 h 449"/>
                <a:gd name="T52" fmla="*/ 280 w 302"/>
                <a:gd name="T53" fmla="*/ 126 h 449"/>
                <a:gd name="T54" fmla="*/ 255 w 302"/>
                <a:gd name="T55" fmla="*/ 150 h 449"/>
                <a:gd name="T56" fmla="*/ 263 w 302"/>
                <a:gd name="T57" fmla="*/ 163 h 449"/>
                <a:gd name="T58" fmla="*/ 281 w 302"/>
                <a:gd name="T59" fmla="*/ 206 h 449"/>
                <a:gd name="T60" fmla="*/ 238 w 302"/>
                <a:gd name="T61" fmla="*/ 297 h 449"/>
                <a:gd name="T62" fmla="*/ 144 w 302"/>
                <a:gd name="T63" fmla="*/ 341 h 449"/>
                <a:gd name="T64" fmla="*/ 226 w 302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9">
                  <a:moveTo>
                    <a:pt x="226" y="13"/>
                  </a:moveTo>
                  <a:cubicBezTo>
                    <a:pt x="227" y="11"/>
                    <a:pt x="228" y="8"/>
                    <a:pt x="228" y="6"/>
                  </a:cubicBezTo>
                  <a:cubicBezTo>
                    <a:pt x="228" y="1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1" y="340"/>
                  </a:lnTo>
                  <a:cubicBezTo>
                    <a:pt x="93" y="335"/>
                    <a:pt x="74" y="317"/>
                    <a:pt x="74" y="284"/>
                  </a:cubicBezTo>
                  <a:cubicBezTo>
                    <a:pt x="74" y="274"/>
                    <a:pt x="74" y="261"/>
                    <a:pt x="101" y="191"/>
                  </a:cubicBezTo>
                  <a:cubicBezTo>
                    <a:pt x="103" y="185"/>
                    <a:pt x="107" y="177"/>
                    <a:pt x="107" y="167"/>
                  </a:cubicBezTo>
                  <a:cubicBezTo>
                    <a:pt x="107" y="144"/>
                    <a:pt x="91" y="126"/>
                    <a:pt x="66" y="126"/>
                  </a:cubicBezTo>
                  <a:cubicBezTo>
                    <a:pt x="19" y="126"/>
                    <a:pt x="0" y="198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2" y="207"/>
                    <a:pt x="14" y="199"/>
                  </a:cubicBezTo>
                  <a:cubicBezTo>
                    <a:pt x="28" y="151"/>
                    <a:pt x="48" y="137"/>
                    <a:pt x="65" y="137"/>
                  </a:cubicBezTo>
                  <a:cubicBezTo>
                    <a:pt x="69" y="137"/>
                    <a:pt x="77" y="137"/>
                    <a:pt x="77" y="153"/>
                  </a:cubicBezTo>
                  <a:cubicBezTo>
                    <a:pt x="77" y="166"/>
                    <a:pt x="72" y="178"/>
                    <a:pt x="66" y="196"/>
                  </a:cubicBezTo>
                  <a:cubicBezTo>
                    <a:pt x="42" y="259"/>
                    <a:pt x="42" y="272"/>
                    <a:pt x="42" y="280"/>
                  </a:cubicBezTo>
                  <a:cubicBezTo>
                    <a:pt x="42" y="328"/>
                    <a:pt x="80" y="348"/>
                    <a:pt x="128" y="351"/>
                  </a:cubicBezTo>
                  <a:cubicBezTo>
                    <a:pt x="124" y="369"/>
                    <a:pt x="124" y="370"/>
                    <a:pt x="117" y="396"/>
                  </a:cubicBezTo>
                  <a:cubicBezTo>
                    <a:pt x="116" y="402"/>
                    <a:pt x="106" y="442"/>
                    <a:pt x="106" y="444"/>
                  </a:cubicBezTo>
                  <a:cubicBezTo>
                    <a:pt x="106" y="444"/>
                    <a:pt x="106" y="449"/>
                    <a:pt x="112" y="449"/>
                  </a:cubicBezTo>
                  <a:cubicBezTo>
                    <a:pt x="113" y="449"/>
                    <a:pt x="115" y="449"/>
                    <a:pt x="116" y="447"/>
                  </a:cubicBezTo>
                  <a:cubicBezTo>
                    <a:pt x="118" y="446"/>
                    <a:pt x="121" y="433"/>
                    <a:pt x="122" y="426"/>
                  </a:cubicBezTo>
                  <a:lnTo>
                    <a:pt x="141" y="352"/>
                  </a:lnTo>
                  <a:cubicBezTo>
                    <a:pt x="160" y="352"/>
                    <a:pt x="204" y="352"/>
                    <a:pt x="250" y="299"/>
                  </a:cubicBezTo>
                  <a:cubicBezTo>
                    <a:pt x="271" y="276"/>
                    <a:pt x="281" y="254"/>
                    <a:pt x="287" y="239"/>
                  </a:cubicBezTo>
                  <a:cubicBezTo>
                    <a:pt x="291" y="226"/>
                    <a:pt x="302" y="183"/>
                    <a:pt x="302" y="161"/>
                  </a:cubicBezTo>
                  <a:cubicBezTo>
                    <a:pt x="302" y="133"/>
                    <a:pt x="289" y="126"/>
                    <a:pt x="280" y="126"/>
                  </a:cubicBezTo>
                  <a:cubicBezTo>
                    <a:pt x="268" y="126"/>
                    <a:pt x="255" y="139"/>
                    <a:pt x="255" y="150"/>
                  </a:cubicBezTo>
                  <a:cubicBezTo>
                    <a:pt x="255" y="156"/>
                    <a:pt x="258" y="159"/>
                    <a:pt x="263" y="163"/>
                  </a:cubicBezTo>
                  <a:cubicBezTo>
                    <a:pt x="268" y="169"/>
                    <a:pt x="281" y="182"/>
                    <a:pt x="281" y="206"/>
                  </a:cubicBezTo>
                  <a:cubicBezTo>
                    <a:pt x="281" y="238"/>
                    <a:pt x="255" y="279"/>
                    <a:pt x="238" y="297"/>
                  </a:cubicBezTo>
                  <a:cubicBezTo>
                    <a:pt x="194" y="341"/>
                    <a:pt x="162" y="341"/>
                    <a:pt x="144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65">
              <a:extLst>
                <a:ext uri="{FF2B5EF4-FFF2-40B4-BE49-F238E27FC236}">
                  <a16:creationId xmlns:a16="http://schemas.microsoft.com/office/drawing/2014/main" id="{ED887A6F-EE88-48FD-9FCE-0F481EB4AEB3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5732463" y="2847975"/>
              <a:ext cx="106363" cy="80963"/>
            </a:xfrm>
            <a:custGeom>
              <a:avLst/>
              <a:gdLst>
                <a:gd name="T0" fmla="*/ 26 w 213"/>
                <a:gd name="T1" fmla="*/ 131 h 157"/>
                <a:gd name="T2" fmla="*/ 22 w 213"/>
                <a:gd name="T3" fmla="*/ 146 h 157"/>
                <a:gd name="T4" fmla="*/ 34 w 213"/>
                <a:gd name="T5" fmla="*/ 157 h 157"/>
                <a:gd name="T6" fmla="*/ 48 w 213"/>
                <a:gd name="T7" fmla="*/ 149 h 157"/>
                <a:gd name="T8" fmla="*/ 54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2 w 213"/>
                <a:gd name="T15" fmla="*/ 41 h 157"/>
                <a:gd name="T16" fmla="*/ 135 w 213"/>
                <a:gd name="T17" fmla="*/ 9 h 157"/>
                <a:gd name="T18" fmla="*/ 155 w 213"/>
                <a:gd name="T19" fmla="*/ 34 h 157"/>
                <a:gd name="T20" fmla="*/ 135 w 213"/>
                <a:gd name="T21" fmla="*/ 108 h 157"/>
                <a:gd name="T22" fmla="*/ 129 w 213"/>
                <a:gd name="T23" fmla="*/ 127 h 157"/>
                <a:gd name="T24" fmla="*/ 162 w 213"/>
                <a:gd name="T25" fmla="*/ 157 h 157"/>
                <a:gd name="T26" fmla="*/ 213 w 213"/>
                <a:gd name="T27" fmla="*/ 103 h 157"/>
                <a:gd name="T28" fmla="*/ 207 w 213"/>
                <a:gd name="T29" fmla="*/ 99 h 157"/>
                <a:gd name="T30" fmla="*/ 200 w 213"/>
                <a:gd name="T31" fmla="*/ 105 h 157"/>
                <a:gd name="T32" fmla="*/ 163 w 213"/>
                <a:gd name="T33" fmla="*/ 147 h 157"/>
                <a:gd name="T34" fmla="*/ 155 w 213"/>
                <a:gd name="T35" fmla="*/ 135 h 157"/>
                <a:gd name="T36" fmla="*/ 163 w 213"/>
                <a:gd name="T37" fmla="*/ 107 h 157"/>
                <a:gd name="T38" fmla="*/ 181 w 213"/>
                <a:gd name="T39" fmla="*/ 39 h 157"/>
                <a:gd name="T40" fmla="*/ 136 w 213"/>
                <a:gd name="T41" fmla="*/ 0 h 157"/>
                <a:gd name="T42" fmla="*/ 77 w 213"/>
                <a:gd name="T43" fmla="*/ 31 h 157"/>
                <a:gd name="T44" fmla="*/ 40 w 213"/>
                <a:gd name="T45" fmla="*/ 0 h 157"/>
                <a:gd name="T46" fmla="*/ 12 w 213"/>
                <a:gd name="T47" fmla="*/ 18 h 157"/>
                <a:gd name="T48" fmla="*/ 0 w 213"/>
                <a:gd name="T49" fmla="*/ 53 h 157"/>
                <a:gd name="T50" fmla="*/ 6 w 213"/>
                <a:gd name="T51" fmla="*/ 57 h 157"/>
                <a:gd name="T52" fmla="*/ 13 w 213"/>
                <a:gd name="T53" fmla="*/ 47 h 157"/>
                <a:gd name="T54" fmla="*/ 39 w 213"/>
                <a:gd name="T55" fmla="*/ 9 h 157"/>
                <a:gd name="T56" fmla="*/ 50 w 213"/>
                <a:gd name="T57" fmla="*/ 26 h 157"/>
                <a:gd name="T58" fmla="*/ 45 w 213"/>
                <a:gd name="T59" fmla="*/ 55 h 157"/>
                <a:gd name="T60" fmla="*/ 37 w 213"/>
                <a:gd name="T61" fmla="*/ 87 h 157"/>
                <a:gd name="T62" fmla="*/ 26 w 213"/>
                <a:gd name="T63" fmla="*/ 1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1"/>
                  </a:moveTo>
                  <a:cubicBezTo>
                    <a:pt x="24" y="136"/>
                    <a:pt x="22" y="145"/>
                    <a:pt x="22" y="146"/>
                  </a:cubicBezTo>
                  <a:cubicBezTo>
                    <a:pt x="22" y="153"/>
                    <a:pt x="29" y="157"/>
                    <a:pt x="34" y="157"/>
                  </a:cubicBezTo>
                  <a:cubicBezTo>
                    <a:pt x="40" y="157"/>
                    <a:pt x="46" y="152"/>
                    <a:pt x="48" y="149"/>
                  </a:cubicBezTo>
                  <a:cubicBezTo>
                    <a:pt x="49" y="146"/>
                    <a:pt x="52" y="135"/>
                    <a:pt x="54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8"/>
                    <a:pt x="66" y="81"/>
                    <a:pt x="68" y="73"/>
                  </a:cubicBezTo>
                  <a:cubicBezTo>
                    <a:pt x="71" y="58"/>
                    <a:pt x="72" y="56"/>
                    <a:pt x="82" y="41"/>
                  </a:cubicBezTo>
                  <a:cubicBezTo>
                    <a:pt x="92" y="27"/>
                    <a:pt x="108" y="9"/>
                    <a:pt x="135" y="9"/>
                  </a:cubicBezTo>
                  <a:cubicBezTo>
                    <a:pt x="155" y="9"/>
                    <a:pt x="155" y="27"/>
                    <a:pt x="155" y="34"/>
                  </a:cubicBezTo>
                  <a:cubicBezTo>
                    <a:pt x="155" y="55"/>
                    <a:pt x="140" y="93"/>
                    <a:pt x="135" y="108"/>
                  </a:cubicBezTo>
                  <a:cubicBezTo>
                    <a:pt x="131" y="118"/>
                    <a:pt x="129" y="121"/>
                    <a:pt x="129" y="127"/>
                  </a:cubicBezTo>
                  <a:cubicBezTo>
                    <a:pt x="129" y="145"/>
                    <a:pt x="145" y="157"/>
                    <a:pt x="162" y="157"/>
                  </a:cubicBezTo>
                  <a:cubicBezTo>
                    <a:pt x="197" y="157"/>
                    <a:pt x="213" y="109"/>
                    <a:pt x="213" y="103"/>
                  </a:cubicBezTo>
                  <a:cubicBezTo>
                    <a:pt x="213" y="99"/>
                    <a:pt x="208" y="99"/>
                    <a:pt x="207" y="99"/>
                  </a:cubicBezTo>
                  <a:cubicBezTo>
                    <a:pt x="202" y="99"/>
                    <a:pt x="202" y="101"/>
                    <a:pt x="200" y="105"/>
                  </a:cubicBezTo>
                  <a:cubicBezTo>
                    <a:pt x="192" y="133"/>
                    <a:pt x="177" y="147"/>
                    <a:pt x="163" y="147"/>
                  </a:cubicBezTo>
                  <a:cubicBezTo>
                    <a:pt x="156" y="147"/>
                    <a:pt x="155" y="142"/>
                    <a:pt x="155" y="135"/>
                  </a:cubicBezTo>
                  <a:cubicBezTo>
                    <a:pt x="155" y="127"/>
                    <a:pt x="156" y="122"/>
                    <a:pt x="163" y="107"/>
                  </a:cubicBezTo>
                  <a:cubicBezTo>
                    <a:pt x="167" y="96"/>
                    <a:pt x="181" y="59"/>
                    <a:pt x="181" y="39"/>
                  </a:cubicBezTo>
                  <a:cubicBezTo>
                    <a:pt x="181" y="5"/>
                    <a:pt x="154" y="0"/>
                    <a:pt x="136" y="0"/>
                  </a:cubicBezTo>
                  <a:cubicBezTo>
                    <a:pt x="107" y="0"/>
                    <a:pt x="87" y="17"/>
                    <a:pt x="77" y="31"/>
                  </a:cubicBezTo>
                  <a:cubicBezTo>
                    <a:pt x="75" y="7"/>
                    <a:pt x="54" y="0"/>
                    <a:pt x="40" y="0"/>
                  </a:cubicBezTo>
                  <a:cubicBezTo>
                    <a:pt x="25" y="0"/>
                    <a:pt x="17" y="10"/>
                    <a:pt x="12" y="18"/>
                  </a:cubicBezTo>
                  <a:cubicBezTo>
                    <a:pt x="4" y="31"/>
                    <a:pt x="0" y="51"/>
                    <a:pt x="0" y="53"/>
                  </a:cubicBezTo>
                  <a:cubicBezTo>
                    <a:pt x="0" y="57"/>
                    <a:pt x="4" y="57"/>
                    <a:pt x="6" y="57"/>
                  </a:cubicBezTo>
                  <a:cubicBezTo>
                    <a:pt x="10" y="57"/>
                    <a:pt x="11" y="56"/>
                    <a:pt x="13" y="47"/>
                  </a:cubicBezTo>
                  <a:cubicBezTo>
                    <a:pt x="18" y="26"/>
                    <a:pt x="25" y="9"/>
                    <a:pt x="39" y="9"/>
                  </a:cubicBezTo>
                  <a:cubicBezTo>
                    <a:pt x="48" y="9"/>
                    <a:pt x="50" y="17"/>
                    <a:pt x="50" y="26"/>
                  </a:cubicBezTo>
                  <a:cubicBezTo>
                    <a:pt x="50" y="33"/>
                    <a:pt x="47" y="46"/>
                    <a:pt x="45" y="55"/>
                  </a:cubicBezTo>
                  <a:cubicBezTo>
                    <a:pt x="42" y="65"/>
                    <a:pt x="39" y="79"/>
                    <a:pt x="37" y="87"/>
                  </a:cubicBezTo>
                  <a:lnTo>
                    <a:pt x="26" y="1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66">
              <a:extLst>
                <a:ext uri="{FF2B5EF4-FFF2-40B4-BE49-F238E27FC236}">
                  <a16:creationId xmlns:a16="http://schemas.microsoft.com/office/drawing/2014/main" id="{3CF80CAD-EC89-41D6-880E-C06868587845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5867400" y="2593975"/>
              <a:ext cx="95250" cy="460375"/>
            </a:xfrm>
            <a:custGeom>
              <a:avLst/>
              <a:gdLst>
                <a:gd name="T0" fmla="*/ 190 w 190"/>
                <a:gd name="T1" fmla="*/ 449 h 898"/>
                <a:gd name="T2" fmla="*/ 58 w 190"/>
                <a:gd name="T3" fmla="*/ 41 h 898"/>
                <a:gd name="T4" fmla="*/ 21 w 190"/>
                <a:gd name="T5" fmla="*/ 3 h 898"/>
                <a:gd name="T6" fmla="*/ 10 w 190"/>
                <a:gd name="T7" fmla="*/ 0 h 898"/>
                <a:gd name="T8" fmla="*/ 0 w 190"/>
                <a:gd name="T9" fmla="*/ 5 h 898"/>
                <a:gd name="T10" fmla="*/ 3 w 190"/>
                <a:gd name="T11" fmla="*/ 10 h 898"/>
                <a:gd name="T12" fmla="*/ 78 w 190"/>
                <a:gd name="T13" fmla="*/ 110 h 898"/>
                <a:gd name="T14" fmla="*/ 152 w 190"/>
                <a:gd name="T15" fmla="*/ 449 h 898"/>
                <a:gd name="T16" fmla="*/ 2 w 190"/>
                <a:gd name="T17" fmla="*/ 889 h 898"/>
                <a:gd name="T18" fmla="*/ 0 w 190"/>
                <a:gd name="T19" fmla="*/ 893 h 898"/>
                <a:gd name="T20" fmla="*/ 10 w 190"/>
                <a:gd name="T21" fmla="*/ 898 h 898"/>
                <a:gd name="T22" fmla="*/ 22 w 190"/>
                <a:gd name="T23" fmla="*/ 894 h 898"/>
                <a:gd name="T24" fmla="*/ 157 w 190"/>
                <a:gd name="T25" fmla="*/ 678 h 898"/>
                <a:gd name="T26" fmla="*/ 190 w 190"/>
                <a:gd name="T27" fmla="*/ 449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0" h="898">
                  <a:moveTo>
                    <a:pt x="190" y="449"/>
                  </a:moveTo>
                  <a:cubicBezTo>
                    <a:pt x="190" y="306"/>
                    <a:pt x="156" y="154"/>
                    <a:pt x="58" y="41"/>
                  </a:cubicBezTo>
                  <a:cubicBezTo>
                    <a:pt x="51" y="33"/>
                    <a:pt x="33" y="14"/>
                    <a:pt x="21" y="3"/>
                  </a:cubicBezTo>
                  <a:cubicBezTo>
                    <a:pt x="17" y="0"/>
                    <a:pt x="16" y="0"/>
                    <a:pt x="10" y="0"/>
                  </a:cubicBezTo>
                  <a:cubicBezTo>
                    <a:pt x="5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8"/>
                    <a:pt x="47" y="55"/>
                    <a:pt x="78" y="110"/>
                  </a:cubicBezTo>
                  <a:cubicBezTo>
                    <a:pt x="132" y="206"/>
                    <a:pt x="152" y="329"/>
                    <a:pt x="152" y="449"/>
                  </a:cubicBezTo>
                  <a:cubicBezTo>
                    <a:pt x="152" y="665"/>
                    <a:pt x="92" y="798"/>
                    <a:pt x="2" y="889"/>
                  </a:cubicBezTo>
                  <a:cubicBezTo>
                    <a:pt x="1" y="890"/>
                    <a:pt x="0" y="891"/>
                    <a:pt x="0" y="893"/>
                  </a:cubicBezTo>
                  <a:cubicBezTo>
                    <a:pt x="0" y="898"/>
                    <a:pt x="5" y="898"/>
                    <a:pt x="10" y="898"/>
                  </a:cubicBezTo>
                  <a:cubicBezTo>
                    <a:pt x="16" y="898"/>
                    <a:pt x="17" y="898"/>
                    <a:pt x="22" y="894"/>
                  </a:cubicBezTo>
                  <a:cubicBezTo>
                    <a:pt x="69" y="853"/>
                    <a:pt x="122" y="784"/>
                    <a:pt x="157" y="678"/>
                  </a:cubicBezTo>
                  <a:cubicBezTo>
                    <a:pt x="179" y="610"/>
                    <a:pt x="190" y="529"/>
                    <a:pt x="190" y="4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Freeform 67">
              <a:extLst>
                <a:ext uri="{FF2B5EF4-FFF2-40B4-BE49-F238E27FC236}">
                  <a16:creationId xmlns:a16="http://schemas.microsoft.com/office/drawing/2014/main" id="{24806501-70C8-4909-A6AE-683EFC13F5F6}"/>
                </a:ext>
              </a:extLst>
            </p:cNvPr>
            <p:cNvSpPr>
              <a:spLocks noEditPoints="1"/>
            </p:cNvSpPr>
            <p:nvPr>
              <p:custDataLst>
                <p:tags r:id="rId30"/>
              </p:custDataLst>
            </p:nvPr>
          </p:nvSpPr>
          <p:spPr bwMode="auto">
            <a:xfrm>
              <a:off x="6015038" y="2709863"/>
              <a:ext cx="122238" cy="180975"/>
            </a:xfrm>
            <a:custGeom>
              <a:avLst/>
              <a:gdLst>
                <a:gd name="T0" fmla="*/ 172 w 245"/>
                <a:gd name="T1" fmla="*/ 319 h 352"/>
                <a:gd name="T2" fmla="*/ 172 w 245"/>
                <a:gd name="T3" fmla="*/ 352 h 352"/>
                <a:gd name="T4" fmla="*/ 245 w 245"/>
                <a:gd name="T5" fmla="*/ 346 h 352"/>
                <a:gd name="T6" fmla="*/ 245 w 245"/>
                <a:gd name="T7" fmla="*/ 331 h 352"/>
                <a:gd name="T8" fmla="*/ 207 w 245"/>
                <a:gd name="T9" fmla="*/ 303 h 352"/>
                <a:gd name="T10" fmla="*/ 207 w 245"/>
                <a:gd name="T11" fmla="*/ 0 h 352"/>
                <a:gd name="T12" fmla="*/ 135 w 245"/>
                <a:gd name="T13" fmla="*/ 6 h 352"/>
                <a:gd name="T14" fmla="*/ 135 w 245"/>
                <a:gd name="T15" fmla="*/ 21 h 352"/>
                <a:gd name="T16" fmla="*/ 174 w 245"/>
                <a:gd name="T17" fmla="*/ 49 h 352"/>
                <a:gd name="T18" fmla="*/ 174 w 245"/>
                <a:gd name="T19" fmla="*/ 157 h 352"/>
                <a:gd name="T20" fmla="*/ 111 w 245"/>
                <a:gd name="T21" fmla="*/ 126 h 352"/>
                <a:gd name="T22" fmla="*/ 0 w 245"/>
                <a:gd name="T23" fmla="*/ 239 h 352"/>
                <a:gd name="T24" fmla="*/ 105 w 245"/>
                <a:gd name="T25" fmla="*/ 352 h 352"/>
                <a:gd name="T26" fmla="*/ 172 w 245"/>
                <a:gd name="T27" fmla="*/ 319 h 352"/>
                <a:gd name="T28" fmla="*/ 172 w 245"/>
                <a:gd name="T29" fmla="*/ 185 h 352"/>
                <a:gd name="T30" fmla="*/ 172 w 245"/>
                <a:gd name="T31" fmla="*/ 288 h 352"/>
                <a:gd name="T32" fmla="*/ 167 w 245"/>
                <a:gd name="T33" fmla="*/ 306 h 352"/>
                <a:gd name="T34" fmla="*/ 108 w 245"/>
                <a:gd name="T35" fmla="*/ 341 h 352"/>
                <a:gd name="T36" fmla="*/ 56 w 245"/>
                <a:gd name="T37" fmla="*/ 309 h 352"/>
                <a:gd name="T38" fmla="*/ 41 w 245"/>
                <a:gd name="T39" fmla="*/ 240 h 352"/>
                <a:gd name="T40" fmla="*/ 57 w 245"/>
                <a:gd name="T41" fmla="*/ 169 h 352"/>
                <a:gd name="T42" fmla="*/ 113 w 245"/>
                <a:gd name="T43" fmla="*/ 137 h 352"/>
                <a:gd name="T44" fmla="*/ 167 w 245"/>
                <a:gd name="T45" fmla="*/ 167 h 352"/>
                <a:gd name="T46" fmla="*/ 172 w 245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5" h="352">
                  <a:moveTo>
                    <a:pt x="172" y="319"/>
                  </a:moveTo>
                  <a:lnTo>
                    <a:pt x="172" y="352"/>
                  </a:lnTo>
                  <a:lnTo>
                    <a:pt x="245" y="346"/>
                  </a:lnTo>
                  <a:lnTo>
                    <a:pt x="245" y="331"/>
                  </a:lnTo>
                  <a:cubicBezTo>
                    <a:pt x="211" y="331"/>
                    <a:pt x="207" y="328"/>
                    <a:pt x="207" y="303"/>
                  </a:cubicBezTo>
                  <a:lnTo>
                    <a:pt x="207" y="0"/>
                  </a:lnTo>
                  <a:lnTo>
                    <a:pt x="135" y="6"/>
                  </a:lnTo>
                  <a:lnTo>
                    <a:pt x="135" y="21"/>
                  </a:lnTo>
                  <a:cubicBezTo>
                    <a:pt x="170" y="21"/>
                    <a:pt x="174" y="25"/>
                    <a:pt x="174" y="49"/>
                  </a:cubicBezTo>
                  <a:lnTo>
                    <a:pt x="174" y="157"/>
                  </a:lnTo>
                  <a:cubicBezTo>
                    <a:pt x="159" y="139"/>
                    <a:pt x="138" y="126"/>
                    <a:pt x="111" y="126"/>
                  </a:cubicBezTo>
                  <a:cubicBezTo>
                    <a:pt x="52" y="126"/>
                    <a:pt x="0" y="175"/>
                    <a:pt x="0" y="239"/>
                  </a:cubicBezTo>
                  <a:cubicBezTo>
                    <a:pt x="0" y="303"/>
                    <a:pt x="49" y="352"/>
                    <a:pt x="105" y="352"/>
                  </a:cubicBezTo>
                  <a:cubicBezTo>
                    <a:pt x="137" y="352"/>
                    <a:pt x="160" y="335"/>
                    <a:pt x="172" y="319"/>
                  </a:cubicBezTo>
                  <a:close/>
                  <a:moveTo>
                    <a:pt x="172" y="185"/>
                  </a:moveTo>
                  <a:lnTo>
                    <a:pt x="172" y="288"/>
                  </a:lnTo>
                  <a:cubicBezTo>
                    <a:pt x="172" y="297"/>
                    <a:pt x="172" y="298"/>
                    <a:pt x="167" y="306"/>
                  </a:cubicBezTo>
                  <a:cubicBezTo>
                    <a:pt x="152" y="330"/>
                    <a:pt x="129" y="341"/>
                    <a:pt x="108" y="341"/>
                  </a:cubicBezTo>
                  <a:cubicBezTo>
                    <a:pt x="85" y="341"/>
                    <a:pt x="67" y="328"/>
                    <a:pt x="56" y="309"/>
                  </a:cubicBezTo>
                  <a:cubicBezTo>
                    <a:pt x="43" y="289"/>
                    <a:pt x="41" y="260"/>
                    <a:pt x="41" y="240"/>
                  </a:cubicBezTo>
                  <a:cubicBezTo>
                    <a:pt x="41" y="221"/>
                    <a:pt x="42" y="191"/>
                    <a:pt x="57" y="169"/>
                  </a:cubicBezTo>
                  <a:cubicBezTo>
                    <a:pt x="67" y="153"/>
                    <a:pt x="86" y="137"/>
                    <a:pt x="113" y="137"/>
                  </a:cubicBezTo>
                  <a:cubicBezTo>
                    <a:pt x="130" y="137"/>
                    <a:pt x="151" y="144"/>
                    <a:pt x="167" y="167"/>
                  </a:cubicBezTo>
                  <a:cubicBezTo>
                    <a:pt x="172" y="175"/>
                    <a:pt x="172" y="176"/>
                    <a:pt x="172" y="18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Freeform 68">
              <a:extLst>
                <a:ext uri="{FF2B5EF4-FFF2-40B4-BE49-F238E27FC236}">
                  <a16:creationId xmlns:a16="http://schemas.microsoft.com/office/drawing/2014/main" id="{935002B7-9EF6-42E5-97A2-3FFD20B8BA21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6151563" y="2774950"/>
              <a:ext cx="123825" cy="115888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50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5 w 248"/>
                <a:gd name="T25" fmla="*/ 11 h 226"/>
                <a:gd name="T26" fmla="*/ 122 w 248"/>
                <a:gd name="T27" fmla="*/ 44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6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7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7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2" y="15"/>
                    <a:pt x="122" y="44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Freeform 69">
              <a:extLst>
                <a:ext uri="{FF2B5EF4-FFF2-40B4-BE49-F238E27FC236}">
                  <a16:creationId xmlns:a16="http://schemas.microsoft.com/office/drawing/2014/main" id="{FD7A0DA6-FB6A-49CA-941A-8B62F82E09C3}"/>
                </a:ext>
              </a:extLst>
            </p:cNvPr>
            <p:cNvSpPr>
              <a:spLocks noEditPoints="1"/>
            </p:cNvSpPr>
            <p:nvPr>
              <p:custDataLst>
                <p:tags r:id="rId32"/>
              </p:custDataLst>
            </p:nvPr>
          </p:nvSpPr>
          <p:spPr bwMode="auto">
            <a:xfrm>
              <a:off x="6369050" y="2794000"/>
              <a:ext cx="163513" cy="6032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6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6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6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6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Freeform 70">
              <a:extLst>
                <a:ext uri="{FF2B5EF4-FFF2-40B4-BE49-F238E27FC236}">
                  <a16:creationId xmlns:a16="http://schemas.microsoft.com/office/drawing/2014/main" id="{B3555EF0-51D3-4920-B20E-02F2B11F9E3C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6635750" y="2819400"/>
              <a:ext cx="152400" cy="9525"/>
            </a:xfrm>
            <a:custGeom>
              <a:avLst/>
              <a:gdLst>
                <a:gd name="T0" fmla="*/ 287 w 305"/>
                <a:gd name="T1" fmla="*/ 20 h 20"/>
                <a:gd name="T2" fmla="*/ 305 w 305"/>
                <a:gd name="T3" fmla="*/ 10 h 20"/>
                <a:gd name="T4" fmla="*/ 287 w 305"/>
                <a:gd name="T5" fmla="*/ 0 h 20"/>
                <a:gd name="T6" fmla="*/ 17 w 305"/>
                <a:gd name="T7" fmla="*/ 0 h 20"/>
                <a:gd name="T8" fmla="*/ 0 w 305"/>
                <a:gd name="T9" fmla="*/ 10 h 20"/>
                <a:gd name="T10" fmla="*/ 17 w 305"/>
                <a:gd name="T11" fmla="*/ 20 h 20"/>
                <a:gd name="T12" fmla="*/ 287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7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7" y="0"/>
                  </a:cubicBezTo>
                  <a:lnTo>
                    <a:pt x="17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287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Freeform 71">
              <a:extLst>
                <a:ext uri="{FF2B5EF4-FFF2-40B4-BE49-F238E27FC236}">
                  <a16:creationId xmlns:a16="http://schemas.microsoft.com/office/drawing/2014/main" id="{909482E1-5199-4E18-B261-65E9F3338A1C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6862763" y="2540000"/>
              <a:ext cx="219075" cy="568325"/>
            </a:xfrm>
            <a:custGeom>
              <a:avLst/>
              <a:gdLst>
                <a:gd name="T0" fmla="*/ 24 w 442"/>
                <a:gd name="T1" fmla="*/ 1086 h 1108"/>
                <a:gd name="T2" fmla="*/ 48 w 442"/>
                <a:gd name="T3" fmla="*/ 1062 h 1108"/>
                <a:gd name="T4" fmla="*/ 24 w 442"/>
                <a:gd name="T5" fmla="*/ 1037 h 1108"/>
                <a:gd name="T6" fmla="*/ 0 w 442"/>
                <a:gd name="T7" fmla="*/ 1062 h 1108"/>
                <a:gd name="T8" fmla="*/ 55 w 442"/>
                <a:gd name="T9" fmla="*/ 1108 h 1108"/>
                <a:gd name="T10" fmla="*/ 195 w 442"/>
                <a:gd name="T11" fmla="*/ 847 h 1108"/>
                <a:gd name="T12" fmla="*/ 293 w 442"/>
                <a:gd name="T13" fmla="*/ 370 h 1108"/>
                <a:gd name="T14" fmla="*/ 346 w 442"/>
                <a:gd name="T15" fmla="*/ 100 h 1108"/>
                <a:gd name="T16" fmla="*/ 389 w 442"/>
                <a:gd name="T17" fmla="*/ 11 h 1108"/>
                <a:gd name="T18" fmla="*/ 419 w 442"/>
                <a:gd name="T19" fmla="*/ 23 h 1108"/>
                <a:gd name="T20" fmla="*/ 394 w 442"/>
                <a:gd name="T21" fmla="*/ 47 h 1108"/>
                <a:gd name="T22" fmla="*/ 418 w 442"/>
                <a:gd name="T23" fmla="*/ 71 h 1108"/>
                <a:gd name="T24" fmla="*/ 442 w 442"/>
                <a:gd name="T25" fmla="*/ 46 h 1108"/>
                <a:gd name="T26" fmla="*/ 388 w 442"/>
                <a:gd name="T27" fmla="*/ 0 h 1108"/>
                <a:gd name="T28" fmla="*/ 295 w 442"/>
                <a:gd name="T29" fmla="*/ 156 h 1108"/>
                <a:gd name="T30" fmla="*/ 170 w 442"/>
                <a:gd name="T31" fmla="*/ 738 h 1108"/>
                <a:gd name="T32" fmla="*/ 127 w 442"/>
                <a:gd name="T33" fmla="*/ 967 h 1108"/>
                <a:gd name="T34" fmla="*/ 54 w 442"/>
                <a:gd name="T35" fmla="*/ 1098 h 1108"/>
                <a:gd name="T36" fmla="*/ 24 w 442"/>
                <a:gd name="T37" fmla="*/ 1086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2" h="1108">
                  <a:moveTo>
                    <a:pt x="24" y="1086"/>
                  </a:moveTo>
                  <a:cubicBezTo>
                    <a:pt x="40" y="1085"/>
                    <a:pt x="48" y="1074"/>
                    <a:pt x="48" y="1062"/>
                  </a:cubicBezTo>
                  <a:cubicBezTo>
                    <a:pt x="48" y="1045"/>
                    <a:pt x="36" y="1037"/>
                    <a:pt x="24" y="1037"/>
                  </a:cubicBezTo>
                  <a:cubicBezTo>
                    <a:pt x="12" y="1037"/>
                    <a:pt x="0" y="1045"/>
                    <a:pt x="0" y="1062"/>
                  </a:cubicBezTo>
                  <a:cubicBezTo>
                    <a:pt x="0" y="1088"/>
                    <a:pt x="25" y="1108"/>
                    <a:pt x="55" y="1108"/>
                  </a:cubicBezTo>
                  <a:cubicBezTo>
                    <a:pt x="131" y="1108"/>
                    <a:pt x="160" y="992"/>
                    <a:pt x="195" y="847"/>
                  </a:cubicBezTo>
                  <a:cubicBezTo>
                    <a:pt x="233" y="689"/>
                    <a:pt x="266" y="530"/>
                    <a:pt x="293" y="370"/>
                  </a:cubicBezTo>
                  <a:cubicBezTo>
                    <a:pt x="311" y="264"/>
                    <a:pt x="330" y="164"/>
                    <a:pt x="346" y="100"/>
                  </a:cubicBezTo>
                  <a:cubicBezTo>
                    <a:pt x="352" y="75"/>
                    <a:pt x="369" y="11"/>
                    <a:pt x="389" y="11"/>
                  </a:cubicBezTo>
                  <a:cubicBezTo>
                    <a:pt x="404" y="11"/>
                    <a:pt x="417" y="21"/>
                    <a:pt x="419" y="23"/>
                  </a:cubicBezTo>
                  <a:cubicBezTo>
                    <a:pt x="402" y="24"/>
                    <a:pt x="394" y="35"/>
                    <a:pt x="394" y="47"/>
                  </a:cubicBezTo>
                  <a:cubicBezTo>
                    <a:pt x="394" y="63"/>
                    <a:pt x="406" y="71"/>
                    <a:pt x="418" y="71"/>
                  </a:cubicBezTo>
                  <a:cubicBezTo>
                    <a:pt x="430" y="71"/>
                    <a:pt x="442" y="64"/>
                    <a:pt x="442" y="46"/>
                  </a:cubicBezTo>
                  <a:cubicBezTo>
                    <a:pt x="442" y="20"/>
                    <a:pt x="415" y="0"/>
                    <a:pt x="388" y="0"/>
                  </a:cubicBezTo>
                  <a:cubicBezTo>
                    <a:pt x="350" y="0"/>
                    <a:pt x="322" y="54"/>
                    <a:pt x="295" y="156"/>
                  </a:cubicBezTo>
                  <a:cubicBezTo>
                    <a:pt x="293" y="162"/>
                    <a:pt x="225" y="412"/>
                    <a:pt x="170" y="738"/>
                  </a:cubicBezTo>
                  <a:cubicBezTo>
                    <a:pt x="158" y="815"/>
                    <a:pt x="143" y="898"/>
                    <a:pt x="127" y="967"/>
                  </a:cubicBezTo>
                  <a:cubicBezTo>
                    <a:pt x="118" y="1004"/>
                    <a:pt x="95" y="1098"/>
                    <a:pt x="54" y="1098"/>
                  </a:cubicBezTo>
                  <a:cubicBezTo>
                    <a:pt x="36" y="1098"/>
                    <a:pt x="24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Freeform 72">
              <a:extLst>
                <a:ext uri="{FF2B5EF4-FFF2-40B4-BE49-F238E27FC236}">
                  <a16:creationId xmlns:a16="http://schemas.microsoft.com/office/drawing/2014/main" id="{AED34D69-594A-4612-A360-3DC41CD61FE4}"/>
                </a:ext>
              </a:extLst>
            </p:cNvPr>
            <p:cNvSpPr>
              <a:spLocks noEditPoints="1"/>
            </p:cNvSpPr>
            <p:nvPr>
              <p:custDataLst>
                <p:tags r:id="rId35"/>
              </p:custDataLst>
            </p:nvPr>
          </p:nvSpPr>
          <p:spPr bwMode="auto">
            <a:xfrm>
              <a:off x="6996113" y="2994025"/>
              <a:ext cx="100013" cy="131763"/>
            </a:xfrm>
            <a:custGeom>
              <a:avLst/>
              <a:gdLst>
                <a:gd name="T0" fmla="*/ 162 w 200"/>
                <a:gd name="T1" fmla="*/ 131 h 256"/>
                <a:gd name="T2" fmla="*/ 108 w 200"/>
                <a:gd name="T3" fmla="*/ 90 h 256"/>
                <a:gd name="T4" fmla="*/ 7 w 200"/>
                <a:gd name="T5" fmla="*/ 158 h 256"/>
                <a:gd name="T6" fmla="*/ 0 w 200"/>
                <a:gd name="T7" fmla="*/ 192 h 256"/>
                <a:gd name="T8" fmla="*/ 73 w 200"/>
                <a:gd name="T9" fmla="*/ 256 h 256"/>
                <a:gd name="T10" fmla="*/ 200 w 200"/>
                <a:gd name="T11" fmla="*/ 93 h 256"/>
                <a:gd name="T12" fmla="*/ 114 w 200"/>
                <a:gd name="T13" fmla="*/ 0 h 256"/>
                <a:gd name="T14" fmla="*/ 41 w 200"/>
                <a:gd name="T15" fmla="*/ 56 h 256"/>
                <a:gd name="T16" fmla="*/ 55 w 200"/>
                <a:gd name="T17" fmla="*/ 68 h 256"/>
                <a:gd name="T18" fmla="*/ 75 w 200"/>
                <a:gd name="T19" fmla="*/ 49 h 256"/>
                <a:gd name="T20" fmla="*/ 61 w 200"/>
                <a:gd name="T21" fmla="*/ 36 h 256"/>
                <a:gd name="T22" fmla="*/ 113 w 200"/>
                <a:gd name="T23" fmla="*/ 10 h 256"/>
                <a:gd name="T24" fmla="*/ 170 w 200"/>
                <a:gd name="T25" fmla="*/ 76 h 256"/>
                <a:gd name="T26" fmla="*/ 162 w 200"/>
                <a:gd name="T27" fmla="*/ 131 h 256"/>
                <a:gd name="T28" fmla="*/ 162 w 200"/>
                <a:gd name="T29" fmla="*/ 131 h 256"/>
                <a:gd name="T30" fmla="*/ 74 w 200"/>
                <a:gd name="T31" fmla="*/ 244 h 256"/>
                <a:gd name="T32" fmla="*/ 30 w 200"/>
                <a:gd name="T33" fmla="*/ 204 h 256"/>
                <a:gd name="T34" fmla="*/ 42 w 200"/>
                <a:gd name="T35" fmla="*/ 147 h 256"/>
                <a:gd name="T36" fmla="*/ 110 w 200"/>
                <a:gd name="T37" fmla="*/ 99 h 256"/>
                <a:gd name="T38" fmla="*/ 155 w 200"/>
                <a:gd name="T39" fmla="*/ 147 h 256"/>
                <a:gd name="T40" fmla="*/ 74 w 200"/>
                <a:gd name="T41" fmla="*/ 24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" h="256">
                  <a:moveTo>
                    <a:pt x="162" y="131"/>
                  </a:moveTo>
                  <a:cubicBezTo>
                    <a:pt x="157" y="111"/>
                    <a:pt x="141" y="90"/>
                    <a:pt x="108" y="90"/>
                  </a:cubicBezTo>
                  <a:cubicBezTo>
                    <a:pt x="60" y="90"/>
                    <a:pt x="19" y="126"/>
                    <a:pt x="7" y="158"/>
                  </a:cubicBezTo>
                  <a:cubicBezTo>
                    <a:pt x="4" y="164"/>
                    <a:pt x="0" y="178"/>
                    <a:pt x="0" y="192"/>
                  </a:cubicBezTo>
                  <a:cubicBezTo>
                    <a:pt x="0" y="216"/>
                    <a:pt x="18" y="256"/>
                    <a:pt x="73" y="256"/>
                  </a:cubicBezTo>
                  <a:cubicBezTo>
                    <a:pt x="163" y="256"/>
                    <a:pt x="200" y="143"/>
                    <a:pt x="200" y="93"/>
                  </a:cubicBezTo>
                  <a:cubicBezTo>
                    <a:pt x="200" y="34"/>
                    <a:pt x="161" y="0"/>
                    <a:pt x="114" y="0"/>
                  </a:cubicBezTo>
                  <a:cubicBezTo>
                    <a:pt x="57" y="0"/>
                    <a:pt x="41" y="45"/>
                    <a:pt x="41" y="56"/>
                  </a:cubicBezTo>
                  <a:cubicBezTo>
                    <a:pt x="41" y="59"/>
                    <a:pt x="43" y="68"/>
                    <a:pt x="55" y="68"/>
                  </a:cubicBezTo>
                  <a:cubicBezTo>
                    <a:pt x="68" y="68"/>
                    <a:pt x="75" y="57"/>
                    <a:pt x="75" y="49"/>
                  </a:cubicBezTo>
                  <a:cubicBezTo>
                    <a:pt x="75" y="40"/>
                    <a:pt x="68" y="37"/>
                    <a:pt x="61" y="36"/>
                  </a:cubicBezTo>
                  <a:cubicBezTo>
                    <a:pt x="79" y="10"/>
                    <a:pt x="107" y="10"/>
                    <a:pt x="113" y="10"/>
                  </a:cubicBezTo>
                  <a:cubicBezTo>
                    <a:pt x="139" y="10"/>
                    <a:pt x="170" y="26"/>
                    <a:pt x="170" y="76"/>
                  </a:cubicBezTo>
                  <a:cubicBezTo>
                    <a:pt x="170" y="91"/>
                    <a:pt x="169" y="103"/>
                    <a:pt x="162" y="131"/>
                  </a:cubicBezTo>
                  <a:lnTo>
                    <a:pt x="162" y="131"/>
                  </a:lnTo>
                  <a:close/>
                  <a:moveTo>
                    <a:pt x="74" y="244"/>
                  </a:moveTo>
                  <a:cubicBezTo>
                    <a:pt x="34" y="244"/>
                    <a:pt x="30" y="215"/>
                    <a:pt x="30" y="204"/>
                  </a:cubicBezTo>
                  <a:cubicBezTo>
                    <a:pt x="30" y="190"/>
                    <a:pt x="39" y="156"/>
                    <a:pt x="42" y="147"/>
                  </a:cubicBezTo>
                  <a:cubicBezTo>
                    <a:pt x="49" y="131"/>
                    <a:pt x="70" y="99"/>
                    <a:pt x="110" y="99"/>
                  </a:cubicBezTo>
                  <a:cubicBezTo>
                    <a:pt x="144" y="99"/>
                    <a:pt x="155" y="126"/>
                    <a:pt x="155" y="147"/>
                  </a:cubicBezTo>
                  <a:cubicBezTo>
                    <a:pt x="155" y="170"/>
                    <a:pt x="132" y="244"/>
                    <a:pt x="74" y="24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Freeform 73">
              <a:extLst>
                <a:ext uri="{FF2B5EF4-FFF2-40B4-BE49-F238E27FC236}">
                  <a16:creationId xmlns:a16="http://schemas.microsoft.com/office/drawing/2014/main" id="{F73C2F7A-1B12-4C75-AD9F-B995A84801E2}"/>
                </a:ext>
              </a:extLst>
            </p:cNvPr>
            <p:cNvSpPr>
              <a:spLocks noEditPoints="1"/>
            </p:cNvSpPr>
            <p:nvPr>
              <p:custDataLst>
                <p:tags r:id="rId36"/>
              </p:custDataLst>
            </p:nvPr>
          </p:nvSpPr>
          <p:spPr bwMode="auto">
            <a:xfrm>
              <a:off x="7115175" y="2998788"/>
              <a:ext cx="141288" cy="122238"/>
            </a:xfrm>
            <a:custGeom>
              <a:avLst/>
              <a:gdLst>
                <a:gd name="T0" fmla="*/ 41 w 286"/>
                <a:gd name="T1" fmla="*/ 211 h 239"/>
                <a:gd name="T2" fmla="*/ 10 w 286"/>
                <a:gd name="T3" fmla="*/ 226 h 239"/>
                <a:gd name="T4" fmla="*/ 0 w 286"/>
                <a:gd name="T5" fmla="*/ 234 h 239"/>
                <a:gd name="T6" fmla="*/ 10 w 286"/>
                <a:gd name="T7" fmla="*/ 239 h 239"/>
                <a:gd name="T8" fmla="*/ 135 w 286"/>
                <a:gd name="T9" fmla="*/ 239 h 239"/>
                <a:gd name="T10" fmla="*/ 286 w 286"/>
                <a:gd name="T11" fmla="*/ 91 h 239"/>
                <a:gd name="T12" fmla="*/ 194 w 286"/>
                <a:gd name="T13" fmla="*/ 0 h 239"/>
                <a:gd name="T14" fmla="*/ 67 w 286"/>
                <a:gd name="T15" fmla="*/ 0 h 239"/>
                <a:gd name="T16" fmla="*/ 56 w 286"/>
                <a:gd name="T17" fmla="*/ 8 h 239"/>
                <a:gd name="T18" fmla="*/ 68 w 286"/>
                <a:gd name="T19" fmla="*/ 13 h 239"/>
                <a:gd name="T20" fmla="*/ 81 w 286"/>
                <a:gd name="T21" fmla="*/ 14 h 239"/>
                <a:gd name="T22" fmla="*/ 89 w 286"/>
                <a:gd name="T23" fmla="*/ 19 h 239"/>
                <a:gd name="T24" fmla="*/ 87 w 286"/>
                <a:gd name="T25" fmla="*/ 26 h 239"/>
                <a:gd name="T26" fmla="*/ 41 w 286"/>
                <a:gd name="T27" fmla="*/ 211 h 239"/>
                <a:gd name="T28" fmla="*/ 119 w 286"/>
                <a:gd name="T29" fmla="*/ 25 h 239"/>
                <a:gd name="T30" fmla="*/ 137 w 286"/>
                <a:gd name="T31" fmla="*/ 13 h 239"/>
                <a:gd name="T32" fmla="*/ 181 w 286"/>
                <a:gd name="T33" fmla="*/ 13 h 239"/>
                <a:gd name="T34" fmla="*/ 253 w 286"/>
                <a:gd name="T35" fmla="*/ 80 h 239"/>
                <a:gd name="T36" fmla="*/ 215 w 286"/>
                <a:gd name="T37" fmla="*/ 188 h 239"/>
                <a:gd name="T38" fmla="*/ 128 w 286"/>
                <a:gd name="T39" fmla="*/ 226 h 239"/>
                <a:gd name="T40" fmla="*/ 81 w 286"/>
                <a:gd name="T41" fmla="*/ 226 h 239"/>
                <a:gd name="T42" fmla="*/ 70 w 286"/>
                <a:gd name="T43" fmla="*/ 223 h 239"/>
                <a:gd name="T44" fmla="*/ 71 w 286"/>
                <a:gd name="T45" fmla="*/ 215 h 239"/>
                <a:gd name="T46" fmla="*/ 119 w 286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6" h="239">
                  <a:moveTo>
                    <a:pt x="41" y="211"/>
                  </a:moveTo>
                  <a:cubicBezTo>
                    <a:pt x="38" y="223"/>
                    <a:pt x="37" y="226"/>
                    <a:pt x="10" y="226"/>
                  </a:cubicBezTo>
                  <a:cubicBezTo>
                    <a:pt x="4" y="226"/>
                    <a:pt x="0" y="226"/>
                    <a:pt x="0" y="234"/>
                  </a:cubicBezTo>
                  <a:cubicBezTo>
                    <a:pt x="0" y="239"/>
                    <a:pt x="4" y="239"/>
                    <a:pt x="10" y="239"/>
                  </a:cubicBezTo>
                  <a:lnTo>
                    <a:pt x="135" y="239"/>
                  </a:lnTo>
                  <a:cubicBezTo>
                    <a:pt x="212" y="239"/>
                    <a:pt x="286" y="167"/>
                    <a:pt x="286" y="91"/>
                  </a:cubicBezTo>
                  <a:cubicBezTo>
                    <a:pt x="286" y="40"/>
                    <a:pt x="251" y="0"/>
                    <a:pt x="194" y="0"/>
                  </a:cubicBezTo>
                  <a:lnTo>
                    <a:pt x="67" y="0"/>
                  </a:lnTo>
                  <a:cubicBezTo>
                    <a:pt x="60" y="0"/>
                    <a:pt x="56" y="0"/>
                    <a:pt x="56" y="8"/>
                  </a:cubicBezTo>
                  <a:cubicBezTo>
                    <a:pt x="56" y="13"/>
                    <a:pt x="60" y="13"/>
                    <a:pt x="68" y="13"/>
                  </a:cubicBezTo>
                  <a:cubicBezTo>
                    <a:pt x="73" y="13"/>
                    <a:pt x="75" y="13"/>
                    <a:pt x="81" y="14"/>
                  </a:cubicBezTo>
                  <a:cubicBezTo>
                    <a:pt x="88" y="14"/>
                    <a:pt x="89" y="15"/>
                    <a:pt x="89" y="19"/>
                  </a:cubicBezTo>
                  <a:cubicBezTo>
                    <a:pt x="89" y="19"/>
                    <a:pt x="89" y="21"/>
                    <a:pt x="87" y="26"/>
                  </a:cubicBezTo>
                  <a:lnTo>
                    <a:pt x="41" y="211"/>
                  </a:lnTo>
                  <a:close/>
                  <a:moveTo>
                    <a:pt x="119" y="25"/>
                  </a:moveTo>
                  <a:cubicBezTo>
                    <a:pt x="122" y="14"/>
                    <a:pt x="122" y="13"/>
                    <a:pt x="137" y="13"/>
                  </a:cubicBezTo>
                  <a:lnTo>
                    <a:pt x="181" y="13"/>
                  </a:lnTo>
                  <a:cubicBezTo>
                    <a:pt x="220" y="13"/>
                    <a:pt x="253" y="32"/>
                    <a:pt x="253" y="80"/>
                  </a:cubicBezTo>
                  <a:cubicBezTo>
                    <a:pt x="253" y="88"/>
                    <a:pt x="250" y="148"/>
                    <a:pt x="215" y="188"/>
                  </a:cubicBezTo>
                  <a:cubicBezTo>
                    <a:pt x="201" y="204"/>
                    <a:pt x="171" y="226"/>
                    <a:pt x="128" y="226"/>
                  </a:cubicBezTo>
                  <a:lnTo>
                    <a:pt x="81" y="226"/>
                  </a:lnTo>
                  <a:cubicBezTo>
                    <a:pt x="70" y="226"/>
                    <a:pt x="70" y="226"/>
                    <a:pt x="70" y="223"/>
                  </a:cubicBezTo>
                  <a:cubicBezTo>
                    <a:pt x="70" y="222"/>
                    <a:pt x="70" y="220"/>
                    <a:pt x="71" y="215"/>
                  </a:cubicBezTo>
                  <a:lnTo>
                    <a:pt x="119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Freeform 74">
              <a:extLst>
                <a:ext uri="{FF2B5EF4-FFF2-40B4-BE49-F238E27FC236}">
                  <a16:creationId xmlns:a16="http://schemas.microsoft.com/office/drawing/2014/main" id="{43D13619-2668-4AA5-8882-B218CBC40670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7285038" y="2981325"/>
              <a:ext cx="66675" cy="90488"/>
            </a:xfrm>
            <a:custGeom>
              <a:avLst/>
              <a:gdLst>
                <a:gd name="T0" fmla="*/ 61 w 135"/>
                <a:gd name="T1" fmla="*/ 9 h 175"/>
                <a:gd name="T2" fmla="*/ 62 w 135"/>
                <a:gd name="T3" fmla="*/ 4 h 175"/>
                <a:gd name="T4" fmla="*/ 54 w 135"/>
                <a:gd name="T5" fmla="*/ 0 h 175"/>
                <a:gd name="T6" fmla="*/ 23 w 135"/>
                <a:gd name="T7" fmla="*/ 2 h 175"/>
                <a:gd name="T8" fmla="*/ 18 w 135"/>
                <a:gd name="T9" fmla="*/ 3 h 175"/>
                <a:gd name="T10" fmla="*/ 16 w 135"/>
                <a:gd name="T11" fmla="*/ 9 h 175"/>
                <a:gd name="T12" fmla="*/ 23 w 135"/>
                <a:gd name="T13" fmla="*/ 13 h 175"/>
                <a:gd name="T14" fmla="*/ 32 w 135"/>
                <a:gd name="T15" fmla="*/ 14 h 175"/>
                <a:gd name="T16" fmla="*/ 37 w 135"/>
                <a:gd name="T17" fmla="*/ 17 h 175"/>
                <a:gd name="T18" fmla="*/ 35 w 135"/>
                <a:gd name="T19" fmla="*/ 23 h 175"/>
                <a:gd name="T20" fmla="*/ 1 w 135"/>
                <a:gd name="T21" fmla="*/ 160 h 175"/>
                <a:gd name="T22" fmla="*/ 0 w 135"/>
                <a:gd name="T23" fmla="*/ 166 h 175"/>
                <a:gd name="T24" fmla="*/ 10 w 135"/>
                <a:gd name="T25" fmla="*/ 175 h 175"/>
                <a:gd name="T26" fmla="*/ 22 w 135"/>
                <a:gd name="T27" fmla="*/ 162 h 175"/>
                <a:gd name="T28" fmla="*/ 34 w 135"/>
                <a:gd name="T29" fmla="*/ 116 h 175"/>
                <a:gd name="T30" fmla="*/ 71 w 135"/>
                <a:gd name="T31" fmla="*/ 136 h 175"/>
                <a:gd name="T32" fmla="*/ 70 w 135"/>
                <a:gd name="T33" fmla="*/ 142 h 175"/>
                <a:gd name="T34" fmla="*/ 70 w 135"/>
                <a:gd name="T35" fmla="*/ 148 h 175"/>
                <a:gd name="T36" fmla="*/ 100 w 135"/>
                <a:gd name="T37" fmla="*/ 175 h 175"/>
                <a:gd name="T38" fmla="*/ 135 w 135"/>
                <a:gd name="T39" fmla="*/ 136 h 175"/>
                <a:gd name="T40" fmla="*/ 130 w 135"/>
                <a:gd name="T41" fmla="*/ 133 h 175"/>
                <a:gd name="T42" fmla="*/ 124 w 135"/>
                <a:gd name="T43" fmla="*/ 138 h 175"/>
                <a:gd name="T44" fmla="*/ 101 w 135"/>
                <a:gd name="T45" fmla="*/ 166 h 175"/>
                <a:gd name="T46" fmla="*/ 91 w 135"/>
                <a:gd name="T47" fmla="*/ 152 h 175"/>
                <a:gd name="T48" fmla="*/ 92 w 135"/>
                <a:gd name="T49" fmla="*/ 144 h 175"/>
                <a:gd name="T50" fmla="*/ 93 w 135"/>
                <a:gd name="T51" fmla="*/ 135 h 175"/>
                <a:gd name="T52" fmla="*/ 49 w 135"/>
                <a:gd name="T53" fmla="*/ 108 h 175"/>
                <a:gd name="T54" fmla="*/ 70 w 135"/>
                <a:gd name="T55" fmla="*/ 92 h 175"/>
                <a:gd name="T56" fmla="*/ 112 w 135"/>
                <a:gd name="T57" fmla="*/ 71 h 175"/>
                <a:gd name="T58" fmla="*/ 121 w 135"/>
                <a:gd name="T59" fmla="*/ 74 h 175"/>
                <a:gd name="T60" fmla="*/ 119 w 135"/>
                <a:gd name="T61" fmla="*/ 74 h 175"/>
                <a:gd name="T62" fmla="*/ 108 w 135"/>
                <a:gd name="T63" fmla="*/ 89 h 175"/>
                <a:gd name="T64" fmla="*/ 119 w 135"/>
                <a:gd name="T65" fmla="*/ 99 h 175"/>
                <a:gd name="T66" fmla="*/ 134 w 135"/>
                <a:gd name="T67" fmla="*/ 82 h 175"/>
                <a:gd name="T68" fmla="*/ 113 w 135"/>
                <a:gd name="T69" fmla="*/ 62 h 175"/>
                <a:gd name="T70" fmla="*/ 63 w 135"/>
                <a:gd name="T71" fmla="*/ 88 h 175"/>
                <a:gd name="T72" fmla="*/ 37 w 135"/>
                <a:gd name="T73" fmla="*/ 105 h 175"/>
                <a:gd name="T74" fmla="*/ 61 w 135"/>
                <a:gd name="T75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75">
                  <a:moveTo>
                    <a:pt x="61" y="9"/>
                  </a:moveTo>
                  <a:cubicBezTo>
                    <a:pt x="62" y="5"/>
                    <a:pt x="62" y="5"/>
                    <a:pt x="62" y="4"/>
                  </a:cubicBezTo>
                  <a:cubicBezTo>
                    <a:pt x="62" y="0"/>
                    <a:pt x="58" y="0"/>
                    <a:pt x="54" y="0"/>
                  </a:cubicBezTo>
                  <a:lnTo>
                    <a:pt x="23" y="2"/>
                  </a:lnTo>
                  <a:cubicBezTo>
                    <a:pt x="19" y="2"/>
                    <a:pt x="19" y="2"/>
                    <a:pt x="18" y="3"/>
                  </a:cubicBezTo>
                  <a:cubicBezTo>
                    <a:pt x="17" y="5"/>
                    <a:pt x="16" y="8"/>
                    <a:pt x="16" y="9"/>
                  </a:cubicBezTo>
                  <a:cubicBezTo>
                    <a:pt x="16" y="13"/>
                    <a:pt x="20" y="13"/>
                    <a:pt x="23" y="13"/>
                  </a:cubicBezTo>
                  <a:cubicBezTo>
                    <a:pt x="23" y="13"/>
                    <a:pt x="28" y="13"/>
                    <a:pt x="32" y="14"/>
                  </a:cubicBezTo>
                  <a:cubicBezTo>
                    <a:pt x="36" y="14"/>
                    <a:pt x="37" y="15"/>
                    <a:pt x="37" y="17"/>
                  </a:cubicBezTo>
                  <a:cubicBezTo>
                    <a:pt x="37" y="18"/>
                    <a:pt x="37" y="18"/>
                    <a:pt x="35" y="23"/>
                  </a:cubicBezTo>
                  <a:lnTo>
                    <a:pt x="1" y="160"/>
                  </a:lnTo>
                  <a:cubicBezTo>
                    <a:pt x="0" y="164"/>
                    <a:pt x="0" y="164"/>
                    <a:pt x="0" y="166"/>
                  </a:cubicBezTo>
                  <a:cubicBezTo>
                    <a:pt x="0" y="171"/>
                    <a:pt x="5" y="175"/>
                    <a:pt x="10" y="175"/>
                  </a:cubicBezTo>
                  <a:cubicBezTo>
                    <a:pt x="19" y="175"/>
                    <a:pt x="22" y="165"/>
                    <a:pt x="22" y="162"/>
                  </a:cubicBezTo>
                  <a:lnTo>
                    <a:pt x="34" y="116"/>
                  </a:lnTo>
                  <a:cubicBezTo>
                    <a:pt x="40" y="117"/>
                    <a:pt x="71" y="118"/>
                    <a:pt x="71" y="136"/>
                  </a:cubicBezTo>
                  <a:cubicBezTo>
                    <a:pt x="71" y="138"/>
                    <a:pt x="71" y="139"/>
                    <a:pt x="70" y="142"/>
                  </a:cubicBezTo>
                  <a:cubicBezTo>
                    <a:pt x="70" y="145"/>
                    <a:pt x="70" y="147"/>
                    <a:pt x="70" y="148"/>
                  </a:cubicBezTo>
                  <a:cubicBezTo>
                    <a:pt x="70" y="166"/>
                    <a:pt x="86" y="175"/>
                    <a:pt x="100" y="175"/>
                  </a:cubicBezTo>
                  <a:cubicBezTo>
                    <a:pt x="125" y="175"/>
                    <a:pt x="135" y="139"/>
                    <a:pt x="135" y="136"/>
                  </a:cubicBezTo>
                  <a:cubicBezTo>
                    <a:pt x="135" y="133"/>
                    <a:pt x="131" y="133"/>
                    <a:pt x="130" y="133"/>
                  </a:cubicBezTo>
                  <a:cubicBezTo>
                    <a:pt x="126" y="133"/>
                    <a:pt x="125" y="134"/>
                    <a:pt x="124" y="138"/>
                  </a:cubicBezTo>
                  <a:cubicBezTo>
                    <a:pt x="122" y="147"/>
                    <a:pt x="114" y="166"/>
                    <a:pt x="101" y="166"/>
                  </a:cubicBezTo>
                  <a:cubicBezTo>
                    <a:pt x="92" y="166"/>
                    <a:pt x="91" y="157"/>
                    <a:pt x="91" y="152"/>
                  </a:cubicBezTo>
                  <a:cubicBezTo>
                    <a:pt x="91" y="151"/>
                    <a:pt x="91" y="148"/>
                    <a:pt x="92" y="144"/>
                  </a:cubicBezTo>
                  <a:cubicBezTo>
                    <a:pt x="93" y="140"/>
                    <a:pt x="93" y="137"/>
                    <a:pt x="93" y="135"/>
                  </a:cubicBezTo>
                  <a:cubicBezTo>
                    <a:pt x="93" y="113"/>
                    <a:pt x="65" y="110"/>
                    <a:pt x="49" y="108"/>
                  </a:cubicBezTo>
                  <a:cubicBezTo>
                    <a:pt x="56" y="104"/>
                    <a:pt x="66" y="96"/>
                    <a:pt x="70" y="92"/>
                  </a:cubicBezTo>
                  <a:cubicBezTo>
                    <a:pt x="85" y="81"/>
                    <a:pt x="98" y="71"/>
                    <a:pt x="112" y="71"/>
                  </a:cubicBezTo>
                  <a:cubicBezTo>
                    <a:pt x="118" y="71"/>
                    <a:pt x="120" y="72"/>
                    <a:pt x="121" y="74"/>
                  </a:cubicBezTo>
                  <a:cubicBezTo>
                    <a:pt x="121" y="74"/>
                    <a:pt x="120" y="74"/>
                    <a:pt x="119" y="74"/>
                  </a:cubicBezTo>
                  <a:cubicBezTo>
                    <a:pt x="108" y="78"/>
                    <a:pt x="108" y="88"/>
                    <a:pt x="108" y="89"/>
                  </a:cubicBezTo>
                  <a:cubicBezTo>
                    <a:pt x="108" y="93"/>
                    <a:pt x="111" y="99"/>
                    <a:pt x="119" y="99"/>
                  </a:cubicBezTo>
                  <a:cubicBezTo>
                    <a:pt x="124" y="99"/>
                    <a:pt x="134" y="95"/>
                    <a:pt x="134" y="82"/>
                  </a:cubicBezTo>
                  <a:cubicBezTo>
                    <a:pt x="134" y="70"/>
                    <a:pt x="125" y="62"/>
                    <a:pt x="113" y="62"/>
                  </a:cubicBezTo>
                  <a:cubicBezTo>
                    <a:pt x="96" y="62"/>
                    <a:pt x="82" y="74"/>
                    <a:pt x="63" y="88"/>
                  </a:cubicBezTo>
                  <a:cubicBezTo>
                    <a:pt x="55" y="95"/>
                    <a:pt x="47" y="101"/>
                    <a:pt x="37" y="105"/>
                  </a:cubicBezTo>
                  <a:lnTo>
                    <a:pt x="61" y="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Freeform 75">
              <a:extLst>
                <a:ext uri="{FF2B5EF4-FFF2-40B4-BE49-F238E27FC236}">
                  <a16:creationId xmlns:a16="http://schemas.microsoft.com/office/drawing/2014/main" id="{CD4AA958-BE5F-4872-BC5F-622604D918E0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7394575" y="2706688"/>
              <a:ext cx="66675" cy="39688"/>
            </a:xfrm>
            <a:custGeom>
              <a:avLst/>
              <a:gdLst>
                <a:gd name="T0" fmla="*/ 67 w 134"/>
                <a:gd name="T1" fmla="*/ 0 h 77"/>
                <a:gd name="T2" fmla="*/ 0 w 134"/>
                <a:gd name="T3" fmla="*/ 68 h 77"/>
                <a:gd name="T4" fmla="*/ 9 w 134"/>
                <a:gd name="T5" fmla="*/ 77 h 77"/>
                <a:gd name="T6" fmla="*/ 67 w 134"/>
                <a:gd name="T7" fmla="*/ 26 h 77"/>
                <a:gd name="T8" fmla="*/ 125 w 134"/>
                <a:gd name="T9" fmla="*/ 77 h 77"/>
                <a:gd name="T10" fmla="*/ 134 w 134"/>
                <a:gd name="T11" fmla="*/ 68 h 77"/>
                <a:gd name="T12" fmla="*/ 67 w 134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77">
                  <a:moveTo>
                    <a:pt x="67" y="0"/>
                  </a:moveTo>
                  <a:lnTo>
                    <a:pt x="0" y="68"/>
                  </a:lnTo>
                  <a:lnTo>
                    <a:pt x="9" y="77"/>
                  </a:lnTo>
                  <a:lnTo>
                    <a:pt x="67" y="26"/>
                  </a:lnTo>
                  <a:lnTo>
                    <a:pt x="125" y="77"/>
                  </a:lnTo>
                  <a:lnTo>
                    <a:pt x="134" y="68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Freeform 76">
              <a:extLst>
                <a:ext uri="{FF2B5EF4-FFF2-40B4-BE49-F238E27FC236}">
                  <a16:creationId xmlns:a16="http://schemas.microsoft.com/office/drawing/2014/main" id="{41CCC276-0540-4F02-93CA-B3B066585F37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7359650" y="2773363"/>
              <a:ext cx="141288" cy="114300"/>
            </a:xfrm>
            <a:custGeom>
              <a:avLst/>
              <a:gdLst>
                <a:gd name="T0" fmla="*/ 35 w 285"/>
                <a:gd name="T1" fmla="*/ 47 h 224"/>
                <a:gd name="T2" fmla="*/ 35 w 285"/>
                <a:gd name="T3" fmla="*/ 201 h 224"/>
                <a:gd name="T4" fmla="*/ 0 w 285"/>
                <a:gd name="T5" fmla="*/ 201 h 224"/>
                <a:gd name="T6" fmla="*/ 0 w 285"/>
                <a:gd name="T7" fmla="*/ 224 h 224"/>
                <a:gd name="T8" fmla="*/ 63 w 285"/>
                <a:gd name="T9" fmla="*/ 223 h 224"/>
                <a:gd name="T10" fmla="*/ 126 w 285"/>
                <a:gd name="T11" fmla="*/ 224 h 224"/>
                <a:gd name="T12" fmla="*/ 126 w 285"/>
                <a:gd name="T13" fmla="*/ 201 h 224"/>
                <a:gd name="T14" fmla="*/ 92 w 285"/>
                <a:gd name="T15" fmla="*/ 201 h 224"/>
                <a:gd name="T16" fmla="*/ 92 w 285"/>
                <a:gd name="T17" fmla="*/ 97 h 224"/>
                <a:gd name="T18" fmla="*/ 166 w 285"/>
                <a:gd name="T19" fmla="*/ 18 h 224"/>
                <a:gd name="T20" fmla="*/ 193 w 285"/>
                <a:gd name="T21" fmla="*/ 66 h 224"/>
                <a:gd name="T22" fmla="*/ 193 w 285"/>
                <a:gd name="T23" fmla="*/ 201 h 224"/>
                <a:gd name="T24" fmla="*/ 159 w 285"/>
                <a:gd name="T25" fmla="*/ 201 h 224"/>
                <a:gd name="T26" fmla="*/ 159 w 285"/>
                <a:gd name="T27" fmla="*/ 224 h 224"/>
                <a:gd name="T28" fmla="*/ 222 w 285"/>
                <a:gd name="T29" fmla="*/ 223 h 224"/>
                <a:gd name="T30" fmla="*/ 285 w 285"/>
                <a:gd name="T31" fmla="*/ 224 h 224"/>
                <a:gd name="T32" fmla="*/ 285 w 285"/>
                <a:gd name="T33" fmla="*/ 201 h 224"/>
                <a:gd name="T34" fmla="*/ 250 w 285"/>
                <a:gd name="T35" fmla="*/ 201 h 224"/>
                <a:gd name="T36" fmla="*/ 250 w 285"/>
                <a:gd name="T37" fmla="*/ 72 h 224"/>
                <a:gd name="T38" fmla="*/ 173 w 285"/>
                <a:gd name="T39" fmla="*/ 0 h 224"/>
                <a:gd name="T40" fmla="*/ 86 w 285"/>
                <a:gd name="T41" fmla="*/ 54 h 224"/>
                <a:gd name="T42" fmla="*/ 86 w 285"/>
                <a:gd name="T43" fmla="*/ 0 h 224"/>
                <a:gd name="T44" fmla="*/ 0 w 285"/>
                <a:gd name="T45" fmla="*/ 4 h 224"/>
                <a:gd name="T46" fmla="*/ 0 w 285"/>
                <a:gd name="T47" fmla="*/ 27 h 224"/>
                <a:gd name="T48" fmla="*/ 35 w 285"/>
                <a:gd name="T49" fmla="*/ 4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5" h="224">
                  <a:moveTo>
                    <a:pt x="35" y="47"/>
                  </a:moveTo>
                  <a:lnTo>
                    <a:pt x="35" y="201"/>
                  </a:lnTo>
                  <a:lnTo>
                    <a:pt x="0" y="201"/>
                  </a:lnTo>
                  <a:lnTo>
                    <a:pt x="0" y="224"/>
                  </a:lnTo>
                  <a:cubicBezTo>
                    <a:pt x="14" y="224"/>
                    <a:pt x="44" y="223"/>
                    <a:pt x="63" y="223"/>
                  </a:cubicBezTo>
                  <a:cubicBezTo>
                    <a:pt x="83" y="223"/>
                    <a:pt x="112" y="224"/>
                    <a:pt x="126" y="224"/>
                  </a:cubicBezTo>
                  <a:lnTo>
                    <a:pt x="126" y="201"/>
                  </a:lnTo>
                  <a:lnTo>
                    <a:pt x="92" y="201"/>
                  </a:lnTo>
                  <a:lnTo>
                    <a:pt x="92" y="97"/>
                  </a:lnTo>
                  <a:cubicBezTo>
                    <a:pt x="92" y="42"/>
                    <a:pt x="134" y="18"/>
                    <a:pt x="166" y="18"/>
                  </a:cubicBezTo>
                  <a:cubicBezTo>
                    <a:pt x="183" y="18"/>
                    <a:pt x="193" y="28"/>
                    <a:pt x="193" y="66"/>
                  </a:cubicBezTo>
                  <a:lnTo>
                    <a:pt x="193" y="201"/>
                  </a:lnTo>
                  <a:lnTo>
                    <a:pt x="159" y="201"/>
                  </a:lnTo>
                  <a:lnTo>
                    <a:pt x="159" y="224"/>
                  </a:lnTo>
                  <a:cubicBezTo>
                    <a:pt x="173" y="224"/>
                    <a:pt x="203" y="223"/>
                    <a:pt x="222" y="223"/>
                  </a:cubicBezTo>
                  <a:cubicBezTo>
                    <a:pt x="241" y="223"/>
                    <a:pt x="271" y="224"/>
                    <a:pt x="285" y="224"/>
                  </a:cubicBezTo>
                  <a:lnTo>
                    <a:pt x="285" y="201"/>
                  </a:lnTo>
                  <a:lnTo>
                    <a:pt x="250" y="201"/>
                  </a:lnTo>
                  <a:lnTo>
                    <a:pt x="250" y="72"/>
                  </a:lnTo>
                  <a:cubicBezTo>
                    <a:pt x="250" y="19"/>
                    <a:pt x="223" y="0"/>
                    <a:pt x="173" y="0"/>
                  </a:cubicBezTo>
                  <a:cubicBezTo>
                    <a:pt x="126" y="0"/>
                    <a:pt x="99" y="28"/>
                    <a:pt x="86" y="54"/>
                  </a:cubicBezTo>
                  <a:lnTo>
                    <a:pt x="86" y="0"/>
                  </a:lnTo>
                  <a:lnTo>
                    <a:pt x="0" y="4"/>
                  </a:lnTo>
                  <a:lnTo>
                    <a:pt x="0" y="27"/>
                  </a:lnTo>
                  <a:cubicBezTo>
                    <a:pt x="31" y="27"/>
                    <a:pt x="35" y="27"/>
                    <a:pt x="35" y="4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Oval 77">
              <a:extLst>
                <a:ext uri="{FF2B5EF4-FFF2-40B4-BE49-F238E27FC236}">
                  <a16:creationId xmlns:a16="http://schemas.microsoft.com/office/drawing/2014/main" id="{231E040D-6756-4C14-8902-EAD6D8576E96}"/>
                </a:ext>
              </a:extLst>
            </p:cNvPr>
            <p:cNvSpPr>
              <a:spLocks noChangeArrowheads="1"/>
            </p:cNvSpPr>
            <p:nvPr>
              <p:custDataLst>
                <p:tags r:id="rId40"/>
              </p:custDataLst>
            </p:nvPr>
          </p:nvSpPr>
          <p:spPr bwMode="auto">
            <a:xfrm>
              <a:off x="7583488" y="2809875"/>
              <a:ext cx="25400" cy="28575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Freeform 78">
              <a:extLst>
                <a:ext uri="{FF2B5EF4-FFF2-40B4-BE49-F238E27FC236}">
                  <a16:creationId xmlns:a16="http://schemas.microsoft.com/office/drawing/2014/main" id="{5FD43EF1-F7BA-4EFD-8B03-506A9B61B620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7697788" y="2708275"/>
              <a:ext cx="123825" cy="233363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6 h 454"/>
                <a:gd name="T8" fmla="*/ 160 w 249"/>
                <a:gd name="T9" fmla="*/ 136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3 w 249"/>
                <a:gd name="T27" fmla="*/ 58 h 454"/>
                <a:gd name="T28" fmla="*/ 126 w 249"/>
                <a:gd name="T29" fmla="*/ 136 h 454"/>
                <a:gd name="T30" fmla="*/ 92 w 249"/>
                <a:gd name="T31" fmla="*/ 136 h 454"/>
                <a:gd name="T32" fmla="*/ 77 w 249"/>
                <a:gd name="T33" fmla="*/ 146 h 454"/>
                <a:gd name="T34" fmla="*/ 91 w 249"/>
                <a:gd name="T35" fmla="*/ 152 h 454"/>
                <a:gd name="T36" fmla="*/ 124 w 249"/>
                <a:gd name="T37" fmla="*/ 152 h 454"/>
                <a:gd name="T38" fmla="*/ 86 w 249"/>
                <a:gd name="T39" fmla="*/ 349 h 454"/>
                <a:gd name="T40" fmla="*/ 43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89 h 454"/>
                <a:gd name="T48" fmla="*/ 0 w 249"/>
                <a:gd name="T49" fmla="*/ 419 h 454"/>
                <a:gd name="T50" fmla="*/ 43 w 249"/>
                <a:gd name="T51" fmla="*/ 454 h 454"/>
                <a:gd name="T52" fmla="*/ 99 w 249"/>
                <a:gd name="T53" fmla="*/ 405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6"/>
                    <a:pt x="210" y="136"/>
                    <a:pt x="201" y="136"/>
                  </a:cubicBezTo>
                  <a:lnTo>
                    <a:pt x="160" y="136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2" y="64"/>
                  </a:cubicBezTo>
                  <a:cubicBezTo>
                    <a:pt x="235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3" y="58"/>
                  </a:cubicBezTo>
                  <a:cubicBezTo>
                    <a:pt x="140" y="69"/>
                    <a:pt x="138" y="74"/>
                    <a:pt x="126" y="136"/>
                  </a:cubicBezTo>
                  <a:lnTo>
                    <a:pt x="92" y="136"/>
                  </a:lnTo>
                  <a:cubicBezTo>
                    <a:pt x="82" y="136"/>
                    <a:pt x="77" y="136"/>
                    <a:pt x="77" y="146"/>
                  </a:cubicBezTo>
                  <a:cubicBezTo>
                    <a:pt x="77" y="152"/>
                    <a:pt x="81" y="152"/>
                    <a:pt x="91" y="152"/>
                  </a:cubicBezTo>
                  <a:lnTo>
                    <a:pt x="124" y="152"/>
                  </a:lnTo>
                  <a:lnTo>
                    <a:pt x="86" y="349"/>
                  </a:lnTo>
                  <a:cubicBezTo>
                    <a:pt x="77" y="397"/>
                    <a:pt x="69" y="443"/>
                    <a:pt x="43" y="443"/>
                  </a:cubicBezTo>
                  <a:cubicBezTo>
                    <a:pt x="41" y="443"/>
                    <a:pt x="28" y="443"/>
                    <a:pt x="19" y="434"/>
                  </a:cubicBezTo>
                  <a:cubicBezTo>
                    <a:pt x="42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8" y="389"/>
                  </a:cubicBezTo>
                  <a:cubicBezTo>
                    <a:pt x="15" y="389"/>
                    <a:pt x="0" y="400"/>
                    <a:pt x="0" y="419"/>
                  </a:cubicBezTo>
                  <a:cubicBezTo>
                    <a:pt x="0" y="442"/>
                    <a:pt x="22" y="454"/>
                    <a:pt x="43" y="454"/>
                  </a:cubicBezTo>
                  <a:cubicBezTo>
                    <a:pt x="70" y="454"/>
                    <a:pt x="90" y="424"/>
                    <a:pt x="99" y="405"/>
                  </a:cubicBezTo>
                  <a:cubicBezTo>
                    <a:pt x="115" y="374"/>
                    <a:pt x="127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Freeform 79">
              <a:extLst>
                <a:ext uri="{FF2B5EF4-FFF2-40B4-BE49-F238E27FC236}">
                  <a16:creationId xmlns:a16="http://schemas.microsoft.com/office/drawing/2014/main" id="{3496FADE-1784-47C8-B785-4BB2564C51C4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7848600" y="2700338"/>
              <a:ext cx="69850" cy="76200"/>
            </a:xfrm>
            <a:custGeom>
              <a:avLst/>
              <a:gdLst>
                <a:gd name="T0" fmla="*/ 82 w 142"/>
                <a:gd name="T1" fmla="*/ 75 h 150"/>
                <a:gd name="T2" fmla="*/ 132 w 142"/>
                <a:gd name="T3" fmla="*/ 53 h 150"/>
                <a:gd name="T4" fmla="*/ 142 w 142"/>
                <a:gd name="T5" fmla="*/ 43 h 150"/>
                <a:gd name="T6" fmla="*/ 131 w 142"/>
                <a:gd name="T7" fmla="*/ 31 h 150"/>
                <a:gd name="T8" fmla="*/ 124 w 142"/>
                <a:gd name="T9" fmla="*/ 34 h 150"/>
                <a:gd name="T10" fmla="*/ 77 w 142"/>
                <a:gd name="T11" fmla="*/ 66 h 150"/>
                <a:gd name="T12" fmla="*/ 82 w 142"/>
                <a:gd name="T13" fmla="*/ 15 h 150"/>
                <a:gd name="T14" fmla="*/ 71 w 142"/>
                <a:gd name="T15" fmla="*/ 0 h 150"/>
                <a:gd name="T16" fmla="*/ 60 w 142"/>
                <a:gd name="T17" fmla="*/ 10 h 150"/>
                <a:gd name="T18" fmla="*/ 62 w 142"/>
                <a:gd name="T19" fmla="*/ 27 h 150"/>
                <a:gd name="T20" fmla="*/ 66 w 142"/>
                <a:gd name="T21" fmla="*/ 66 h 150"/>
                <a:gd name="T22" fmla="*/ 19 w 142"/>
                <a:gd name="T23" fmla="*/ 34 h 150"/>
                <a:gd name="T24" fmla="*/ 11 w 142"/>
                <a:gd name="T25" fmla="*/ 31 h 150"/>
                <a:gd name="T26" fmla="*/ 0 w 142"/>
                <a:gd name="T27" fmla="*/ 43 h 150"/>
                <a:gd name="T28" fmla="*/ 8 w 142"/>
                <a:gd name="T29" fmla="*/ 53 h 150"/>
                <a:gd name="T30" fmla="*/ 60 w 142"/>
                <a:gd name="T31" fmla="*/ 75 h 150"/>
                <a:gd name="T32" fmla="*/ 10 w 142"/>
                <a:gd name="T33" fmla="*/ 96 h 150"/>
                <a:gd name="T34" fmla="*/ 0 w 142"/>
                <a:gd name="T35" fmla="*/ 107 h 150"/>
                <a:gd name="T36" fmla="*/ 11 w 142"/>
                <a:gd name="T37" fmla="*/ 118 h 150"/>
                <a:gd name="T38" fmla="*/ 19 w 142"/>
                <a:gd name="T39" fmla="*/ 115 h 150"/>
                <a:gd name="T40" fmla="*/ 66 w 142"/>
                <a:gd name="T41" fmla="*/ 83 h 150"/>
                <a:gd name="T42" fmla="*/ 60 w 142"/>
                <a:gd name="T43" fmla="*/ 139 h 150"/>
                <a:gd name="T44" fmla="*/ 71 w 142"/>
                <a:gd name="T45" fmla="*/ 150 h 150"/>
                <a:gd name="T46" fmla="*/ 82 w 142"/>
                <a:gd name="T47" fmla="*/ 139 h 150"/>
                <a:gd name="T48" fmla="*/ 80 w 142"/>
                <a:gd name="T49" fmla="*/ 122 h 150"/>
                <a:gd name="T50" fmla="*/ 77 w 142"/>
                <a:gd name="T51" fmla="*/ 83 h 150"/>
                <a:gd name="T52" fmla="*/ 118 w 142"/>
                <a:gd name="T53" fmla="*/ 111 h 150"/>
                <a:gd name="T54" fmla="*/ 131 w 142"/>
                <a:gd name="T55" fmla="*/ 118 h 150"/>
                <a:gd name="T56" fmla="*/ 142 w 142"/>
                <a:gd name="T57" fmla="*/ 107 h 150"/>
                <a:gd name="T58" fmla="*/ 135 w 142"/>
                <a:gd name="T59" fmla="*/ 97 h 150"/>
                <a:gd name="T60" fmla="*/ 82 w 142"/>
                <a:gd name="T61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2" h="150">
                  <a:moveTo>
                    <a:pt x="82" y="75"/>
                  </a:moveTo>
                  <a:cubicBezTo>
                    <a:pt x="111" y="62"/>
                    <a:pt x="124" y="58"/>
                    <a:pt x="132" y="53"/>
                  </a:cubicBezTo>
                  <a:cubicBezTo>
                    <a:pt x="139" y="51"/>
                    <a:pt x="142" y="49"/>
                    <a:pt x="142" y="43"/>
                  </a:cubicBezTo>
                  <a:cubicBezTo>
                    <a:pt x="142" y="37"/>
                    <a:pt x="138" y="31"/>
                    <a:pt x="131" y="31"/>
                  </a:cubicBezTo>
                  <a:cubicBezTo>
                    <a:pt x="129" y="31"/>
                    <a:pt x="128" y="31"/>
                    <a:pt x="124" y="34"/>
                  </a:cubicBezTo>
                  <a:lnTo>
                    <a:pt x="77" y="66"/>
                  </a:lnTo>
                  <a:lnTo>
                    <a:pt x="82" y="15"/>
                  </a:lnTo>
                  <a:cubicBezTo>
                    <a:pt x="82" y="8"/>
                    <a:pt x="82" y="0"/>
                    <a:pt x="71" y="0"/>
                  </a:cubicBezTo>
                  <a:cubicBezTo>
                    <a:pt x="67" y="0"/>
                    <a:pt x="60" y="2"/>
                    <a:pt x="60" y="10"/>
                  </a:cubicBezTo>
                  <a:cubicBezTo>
                    <a:pt x="60" y="13"/>
                    <a:pt x="62" y="24"/>
                    <a:pt x="62" y="27"/>
                  </a:cubicBezTo>
                  <a:cubicBezTo>
                    <a:pt x="63" y="33"/>
                    <a:pt x="65" y="58"/>
                    <a:pt x="66" y="66"/>
                  </a:cubicBezTo>
                  <a:lnTo>
                    <a:pt x="19" y="34"/>
                  </a:lnTo>
                  <a:cubicBezTo>
                    <a:pt x="15" y="32"/>
                    <a:pt x="14" y="31"/>
                    <a:pt x="11" y="31"/>
                  </a:cubicBezTo>
                  <a:cubicBezTo>
                    <a:pt x="5" y="31"/>
                    <a:pt x="0" y="37"/>
                    <a:pt x="0" y="43"/>
                  </a:cubicBezTo>
                  <a:cubicBezTo>
                    <a:pt x="0" y="49"/>
                    <a:pt x="5" y="51"/>
                    <a:pt x="8" y="53"/>
                  </a:cubicBezTo>
                  <a:lnTo>
                    <a:pt x="60" y="75"/>
                  </a:lnTo>
                  <a:cubicBezTo>
                    <a:pt x="32" y="87"/>
                    <a:pt x="19" y="92"/>
                    <a:pt x="10" y="96"/>
                  </a:cubicBezTo>
                  <a:cubicBezTo>
                    <a:pt x="4" y="99"/>
                    <a:pt x="0" y="100"/>
                    <a:pt x="0" y="107"/>
                  </a:cubicBezTo>
                  <a:cubicBezTo>
                    <a:pt x="0" y="113"/>
                    <a:pt x="5" y="118"/>
                    <a:pt x="11" y="118"/>
                  </a:cubicBezTo>
                  <a:cubicBezTo>
                    <a:pt x="14" y="118"/>
                    <a:pt x="14" y="118"/>
                    <a:pt x="19" y="115"/>
                  </a:cubicBezTo>
                  <a:lnTo>
                    <a:pt x="66" y="83"/>
                  </a:lnTo>
                  <a:lnTo>
                    <a:pt x="60" y="139"/>
                  </a:lnTo>
                  <a:cubicBezTo>
                    <a:pt x="60" y="147"/>
                    <a:pt x="67" y="150"/>
                    <a:pt x="71" y="150"/>
                  </a:cubicBezTo>
                  <a:cubicBezTo>
                    <a:pt x="75" y="150"/>
                    <a:pt x="82" y="147"/>
                    <a:pt x="82" y="139"/>
                  </a:cubicBezTo>
                  <a:cubicBezTo>
                    <a:pt x="82" y="136"/>
                    <a:pt x="81" y="126"/>
                    <a:pt x="80" y="122"/>
                  </a:cubicBezTo>
                  <a:cubicBezTo>
                    <a:pt x="80" y="116"/>
                    <a:pt x="77" y="91"/>
                    <a:pt x="77" y="83"/>
                  </a:cubicBezTo>
                  <a:lnTo>
                    <a:pt x="118" y="111"/>
                  </a:lnTo>
                  <a:cubicBezTo>
                    <a:pt x="127" y="118"/>
                    <a:pt x="128" y="118"/>
                    <a:pt x="131" y="118"/>
                  </a:cubicBezTo>
                  <a:cubicBezTo>
                    <a:pt x="138" y="118"/>
                    <a:pt x="142" y="113"/>
                    <a:pt x="142" y="107"/>
                  </a:cubicBezTo>
                  <a:cubicBezTo>
                    <a:pt x="142" y="100"/>
                    <a:pt x="138" y="98"/>
                    <a:pt x="135" y="97"/>
                  </a:cubicBezTo>
                  <a:lnTo>
                    <a:pt x="82" y="7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Freeform 80">
              <a:extLst>
                <a:ext uri="{FF2B5EF4-FFF2-40B4-BE49-F238E27FC236}">
                  <a16:creationId xmlns:a16="http://schemas.microsoft.com/office/drawing/2014/main" id="{F2CB08CF-243D-45E0-98E6-F57D8A452064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7953375" y="2709863"/>
              <a:ext cx="150813" cy="231775"/>
            </a:xfrm>
            <a:custGeom>
              <a:avLst/>
              <a:gdLst>
                <a:gd name="T0" fmla="*/ 226 w 302"/>
                <a:gd name="T1" fmla="*/ 13 h 449"/>
                <a:gd name="T2" fmla="*/ 227 w 302"/>
                <a:gd name="T3" fmla="*/ 6 h 449"/>
                <a:gd name="T4" fmla="*/ 221 w 302"/>
                <a:gd name="T5" fmla="*/ 0 h 449"/>
                <a:gd name="T6" fmla="*/ 214 w 302"/>
                <a:gd name="T7" fmla="*/ 10 h 449"/>
                <a:gd name="T8" fmla="*/ 131 w 302"/>
                <a:gd name="T9" fmla="*/ 340 h 449"/>
                <a:gd name="T10" fmla="*/ 74 w 302"/>
                <a:gd name="T11" fmla="*/ 284 h 449"/>
                <a:gd name="T12" fmla="*/ 101 w 302"/>
                <a:gd name="T13" fmla="*/ 191 h 449"/>
                <a:gd name="T14" fmla="*/ 107 w 302"/>
                <a:gd name="T15" fmla="*/ 167 h 449"/>
                <a:gd name="T16" fmla="*/ 66 w 302"/>
                <a:gd name="T17" fmla="*/ 126 h 449"/>
                <a:gd name="T18" fmla="*/ 0 w 302"/>
                <a:gd name="T19" fmla="*/ 203 h 449"/>
                <a:gd name="T20" fmla="*/ 6 w 302"/>
                <a:gd name="T21" fmla="*/ 208 h 449"/>
                <a:gd name="T22" fmla="*/ 14 w 302"/>
                <a:gd name="T23" fmla="*/ 199 h 449"/>
                <a:gd name="T24" fmla="*/ 64 w 302"/>
                <a:gd name="T25" fmla="*/ 137 h 449"/>
                <a:gd name="T26" fmla="*/ 77 w 302"/>
                <a:gd name="T27" fmla="*/ 153 h 449"/>
                <a:gd name="T28" fmla="*/ 65 w 302"/>
                <a:gd name="T29" fmla="*/ 196 h 449"/>
                <a:gd name="T30" fmla="*/ 41 w 302"/>
                <a:gd name="T31" fmla="*/ 280 h 449"/>
                <a:gd name="T32" fmla="*/ 128 w 302"/>
                <a:gd name="T33" fmla="*/ 351 h 449"/>
                <a:gd name="T34" fmla="*/ 117 w 302"/>
                <a:gd name="T35" fmla="*/ 396 h 449"/>
                <a:gd name="T36" fmla="*/ 106 w 302"/>
                <a:gd name="T37" fmla="*/ 444 h 449"/>
                <a:gd name="T38" fmla="*/ 112 w 302"/>
                <a:gd name="T39" fmla="*/ 449 h 449"/>
                <a:gd name="T40" fmla="*/ 116 w 302"/>
                <a:gd name="T41" fmla="*/ 447 h 449"/>
                <a:gd name="T42" fmla="*/ 122 w 302"/>
                <a:gd name="T43" fmla="*/ 426 h 449"/>
                <a:gd name="T44" fmla="*/ 141 w 302"/>
                <a:gd name="T45" fmla="*/ 352 h 449"/>
                <a:gd name="T46" fmla="*/ 250 w 302"/>
                <a:gd name="T47" fmla="*/ 299 h 449"/>
                <a:gd name="T48" fmla="*/ 287 w 302"/>
                <a:gd name="T49" fmla="*/ 239 h 449"/>
                <a:gd name="T50" fmla="*/ 302 w 302"/>
                <a:gd name="T51" fmla="*/ 161 h 449"/>
                <a:gd name="T52" fmla="*/ 280 w 302"/>
                <a:gd name="T53" fmla="*/ 126 h 449"/>
                <a:gd name="T54" fmla="*/ 255 w 302"/>
                <a:gd name="T55" fmla="*/ 150 h 449"/>
                <a:gd name="T56" fmla="*/ 263 w 302"/>
                <a:gd name="T57" fmla="*/ 163 h 449"/>
                <a:gd name="T58" fmla="*/ 281 w 302"/>
                <a:gd name="T59" fmla="*/ 206 h 449"/>
                <a:gd name="T60" fmla="*/ 237 w 302"/>
                <a:gd name="T61" fmla="*/ 297 h 449"/>
                <a:gd name="T62" fmla="*/ 144 w 302"/>
                <a:gd name="T63" fmla="*/ 341 h 449"/>
                <a:gd name="T64" fmla="*/ 226 w 302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9">
                  <a:moveTo>
                    <a:pt x="226" y="13"/>
                  </a:moveTo>
                  <a:cubicBezTo>
                    <a:pt x="226" y="11"/>
                    <a:pt x="227" y="8"/>
                    <a:pt x="227" y="6"/>
                  </a:cubicBezTo>
                  <a:cubicBezTo>
                    <a:pt x="227" y="1"/>
                    <a:pt x="224" y="0"/>
                    <a:pt x="221" y="0"/>
                  </a:cubicBezTo>
                  <a:cubicBezTo>
                    <a:pt x="216" y="0"/>
                    <a:pt x="216" y="1"/>
                    <a:pt x="214" y="10"/>
                  </a:cubicBezTo>
                  <a:lnTo>
                    <a:pt x="131" y="340"/>
                  </a:lnTo>
                  <a:cubicBezTo>
                    <a:pt x="93" y="335"/>
                    <a:pt x="74" y="317"/>
                    <a:pt x="74" y="284"/>
                  </a:cubicBezTo>
                  <a:cubicBezTo>
                    <a:pt x="74" y="274"/>
                    <a:pt x="74" y="261"/>
                    <a:pt x="101" y="191"/>
                  </a:cubicBezTo>
                  <a:cubicBezTo>
                    <a:pt x="103" y="185"/>
                    <a:pt x="107" y="177"/>
                    <a:pt x="107" y="167"/>
                  </a:cubicBezTo>
                  <a:cubicBezTo>
                    <a:pt x="107" y="144"/>
                    <a:pt x="91" y="126"/>
                    <a:pt x="66" y="126"/>
                  </a:cubicBezTo>
                  <a:cubicBezTo>
                    <a:pt x="18" y="126"/>
                    <a:pt x="0" y="198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1" y="207"/>
                    <a:pt x="14" y="199"/>
                  </a:cubicBezTo>
                  <a:cubicBezTo>
                    <a:pt x="27" y="151"/>
                    <a:pt x="47" y="137"/>
                    <a:pt x="64" y="137"/>
                  </a:cubicBezTo>
                  <a:cubicBezTo>
                    <a:pt x="68" y="137"/>
                    <a:pt x="77" y="137"/>
                    <a:pt x="77" y="153"/>
                  </a:cubicBezTo>
                  <a:cubicBezTo>
                    <a:pt x="77" y="166"/>
                    <a:pt x="72" y="178"/>
                    <a:pt x="65" y="196"/>
                  </a:cubicBezTo>
                  <a:cubicBezTo>
                    <a:pt x="41" y="259"/>
                    <a:pt x="41" y="272"/>
                    <a:pt x="41" y="280"/>
                  </a:cubicBezTo>
                  <a:cubicBezTo>
                    <a:pt x="41" y="328"/>
                    <a:pt x="80" y="348"/>
                    <a:pt x="128" y="351"/>
                  </a:cubicBezTo>
                  <a:cubicBezTo>
                    <a:pt x="124" y="369"/>
                    <a:pt x="124" y="370"/>
                    <a:pt x="117" y="396"/>
                  </a:cubicBezTo>
                  <a:cubicBezTo>
                    <a:pt x="116" y="402"/>
                    <a:pt x="106" y="442"/>
                    <a:pt x="106" y="444"/>
                  </a:cubicBezTo>
                  <a:cubicBezTo>
                    <a:pt x="106" y="444"/>
                    <a:pt x="106" y="449"/>
                    <a:pt x="112" y="449"/>
                  </a:cubicBezTo>
                  <a:cubicBezTo>
                    <a:pt x="113" y="449"/>
                    <a:pt x="115" y="449"/>
                    <a:pt x="116" y="447"/>
                  </a:cubicBezTo>
                  <a:cubicBezTo>
                    <a:pt x="118" y="446"/>
                    <a:pt x="121" y="433"/>
                    <a:pt x="122" y="426"/>
                  </a:cubicBezTo>
                  <a:lnTo>
                    <a:pt x="141" y="352"/>
                  </a:lnTo>
                  <a:cubicBezTo>
                    <a:pt x="159" y="352"/>
                    <a:pt x="203" y="352"/>
                    <a:pt x="250" y="299"/>
                  </a:cubicBezTo>
                  <a:cubicBezTo>
                    <a:pt x="271" y="276"/>
                    <a:pt x="281" y="254"/>
                    <a:pt x="287" y="239"/>
                  </a:cubicBezTo>
                  <a:cubicBezTo>
                    <a:pt x="291" y="226"/>
                    <a:pt x="302" y="183"/>
                    <a:pt x="302" y="161"/>
                  </a:cubicBezTo>
                  <a:cubicBezTo>
                    <a:pt x="302" y="133"/>
                    <a:pt x="289" y="126"/>
                    <a:pt x="280" y="126"/>
                  </a:cubicBezTo>
                  <a:cubicBezTo>
                    <a:pt x="268" y="126"/>
                    <a:pt x="255" y="139"/>
                    <a:pt x="255" y="150"/>
                  </a:cubicBezTo>
                  <a:cubicBezTo>
                    <a:pt x="255" y="156"/>
                    <a:pt x="258" y="159"/>
                    <a:pt x="263" y="163"/>
                  </a:cubicBezTo>
                  <a:cubicBezTo>
                    <a:pt x="268" y="169"/>
                    <a:pt x="281" y="182"/>
                    <a:pt x="281" y="206"/>
                  </a:cubicBezTo>
                  <a:cubicBezTo>
                    <a:pt x="281" y="238"/>
                    <a:pt x="255" y="279"/>
                    <a:pt x="237" y="297"/>
                  </a:cubicBezTo>
                  <a:cubicBezTo>
                    <a:pt x="193" y="341"/>
                    <a:pt x="161" y="341"/>
                    <a:pt x="144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Freeform 81">
              <a:extLst>
                <a:ext uri="{FF2B5EF4-FFF2-40B4-BE49-F238E27FC236}">
                  <a16:creationId xmlns:a16="http://schemas.microsoft.com/office/drawing/2014/main" id="{534FAF2A-7C62-4F72-9B49-2508CFC9D840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8115300" y="2847975"/>
              <a:ext cx="106363" cy="80963"/>
            </a:xfrm>
            <a:custGeom>
              <a:avLst/>
              <a:gdLst>
                <a:gd name="T0" fmla="*/ 26 w 213"/>
                <a:gd name="T1" fmla="*/ 131 h 157"/>
                <a:gd name="T2" fmla="*/ 23 w 213"/>
                <a:gd name="T3" fmla="*/ 146 h 157"/>
                <a:gd name="T4" fmla="*/ 35 w 213"/>
                <a:gd name="T5" fmla="*/ 157 h 157"/>
                <a:gd name="T6" fmla="*/ 48 w 213"/>
                <a:gd name="T7" fmla="*/ 149 h 157"/>
                <a:gd name="T8" fmla="*/ 55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3 w 213"/>
                <a:gd name="T15" fmla="*/ 41 h 157"/>
                <a:gd name="T16" fmla="*/ 135 w 213"/>
                <a:gd name="T17" fmla="*/ 9 h 157"/>
                <a:gd name="T18" fmla="*/ 156 w 213"/>
                <a:gd name="T19" fmla="*/ 34 h 157"/>
                <a:gd name="T20" fmla="*/ 135 w 213"/>
                <a:gd name="T21" fmla="*/ 108 h 157"/>
                <a:gd name="T22" fmla="*/ 130 w 213"/>
                <a:gd name="T23" fmla="*/ 127 h 157"/>
                <a:gd name="T24" fmla="*/ 163 w 213"/>
                <a:gd name="T25" fmla="*/ 157 h 157"/>
                <a:gd name="T26" fmla="*/ 213 w 213"/>
                <a:gd name="T27" fmla="*/ 103 h 157"/>
                <a:gd name="T28" fmla="*/ 208 w 213"/>
                <a:gd name="T29" fmla="*/ 99 h 157"/>
                <a:gd name="T30" fmla="*/ 201 w 213"/>
                <a:gd name="T31" fmla="*/ 105 h 157"/>
                <a:gd name="T32" fmla="*/ 164 w 213"/>
                <a:gd name="T33" fmla="*/ 147 h 157"/>
                <a:gd name="T34" fmla="*/ 155 w 213"/>
                <a:gd name="T35" fmla="*/ 135 h 157"/>
                <a:gd name="T36" fmla="*/ 163 w 213"/>
                <a:gd name="T37" fmla="*/ 107 h 157"/>
                <a:gd name="T38" fmla="*/ 182 w 213"/>
                <a:gd name="T39" fmla="*/ 39 h 157"/>
                <a:gd name="T40" fmla="*/ 137 w 213"/>
                <a:gd name="T41" fmla="*/ 0 h 157"/>
                <a:gd name="T42" fmla="*/ 78 w 213"/>
                <a:gd name="T43" fmla="*/ 31 h 157"/>
                <a:gd name="T44" fmla="*/ 40 w 213"/>
                <a:gd name="T45" fmla="*/ 0 h 157"/>
                <a:gd name="T46" fmla="*/ 13 w 213"/>
                <a:gd name="T47" fmla="*/ 18 h 157"/>
                <a:gd name="T48" fmla="*/ 0 w 213"/>
                <a:gd name="T49" fmla="*/ 53 h 157"/>
                <a:gd name="T50" fmla="*/ 6 w 213"/>
                <a:gd name="T51" fmla="*/ 57 h 157"/>
                <a:gd name="T52" fmla="*/ 14 w 213"/>
                <a:gd name="T53" fmla="*/ 47 h 157"/>
                <a:gd name="T54" fmla="*/ 39 w 213"/>
                <a:gd name="T55" fmla="*/ 9 h 157"/>
                <a:gd name="T56" fmla="*/ 51 w 213"/>
                <a:gd name="T57" fmla="*/ 26 h 157"/>
                <a:gd name="T58" fmla="*/ 45 w 213"/>
                <a:gd name="T59" fmla="*/ 55 h 157"/>
                <a:gd name="T60" fmla="*/ 38 w 213"/>
                <a:gd name="T61" fmla="*/ 87 h 157"/>
                <a:gd name="T62" fmla="*/ 26 w 213"/>
                <a:gd name="T63" fmla="*/ 1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1"/>
                  </a:moveTo>
                  <a:cubicBezTo>
                    <a:pt x="25" y="136"/>
                    <a:pt x="23" y="145"/>
                    <a:pt x="23" y="146"/>
                  </a:cubicBezTo>
                  <a:cubicBezTo>
                    <a:pt x="23" y="153"/>
                    <a:pt x="29" y="157"/>
                    <a:pt x="35" y="157"/>
                  </a:cubicBezTo>
                  <a:cubicBezTo>
                    <a:pt x="41" y="157"/>
                    <a:pt x="47" y="152"/>
                    <a:pt x="48" y="149"/>
                  </a:cubicBezTo>
                  <a:cubicBezTo>
                    <a:pt x="50" y="146"/>
                    <a:pt x="53" y="135"/>
                    <a:pt x="55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8"/>
                    <a:pt x="67" y="81"/>
                    <a:pt x="68" y="73"/>
                  </a:cubicBezTo>
                  <a:cubicBezTo>
                    <a:pt x="72" y="58"/>
                    <a:pt x="73" y="56"/>
                    <a:pt x="83" y="41"/>
                  </a:cubicBezTo>
                  <a:cubicBezTo>
                    <a:pt x="93" y="27"/>
                    <a:pt x="109" y="9"/>
                    <a:pt x="135" y="9"/>
                  </a:cubicBezTo>
                  <a:cubicBezTo>
                    <a:pt x="155" y="9"/>
                    <a:pt x="156" y="27"/>
                    <a:pt x="156" y="34"/>
                  </a:cubicBezTo>
                  <a:cubicBezTo>
                    <a:pt x="156" y="55"/>
                    <a:pt x="141" y="93"/>
                    <a:pt x="135" y="108"/>
                  </a:cubicBezTo>
                  <a:cubicBezTo>
                    <a:pt x="131" y="118"/>
                    <a:pt x="130" y="121"/>
                    <a:pt x="130" y="127"/>
                  </a:cubicBezTo>
                  <a:cubicBezTo>
                    <a:pt x="130" y="145"/>
                    <a:pt x="145" y="157"/>
                    <a:pt x="163" y="157"/>
                  </a:cubicBezTo>
                  <a:cubicBezTo>
                    <a:pt x="198" y="157"/>
                    <a:pt x="213" y="109"/>
                    <a:pt x="213" y="103"/>
                  </a:cubicBezTo>
                  <a:cubicBezTo>
                    <a:pt x="213" y="99"/>
                    <a:pt x="209" y="99"/>
                    <a:pt x="208" y="99"/>
                  </a:cubicBezTo>
                  <a:cubicBezTo>
                    <a:pt x="203" y="99"/>
                    <a:pt x="203" y="101"/>
                    <a:pt x="201" y="105"/>
                  </a:cubicBezTo>
                  <a:cubicBezTo>
                    <a:pt x="193" y="133"/>
                    <a:pt x="178" y="147"/>
                    <a:pt x="164" y="147"/>
                  </a:cubicBezTo>
                  <a:cubicBezTo>
                    <a:pt x="157" y="147"/>
                    <a:pt x="155" y="142"/>
                    <a:pt x="155" y="135"/>
                  </a:cubicBezTo>
                  <a:cubicBezTo>
                    <a:pt x="155" y="127"/>
                    <a:pt x="157" y="122"/>
                    <a:pt x="163" y="107"/>
                  </a:cubicBezTo>
                  <a:cubicBezTo>
                    <a:pt x="168" y="96"/>
                    <a:pt x="182" y="59"/>
                    <a:pt x="182" y="39"/>
                  </a:cubicBezTo>
                  <a:cubicBezTo>
                    <a:pt x="182" y="5"/>
                    <a:pt x="155" y="0"/>
                    <a:pt x="137" y="0"/>
                  </a:cubicBezTo>
                  <a:cubicBezTo>
                    <a:pt x="108" y="0"/>
                    <a:pt x="88" y="17"/>
                    <a:pt x="78" y="31"/>
                  </a:cubicBezTo>
                  <a:cubicBezTo>
                    <a:pt x="75" y="7"/>
                    <a:pt x="55" y="0"/>
                    <a:pt x="40" y="0"/>
                  </a:cubicBezTo>
                  <a:cubicBezTo>
                    <a:pt x="25" y="0"/>
                    <a:pt x="17" y="10"/>
                    <a:pt x="13" y="18"/>
                  </a:cubicBezTo>
                  <a:cubicBezTo>
                    <a:pt x="5" y="31"/>
                    <a:pt x="0" y="51"/>
                    <a:pt x="0" y="53"/>
                  </a:cubicBezTo>
                  <a:cubicBezTo>
                    <a:pt x="0" y="57"/>
                    <a:pt x="5" y="57"/>
                    <a:pt x="6" y="57"/>
                  </a:cubicBezTo>
                  <a:cubicBezTo>
                    <a:pt x="11" y="57"/>
                    <a:pt x="11" y="56"/>
                    <a:pt x="14" y="47"/>
                  </a:cubicBezTo>
                  <a:cubicBezTo>
                    <a:pt x="19" y="26"/>
                    <a:pt x="26" y="9"/>
                    <a:pt x="39" y="9"/>
                  </a:cubicBezTo>
                  <a:cubicBezTo>
                    <a:pt x="48" y="9"/>
                    <a:pt x="51" y="17"/>
                    <a:pt x="51" y="26"/>
                  </a:cubicBezTo>
                  <a:cubicBezTo>
                    <a:pt x="51" y="33"/>
                    <a:pt x="48" y="46"/>
                    <a:pt x="45" y="55"/>
                  </a:cubicBezTo>
                  <a:cubicBezTo>
                    <a:pt x="43" y="65"/>
                    <a:pt x="39" y="79"/>
                    <a:pt x="38" y="87"/>
                  </a:cubicBezTo>
                  <a:lnTo>
                    <a:pt x="26" y="1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Freeform 82">
              <a:extLst>
                <a:ext uri="{FF2B5EF4-FFF2-40B4-BE49-F238E27FC236}">
                  <a16:creationId xmlns:a16="http://schemas.microsoft.com/office/drawing/2014/main" id="{76FC1828-F57B-45EE-919E-6F45116B0DBD}"/>
                </a:ext>
              </a:extLst>
            </p:cNvPr>
            <p:cNvSpPr>
              <a:spLocks noEditPoints="1"/>
            </p:cNvSpPr>
            <p:nvPr>
              <p:custDataLst>
                <p:tags r:id="rId45"/>
              </p:custDataLst>
            </p:nvPr>
          </p:nvSpPr>
          <p:spPr bwMode="auto">
            <a:xfrm>
              <a:off x="8291513" y="2709863"/>
              <a:ext cx="122238" cy="180975"/>
            </a:xfrm>
            <a:custGeom>
              <a:avLst/>
              <a:gdLst>
                <a:gd name="T0" fmla="*/ 173 w 246"/>
                <a:gd name="T1" fmla="*/ 319 h 352"/>
                <a:gd name="T2" fmla="*/ 173 w 246"/>
                <a:gd name="T3" fmla="*/ 352 h 352"/>
                <a:gd name="T4" fmla="*/ 246 w 246"/>
                <a:gd name="T5" fmla="*/ 346 h 352"/>
                <a:gd name="T6" fmla="*/ 246 w 246"/>
                <a:gd name="T7" fmla="*/ 331 h 352"/>
                <a:gd name="T8" fmla="*/ 207 w 246"/>
                <a:gd name="T9" fmla="*/ 303 h 352"/>
                <a:gd name="T10" fmla="*/ 207 w 246"/>
                <a:gd name="T11" fmla="*/ 0 h 352"/>
                <a:gd name="T12" fmla="*/ 135 w 246"/>
                <a:gd name="T13" fmla="*/ 6 h 352"/>
                <a:gd name="T14" fmla="*/ 135 w 246"/>
                <a:gd name="T15" fmla="*/ 21 h 352"/>
                <a:gd name="T16" fmla="*/ 174 w 246"/>
                <a:gd name="T17" fmla="*/ 49 h 352"/>
                <a:gd name="T18" fmla="*/ 174 w 246"/>
                <a:gd name="T19" fmla="*/ 157 h 352"/>
                <a:gd name="T20" fmla="*/ 111 w 246"/>
                <a:gd name="T21" fmla="*/ 126 h 352"/>
                <a:gd name="T22" fmla="*/ 0 w 246"/>
                <a:gd name="T23" fmla="*/ 239 h 352"/>
                <a:gd name="T24" fmla="*/ 106 w 246"/>
                <a:gd name="T25" fmla="*/ 352 h 352"/>
                <a:gd name="T26" fmla="*/ 173 w 246"/>
                <a:gd name="T27" fmla="*/ 319 h 352"/>
                <a:gd name="T28" fmla="*/ 173 w 246"/>
                <a:gd name="T29" fmla="*/ 185 h 352"/>
                <a:gd name="T30" fmla="*/ 173 w 246"/>
                <a:gd name="T31" fmla="*/ 288 h 352"/>
                <a:gd name="T32" fmla="*/ 167 w 246"/>
                <a:gd name="T33" fmla="*/ 306 h 352"/>
                <a:gd name="T34" fmla="*/ 108 w 246"/>
                <a:gd name="T35" fmla="*/ 341 h 352"/>
                <a:gd name="T36" fmla="*/ 56 w 246"/>
                <a:gd name="T37" fmla="*/ 309 h 352"/>
                <a:gd name="T38" fmla="*/ 42 w 246"/>
                <a:gd name="T39" fmla="*/ 240 h 352"/>
                <a:gd name="T40" fmla="*/ 57 w 246"/>
                <a:gd name="T41" fmla="*/ 169 h 352"/>
                <a:gd name="T42" fmla="*/ 113 w 246"/>
                <a:gd name="T43" fmla="*/ 137 h 352"/>
                <a:gd name="T44" fmla="*/ 167 w 246"/>
                <a:gd name="T45" fmla="*/ 167 h 352"/>
                <a:gd name="T46" fmla="*/ 173 w 246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52">
                  <a:moveTo>
                    <a:pt x="173" y="319"/>
                  </a:moveTo>
                  <a:lnTo>
                    <a:pt x="173" y="352"/>
                  </a:lnTo>
                  <a:lnTo>
                    <a:pt x="246" y="346"/>
                  </a:lnTo>
                  <a:lnTo>
                    <a:pt x="246" y="331"/>
                  </a:lnTo>
                  <a:cubicBezTo>
                    <a:pt x="211" y="331"/>
                    <a:pt x="207" y="328"/>
                    <a:pt x="207" y="303"/>
                  </a:cubicBezTo>
                  <a:lnTo>
                    <a:pt x="207" y="0"/>
                  </a:lnTo>
                  <a:lnTo>
                    <a:pt x="135" y="6"/>
                  </a:lnTo>
                  <a:lnTo>
                    <a:pt x="135" y="21"/>
                  </a:lnTo>
                  <a:cubicBezTo>
                    <a:pt x="170" y="21"/>
                    <a:pt x="174" y="25"/>
                    <a:pt x="174" y="49"/>
                  </a:cubicBezTo>
                  <a:lnTo>
                    <a:pt x="174" y="157"/>
                  </a:lnTo>
                  <a:cubicBezTo>
                    <a:pt x="160" y="139"/>
                    <a:pt x="138" y="126"/>
                    <a:pt x="111" y="126"/>
                  </a:cubicBezTo>
                  <a:cubicBezTo>
                    <a:pt x="53" y="126"/>
                    <a:pt x="0" y="175"/>
                    <a:pt x="0" y="239"/>
                  </a:cubicBezTo>
                  <a:cubicBezTo>
                    <a:pt x="0" y="303"/>
                    <a:pt x="49" y="352"/>
                    <a:pt x="106" y="352"/>
                  </a:cubicBezTo>
                  <a:cubicBezTo>
                    <a:pt x="138" y="352"/>
                    <a:pt x="160" y="335"/>
                    <a:pt x="173" y="319"/>
                  </a:cubicBezTo>
                  <a:close/>
                  <a:moveTo>
                    <a:pt x="173" y="185"/>
                  </a:moveTo>
                  <a:lnTo>
                    <a:pt x="173" y="288"/>
                  </a:lnTo>
                  <a:cubicBezTo>
                    <a:pt x="173" y="297"/>
                    <a:pt x="173" y="298"/>
                    <a:pt x="167" y="306"/>
                  </a:cubicBezTo>
                  <a:cubicBezTo>
                    <a:pt x="152" y="330"/>
                    <a:pt x="130" y="341"/>
                    <a:pt x="108" y="341"/>
                  </a:cubicBezTo>
                  <a:cubicBezTo>
                    <a:pt x="86" y="341"/>
                    <a:pt x="68" y="328"/>
                    <a:pt x="56" y="309"/>
                  </a:cubicBezTo>
                  <a:cubicBezTo>
                    <a:pt x="43" y="289"/>
                    <a:pt x="42" y="260"/>
                    <a:pt x="42" y="240"/>
                  </a:cubicBezTo>
                  <a:cubicBezTo>
                    <a:pt x="42" y="221"/>
                    <a:pt x="43" y="191"/>
                    <a:pt x="57" y="169"/>
                  </a:cubicBezTo>
                  <a:cubicBezTo>
                    <a:pt x="68" y="153"/>
                    <a:pt x="86" y="137"/>
                    <a:pt x="113" y="137"/>
                  </a:cubicBezTo>
                  <a:cubicBezTo>
                    <a:pt x="131" y="137"/>
                    <a:pt x="152" y="144"/>
                    <a:pt x="167" y="167"/>
                  </a:cubicBezTo>
                  <a:cubicBezTo>
                    <a:pt x="173" y="175"/>
                    <a:pt x="173" y="176"/>
                    <a:pt x="173" y="18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Freeform 83">
              <a:extLst>
                <a:ext uri="{FF2B5EF4-FFF2-40B4-BE49-F238E27FC236}">
                  <a16:creationId xmlns:a16="http://schemas.microsoft.com/office/drawing/2014/main" id="{0AC5E258-27A9-43EB-8E08-D3451DE9517C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8428038" y="2774950"/>
              <a:ext cx="123825" cy="115888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7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8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100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5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7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1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5" y="11"/>
                    <a:pt x="122" y="15"/>
                    <a:pt x="122" y="44"/>
                  </a:cubicBezTo>
                  <a:cubicBezTo>
                    <a:pt x="122" y="60"/>
                    <a:pt x="114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100" y="188"/>
                  </a:cubicBezTo>
                  <a:cubicBezTo>
                    <a:pt x="106" y="206"/>
                    <a:pt x="123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7" name="TextBox 506">
            <a:extLst>
              <a:ext uri="{FF2B5EF4-FFF2-40B4-BE49-F238E27FC236}">
                <a16:creationId xmlns:a16="http://schemas.microsoft.com/office/drawing/2014/main" id="{FA6A5D7F-1A09-489C-A140-44D3B5A2F6AE}"/>
              </a:ext>
            </a:extLst>
          </p:cNvPr>
          <p:cNvSpPr txBox="1"/>
          <p:nvPr/>
        </p:nvSpPr>
        <p:spPr>
          <a:xfrm>
            <a:off x="1463406" y="2172537"/>
            <a:ext cx="1864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Partial integration</a:t>
            </a:r>
          </a:p>
        </p:txBody>
      </p:sp>
      <p:grpSp>
        <p:nvGrpSpPr>
          <p:cNvPr id="509" name="Group 508">
            <a:extLst>
              <a:ext uri="{FF2B5EF4-FFF2-40B4-BE49-F238E27FC236}">
                <a16:creationId xmlns:a16="http://schemas.microsoft.com/office/drawing/2014/main" id="{D2F04E24-5638-4BB7-A955-F24D01B1E672}"/>
              </a:ext>
            </a:extLst>
          </p:cNvPr>
          <p:cNvGrpSpPr/>
          <p:nvPr/>
        </p:nvGrpSpPr>
        <p:grpSpPr>
          <a:xfrm>
            <a:off x="6955316" y="2265014"/>
            <a:ext cx="1574102" cy="485161"/>
            <a:chOff x="9374681" y="3810519"/>
            <a:chExt cx="1574102" cy="485161"/>
          </a:xfrm>
        </p:grpSpPr>
        <p:sp>
          <p:nvSpPr>
            <p:cNvPr id="458" name="TextBox 457">
              <a:extLst>
                <a:ext uri="{FF2B5EF4-FFF2-40B4-BE49-F238E27FC236}">
                  <a16:creationId xmlns:a16="http://schemas.microsoft.com/office/drawing/2014/main" id="{CEF14B14-BB40-4F49-884F-7432F9017CE4}"/>
                </a:ext>
              </a:extLst>
            </p:cNvPr>
            <p:cNvSpPr txBox="1"/>
            <p:nvPr/>
          </p:nvSpPr>
          <p:spPr>
            <a:xfrm>
              <a:off x="9388869" y="3834015"/>
              <a:ext cx="15599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/>
                <a:t>Weak form</a:t>
              </a:r>
            </a:p>
          </p:txBody>
        </p:sp>
        <p:sp>
          <p:nvSpPr>
            <p:cNvPr id="462" name="Rectangle: Rounded Corners 461">
              <a:extLst>
                <a:ext uri="{FF2B5EF4-FFF2-40B4-BE49-F238E27FC236}">
                  <a16:creationId xmlns:a16="http://schemas.microsoft.com/office/drawing/2014/main" id="{2BDD5CEB-432E-4D95-A440-9413A94C9667}"/>
                </a:ext>
              </a:extLst>
            </p:cNvPr>
            <p:cNvSpPr/>
            <p:nvPr/>
          </p:nvSpPr>
          <p:spPr>
            <a:xfrm>
              <a:off x="9374681" y="3810519"/>
              <a:ext cx="1574102" cy="485161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512" name="TextBox 511">
            <a:extLst>
              <a:ext uri="{FF2B5EF4-FFF2-40B4-BE49-F238E27FC236}">
                <a16:creationId xmlns:a16="http://schemas.microsoft.com/office/drawing/2014/main" id="{B0C96641-8E6E-4C6F-A049-FDE0E0E22175}"/>
              </a:ext>
            </a:extLst>
          </p:cNvPr>
          <p:cNvSpPr txBox="1"/>
          <p:nvPr/>
        </p:nvSpPr>
        <p:spPr>
          <a:xfrm>
            <a:off x="8005980" y="3462310"/>
            <a:ext cx="1697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u="sng" dirty="0"/>
              <a:t>Numerical flux</a:t>
            </a: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07C550A3-99DE-4504-8451-EBBFA217F81C}"/>
              </a:ext>
            </a:extLst>
          </p:cNvPr>
          <p:cNvSpPr txBox="1"/>
          <p:nvPr/>
        </p:nvSpPr>
        <p:spPr>
          <a:xfrm>
            <a:off x="7432042" y="3898510"/>
            <a:ext cx="4300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Connects elements (closes set of equations)</a:t>
            </a:r>
          </a:p>
        </p:txBody>
      </p:sp>
      <p:grpSp>
        <p:nvGrpSpPr>
          <p:cNvPr id="533" name="Group 532">
            <a:extLst>
              <a:ext uri="{FF2B5EF4-FFF2-40B4-BE49-F238E27FC236}">
                <a16:creationId xmlns:a16="http://schemas.microsoft.com/office/drawing/2014/main" id="{9F95C1DA-EC4C-4B88-A577-C82C06D8CEF8}"/>
              </a:ext>
            </a:extLst>
          </p:cNvPr>
          <p:cNvGrpSpPr/>
          <p:nvPr/>
        </p:nvGrpSpPr>
        <p:grpSpPr>
          <a:xfrm>
            <a:off x="11657125" y="0"/>
            <a:ext cx="534874" cy="343004"/>
            <a:chOff x="10991914" y="0"/>
            <a:chExt cx="1200086" cy="343004"/>
          </a:xfrm>
        </p:grpSpPr>
        <p:grpSp>
          <p:nvGrpSpPr>
            <p:cNvPr id="535" name="Group 534">
              <a:extLst>
                <a:ext uri="{FF2B5EF4-FFF2-40B4-BE49-F238E27FC236}">
                  <a16:creationId xmlns:a16="http://schemas.microsoft.com/office/drawing/2014/main" id="{1251FD12-82AA-4C7B-819B-6357DFFDF27C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537" name="TextBox 536">
                <a:extLst>
                  <a:ext uri="{FF2B5EF4-FFF2-40B4-BE49-F238E27FC236}">
                    <a16:creationId xmlns:a16="http://schemas.microsoft.com/office/drawing/2014/main" id="{EF762959-4C12-49A3-BEF9-B3A9D22D57CB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DG</a:t>
                </a:r>
              </a:p>
            </p:txBody>
          </p:sp>
          <p:cxnSp>
            <p:nvCxnSpPr>
              <p:cNvPr id="538" name="Straight Connector 537">
                <a:extLst>
                  <a:ext uri="{FF2B5EF4-FFF2-40B4-BE49-F238E27FC236}">
                    <a16:creationId xmlns:a16="http://schemas.microsoft.com/office/drawing/2014/main" id="{75F400DB-33C6-4F6C-8784-1119B4CD1492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6" name="Straight Connector 535">
              <a:extLst>
                <a:ext uri="{FF2B5EF4-FFF2-40B4-BE49-F238E27FC236}">
                  <a16:creationId xmlns:a16="http://schemas.microsoft.com/office/drawing/2014/main" id="{3377CA1A-C1F7-4DE5-A3BE-EF8795799B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F2CEF0A4-0C71-4702-A247-52AA6E787DDC}"/>
              </a:ext>
            </a:extLst>
          </p:cNvPr>
          <p:cNvSpPr txBox="1"/>
          <p:nvPr/>
        </p:nvSpPr>
        <p:spPr>
          <a:xfrm>
            <a:off x="8087032" y="6278852"/>
            <a:ext cx="4219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</a:rPr>
              <a:t>Hesthaven, Warburton, Nodal Discontinuous Galerkin Methods (2008)</a:t>
            </a:r>
          </a:p>
        </p:txBody>
      </p:sp>
      <p:cxnSp>
        <p:nvCxnSpPr>
          <p:cNvPr id="216" name="Straight Arrow Connector 215">
            <a:extLst>
              <a:ext uri="{FF2B5EF4-FFF2-40B4-BE49-F238E27FC236}">
                <a16:creationId xmlns:a16="http://schemas.microsoft.com/office/drawing/2014/main" id="{BD6C7A91-8F21-43C4-AAE5-2D3E2123C844}"/>
              </a:ext>
            </a:extLst>
          </p:cNvPr>
          <p:cNvCxnSpPr>
            <a:cxnSpLocks/>
          </p:cNvCxnSpPr>
          <p:nvPr/>
        </p:nvCxnSpPr>
        <p:spPr>
          <a:xfrm flipH="1" flipV="1">
            <a:off x="5629006" y="3269510"/>
            <a:ext cx="2304801" cy="365154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53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 animBg="1"/>
      <p:bldP spid="507" grpId="0"/>
      <p:bldP spid="512" grpId="0"/>
      <p:bldP spid="5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6" name="Group 505">
            <a:extLst>
              <a:ext uri="{FF2B5EF4-FFF2-40B4-BE49-F238E27FC236}">
                <a16:creationId xmlns:a16="http://schemas.microsoft.com/office/drawing/2014/main" id="{D257CD0B-D985-4779-804D-153DD456F682}"/>
              </a:ext>
            </a:extLst>
          </p:cNvPr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630273" y="1258506"/>
            <a:ext cx="6551612" cy="585787"/>
            <a:chOff x="150813" y="5494338"/>
            <a:chExt cx="6551612" cy="585787"/>
          </a:xfrm>
        </p:grpSpPr>
        <p:sp>
          <p:nvSpPr>
            <p:cNvPr id="389" name="Freeform 202">
              <a:extLst>
                <a:ext uri="{FF2B5EF4-FFF2-40B4-BE49-F238E27FC236}">
                  <a16:creationId xmlns:a16="http://schemas.microsoft.com/office/drawing/2014/main" id="{769D801D-A363-46CA-AF70-704980F063D9}"/>
                </a:ext>
              </a:extLst>
            </p:cNvPr>
            <p:cNvSpPr>
              <a:spLocks/>
            </p:cNvSpPr>
            <p:nvPr>
              <p:custDataLst>
                <p:tags r:id="rId92"/>
              </p:custDataLst>
            </p:nvPr>
          </p:nvSpPr>
          <p:spPr bwMode="auto">
            <a:xfrm>
              <a:off x="150813" y="5494338"/>
              <a:ext cx="219075" cy="568325"/>
            </a:xfrm>
            <a:custGeom>
              <a:avLst/>
              <a:gdLst>
                <a:gd name="T0" fmla="*/ 24 w 442"/>
                <a:gd name="T1" fmla="*/ 1086 h 1108"/>
                <a:gd name="T2" fmla="*/ 48 w 442"/>
                <a:gd name="T3" fmla="*/ 1062 h 1108"/>
                <a:gd name="T4" fmla="*/ 24 w 442"/>
                <a:gd name="T5" fmla="*/ 1037 h 1108"/>
                <a:gd name="T6" fmla="*/ 0 w 442"/>
                <a:gd name="T7" fmla="*/ 1062 h 1108"/>
                <a:gd name="T8" fmla="*/ 55 w 442"/>
                <a:gd name="T9" fmla="*/ 1108 h 1108"/>
                <a:gd name="T10" fmla="*/ 195 w 442"/>
                <a:gd name="T11" fmla="*/ 847 h 1108"/>
                <a:gd name="T12" fmla="*/ 292 w 442"/>
                <a:gd name="T13" fmla="*/ 370 h 1108"/>
                <a:gd name="T14" fmla="*/ 346 w 442"/>
                <a:gd name="T15" fmla="*/ 100 h 1108"/>
                <a:gd name="T16" fmla="*/ 389 w 442"/>
                <a:gd name="T17" fmla="*/ 11 h 1108"/>
                <a:gd name="T18" fmla="*/ 419 w 442"/>
                <a:gd name="T19" fmla="*/ 23 h 1108"/>
                <a:gd name="T20" fmla="*/ 394 w 442"/>
                <a:gd name="T21" fmla="*/ 47 h 1108"/>
                <a:gd name="T22" fmla="*/ 418 w 442"/>
                <a:gd name="T23" fmla="*/ 71 h 1108"/>
                <a:gd name="T24" fmla="*/ 442 w 442"/>
                <a:gd name="T25" fmla="*/ 46 h 1108"/>
                <a:gd name="T26" fmla="*/ 388 w 442"/>
                <a:gd name="T27" fmla="*/ 0 h 1108"/>
                <a:gd name="T28" fmla="*/ 294 w 442"/>
                <a:gd name="T29" fmla="*/ 156 h 1108"/>
                <a:gd name="T30" fmla="*/ 170 w 442"/>
                <a:gd name="T31" fmla="*/ 738 h 1108"/>
                <a:gd name="T32" fmla="*/ 126 w 442"/>
                <a:gd name="T33" fmla="*/ 967 h 1108"/>
                <a:gd name="T34" fmla="*/ 54 w 442"/>
                <a:gd name="T35" fmla="*/ 1098 h 1108"/>
                <a:gd name="T36" fmla="*/ 24 w 442"/>
                <a:gd name="T37" fmla="*/ 1086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2" h="1108">
                  <a:moveTo>
                    <a:pt x="24" y="1086"/>
                  </a:moveTo>
                  <a:cubicBezTo>
                    <a:pt x="40" y="1085"/>
                    <a:pt x="48" y="1074"/>
                    <a:pt x="48" y="1062"/>
                  </a:cubicBezTo>
                  <a:cubicBezTo>
                    <a:pt x="48" y="1045"/>
                    <a:pt x="36" y="1037"/>
                    <a:pt x="24" y="1037"/>
                  </a:cubicBezTo>
                  <a:cubicBezTo>
                    <a:pt x="12" y="1037"/>
                    <a:pt x="0" y="1045"/>
                    <a:pt x="0" y="1062"/>
                  </a:cubicBezTo>
                  <a:cubicBezTo>
                    <a:pt x="0" y="1088"/>
                    <a:pt x="25" y="1108"/>
                    <a:pt x="55" y="1108"/>
                  </a:cubicBezTo>
                  <a:cubicBezTo>
                    <a:pt x="131" y="1108"/>
                    <a:pt x="159" y="992"/>
                    <a:pt x="195" y="847"/>
                  </a:cubicBezTo>
                  <a:cubicBezTo>
                    <a:pt x="233" y="689"/>
                    <a:pt x="265" y="530"/>
                    <a:pt x="292" y="370"/>
                  </a:cubicBezTo>
                  <a:cubicBezTo>
                    <a:pt x="311" y="264"/>
                    <a:pt x="329" y="164"/>
                    <a:pt x="346" y="100"/>
                  </a:cubicBezTo>
                  <a:cubicBezTo>
                    <a:pt x="352" y="75"/>
                    <a:pt x="369" y="11"/>
                    <a:pt x="389" y="11"/>
                  </a:cubicBezTo>
                  <a:cubicBezTo>
                    <a:pt x="404" y="11"/>
                    <a:pt x="417" y="21"/>
                    <a:pt x="419" y="23"/>
                  </a:cubicBezTo>
                  <a:cubicBezTo>
                    <a:pt x="402" y="24"/>
                    <a:pt x="394" y="35"/>
                    <a:pt x="394" y="47"/>
                  </a:cubicBezTo>
                  <a:cubicBezTo>
                    <a:pt x="394" y="63"/>
                    <a:pt x="406" y="71"/>
                    <a:pt x="418" y="71"/>
                  </a:cubicBezTo>
                  <a:cubicBezTo>
                    <a:pt x="429" y="71"/>
                    <a:pt x="442" y="64"/>
                    <a:pt x="442" y="46"/>
                  </a:cubicBezTo>
                  <a:cubicBezTo>
                    <a:pt x="442" y="20"/>
                    <a:pt x="415" y="0"/>
                    <a:pt x="388" y="0"/>
                  </a:cubicBezTo>
                  <a:cubicBezTo>
                    <a:pt x="350" y="0"/>
                    <a:pt x="322" y="54"/>
                    <a:pt x="294" y="156"/>
                  </a:cubicBezTo>
                  <a:cubicBezTo>
                    <a:pt x="293" y="162"/>
                    <a:pt x="225" y="412"/>
                    <a:pt x="170" y="738"/>
                  </a:cubicBezTo>
                  <a:cubicBezTo>
                    <a:pt x="157" y="815"/>
                    <a:pt x="143" y="898"/>
                    <a:pt x="126" y="967"/>
                  </a:cubicBezTo>
                  <a:cubicBezTo>
                    <a:pt x="117" y="1004"/>
                    <a:pt x="94" y="1098"/>
                    <a:pt x="54" y="1098"/>
                  </a:cubicBezTo>
                  <a:cubicBezTo>
                    <a:pt x="36" y="1098"/>
                    <a:pt x="24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1" name="Freeform 203">
              <a:extLst>
                <a:ext uri="{FF2B5EF4-FFF2-40B4-BE49-F238E27FC236}">
                  <a16:creationId xmlns:a16="http://schemas.microsoft.com/office/drawing/2014/main" id="{995FE036-761D-43AF-B5EB-5EE5723FA5A8}"/>
                </a:ext>
              </a:extLst>
            </p:cNvPr>
            <p:cNvSpPr>
              <a:spLocks noEditPoints="1"/>
            </p:cNvSpPr>
            <p:nvPr>
              <p:custDataLst>
                <p:tags r:id="rId93"/>
              </p:custDataLst>
            </p:nvPr>
          </p:nvSpPr>
          <p:spPr bwMode="auto">
            <a:xfrm>
              <a:off x="285750" y="5953125"/>
              <a:ext cx="142875" cy="122237"/>
            </a:xfrm>
            <a:custGeom>
              <a:avLst/>
              <a:gdLst>
                <a:gd name="T0" fmla="*/ 41 w 287"/>
                <a:gd name="T1" fmla="*/ 211 h 239"/>
                <a:gd name="T2" fmla="*/ 11 w 287"/>
                <a:gd name="T3" fmla="*/ 226 h 239"/>
                <a:gd name="T4" fmla="*/ 0 w 287"/>
                <a:gd name="T5" fmla="*/ 234 h 239"/>
                <a:gd name="T6" fmla="*/ 11 w 287"/>
                <a:gd name="T7" fmla="*/ 239 h 239"/>
                <a:gd name="T8" fmla="*/ 135 w 287"/>
                <a:gd name="T9" fmla="*/ 239 h 239"/>
                <a:gd name="T10" fmla="*/ 287 w 287"/>
                <a:gd name="T11" fmla="*/ 91 h 239"/>
                <a:gd name="T12" fmla="*/ 195 w 287"/>
                <a:gd name="T13" fmla="*/ 0 h 239"/>
                <a:gd name="T14" fmla="*/ 68 w 287"/>
                <a:gd name="T15" fmla="*/ 0 h 239"/>
                <a:gd name="T16" fmla="*/ 57 w 287"/>
                <a:gd name="T17" fmla="*/ 8 h 239"/>
                <a:gd name="T18" fmla="*/ 68 w 287"/>
                <a:gd name="T19" fmla="*/ 13 h 239"/>
                <a:gd name="T20" fmla="*/ 81 w 287"/>
                <a:gd name="T21" fmla="*/ 14 h 239"/>
                <a:gd name="T22" fmla="*/ 89 w 287"/>
                <a:gd name="T23" fmla="*/ 19 h 239"/>
                <a:gd name="T24" fmla="*/ 88 w 287"/>
                <a:gd name="T25" fmla="*/ 26 h 239"/>
                <a:gd name="T26" fmla="*/ 41 w 287"/>
                <a:gd name="T27" fmla="*/ 211 h 239"/>
                <a:gd name="T28" fmla="*/ 119 w 287"/>
                <a:gd name="T29" fmla="*/ 25 h 239"/>
                <a:gd name="T30" fmla="*/ 137 w 287"/>
                <a:gd name="T31" fmla="*/ 13 h 239"/>
                <a:gd name="T32" fmla="*/ 182 w 287"/>
                <a:gd name="T33" fmla="*/ 13 h 239"/>
                <a:gd name="T34" fmla="*/ 254 w 287"/>
                <a:gd name="T35" fmla="*/ 80 h 239"/>
                <a:gd name="T36" fmla="*/ 215 w 287"/>
                <a:gd name="T37" fmla="*/ 188 h 239"/>
                <a:gd name="T38" fmla="*/ 129 w 287"/>
                <a:gd name="T39" fmla="*/ 226 h 239"/>
                <a:gd name="T40" fmla="*/ 81 w 287"/>
                <a:gd name="T41" fmla="*/ 226 h 239"/>
                <a:gd name="T42" fmla="*/ 70 w 287"/>
                <a:gd name="T43" fmla="*/ 223 h 239"/>
                <a:gd name="T44" fmla="*/ 72 w 287"/>
                <a:gd name="T45" fmla="*/ 215 h 239"/>
                <a:gd name="T46" fmla="*/ 119 w 287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7" h="239">
                  <a:moveTo>
                    <a:pt x="41" y="211"/>
                  </a:moveTo>
                  <a:cubicBezTo>
                    <a:pt x="38" y="223"/>
                    <a:pt x="38" y="226"/>
                    <a:pt x="11" y="226"/>
                  </a:cubicBezTo>
                  <a:cubicBezTo>
                    <a:pt x="4" y="226"/>
                    <a:pt x="0" y="226"/>
                    <a:pt x="0" y="234"/>
                  </a:cubicBezTo>
                  <a:cubicBezTo>
                    <a:pt x="0" y="239"/>
                    <a:pt x="4" y="239"/>
                    <a:pt x="11" y="239"/>
                  </a:cubicBezTo>
                  <a:lnTo>
                    <a:pt x="135" y="239"/>
                  </a:lnTo>
                  <a:cubicBezTo>
                    <a:pt x="212" y="239"/>
                    <a:pt x="287" y="167"/>
                    <a:pt x="287" y="91"/>
                  </a:cubicBezTo>
                  <a:cubicBezTo>
                    <a:pt x="287" y="40"/>
                    <a:pt x="252" y="0"/>
                    <a:pt x="195" y="0"/>
                  </a:cubicBezTo>
                  <a:lnTo>
                    <a:pt x="68" y="0"/>
                  </a:lnTo>
                  <a:cubicBezTo>
                    <a:pt x="61" y="0"/>
                    <a:pt x="57" y="0"/>
                    <a:pt x="57" y="8"/>
                  </a:cubicBezTo>
                  <a:cubicBezTo>
                    <a:pt x="57" y="13"/>
                    <a:pt x="60" y="13"/>
                    <a:pt x="68" y="13"/>
                  </a:cubicBezTo>
                  <a:cubicBezTo>
                    <a:pt x="74" y="13"/>
                    <a:pt x="75" y="13"/>
                    <a:pt x="81" y="14"/>
                  </a:cubicBezTo>
                  <a:cubicBezTo>
                    <a:pt x="88" y="14"/>
                    <a:pt x="89" y="15"/>
                    <a:pt x="89" y="19"/>
                  </a:cubicBezTo>
                  <a:cubicBezTo>
                    <a:pt x="89" y="19"/>
                    <a:pt x="89" y="21"/>
                    <a:pt x="88" y="26"/>
                  </a:cubicBezTo>
                  <a:lnTo>
                    <a:pt x="41" y="211"/>
                  </a:lnTo>
                  <a:close/>
                  <a:moveTo>
                    <a:pt x="119" y="25"/>
                  </a:moveTo>
                  <a:cubicBezTo>
                    <a:pt x="122" y="14"/>
                    <a:pt x="123" y="13"/>
                    <a:pt x="137" y="13"/>
                  </a:cubicBezTo>
                  <a:lnTo>
                    <a:pt x="182" y="13"/>
                  </a:lnTo>
                  <a:cubicBezTo>
                    <a:pt x="221" y="13"/>
                    <a:pt x="254" y="32"/>
                    <a:pt x="254" y="80"/>
                  </a:cubicBezTo>
                  <a:cubicBezTo>
                    <a:pt x="254" y="88"/>
                    <a:pt x="250" y="148"/>
                    <a:pt x="215" y="188"/>
                  </a:cubicBezTo>
                  <a:cubicBezTo>
                    <a:pt x="202" y="204"/>
                    <a:pt x="172" y="226"/>
                    <a:pt x="129" y="226"/>
                  </a:cubicBezTo>
                  <a:lnTo>
                    <a:pt x="81" y="226"/>
                  </a:lnTo>
                  <a:cubicBezTo>
                    <a:pt x="71" y="226"/>
                    <a:pt x="70" y="226"/>
                    <a:pt x="70" y="223"/>
                  </a:cubicBezTo>
                  <a:cubicBezTo>
                    <a:pt x="70" y="222"/>
                    <a:pt x="70" y="220"/>
                    <a:pt x="72" y="215"/>
                  </a:cubicBezTo>
                  <a:lnTo>
                    <a:pt x="119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2" name="Freeform 204">
              <a:extLst>
                <a:ext uri="{FF2B5EF4-FFF2-40B4-BE49-F238E27FC236}">
                  <a16:creationId xmlns:a16="http://schemas.microsoft.com/office/drawing/2014/main" id="{312CFDD0-6208-478B-AE2E-842AD6CC9993}"/>
                </a:ext>
              </a:extLst>
            </p:cNvPr>
            <p:cNvSpPr>
              <a:spLocks/>
            </p:cNvSpPr>
            <p:nvPr>
              <p:custDataLst>
                <p:tags r:id="rId94"/>
              </p:custDataLst>
            </p:nvPr>
          </p:nvSpPr>
          <p:spPr bwMode="auto">
            <a:xfrm>
              <a:off x="455613" y="5935663"/>
              <a:ext cx="68262" cy="90487"/>
            </a:xfrm>
            <a:custGeom>
              <a:avLst/>
              <a:gdLst>
                <a:gd name="T0" fmla="*/ 60 w 135"/>
                <a:gd name="T1" fmla="*/ 9 h 175"/>
                <a:gd name="T2" fmla="*/ 61 w 135"/>
                <a:gd name="T3" fmla="*/ 4 h 175"/>
                <a:gd name="T4" fmla="*/ 54 w 135"/>
                <a:gd name="T5" fmla="*/ 0 h 175"/>
                <a:gd name="T6" fmla="*/ 23 w 135"/>
                <a:gd name="T7" fmla="*/ 2 h 175"/>
                <a:gd name="T8" fmla="*/ 17 w 135"/>
                <a:gd name="T9" fmla="*/ 3 h 175"/>
                <a:gd name="T10" fmla="*/ 15 w 135"/>
                <a:gd name="T11" fmla="*/ 9 h 175"/>
                <a:gd name="T12" fmla="*/ 23 w 135"/>
                <a:gd name="T13" fmla="*/ 13 h 175"/>
                <a:gd name="T14" fmla="*/ 31 w 135"/>
                <a:gd name="T15" fmla="*/ 14 h 175"/>
                <a:gd name="T16" fmla="*/ 36 w 135"/>
                <a:gd name="T17" fmla="*/ 17 h 175"/>
                <a:gd name="T18" fmla="*/ 35 w 135"/>
                <a:gd name="T19" fmla="*/ 23 h 175"/>
                <a:gd name="T20" fmla="*/ 1 w 135"/>
                <a:gd name="T21" fmla="*/ 160 h 175"/>
                <a:gd name="T22" fmla="*/ 0 w 135"/>
                <a:gd name="T23" fmla="*/ 166 h 175"/>
                <a:gd name="T24" fmla="*/ 9 w 135"/>
                <a:gd name="T25" fmla="*/ 175 h 175"/>
                <a:gd name="T26" fmla="*/ 22 w 135"/>
                <a:gd name="T27" fmla="*/ 162 h 175"/>
                <a:gd name="T28" fmla="*/ 33 w 135"/>
                <a:gd name="T29" fmla="*/ 116 h 175"/>
                <a:gd name="T30" fmla="*/ 71 w 135"/>
                <a:gd name="T31" fmla="*/ 136 h 175"/>
                <a:gd name="T32" fmla="*/ 70 w 135"/>
                <a:gd name="T33" fmla="*/ 142 h 175"/>
                <a:gd name="T34" fmla="*/ 69 w 135"/>
                <a:gd name="T35" fmla="*/ 148 h 175"/>
                <a:gd name="T36" fmla="*/ 100 w 135"/>
                <a:gd name="T37" fmla="*/ 175 h 175"/>
                <a:gd name="T38" fmla="*/ 135 w 135"/>
                <a:gd name="T39" fmla="*/ 136 h 175"/>
                <a:gd name="T40" fmla="*/ 130 w 135"/>
                <a:gd name="T41" fmla="*/ 133 h 175"/>
                <a:gd name="T42" fmla="*/ 124 w 135"/>
                <a:gd name="T43" fmla="*/ 138 h 175"/>
                <a:gd name="T44" fmla="*/ 101 w 135"/>
                <a:gd name="T45" fmla="*/ 166 h 175"/>
                <a:gd name="T46" fmla="*/ 90 w 135"/>
                <a:gd name="T47" fmla="*/ 152 h 175"/>
                <a:gd name="T48" fmla="*/ 91 w 135"/>
                <a:gd name="T49" fmla="*/ 144 h 175"/>
                <a:gd name="T50" fmla="*/ 92 w 135"/>
                <a:gd name="T51" fmla="*/ 135 h 175"/>
                <a:gd name="T52" fmla="*/ 49 w 135"/>
                <a:gd name="T53" fmla="*/ 108 h 175"/>
                <a:gd name="T54" fmla="*/ 70 w 135"/>
                <a:gd name="T55" fmla="*/ 92 h 175"/>
                <a:gd name="T56" fmla="*/ 112 w 135"/>
                <a:gd name="T57" fmla="*/ 71 h 175"/>
                <a:gd name="T58" fmla="*/ 121 w 135"/>
                <a:gd name="T59" fmla="*/ 74 h 175"/>
                <a:gd name="T60" fmla="*/ 119 w 135"/>
                <a:gd name="T61" fmla="*/ 74 h 175"/>
                <a:gd name="T62" fmla="*/ 107 w 135"/>
                <a:gd name="T63" fmla="*/ 89 h 175"/>
                <a:gd name="T64" fmla="*/ 118 w 135"/>
                <a:gd name="T65" fmla="*/ 99 h 175"/>
                <a:gd name="T66" fmla="*/ 134 w 135"/>
                <a:gd name="T67" fmla="*/ 82 h 175"/>
                <a:gd name="T68" fmla="*/ 112 w 135"/>
                <a:gd name="T69" fmla="*/ 62 h 175"/>
                <a:gd name="T70" fmla="*/ 63 w 135"/>
                <a:gd name="T71" fmla="*/ 88 h 175"/>
                <a:gd name="T72" fmla="*/ 36 w 135"/>
                <a:gd name="T73" fmla="*/ 105 h 175"/>
                <a:gd name="T74" fmla="*/ 60 w 135"/>
                <a:gd name="T75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75">
                  <a:moveTo>
                    <a:pt x="60" y="9"/>
                  </a:moveTo>
                  <a:cubicBezTo>
                    <a:pt x="61" y="5"/>
                    <a:pt x="61" y="5"/>
                    <a:pt x="61" y="4"/>
                  </a:cubicBezTo>
                  <a:cubicBezTo>
                    <a:pt x="61" y="0"/>
                    <a:pt x="58" y="0"/>
                    <a:pt x="54" y="0"/>
                  </a:cubicBezTo>
                  <a:lnTo>
                    <a:pt x="23" y="2"/>
                  </a:lnTo>
                  <a:cubicBezTo>
                    <a:pt x="19" y="2"/>
                    <a:pt x="18" y="2"/>
                    <a:pt x="17" y="3"/>
                  </a:cubicBezTo>
                  <a:cubicBezTo>
                    <a:pt x="16" y="5"/>
                    <a:pt x="15" y="8"/>
                    <a:pt x="15" y="9"/>
                  </a:cubicBezTo>
                  <a:cubicBezTo>
                    <a:pt x="15" y="13"/>
                    <a:pt x="19" y="13"/>
                    <a:pt x="23" y="13"/>
                  </a:cubicBezTo>
                  <a:cubicBezTo>
                    <a:pt x="23" y="13"/>
                    <a:pt x="28" y="13"/>
                    <a:pt x="31" y="14"/>
                  </a:cubicBezTo>
                  <a:cubicBezTo>
                    <a:pt x="36" y="14"/>
                    <a:pt x="36" y="15"/>
                    <a:pt x="36" y="17"/>
                  </a:cubicBezTo>
                  <a:cubicBezTo>
                    <a:pt x="36" y="18"/>
                    <a:pt x="36" y="18"/>
                    <a:pt x="35" y="23"/>
                  </a:cubicBezTo>
                  <a:lnTo>
                    <a:pt x="1" y="160"/>
                  </a:lnTo>
                  <a:cubicBezTo>
                    <a:pt x="0" y="164"/>
                    <a:pt x="0" y="164"/>
                    <a:pt x="0" y="166"/>
                  </a:cubicBezTo>
                  <a:cubicBezTo>
                    <a:pt x="0" y="171"/>
                    <a:pt x="4" y="175"/>
                    <a:pt x="9" y="175"/>
                  </a:cubicBezTo>
                  <a:cubicBezTo>
                    <a:pt x="19" y="175"/>
                    <a:pt x="21" y="165"/>
                    <a:pt x="22" y="162"/>
                  </a:cubicBezTo>
                  <a:lnTo>
                    <a:pt x="33" y="116"/>
                  </a:lnTo>
                  <a:cubicBezTo>
                    <a:pt x="40" y="117"/>
                    <a:pt x="71" y="118"/>
                    <a:pt x="71" y="136"/>
                  </a:cubicBezTo>
                  <a:cubicBezTo>
                    <a:pt x="71" y="138"/>
                    <a:pt x="71" y="139"/>
                    <a:pt x="70" y="142"/>
                  </a:cubicBezTo>
                  <a:cubicBezTo>
                    <a:pt x="69" y="145"/>
                    <a:pt x="69" y="147"/>
                    <a:pt x="69" y="148"/>
                  </a:cubicBezTo>
                  <a:cubicBezTo>
                    <a:pt x="69" y="166"/>
                    <a:pt x="85" y="175"/>
                    <a:pt x="100" y="175"/>
                  </a:cubicBezTo>
                  <a:cubicBezTo>
                    <a:pt x="125" y="175"/>
                    <a:pt x="135" y="139"/>
                    <a:pt x="135" y="136"/>
                  </a:cubicBezTo>
                  <a:cubicBezTo>
                    <a:pt x="135" y="133"/>
                    <a:pt x="131" y="133"/>
                    <a:pt x="130" y="133"/>
                  </a:cubicBezTo>
                  <a:cubicBezTo>
                    <a:pt x="125" y="133"/>
                    <a:pt x="125" y="134"/>
                    <a:pt x="124" y="138"/>
                  </a:cubicBezTo>
                  <a:cubicBezTo>
                    <a:pt x="121" y="147"/>
                    <a:pt x="114" y="166"/>
                    <a:pt x="101" y="166"/>
                  </a:cubicBezTo>
                  <a:cubicBezTo>
                    <a:pt x="91" y="166"/>
                    <a:pt x="90" y="157"/>
                    <a:pt x="90" y="152"/>
                  </a:cubicBezTo>
                  <a:cubicBezTo>
                    <a:pt x="90" y="151"/>
                    <a:pt x="90" y="148"/>
                    <a:pt x="91" y="144"/>
                  </a:cubicBezTo>
                  <a:cubicBezTo>
                    <a:pt x="92" y="140"/>
                    <a:pt x="92" y="137"/>
                    <a:pt x="92" y="135"/>
                  </a:cubicBezTo>
                  <a:cubicBezTo>
                    <a:pt x="92" y="113"/>
                    <a:pt x="65" y="110"/>
                    <a:pt x="49" y="108"/>
                  </a:cubicBezTo>
                  <a:cubicBezTo>
                    <a:pt x="56" y="104"/>
                    <a:pt x="66" y="96"/>
                    <a:pt x="70" y="92"/>
                  </a:cubicBezTo>
                  <a:cubicBezTo>
                    <a:pt x="84" y="81"/>
                    <a:pt x="98" y="71"/>
                    <a:pt x="112" y="71"/>
                  </a:cubicBezTo>
                  <a:cubicBezTo>
                    <a:pt x="118" y="71"/>
                    <a:pt x="119" y="72"/>
                    <a:pt x="121" y="74"/>
                  </a:cubicBezTo>
                  <a:cubicBezTo>
                    <a:pt x="120" y="74"/>
                    <a:pt x="119" y="74"/>
                    <a:pt x="119" y="74"/>
                  </a:cubicBezTo>
                  <a:cubicBezTo>
                    <a:pt x="107" y="78"/>
                    <a:pt x="107" y="88"/>
                    <a:pt x="107" y="89"/>
                  </a:cubicBezTo>
                  <a:cubicBezTo>
                    <a:pt x="107" y="93"/>
                    <a:pt x="110" y="99"/>
                    <a:pt x="118" y="99"/>
                  </a:cubicBezTo>
                  <a:cubicBezTo>
                    <a:pt x="123" y="99"/>
                    <a:pt x="134" y="95"/>
                    <a:pt x="134" y="82"/>
                  </a:cubicBezTo>
                  <a:cubicBezTo>
                    <a:pt x="134" y="70"/>
                    <a:pt x="124" y="62"/>
                    <a:pt x="112" y="62"/>
                  </a:cubicBezTo>
                  <a:cubicBezTo>
                    <a:pt x="96" y="62"/>
                    <a:pt x="81" y="74"/>
                    <a:pt x="63" y="88"/>
                  </a:cubicBezTo>
                  <a:cubicBezTo>
                    <a:pt x="54" y="95"/>
                    <a:pt x="46" y="101"/>
                    <a:pt x="36" y="105"/>
                  </a:cubicBezTo>
                  <a:lnTo>
                    <a:pt x="60" y="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3" name="Freeform 205">
              <a:extLst>
                <a:ext uri="{FF2B5EF4-FFF2-40B4-BE49-F238E27FC236}">
                  <a16:creationId xmlns:a16="http://schemas.microsoft.com/office/drawing/2014/main" id="{3B93F70A-0045-45AA-91BF-9596761C7028}"/>
                </a:ext>
              </a:extLst>
            </p:cNvPr>
            <p:cNvSpPr>
              <a:spLocks/>
            </p:cNvSpPr>
            <p:nvPr>
              <p:custDataLst>
                <p:tags r:id="rId95"/>
              </p:custDataLst>
            </p:nvPr>
          </p:nvSpPr>
          <p:spPr bwMode="auto">
            <a:xfrm>
              <a:off x="687388" y="5548313"/>
              <a:ext cx="95250" cy="460375"/>
            </a:xfrm>
            <a:custGeom>
              <a:avLst/>
              <a:gdLst>
                <a:gd name="T0" fmla="*/ 167 w 190"/>
                <a:gd name="T1" fmla="*/ 892 h 898"/>
                <a:gd name="T2" fmla="*/ 173 w 190"/>
                <a:gd name="T3" fmla="*/ 898 h 898"/>
                <a:gd name="T4" fmla="*/ 184 w 190"/>
                <a:gd name="T5" fmla="*/ 898 h 898"/>
                <a:gd name="T6" fmla="*/ 190 w 190"/>
                <a:gd name="T7" fmla="*/ 893 h 898"/>
                <a:gd name="T8" fmla="*/ 188 w 190"/>
                <a:gd name="T9" fmla="*/ 888 h 898"/>
                <a:gd name="T10" fmla="*/ 112 w 190"/>
                <a:gd name="T11" fmla="*/ 788 h 898"/>
                <a:gd name="T12" fmla="*/ 38 w 190"/>
                <a:gd name="T13" fmla="*/ 449 h 898"/>
                <a:gd name="T14" fmla="*/ 188 w 190"/>
                <a:gd name="T15" fmla="*/ 9 h 898"/>
                <a:gd name="T16" fmla="*/ 190 w 190"/>
                <a:gd name="T17" fmla="*/ 5 h 898"/>
                <a:gd name="T18" fmla="*/ 180 w 190"/>
                <a:gd name="T19" fmla="*/ 0 h 898"/>
                <a:gd name="T20" fmla="*/ 168 w 190"/>
                <a:gd name="T21" fmla="*/ 4 h 898"/>
                <a:gd name="T22" fmla="*/ 33 w 190"/>
                <a:gd name="T23" fmla="*/ 220 h 898"/>
                <a:gd name="T24" fmla="*/ 0 w 190"/>
                <a:gd name="T25" fmla="*/ 449 h 898"/>
                <a:gd name="T26" fmla="*/ 100 w 190"/>
                <a:gd name="T27" fmla="*/ 816 h 898"/>
                <a:gd name="T28" fmla="*/ 132 w 190"/>
                <a:gd name="T29" fmla="*/ 857 h 898"/>
                <a:gd name="T30" fmla="*/ 148 w 190"/>
                <a:gd name="T31" fmla="*/ 874 h 898"/>
                <a:gd name="T32" fmla="*/ 167 w 190"/>
                <a:gd name="T33" fmla="*/ 892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0" h="898">
                  <a:moveTo>
                    <a:pt x="167" y="892"/>
                  </a:moveTo>
                  <a:cubicBezTo>
                    <a:pt x="168" y="893"/>
                    <a:pt x="173" y="898"/>
                    <a:pt x="173" y="898"/>
                  </a:cubicBezTo>
                  <a:lnTo>
                    <a:pt x="184" y="898"/>
                  </a:lnTo>
                  <a:cubicBezTo>
                    <a:pt x="186" y="898"/>
                    <a:pt x="190" y="897"/>
                    <a:pt x="190" y="893"/>
                  </a:cubicBezTo>
                  <a:cubicBezTo>
                    <a:pt x="190" y="891"/>
                    <a:pt x="189" y="890"/>
                    <a:pt x="188" y="888"/>
                  </a:cubicBezTo>
                  <a:cubicBezTo>
                    <a:pt x="170" y="870"/>
                    <a:pt x="143" y="843"/>
                    <a:pt x="112" y="788"/>
                  </a:cubicBezTo>
                  <a:cubicBezTo>
                    <a:pt x="58" y="692"/>
                    <a:pt x="38" y="569"/>
                    <a:pt x="38" y="449"/>
                  </a:cubicBezTo>
                  <a:cubicBezTo>
                    <a:pt x="38" y="228"/>
                    <a:pt x="101" y="98"/>
                    <a:pt x="188" y="9"/>
                  </a:cubicBezTo>
                  <a:cubicBezTo>
                    <a:pt x="190" y="8"/>
                    <a:pt x="190" y="6"/>
                    <a:pt x="190" y="5"/>
                  </a:cubicBezTo>
                  <a:cubicBezTo>
                    <a:pt x="190" y="0"/>
                    <a:pt x="186" y="0"/>
                    <a:pt x="180" y="0"/>
                  </a:cubicBezTo>
                  <a:cubicBezTo>
                    <a:pt x="174" y="0"/>
                    <a:pt x="173" y="0"/>
                    <a:pt x="168" y="4"/>
                  </a:cubicBezTo>
                  <a:cubicBezTo>
                    <a:pt x="121" y="45"/>
                    <a:pt x="68" y="115"/>
                    <a:pt x="33" y="220"/>
                  </a:cubicBezTo>
                  <a:cubicBezTo>
                    <a:pt x="12" y="286"/>
                    <a:pt x="0" y="366"/>
                    <a:pt x="0" y="449"/>
                  </a:cubicBezTo>
                  <a:cubicBezTo>
                    <a:pt x="0" y="567"/>
                    <a:pt x="22" y="701"/>
                    <a:pt x="100" y="816"/>
                  </a:cubicBezTo>
                  <a:cubicBezTo>
                    <a:pt x="114" y="836"/>
                    <a:pt x="132" y="856"/>
                    <a:pt x="132" y="857"/>
                  </a:cubicBezTo>
                  <a:cubicBezTo>
                    <a:pt x="137" y="863"/>
                    <a:pt x="144" y="871"/>
                    <a:pt x="148" y="874"/>
                  </a:cubicBezTo>
                  <a:lnTo>
                    <a:pt x="167" y="89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4" name="Freeform 206">
              <a:extLst>
                <a:ext uri="{FF2B5EF4-FFF2-40B4-BE49-F238E27FC236}">
                  <a16:creationId xmlns:a16="http://schemas.microsoft.com/office/drawing/2014/main" id="{4155F8C3-5DBA-4F1B-80BC-24D579CAE427}"/>
                </a:ext>
              </a:extLst>
            </p:cNvPr>
            <p:cNvSpPr>
              <a:spLocks noEditPoints="1"/>
            </p:cNvSpPr>
            <p:nvPr>
              <p:custDataLst>
                <p:tags r:id="rId96"/>
              </p:custDataLst>
            </p:nvPr>
          </p:nvSpPr>
          <p:spPr bwMode="auto">
            <a:xfrm>
              <a:off x="801688" y="5659438"/>
              <a:ext cx="130175" cy="188912"/>
            </a:xfrm>
            <a:custGeom>
              <a:avLst/>
              <a:gdLst>
                <a:gd name="T0" fmla="*/ 211 w 262"/>
                <a:gd name="T1" fmla="*/ 188 h 368"/>
                <a:gd name="T2" fmla="*/ 147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5 w 262"/>
                <a:gd name="T13" fmla="*/ 0 h 368"/>
                <a:gd name="T14" fmla="*/ 59 w 262"/>
                <a:gd name="T15" fmla="*/ 79 h 368"/>
                <a:gd name="T16" fmla="*/ 78 w 262"/>
                <a:gd name="T17" fmla="*/ 97 h 368"/>
                <a:gd name="T18" fmla="*/ 105 w 262"/>
                <a:gd name="T19" fmla="*/ 70 h 368"/>
                <a:gd name="T20" fmla="*/ 82 w 262"/>
                <a:gd name="T21" fmla="*/ 53 h 368"/>
                <a:gd name="T22" fmla="*/ 154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7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5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5" name="Freeform 207">
              <a:extLst>
                <a:ext uri="{FF2B5EF4-FFF2-40B4-BE49-F238E27FC236}">
                  <a16:creationId xmlns:a16="http://schemas.microsoft.com/office/drawing/2014/main" id="{E13A7E34-D6D4-4A90-B264-D177820CC912}"/>
                </a:ext>
              </a:extLst>
            </p:cNvPr>
            <p:cNvSpPr>
              <a:spLocks/>
            </p:cNvSpPr>
            <p:nvPr>
              <p:custDataLst>
                <p:tags r:id="rId97"/>
              </p:custDataLst>
            </p:nvPr>
          </p:nvSpPr>
          <p:spPr bwMode="auto">
            <a:xfrm>
              <a:off x="930275" y="5768975"/>
              <a:ext cx="57150" cy="114300"/>
            </a:xfrm>
            <a:custGeom>
              <a:avLst/>
              <a:gdLst>
                <a:gd name="T0" fmla="*/ 71 w 118"/>
                <a:gd name="T1" fmla="*/ 81 h 222"/>
                <a:gd name="T2" fmla="*/ 107 w 118"/>
                <a:gd name="T3" fmla="*/ 81 h 222"/>
                <a:gd name="T4" fmla="*/ 118 w 118"/>
                <a:gd name="T5" fmla="*/ 73 h 222"/>
                <a:gd name="T6" fmla="*/ 108 w 118"/>
                <a:gd name="T7" fmla="*/ 68 h 222"/>
                <a:gd name="T8" fmla="*/ 75 w 118"/>
                <a:gd name="T9" fmla="*/ 68 h 222"/>
                <a:gd name="T10" fmla="*/ 87 w 118"/>
                <a:gd name="T11" fmla="*/ 16 h 222"/>
                <a:gd name="T12" fmla="*/ 88 w 118"/>
                <a:gd name="T13" fmla="*/ 11 h 222"/>
                <a:gd name="T14" fmla="*/ 77 w 118"/>
                <a:gd name="T15" fmla="*/ 0 h 222"/>
                <a:gd name="T16" fmla="*/ 60 w 118"/>
                <a:gd name="T17" fmla="*/ 15 h 222"/>
                <a:gd name="T18" fmla="*/ 47 w 118"/>
                <a:gd name="T19" fmla="*/ 68 h 222"/>
                <a:gd name="T20" fmla="*/ 11 w 118"/>
                <a:gd name="T21" fmla="*/ 68 h 222"/>
                <a:gd name="T22" fmla="*/ 0 w 118"/>
                <a:gd name="T23" fmla="*/ 76 h 222"/>
                <a:gd name="T24" fmla="*/ 11 w 118"/>
                <a:gd name="T25" fmla="*/ 81 h 222"/>
                <a:gd name="T26" fmla="*/ 44 w 118"/>
                <a:gd name="T27" fmla="*/ 81 h 222"/>
                <a:gd name="T28" fmla="*/ 23 w 118"/>
                <a:gd name="T29" fmla="*/ 163 h 222"/>
                <a:gd name="T30" fmla="*/ 18 w 118"/>
                <a:gd name="T31" fmla="*/ 189 h 222"/>
                <a:gd name="T32" fmla="*/ 55 w 118"/>
                <a:gd name="T33" fmla="*/ 222 h 222"/>
                <a:gd name="T34" fmla="*/ 116 w 118"/>
                <a:gd name="T35" fmla="*/ 168 h 222"/>
                <a:gd name="T36" fmla="*/ 110 w 118"/>
                <a:gd name="T37" fmla="*/ 164 h 222"/>
                <a:gd name="T38" fmla="*/ 103 w 118"/>
                <a:gd name="T39" fmla="*/ 171 h 222"/>
                <a:gd name="T40" fmla="*/ 56 w 118"/>
                <a:gd name="T41" fmla="*/ 212 h 222"/>
                <a:gd name="T42" fmla="*/ 44 w 118"/>
                <a:gd name="T43" fmla="*/ 195 h 222"/>
                <a:gd name="T44" fmla="*/ 46 w 118"/>
                <a:gd name="T45" fmla="*/ 181 h 222"/>
                <a:gd name="T46" fmla="*/ 71 w 118"/>
                <a:gd name="T47" fmla="*/ 81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18" h="222">
                  <a:moveTo>
                    <a:pt x="71" y="81"/>
                  </a:moveTo>
                  <a:lnTo>
                    <a:pt x="107" y="81"/>
                  </a:lnTo>
                  <a:cubicBezTo>
                    <a:pt x="114" y="81"/>
                    <a:pt x="118" y="81"/>
                    <a:pt x="118" y="73"/>
                  </a:cubicBezTo>
                  <a:cubicBezTo>
                    <a:pt x="118" y="68"/>
                    <a:pt x="114" y="68"/>
                    <a:pt x="108" y="68"/>
                  </a:cubicBezTo>
                  <a:lnTo>
                    <a:pt x="75" y="68"/>
                  </a:lnTo>
                  <a:lnTo>
                    <a:pt x="87" y="16"/>
                  </a:lnTo>
                  <a:cubicBezTo>
                    <a:pt x="88" y="15"/>
                    <a:pt x="88" y="13"/>
                    <a:pt x="88" y="11"/>
                  </a:cubicBezTo>
                  <a:cubicBezTo>
                    <a:pt x="88" y="5"/>
                    <a:pt x="84" y="0"/>
                    <a:pt x="77" y="0"/>
                  </a:cubicBezTo>
                  <a:cubicBezTo>
                    <a:pt x="68" y="0"/>
                    <a:pt x="63" y="6"/>
                    <a:pt x="60" y="15"/>
                  </a:cubicBezTo>
                  <a:cubicBezTo>
                    <a:pt x="58" y="24"/>
                    <a:pt x="62" y="7"/>
                    <a:pt x="47" y="68"/>
                  </a:cubicBezTo>
                  <a:lnTo>
                    <a:pt x="11" y="68"/>
                  </a:lnTo>
                  <a:cubicBezTo>
                    <a:pt x="5" y="68"/>
                    <a:pt x="0" y="68"/>
                    <a:pt x="0" y="76"/>
                  </a:cubicBezTo>
                  <a:cubicBezTo>
                    <a:pt x="0" y="81"/>
                    <a:pt x="4" y="81"/>
                    <a:pt x="11" y="81"/>
                  </a:cubicBezTo>
                  <a:lnTo>
                    <a:pt x="44" y="81"/>
                  </a:lnTo>
                  <a:lnTo>
                    <a:pt x="23" y="163"/>
                  </a:lnTo>
                  <a:cubicBezTo>
                    <a:pt x="21" y="172"/>
                    <a:pt x="18" y="184"/>
                    <a:pt x="18" y="189"/>
                  </a:cubicBezTo>
                  <a:cubicBezTo>
                    <a:pt x="18" y="209"/>
                    <a:pt x="35" y="222"/>
                    <a:pt x="55" y="222"/>
                  </a:cubicBezTo>
                  <a:cubicBezTo>
                    <a:pt x="94" y="222"/>
                    <a:pt x="116" y="173"/>
                    <a:pt x="116" y="168"/>
                  </a:cubicBezTo>
                  <a:cubicBezTo>
                    <a:pt x="116" y="164"/>
                    <a:pt x="111" y="164"/>
                    <a:pt x="110" y="164"/>
                  </a:cubicBezTo>
                  <a:cubicBezTo>
                    <a:pt x="106" y="164"/>
                    <a:pt x="106" y="165"/>
                    <a:pt x="103" y="171"/>
                  </a:cubicBezTo>
                  <a:cubicBezTo>
                    <a:pt x="93" y="193"/>
                    <a:pt x="76" y="212"/>
                    <a:pt x="56" y="212"/>
                  </a:cubicBezTo>
                  <a:cubicBezTo>
                    <a:pt x="49" y="212"/>
                    <a:pt x="44" y="208"/>
                    <a:pt x="44" y="195"/>
                  </a:cubicBezTo>
                  <a:cubicBezTo>
                    <a:pt x="44" y="191"/>
                    <a:pt x="46" y="184"/>
                    <a:pt x="46" y="181"/>
                  </a:cubicBezTo>
                  <a:lnTo>
                    <a:pt x="71" y="8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6" name="Freeform 208">
              <a:extLst>
                <a:ext uri="{FF2B5EF4-FFF2-40B4-BE49-F238E27FC236}">
                  <a16:creationId xmlns:a16="http://schemas.microsoft.com/office/drawing/2014/main" id="{1C00E333-CA00-47E7-BA77-89C3A88B3681}"/>
                </a:ext>
              </a:extLst>
            </p:cNvPr>
            <p:cNvSpPr>
              <a:spLocks/>
            </p:cNvSpPr>
            <p:nvPr>
              <p:custDataLst>
                <p:tags r:id="rId98"/>
              </p:custDataLst>
            </p:nvPr>
          </p:nvSpPr>
          <p:spPr bwMode="auto">
            <a:xfrm>
              <a:off x="1016000" y="5729288"/>
              <a:ext cx="128587" cy="115887"/>
            </a:xfrm>
            <a:custGeom>
              <a:avLst/>
              <a:gdLst>
                <a:gd name="T0" fmla="*/ 161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6 h 226"/>
                <a:gd name="T20" fmla="*/ 223 w 257"/>
                <a:gd name="T21" fmla="*/ 52 h 226"/>
                <a:gd name="T22" fmla="*/ 231 w 257"/>
                <a:gd name="T23" fmla="*/ 19 h 226"/>
                <a:gd name="T24" fmla="*/ 216 w 257"/>
                <a:gd name="T25" fmla="*/ 5 h 226"/>
                <a:gd name="T26" fmla="*/ 197 w 257"/>
                <a:gd name="T27" fmla="*/ 23 h 226"/>
                <a:gd name="T28" fmla="*/ 160 w 257"/>
                <a:gd name="T29" fmla="*/ 173 h 226"/>
                <a:gd name="T30" fmla="*/ 103 w 257"/>
                <a:gd name="T31" fmla="*/ 215 h 226"/>
                <a:gd name="T32" fmla="*/ 72 w 257"/>
                <a:gd name="T33" fmla="*/ 174 h 226"/>
                <a:gd name="T34" fmla="*/ 99 w 257"/>
                <a:gd name="T35" fmla="*/ 72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7 h 226"/>
                <a:gd name="T50" fmla="*/ 69 w 257"/>
                <a:gd name="T51" fmla="*/ 61 h 226"/>
                <a:gd name="T52" fmla="*/ 40 w 257"/>
                <a:gd name="T53" fmla="*/ 166 h 226"/>
                <a:gd name="T54" fmla="*/ 101 w 257"/>
                <a:gd name="T55" fmla="*/ 226 h 226"/>
                <a:gd name="T56" fmla="*/ 161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1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4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8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5"/>
                    <a:pt x="216" y="5"/>
                  </a:cubicBezTo>
                  <a:cubicBezTo>
                    <a:pt x="214" y="5"/>
                    <a:pt x="201" y="6"/>
                    <a:pt x="197" y="23"/>
                  </a:cubicBezTo>
                  <a:cubicBezTo>
                    <a:pt x="187" y="59"/>
                    <a:pt x="166" y="147"/>
                    <a:pt x="160" y="173"/>
                  </a:cubicBezTo>
                  <a:cubicBezTo>
                    <a:pt x="159" y="175"/>
                    <a:pt x="139" y="215"/>
                    <a:pt x="103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6" y="107"/>
                    <a:pt x="99" y="72"/>
                  </a:cubicBezTo>
                  <a:cubicBezTo>
                    <a:pt x="105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29"/>
                    <a:pt x="46" y="11"/>
                    <a:pt x="65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2" y="54"/>
                    <a:pt x="69" y="61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3"/>
                    <a:pt x="74" y="226"/>
                    <a:pt x="101" y="226"/>
                  </a:cubicBezTo>
                  <a:cubicBezTo>
                    <a:pt x="134" y="226"/>
                    <a:pt x="152" y="204"/>
                    <a:pt x="161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7" name="Freeform 209">
              <a:extLst>
                <a:ext uri="{FF2B5EF4-FFF2-40B4-BE49-F238E27FC236}">
                  <a16:creationId xmlns:a16="http://schemas.microsoft.com/office/drawing/2014/main" id="{612426A2-35F5-4352-9840-6BCA99737FF9}"/>
                </a:ext>
              </a:extLst>
            </p:cNvPr>
            <p:cNvSpPr>
              <a:spLocks/>
            </p:cNvSpPr>
            <p:nvPr>
              <p:custDataLst>
                <p:tags r:id="rId99"/>
              </p:custDataLst>
            </p:nvPr>
          </p:nvSpPr>
          <p:spPr bwMode="auto">
            <a:xfrm>
              <a:off x="1163638" y="5613400"/>
              <a:ext cx="85725" cy="125412"/>
            </a:xfrm>
            <a:custGeom>
              <a:avLst/>
              <a:gdLst>
                <a:gd name="T0" fmla="*/ 83 w 172"/>
                <a:gd name="T1" fmla="*/ 10 h 245"/>
                <a:gd name="T2" fmla="*/ 85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3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9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6 h 245"/>
                <a:gd name="T42" fmla="*/ 114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5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4" y="10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2" y="4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9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8" y="204"/>
                    <a:pt x="88" y="206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9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9" y="187"/>
                    <a:pt x="158" y="189"/>
                    <a:pt x="156" y="196"/>
                  </a:cubicBezTo>
                  <a:cubicBezTo>
                    <a:pt x="152" y="211"/>
                    <a:pt x="143" y="236"/>
                    <a:pt x="126" y="236"/>
                  </a:cubicBezTo>
                  <a:cubicBezTo>
                    <a:pt x="116" y="236"/>
                    <a:pt x="114" y="227"/>
                    <a:pt x="114" y="217"/>
                  </a:cubicBezTo>
                  <a:cubicBezTo>
                    <a:pt x="114" y="211"/>
                    <a:pt x="114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6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8" y="114"/>
                    <a:pt x="125" y="98"/>
                    <a:pt x="145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5" y="133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8" name="Freeform 210">
              <a:extLst>
                <a:ext uri="{FF2B5EF4-FFF2-40B4-BE49-F238E27FC236}">
                  <a16:creationId xmlns:a16="http://schemas.microsoft.com/office/drawing/2014/main" id="{FE1DFDA7-3A3C-41EE-9664-B2E2A651C6A1}"/>
                </a:ext>
              </a:extLst>
            </p:cNvPr>
            <p:cNvSpPr>
              <a:spLocks/>
            </p:cNvSpPr>
            <p:nvPr>
              <p:custDataLst>
                <p:tags r:id="rId100"/>
              </p:custDataLst>
            </p:nvPr>
          </p:nvSpPr>
          <p:spPr bwMode="auto">
            <a:xfrm>
              <a:off x="1163638" y="5781675"/>
              <a:ext cx="93662" cy="125412"/>
            </a:xfrm>
            <a:custGeom>
              <a:avLst/>
              <a:gdLst>
                <a:gd name="T0" fmla="*/ 83 w 190"/>
                <a:gd name="T1" fmla="*/ 10 h 245"/>
                <a:gd name="T2" fmla="*/ 85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3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4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4" y="9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9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3" y="243"/>
                    <a:pt x="26" y="236"/>
                  </a:cubicBezTo>
                  <a:cubicBezTo>
                    <a:pt x="27" y="234"/>
                    <a:pt x="31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8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5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4" y="88"/>
                  </a:cubicBezTo>
                  <a:cubicBezTo>
                    <a:pt x="88" y="88"/>
                    <a:pt x="70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9" name="Freeform 211">
              <a:extLst>
                <a:ext uri="{FF2B5EF4-FFF2-40B4-BE49-F238E27FC236}">
                  <a16:creationId xmlns:a16="http://schemas.microsoft.com/office/drawing/2014/main" id="{565336F9-BA06-43B9-8457-226A9C9839E2}"/>
                </a:ext>
              </a:extLst>
            </p:cNvPr>
            <p:cNvSpPr>
              <a:spLocks/>
            </p:cNvSpPr>
            <p:nvPr>
              <p:custDataLst>
                <p:tags r:id="rId101"/>
              </p:custDataLst>
            </p:nvPr>
          </p:nvSpPr>
          <p:spPr bwMode="auto">
            <a:xfrm>
              <a:off x="1347788" y="5692775"/>
              <a:ext cx="163512" cy="171450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5 h 332"/>
                <a:gd name="T28" fmla="*/ 166 w 331"/>
                <a:gd name="T29" fmla="*/ 332 h 332"/>
                <a:gd name="T30" fmla="*/ 176 w 331"/>
                <a:gd name="T31" fmla="*/ 315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5"/>
                  </a:lnTo>
                  <a:cubicBezTo>
                    <a:pt x="156" y="322"/>
                    <a:pt x="156" y="332"/>
                    <a:pt x="166" y="332"/>
                  </a:cubicBezTo>
                  <a:cubicBezTo>
                    <a:pt x="176" y="332"/>
                    <a:pt x="176" y="322"/>
                    <a:pt x="176" y="315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0" name="Freeform 212">
              <a:extLst>
                <a:ext uri="{FF2B5EF4-FFF2-40B4-BE49-F238E27FC236}">
                  <a16:creationId xmlns:a16="http://schemas.microsoft.com/office/drawing/2014/main" id="{AADD5E83-8C1A-4D08-88A8-A89CF049B227}"/>
                </a:ext>
              </a:extLst>
            </p:cNvPr>
            <p:cNvSpPr>
              <a:spLocks noEditPoints="1"/>
            </p:cNvSpPr>
            <p:nvPr>
              <p:custDataLst>
                <p:tags r:id="rId102"/>
              </p:custDataLst>
            </p:nvPr>
          </p:nvSpPr>
          <p:spPr bwMode="auto">
            <a:xfrm>
              <a:off x="1590675" y="5659438"/>
              <a:ext cx="130175" cy="188912"/>
            </a:xfrm>
            <a:custGeom>
              <a:avLst/>
              <a:gdLst>
                <a:gd name="T0" fmla="*/ 211 w 262"/>
                <a:gd name="T1" fmla="*/ 188 h 368"/>
                <a:gd name="T2" fmla="*/ 147 w 262"/>
                <a:gd name="T3" fmla="*/ 129 h 368"/>
                <a:gd name="T4" fmla="*/ 45 w 262"/>
                <a:gd name="T5" fmla="*/ 176 h 368"/>
                <a:gd name="T6" fmla="*/ 0 w 262"/>
                <a:gd name="T7" fmla="*/ 280 h 368"/>
                <a:gd name="T8" fmla="*/ 92 w 262"/>
                <a:gd name="T9" fmla="*/ 368 h 368"/>
                <a:gd name="T10" fmla="*/ 262 w 262"/>
                <a:gd name="T11" fmla="*/ 129 h 368"/>
                <a:gd name="T12" fmla="*/ 155 w 262"/>
                <a:gd name="T13" fmla="*/ 0 h 368"/>
                <a:gd name="T14" fmla="*/ 59 w 262"/>
                <a:gd name="T15" fmla="*/ 79 h 368"/>
                <a:gd name="T16" fmla="*/ 78 w 262"/>
                <a:gd name="T17" fmla="*/ 97 h 368"/>
                <a:gd name="T18" fmla="*/ 105 w 262"/>
                <a:gd name="T19" fmla="*/ 70 h 368"/>
                <a:gd name="T20" fmla="*/ 82 w 262"/>
                <a:gd name="T21" fmla="*/ 53 h 368"/>
                <a:gd name="T22" fmla="*/ 154 w 262"/>
                <a:gd name="T23" fmla="*/ 13 h 368"/>
                <a:gd name="T24" fmla="*/ 225 w 262"/>
                <a:gd name="T25" fmla="*/ 103 h 368"/>
                <a:gd name="T26" fmla="*/ 211 w 262"/>
                <a:gd name="T27" fmla="*/ 188 h 368"/>
                <a:gd name="T28" fmla="*/ 211 w 262"/>
                <a:gd name="T29" fmla="*/ 188 h 368"/>
                <a:gd name="T30" fmla="*/ 93 w 262"/>
                <a:gd name="T31" fmla="*/ 354 h 368"/>
                <a:gd name="T32" fmla="*/ 38 w 262"/>
                <a:gd name="T33" fmla="*/ 298 h 368"/>
                <a:gd name="T34" fmla="*/ 71 w 262"/>
                <a:gd name="T35" fmla="*/ 185 h 368"/>
                <a:gd name="T36" fmla="*/ 147 w 262"/>
                <a:gd name="T37" fmla="*/ 140 h 368"/>
                <a:gd name="T38" fmla="*/ 202 w 262"/>
                <a:gd name="T39" fmla="*/ 206 h 368"/>
                <a:gd name="T40" fmla="*/ 93 w 262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2" h="368">
                  <a:moveTo>
                    <a:pt x="211" y="188"/>
                  </a:moveTo>
                  <a:cubicBezTo>
                    <a:pt x="206" y="157"/>
                    <a:pt x="185" y="129"/>
                    <a:pt x="147" y="129"/>
                  </a:cubicBezTo>
                  <a:cubicBezTo>
                    <a:pt x="116" y="129"/>
                    <a:pt x="84" y="137"/>
                    <a:pt x="45" y="176"/>
                  </a:cubicBezTo>
                  <a:cubicBezTo>
                    <a:pt x="3" y="218"/>
                    <a:pt x="0" y="264"/>
                    <a:pt x="0" y="280"/>
                  </a:cubicBezTo>
                  <a:cubicBezTo>
                    <a:pt x="0" y="311"/>
                    <a:pt x="22" y="368"/>
                    <a:pt x="92" y="368"/>
                  </a:cubicBezTo>
                  <a:cubicBezTo>
                    <a:pt x="210" y="368"/>
                    <a:pt x="262" y="201"/>
                    <a:pt x="262" y="129"/>
                  </a:cubicBezTo>
                  <a:cubicBezTo>
                    <a:pt x="262" y="50"/>
                    <a:pt x="216" y="0"/>
                    <a:pt x="155" y="0"/>
                  </a:cubicBezTo>
                  <a:cubicBezTo>
                    <a:pt x="82" y="0"/>
                    <a:pt x="59" y="65"/>
                    <a:pt x="59" y="79"/>
                  </a:cubicBezTo>
                  <a:cubicBezTo>
                    <a:pt x="59" y="86"/>
                    <a:pt x="63" y="97"/>
                    <a:pt x="78" y="97"/>
                  </a:cubicBezTo>
                  <a:cubicBezTo>
                    <a:pt x="95" y="97"/>
                    <a:pt x="105" y="82"/>
                    <a:pt x="105" y="70"/>
                  </a:cubicBezTo>
                  <a:cubicBezTo>
                    <a:pt x="105" y="53"/>
                    <a:pt x="90" y="53"/>
                    <a:pt x="82" y="53"/>
                  </a:cubicBezTo>
                  <a:cubicBezTo>
                    <a:pt x="104" y="16"/>
                    <a:pt x="139" y="13"/>
                    <a:pt x="154" y="13"/>
                  </a:cubicBezTo>
                  <a:cubicBezTo>
                    <a:pt x="190" y="13"/>
                    <a:pt x="225" y="39"/>
                    <a:pt x="225" y="103"/>
                  </a:cubicBezTo>
                  <a:cubicBezTo>
                    <a:pt x="225" y="123"/>
                    <a:pt x="222" y="148"/>
                    <a:pt x="211" y="188"/>
                  </a:cubicBezTo>
                  <a:lnTo>
                    <a:pt x="211" y="188"/>
                  </a:lnTo>
                  <a:close/>
                  <a:moveTo>
                    <a:pt x="93" y="354"/>
                  </a:moveTo>
                  <a:cubicBezTo>
                    <a:pt x="38" y="354"/>
                    <a:pt x="38" y="303"/>
                    <a:pt x="38" y="298"/>
                  </a:cubicBezTo>
                  <a:cubicBezTo>
                    <a:pt x="38" y="285"/>
                    <a:pt x="51" y="215"/>
                    <a:pt x="71" y="185"/>
                  </a:cubicBezTo>
                  <a:cubicBezTo>
                    <a:pt x="91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0" y="354"/>
                    <a:pt x="93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1" name="Freeform 213">
              <a:extLst>
                <a:ext uri="{FF2B5EF4-FFF2-40B4-BE49-F238E27FC236}">
                  <a16:creationId xmlns:a16="http://schemas.microsoft.com/office/drawing/2014/main" id="{008E8691-7B26-4B1D-904B-43199DF04232}"/>
                </a:ext>
              </a:extLst>
            </p:cNvPr>
            <p:cNvSpPr>
              <a:spLocks/>
            </p:cNvSpPr>
            <p:nvPr>
              <p:custDataLst>
                <p:tags r:id="rId103"/>
              </p:custDataLst>
            </p:nvPr>
          </p:nvSpPr>
          <p:spPr bwMode="auto">
            <a:xfrm>
              <a:off x="1720850" y="5802313"/>
              <a:ext cx="92075" cy="80962"/>
            </a:xfrm>
            <a:custGeom>
              <a:avLst/>
              <a:gdLst>
                <a:gd name="T0" fmla="*/ 70 w 187"/>
                <a:gd name="T1" fmla="*/ 116 h 157"/>
                <a:gd name="T2" fmla="*/ 38 w 187"/>
                <a:gd name="T3" fmla="*/ 147 h 157"/>
                <a:gd name="T4" fmla="*/ 19 w 187"/>
                <a:gd name="T5" fmla="*/ 142 h 157"/>
                <a:gd name="T6" fmla="*/ 34 w 187"/>
                <a:gd name="T7" fmla="*/ 123 h 157"/>
                <a:gd name="T8" fmla="*/ 20 w 187"/>
                <a:gd name="T9" fmla="*/ 110 h 157"/>
                <a:gd name="T10" fmla="*/ 0 w 187"/>
                <a:gd name="T11" fmla="*/ 131 h 157"/>
                <a:gd name="T12" fmla="*/ 37 w 187"/>
                <a:gd name="T13" fmla="*/ 157 h 157"/>
                <a:gd name="T14" fmla="*/ 76 w 187"/>
                <a:gd name="T15" fmla="*/ 132 h 157"/>
                <a:gd name="T16" fmla="*/ 117 w 187"/>
                <a:gd name="T17" fmla="*/ 157 h 157"/>
                <a:gd name="T18" fmla="*/ 179 w 187"/>
                <a:gd name="T19" fmla="*/ 103 h 157"/>
                <a:gd name="T20" fmla="*/ 173 w 187"/>
                <a:gd name="T21" fmla="*/ 99 h 157"/>
                <a:gd name="T22" fmla="*/ 167 w 187"/>
                <a:gd name="T23" fmla="*/ 105 h 157"/>
                <a:gd name="T24" fmla="*/ 119 w 187"/>
                <a:gd name="T25" fmla="*/ 147 h 157"/>
                <a:gd name="T26" fmla="*/ 98 w 187"/>
                <a:gd name="T27" fmla="*/ 124 h 157"/>
                <a:gd name="T28" fmla="*/ 116 w 187"/>
                <a:gd name="T29" fmla="*/ 45 h 157"/>
                <a:gd name="T30" fmla="*/ 150 w 187"/>
                <a:gd name="T31" fmla="*/ 9 h 157"/>
                <a:gd name="T32" fmla="*/ 169 w 187"/>
                <a:gd name="T33" fmla="*/ 14 h 157"/>
                <a:gd name="T34" fmla="*/ 153 w 187"/>
                <a:gd name="T35" fmla="*/ 33 h 157"/>
                <a:gd name="T36" fmla="*/ 167 w 187"/>
                <a:gd name="T37" fmla="*/ 46 h 157"/>
                <a:gd name="T38" fmla="*/ 187 w 187"/>
                <a:gd name="T39" fmla="*/ 25 h 157"/>
                <a:gd name="T40" fmla="*/ 151 w 187"/>
                <a:gd name="T41" fmla="*/ 0 h 157"/>
                <a:gd name="T42" fmla="*/ 112 w 187"/>
                <a:gd name="T43" fmla="*/ 24 h 157"/>
                <a:gd name="T44" fmla="*/ 70 w 187"/>
                <a:gd name="T45" fmla="*/ 0 h 157"/>
                <a:gd name="T46" fmla="*/ 8 w 187"/>
                <a:gd name="T47" fmla="*/ 53 h 157"/>
                <a:gd name="T48" fmla="*/ 14 w 187"/>
                <a:gd name="T49" fmla="*/ 57 h 157"/>
                <a:gd name="T50" fmla="*/ 21 w 187"/>
                <a:gd name="T51" fmla="*/ 51 h 157"/>
                <a:gd name="T52" fmla="*/ 69 w 187"/>
                <a:gd name="T53" fmla="*/ 9 h 157"/>
                <a:gd name="T54" fmla="*/ 90 w 187"/>
                <a:gd name="T55" fmla="*/ 32 h 157"/>
                <a:gd name="T56" fmla="*/ 82 w 187"/>
                <a:gd name="T57" fmla="*/ 69 h 157"/>
                <a:gd name="T58" fmla="*/ 70 w 187"/>
                <a:gd name="T59" fmla="*/ 116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87" h="157">
                  <a:moveTo>
                    <a:pt x="70" y="116"/>
                  </a:moveTo>
                  <a:cubicBezTo>
                    <a:pt x="67" y="128"/>
                    <a:pt x="55" y="147"/>
                    <a:pt x="38" y="147"/>
                  </a:cubicBezTo>
                  <a:cubicBezTo>
                    <a:pt x="37" y="147"/>
                    <a:pt x="26" y="147"/>
                    <a:pt x="19" y="142"/>
                  </a:cubicBezTo>
                  <a:cubicBezTo>
                    <a:pt x="33" y="138"/>
                    <a:pt x="34" y="125"/>
                    <a:pt x="34" y="123"/>
                  </a:cubicBezTo>
                  <a:cubicBezTo>
                    <a:pt x="34" y="115"/>
                    <a:pt x="28" y="110"/>
                    <a:pt x="20" y="110"/>
                  </a:cubicBezTo>
                  <a:cubicBezTo>
                    <a:pt x="10" y="110"/>
                    <a:pt x="0" y="118"/>
                    <a:pt x="0" y="131"/>
                  </a:cubicBezTo>
                  <a:cubicBezTo>
                    <a:pt x="0" y="149"/>
                    <a:pt x="20" y="157"/>
                    <a:pt x="37" y="157"/>
                  </a:cubicBezTo>
                  <a:cubicBezTo>
                    <a:pt x="53" y="157"/>
                    <a:pt x="67" y="147"/>
                    <a:pt x="76" y="132"/>
                  </a:cubicBezTo>
                  <a:cubicBezTo>
                    <a:pt x="84" y="151"/>
                    <a:pt x="104" y="157"/>
                    <a:pt x="117" y="157"/>
                  </a:cubicBezTo>
                  <a:cubicBezTo>
                    <a:pt x="158" y="157"/>
                    <a:pt x="179" y="113"/>
                    <a:pt x="179" y="103"/>
                  </a:cubicBezTo>
                  <a:cubicBezTo>
                    <a:pt x="179" y="99"/>
                    <a:pt x="174" y="99"/>
                    <a:pt x="173" y="99"/>
                  </a:cubicBezTo>
                  <a:cubicBezTo>
                    <a:pt x="168" y="99"/>
                    <a:pt x="168" y="101"/>
                    <a:pt x="167" y="105"/>
                  </a:cubicBezTo>
                  <a:cubicBezTo>
                    <a:pt x="159" y="129"/>
                    <a:pt x="138" y="147"/>
                    <a:pt x="119" y="147"/>
                  </a:cubicBezTo>
                  <a:cubicBezTo>
                    <a:pt x="105" y="147"/>
                    <a:pt x="98" y="138"/>
                    <a:pt x="98" y="124"/>
                  </a:cubicBezTo>
                  <a:cubicBezTo>
                    <a:pt x="98" y="115"/>
                    <a:pt x="106" y="84"/>
                    <a:pt x="116" y="45"/>
                  </a:cubicBezTo>
                  <a:cubicBezTo>
                    <a:pt x="123" y="18"/>
                    <a:pt x="138" y="9"/>
                    <a:pt x="150" y="9"/>
                  </a:cubicBezTo>
                  <a:cubicBezTo>
                    <a:pt x="151" y="9"/>
                    <a:pt x="161" y="9"/>
                    <a:pt x="169" y="14"/>
                  </a:cubicBezTo>
                  <a:cubicBezTo>
                    <a:pt x="158" y="17"/>
                    <a:pt x="153" y="27"/>
                    <a:pt x="153" y="33"/>
                  </a:cubicBezTo>
                  <a:cubicBezTo>
                    <a:pt x="153" y="41"/>
                    <a:pt x="159" y="46"/>
                    <a:pt x="167" y="46"/>
                  </a:cubicBezTo>
                  <a:cubicBezTo>
                    <a:pt x="175" y="46"/>
                    <a:pt x="187" y="40"/>
                    <a:pt x="187" y="25"/>
                  </a:cubicBezTo>
                  <a:cubicBezTo>
                    <a:pt x="187" y="5"/>
                    <a:pt x="165" y="0"/>
                    <a:pt x="151" y="0"/>
                  </a:cubicBezTo>
                  <a:cubicBezTo>
                    <a:pt x="133" y="0"/>
                    <a:pt x="119" y="11"/>
                    <a:pt x="112" y="24"/>
                  </a:cubicBezTo>
                  <a:cubicBezTo>
                    <a:pt x="105" y="10"/>
                    <a:pt x="89" y="0"/>
                    <a:pt x="70" y="0"/>
                  </a:cubicBezTo>
                  <a:cubicBezTo>
                    <a:pt x="31" y="0"/>
                    <a:pt x="8" y="42"/>
                    <a:pt x="8" y="53"/>
                  </a:cubicBezTo>
                  <a:cubicBezTo>
                    <a:pt x="8" y="57"/>
                    <a:pt x="13" y="57"/>
                    <a:pt x="14" y="57"/>
                  </a:cubicBezTo>
                  <a:cubicBezTo>
                    <a:pt x="19" y="57"/>
                    <a:pt x="19" y="56"/>
                    <a:pt x="21" y="51"/>
                  </a:cubicBezTo>
                  <a:cubicBezTo>
                    <a:pt x="30" y="24"/>
                    <a:pt x="52" y="9"/>
                    <a:pt x="69" y="9"/>
                  </a:cubicBezTo>
                  <a:cubicBezTo>
                    <a:pt x="80" y="9"/>
                    <a:pt x="90" y="16"/>
                    <a:pt x="90" y="32"/>
                  </a:cubicBezTo>
                  <a:cubicBezTo>
                    <a:pt x="90" y="39"/>
                    <a:pt x="85" y="57"/>
                    <a:pt x="82" y="69"/>
                  </a:cubicBezTo>
                  <a:lnTo>
                    <a:pt x="70" y="11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2" name="Freeform 214">
              <a:extLst>
                <a:ext uri="{FF2B5EF4-FFF2-40B4-BE49-F238E27FC236}">
                  <a16:creationId xmlns:a16="http://schemas.microsoft.com/office/drawing/2014/main" id="{DECB95E3-5880-4BAB-9575-9A6C604F7653}"/>
                </a:ext>
              </a:extLst>
            </p:cNvPr>
            <p:cNvSpPr>
              <a:spLocks/>
            </p:cNvSpPr>
            <p:nvPr>
              <p:custDataLst>
                <p:tags r:id="rId104"/>
              </p:custDataLst>
            </p:nvPr>
          </p:nvSpPr>
          <p:spPr bwMode="auto">
            <a:xfrm>
              <a:off x="1849438" y="5662613"/>
              <a:ext cx="123825" cy="233362"/>
            </a:xfrm>
            <a:custGeom>
              <a:avLst/>
              <a:gdLst>
                <a:gd name="T0" fmla="*/ 156 w 249"/>
                <a:gd name="T1" fmla="*/ 152 h 454"/>
                <a:gd name="T2" fmla="*/ 199 w 249"/>
                <a:gd name="T3" fmla="*/ 152 h 454"/>
                <a:gd name="T4" fmla="*/ 214 w 249"/>
                <a:gd name="T5" fmla="*/ 142 h 454"/>
                <a:gd name="T6" fmla="*/ 201 w 249"/>
                <a:gd name="T7" fmla="*/ 136 h 454"/>
                <a:gd name="T8" fmla="*/ 159 w 249"/>
                <a:gd name="T9" fmla="*/ 136 h 454"/>
                <a:gd name="T10" fmla="*/ 170 w 249"/>
                <a:gd name="T11" fmla="*/ 80 h 454"/>
                <a:gd name="T12" fmla="*/ 182 w 249"/>
                <a:gd name="T13" fmla="*/ 28 h 454"/>
                <a:gd name="T14" fmla="*/ 205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4 h 454"/>
                <a:gd name="T22" fmla="*/ 249 w 249"/>
                <a:gd name="T23" fmla="*/ 34 h 454"/>
                <a:gd name="T24" fmla="*/ 205 w 249"/>
                <a:gd name="T25" fmla="*/ 0 h 454"/>
                <a:gd name="T26" fmla="*/ 142 w 249"/>
                <a:gd name="T27" fmla="*/ 58 h 454"/>
                <a:gd name="T28" fmla="*/ 125 w 249"/>
                <a:gd name="T29" fmla="*/ 136 h 454"/>
                <a:gd name="T30" fmla="*/ 91 w 249"/>
                <a:gd name="T31" fmla="*/ 136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8 w 249"/>
                <a:gd name="T43" fmla="*/ 434 h 454"/>
                <a:gd name="T44" fmla="*/ 46 w 249"/>
                <a:gd name="T45" fmla="*/ 407 h 454"/>
                <a:gd name="T46" fmla="*/ 27 w 249"/>
                <a:gd name="T47" fmla="*/ 389 h 454"/>
                <a:gd name="T48" fmla="*/ 0 w 249"/>
                <a:gd name="T49" fmla="*/ 419 h 454"/>
                <a:gd name="T50" fmla="*/ 42 w 249"/>
                <a:gd name="T51" fmla="*/ 454 h 454"/>
                <a:gd name="T52" fmla="*/ 98 w 249"/>
                <a:gd name="T53" fmla="*/ 405 h 454"/>
                <a:gd name="T54" fmla="*/ 126 w 249"/>
                <a:gd name="T55" fmla="*/ 310 h 454"/>
                <a:gd name="T56" fmla="*/ 156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6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6"/>
                    <a:pt x="209" y="136"/>
                    <a:pt x="201" y="136"/>
                  </a:cubicBezTo>
                  <a:lnTo>
                    <a:pt x="159" y="136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6" y="18"/>
                    <a:pt x="195" y="11"/>
                    <a:pt x="205" y="11"/>
                  </a:cubicBezTo>
                  <a:cubicBezTo>
                    <a:pt x="207" y="11"/>
                    <a:pt x="220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5" y="0"/>
                  </a:cubicBezTo>
                  <a:cubicBezTo>
                    <a:pt x="188" y="0"/>
                    <a:pt x="157" y="9"/>
                    <a:pt x="142" y="58"/>
                  </a:cubicBezTo>
                  <a:cubicBezTo>
                    <a:pt x="139" y="69"/>
                    <a:pt x="137" y="74"/>
                    <a:pt x="125" y="136"/>
                  </a:cubicBezTo>
                  <a:lnTo>
                    <a:pt x="91" y="136"/>
                  </a:lnTo>
                  <a:cubicBezTo>
                    <a:pt x="82" y="136"/>
                    <a:pt x="76" y="136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7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7" y="389"/>
                  </a:cubicBezTo>
                  <a:cubicBezTo>
                    <a:pt x="14" y="389"/>
                    <a:pt x="0" y="400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4"/>
                    <a:pt x="98" y="405"/>
                  </a:cubicBezTo>
                  <a:cubicBezTo>
                    <a:pt x="114" y="374"/>
                    <a:pt x="126" y="314"/>
                    <a:pt x="126" y="310"/>
                  </a:cubicBezTo>
                  <a:lnTo>
                    <a:pt x="156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3" name="Freeform 215">
              <a:extLst>
                <a:ext uri="{FF2B5EF4-FFF2-40B4-BE49-F238E27FC236}">
                  <a16:creationId xmlns:a16="http://schemas.microsoft.com/office/drawing/2014/main" id="{C2938D1C-E886-42AF-84ED-6CE398B8261F}"/>
                </a:ext>
              </a:extLst>
            </p:cNvPr>
            <p:cNvSpPr>
              <a:spLocks/>
            </p:cNvSpPr>
            <p:nvPr>
              <p:custDataLst>
                <p:tags r:id="rId105"/>
              </p:custDataLst>
            </p:nvPr>
          </p:nvSpPr>
          <p:spPr bwMode="auto">
            <a:xfrm>
              <a:off x="1997075" y="5613400"/>
              <a:ext cx="85725" cy="125412"/>
            </a:xfrm>
            <a:custGeom>
              <a:avLst/>
              <a:gdLst>
                <a:gd name="T0" fmla="*/ 83 w 172"/>
                <a:gd name="T1" fmla="*/ 10 h 245"/>
                <a:gd name="T2" fmla="*/ 84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6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9 h 245"/>
                <a:gd name="T30" fmla="*/ 87 w 172"/>
                <a:gd name="T31" fmla="*/ 209 h 245"/>
                <a:gd name="T32" fmla="*/ 124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5 w 172"/>
                <a:gd name="T41" fmla="*/ 236 h 245"/>
                <a:gd name="T42" fmla="*/ 113 w 172"/>
                <a:gd name="T43" fmla="*/ 217 h 245"/>
                <a:gd name="T44" fmla="*/ 115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4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8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7" y="204"/>
                    <a:pt x="87" y="206"/>
                    <a:pt x="87" y="209"/>
                  </a:cubicBezTo>
                  <a:cubicBezTo>
                    <a:pt x="87" y="234"/>
                    <a:pt x="108" y="245"/>
                    <a:pt x="124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3" y="236"/>
                    <a:pt x="125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3"/>
                    <a:pt x="63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4" name="Freeform 216">
              <a:extLst>
                <a:ext uri="{FF2B5EF4-FFF2-40B4-BE49-F238E27FC236}">
                  <a16:creationId xmlns:a16="http://schemas.microsoft.com/office/drawing/2014/main" id="{13E409B3-DF18-4040-8AC9-E66A6F06CCEC}"/>
                </a:ext>
              </a:extLst>
            </p:cNvPr>
            <p:cNvSpPr>
              <a:spLocks/>
            </p:cNvSpPr>
            <p:nvPr>
              <p:custDataLst>
                <p:tags r:id="rId106"/>
              </p:custDataLst>
            </p:nvPr>
          </p:nvSpPr>
          <p:spPr bwMode="auto">
            <a:xfrm>
              <a:off x="1970088" y="5781675"/>
              <a:ext cx="95250" cy="125412"/>
            </a:xfrm>
            <a:custGeom>
              <a:avLst/>
              <a:gdLst>
                <a:gd name="T0" fmla="*/ 83 w 190"/>
                <a:gd name="T1" fmla="*/ 10 h 245"/>
                <a:gd name="T2" fmla="*/ 85 w 190"/>
                <a:gd name="T3" fmla="*/ 5 h 245"/>
                <a:gd name="T4" fmla="*/ 79 w 190"/>
                <a:gd name="T5" fmla="*/ 0 h 245"/>
                <a:gd name="T6" fmla="*/ 35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3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7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7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1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4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4" y="9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2"/>
                    <a:pt x="35" y="3"/>
                  </a:cubicBezTo>
                  <a:cubicBezTo>
                    <a:pt x="32" y="3"/>
                    <a:pt x="27" y="4"/>
                    <a:pt x="27" y="11"/>
                  </a:cubicBezTo>
                  <a:cubicBezTo>
                    <a:pt x="27" y="16"/>
                    <a:pt x="32" y="16"/>
                    <a:pt x="36" y="16"/>
                  </a:cubicBezTo>
                  <a:cubicBezTo>
                    <a:pt x="53" y="16"/>
                    <a:pt x="53" y="19"/>
                    <a:pt x="53" y="21"/>
                  </a:cubicBezTo>
                  <a:cubicBezTo>
                    <a:pt x="53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5" y="245"/>
                    <a:pt x="12" y="245"/>
                  </a:cubicBezTo>
                  <a:cubicBezTo>
                    <a:pt x="16" y="245"/>
                    <a:pt x="23" y="243"/>
                    <a:pt x="27" y="236"/>
                  </a:cubicBezTo>
                  <a:cubicBezTo>
                    <a:pt x="28" y="234"/>
                    <a:pt x="31" y="222"/>
                    <a:pt x="32" y="214"/>
                  </a:cubicBezTo>
                  <a:lnTo>
                    <a:pt x="40" y="183"/>
                  </a:lnTo>
                  <a:cubicBezTo>
                    <a:pt x="42" y="178"/>
                    <a:pt x="45" y="165"/>
                    <a:pt x="46" y="159"/>
                  </a:cubicBezTo>
                  <a:cubicBezTo>
                    <a:pt x="50" y="146"/>
                    <a:pt x="50" y="146"/>
                    <a:pt x="57" y="135"/>
                  </a:cubicBezTo>
                  <a:cubicBezTo>
                    <a:pt x="68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80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1" y="195"/>
                  </a:cubicBezTo>
                  <a:cubicBezTo>
                    <a:pt x="145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4" y="88"/>
                  </a:cubicBezTo>
                  <a:cubicBezTo>
                    <a:pt x="88" y="88"/>
                    <a:pt x="70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5" name="Freeform 217">
              <a:extLst>
                <a:ext uri="{FF2B5EF4-FFF2-40B4-BE49-F238E27FC236}">
                  <a16:creationId xmlns:a16="http://schemas.microsoft.com/office/drawing/2014/main" id="{7E07C2B7-6A2A-4111-A514-917A2D6DD04C}"/>
                </a:ext>
              </a:extLst>
            </p:cNvPr>
            <p:cNvSpPr>
              <a:spLocks/>
            </p:cNvSpPr>
            <p:nvPr>
              <p:custDataLst>
                <p:tags r:id="rId107"/>
              </p:custDataLst>
            </p:nvPr>
          </p:nvSpPr>
          <p:spPr bwMode="auto">
            <a:xfrm>
              <a:off x="2130425" y="5649913"/>
              <a:ext cx="57150" cy="257175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50 h 499"/>
                <a:gd name="T6" fmla="*/ 110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8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10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8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6" name="Freeform 218">
              <a:extLst>
                <a:ext uri="{FF2B5EF4-FFF2-40B4-BE49-F238E27FC236}">
                  <a16:creationId xmlns:a16="http://schemas.microsoft.com/office/drawing/2014/main" id="{CA863E65-5442-463E-B97F-6C69D6C08D3A}"/>
                </a:ext>
              </a:extLst>
            </p:cNvPr>
            <p:cNvSpPr>
              <a:spLocks/>
            </p:cNvSpPr>
            <p:nvPr>
              <p:custDataLst>
                <p:tags r:id="rId108"/>
              </p:custDataLst>
            </p:nvPr>
          </p:nvSpPr>
          <p:spPr bwMode="auto">
            <a:xfrm>
              <a:off x="2209800" y="5729288"/>
              <a:ext cx="127000" cy="115887"/>
            </a:xfrm>
            <a:custGeom>
              <a:avLst/>
              <a:gdLst>
                <a:gd name="T0" fmla="*/ 160 w 256"/>
                <a:gd name="T1" fmla="*/ 193 h 226"/>
                <a:gd name="T2" fmla="*/ 205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1 w 256"/>
                <a:gd name="T17" fmla="*/ 140 h 226"/>
                <a:gd name="T18" fmla="*/ 215 w 256"/>
                <a:gd name="T19" fmla="*/ 86 h 226"/>
                <a:gd name="T20" fmla="*/ 223 w 256"/>
                <a:gd name="T21" fmla="*/ 52 h 226"/>
                <a:gd name="T22" fmla="*/ 231 w 256"/>
                <a:gd name="T23" fmla="*/ 19 h 226"/>
                <a:gd name="T24" fmla="*/ 216 w 256"/>
                <a:gd name="T25" fmla="*/ 5 h 226"/>
                <a:gd name="T26" fmla="*/ 197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40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4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6" y="215"/>
                    <a:pt x="191" y="208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5"/>
                    <a:pt x="216" y="5"/>
                  </a:cubicBezTo>
                  <a:cubicBezTo>
                    <a:pt x="214" y="5"/>
                    <a:pt x="201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29"/>
                    <a:pt x="46" y="11"/>
                    <a:pt x="64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3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7" name="Freeform 219">
              <a:extLst>
                <a:ext uri="{FF2B5EF4-FFF2-40B4-BE49-F238E27FC236}">
                  <a16:creationId xmlns:a16="http://schemas.microsoft.com/office/drawing/2014/main" id="{15145A27-5D42-4EA3-B609-F7C7ED959A62}"/>
                </a:ext>
              </a:extLst>
            </p:cNvPr>
            <p:cNvSpPr>
              <a:spLocks/>
            </p:cNvSpPr>
            <p:nvPr>
              <p:custDataLst>
                <p:tags r:id="rId109"/>
              </p:custDataLst>
            </p:nvPr>
          </p:nvSpPr>
          <p:spPr bwMode="auto">
            <a:xfrm>
              <a:off x="2355850" y="5613400"/>
              <a:ext cx="85725" cy="125412"/>
            </a:xfrm>
            <a:custGeom>
              <a:avLst/>
              <a:gdLst>
                <a:gd name="T0" fmla="*/ 83 w 172"/>
                <a:gd name="T1" fmla="*/ 10 h 245"/>
                <a:gd name="T2" fmla="*/ 84 w 172"/>
                <a:gd name="T3" fmla="*/ 5 h 245"/>
                <a:gd name="T4" fmla="*/ 79 w 172"/>
                <a:gd name="T5" fmla="*/ 0 h 245"/>
                <a:gd name="T6" fmla="*/ 34 w 172"/>
                <a:gd name="T7" fmla="*/ 3 h 245"/>
                <a:gd name="T8" fmla="*/ 27 w 172"/>
                <a:gd name="T9" fmla="*/ 11 h 245"/>
                <a:gd name="T10" fmla="*/ 36 w 172"/>
                <a:gd name="T11" fmla="*/ 16 h 245"/>
                <a:gd name="T12" fmla="*/ 52 w 172"/>
                <a:gd name="T13" fmla="*/ 21 h 245"/>
                <a:gd name="T14" fmla="*/ 51 w 172"/>
                <a:gd name="T15" fmla="*/ 29 h 245"/>
                <a:gd name="T16" fmla="*/ 2 w 172"/>
                <a:gd name="T17" fmla="*/ 226 h 245"/>
                <a:gd name="T18" fmla="*/ 0 w 172"/>
                <a:gd name="T19" fmla="*/ 234 h 245"/>
                <a:gd name="T20" fmla="*/ 12 w 172"/>
                <a:gd name="T21" fmla="*/ 245 h 245"/>
                <a:gd name="T22" fmla="*/ 28 w 172"/>
                <a:gd name="T23" fmla="*/ 231 h 245"/>
                <a:gd name="T24" fmla="*/ 45 w 172"/>
                <a:gd name="T25" fmla="*/ 163 h 245"/>
                <a:gd name="T26" fmla="*/ 90 w 172"/>
                <a:gd name="T27" fmla="*/ 192 h 245"/>
                <a:gd name="T28" fmla="*/ 89 w 172"/>
                <a:gd name="T29" fmla="*/ 199 h 245"/>
                <a:gd name="T30" fmla="*/ 88 w 172"/>
                <a:gd name="T31" fmla="*/ 209 h 245"/>
                <a:gd name="T32" fmla="*/ 125 w 172"/>
                <a:gd name="T33" fmla="*/ 245 h 245"/>
                <a:gd name="T34" fmla="*/ 169 w 172"/>
                <a:gd name="T35" fmla="*/ 192 h 245"/>
                <a:gd name="T36" fmla="*/ 163 w 172"/>
                <a:gd name="T37" fmla="*/ 187 h 245"/>
                <a:gd name="T38" fmla="*/ 156 w 172"/>
                <a:gd name="T39" fmla="*/ 196 h 245"/>
                <a:gd name="T40" fmla="*/ 126 w 172"/>
                <a:gd name="T41" fmla="*/ 236 h 245"/>
                <a:gd name="T42" fmla="*/ 113 w 172"/>
                <a:gd name="T43" fmla="*/ 217 h 245"/>
                <a:gd name="T44" fmla="*/ 116 w 172"/>
                <a:gd name="T45" fmla="*/ 202 h 245"/>
                <a:gd name="T46" fmla="*/ 117 w 172"/>
                <a:gd name="T47" fmla="*/ 191 h 245"/>
                <a:gd name="T48" fmla="*/ 61 w 172"/>
                <a:gd name="T49" fmla="*/ 154 h 245"/>
                <a:gd name="T50" fmla="*/ 90 w 172"/>
                <a:gd name="T51" fmla="*/ 131 h 245"/>
                <a:gd name="T52" fmla="*/ 144 w 172"/>
                <a:gd name="T53" fmla="*/ 98 h 245"/>
                <a:gd name="T54" fmla="*/ 156 w 172"/>
                <a:gd name="T55" fmla="*/ 102 h 245"/>
                <a:gd name="T56" fmla="*/ 138 w 172"/>
                <a:gd name="T57" fmla="*/ 122 h 245"/>
                <a:gd name="T58" fmla="*/ 152 w 172"/>
                <a:gd name="T59" fmla="*/ 135 h 245"/>
                <a:gd name="T60" fmla="*/ 172 w 172"/>
                <a:gd name="T61" fmla="*/ 112 h 245"/>
                <a:gd name="T62" fmla="*/ 145 w 172"/>
                <a:gd name="T63" fmla="*/ 88 h 245"/>
                <a:gd name="T64" fmla="*/ 89 w 172"/>
                <a:gd name="T65" fmla="*/ 119 h 245"/>
                <a:gd name="T66" fmla="*/ 49 w 172"/>
                <a:gd name="T67" fmla="*/ 149 h 245"/>
                <a:gd name="T68" fmla="*/ 83 w 172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2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9" y="229"/>
                    <a:pt x="44" y="168"/>
                    <a:pt x="45" y="163"/>
                  </a:cubicBezTo>
                  <a:cubicBezTo>
                    <a:pt x="70" y="165"/>
                    <a:pt x="90" y="173"/>
                    <a:pt x="90" y="192"/>
                  </a:cubicBezTo>
                  <a:cubicBezTo>
                    <a:pt x="90" y="193"/>
                    <a:pt x="90" y="195"/>
                    <a:pt x="89" y="199"/>
                  </a:cubicBezTo>
                  <a:cubicBezTo>
                    <a:pt x="88" y="204"/>
                    <a:pt x="88" y="206"/>
                    <a:pt x="88" y="209"/>
                  </a:cubicBezTo>
                  <a:cubicBezTo>
                    <a:pt x="88" y="234"/>
                    <a:pt x="108" y="245"/>
                    <a:pt x="125" y="245"/>
                  </a:cubicBezTo>
                  <a:cubicBezTo>
                    <a:pt x="158" y="245"/>
                    <a:pt x="169" y="192"/>
                    <a:pt x="169" y="192"/>
                  </a:cubicBezTo>
                  <a:cubicBezTo>
                    <a:pt x="169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3" y="236"/>
                    <a:pt x="126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6" y="202"/>
                  </a:cubicBezTo>
                  <a:cubicBezTo>
                    <a:pt x="116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1" y="154"/>
                  </a:cubicBezTo>
                  <a:cubicBezTo>
                    <a:pt x="71" y="148"/>
                    <a:pt x="84" y="136"/>
                    <a:pt x="90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9" y="98"/>
                    <a:pt x="153" y="99"/>
                    <a:pt x="156" y="102"/>
                  </a:cubicBezTo>
                  <a:cubicBezTo>
                    <a:pt x="141" y="105"/>
                    <a:pt x="138" y="117"/>
                    <a:pt x="138" y="122"/>
                  </a:cubicBezTo>
                  <a:cubicBezTo>
                    <a:pt x="138" y="129"/>
                    <a:pt x="144" y="135"/>
                    <a:pt x="152" y="135"/>
                  </a:cubicBezTo>
                  <a:cubicBezTo>
                    <a:pt x="161" y="135"/>
                    <a:pt x="172" y="127"/>
                    <a:pt x="172" y="112"/>
                  </a:cubicBezTo>
                  <a:cubicBezTo>
                    <a:pt x="172" y="101"/>
                    <a:pt x="163" y="88"/>
                    <a:pt x="145" y="88"/>
                  </a:cubicBezTo>
                  <a:cubicBezTo>
                    <a:pt x="125" y="88"/>
                    <a:pt x="107" y="102"/>
                    <a:pt x="89" y="119"/>
                  </a:cubicBezTo>
                  <a:cubicBezTo>
                    <a:pt x="74" y="133"/>
                    <a:pt x="63" y="143"/>
                    <a:pt x="49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8" name="Freeform 220">
              <a:extLst>
                <a:ext uri="{FF2B5EF4-FFF2-40B4-BE49-F238E27FC236}">
                  <a16:creationId xmlns:a16="http://schemas.microsoft.com/office/drawing/2014/main" id="{B84FCA04-53DE-4E1D-B587-E39EDB47F1C4}"/>
                </a:ext>
              </a:extLst>
            </p:cNvPr>
            <p:cNvSpPr>
              <a:spLocks/>
            </p:cNvSpPr>
            <p:nvPr>
              <p:custDataLst>
                <p:tags r:id="rId110"/>
              </p:custDataLst>
            </p:nvPr>
          </p:nvSpPr>
          <p:spPr bwMode="auto">
            <a:xfrm>
              <a:off x="2355850" y="5781675"/>
              <a:ext cx="95250" cy="125412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2" y="243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5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3" y="88"/>
                  </a:cubicBezTo>
                  <a:cubicBezTo>
                    <a:pt x="88" y="88"/>
                    <a:pt x="69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9" name="Freeform 221">
              <a:extLst>
                <a:ext uri="{FF2B5EF4-FFF2-40B4-BE49-F238E27FC236}">
                  <a16:creationId xmlns:a16="http://schemas.microsoft.com/office/drawing/2014/main" id="{DBCFF2AB-CFCB-498F-A891-D564CB7B6CF9}"/>
                </a:ext>
              </a:extLst>
            </p:cNvPr>
            <p:cNvSpPr>
              <a:spLocks/>
            </p:cNvSpPr>
            <p:nvPr>
              <p:custDataLst>
                <p:tags r:id="rId111"/>
              </p:custDataLst>
            </p:nvPr>
          </p:nvSpPr>
          <p:spPr bwMode="auto">
            <a:xfrm>
              <a:off x="2486025" y="5649913"/>
              <a:ext cx="57150" cy="257175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6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0" name="Freeform 222 1">
              <a:extLst>
                <a:ext uri="{FF2B5EF4-FFF2-40B4-BE49-F238E27FC236}">
                  <a16:creationId xmlns:a16="http://schemas.microsoft.com/office/drawing/2014/main" id="{0B958E47-42FF-4F38-8D76-34F5E109522C}"/>
                </a:ext>
              </a:extLst>
            </p:cNvPr>
            <p:cNvSpPr>
              <a:spLocks/>
            </p:cNvSpPr>
            <p:nvPr>
              <p:custDataLst>
                <p:tags r:id="rId112"/>
              </p:custDataLst>
            </p:nvPr>
          </p:nvSpPr>
          <p:spPr bwMode="auto">
            <a:xfrm>
              <a:off x="2576513" y="5548313"/>
              <a:ext cx="93662" cy="460375"/>
            </a:xfrm>
            <a:custGeom>
              <a:avLst/>
              <a:gdLst>
                <a:gd name="T0" fmla="*/ 189 w 189"/>
                <a:gd name="T1" fmla="*/ 449 h 898"/>
                <a:gd name="T2" fmla="*/ 58 w 189"/>
                <a:gd name="T3" fmla="*/ 41 h 898"/>
                <a:gd name="T4" fmla="*/ 20 w 189"/>
                <a:gd name="T5" fmla="*/ 3 h 898"/>
                <a:gd name="T6" fmla="*/ 9 w 189"/>
                <a:gd name="T7" fmla="*/ 0 h 898"/>
                <a:gd name="T8" fmla="*/ 0 w 189"/>
                <a:gd name="T9" fmla="*/ 5 h 898"/>
                <a:gd name="T10" fmla="*/ 3 w 189"/>
                <a:gd name="T11" fmla="*/ 10 h 898"/>
                <a:gd name="T12" fmla="*/ 78 w 189"/>
                <a:gd name="T13" fmla="*/ 110 h 898"/>
                <a:gd name="T14" fmla="*/ 151 w 189"/>
                <a:gd name="T15" fmla="*/ 449 h 898"/>
                <a:gd name="T16" fmla="*/ 2 w 189"/>
                <a:gd name="T17" fmla="*/ 889 h 898"/>
                <a:gd name="T18" fmla="*/ 0 w 189"/>
                <a:gd name="T19" fmla="*/ 893 h 898"/>
                <a:gd name="T20" fmla="*/ 9 w 189"/>
                <a:gd name="T21" fmla="*/ 898 h 898"/>
                <a:gd name="T22" fmla="*/ 21 w 189"/>
                <a:gd name="T23" fmla="*/ 894 h 898"/>
                <a:gd name="T24" fmla="*/ 156 w 189"/>
                <a:gd name="T25" fmla="*/ 678 h 898"/>
                <a:gd name="T26" fmla="*/ 189 w 189"/>
                <a:gd name="T27" fmla="*/ 449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9" h="898">
                  <a:moveTo>
                    <a:pt x="189" y="449"/>
                  </a:moveTo>
                  <a:cubicBezTo>
                    <a:pt x="189" y="306"/>
                    <a:pt x="156" y="154"/>
                    <a:pt x="58" y="41"/>
                  </a:cubicBezTo>
                  <a:cubicBezTo>
                    <a:pt x="51" y="33"/>
                    <a:pt x="32" y="14"/>
                    <a:pt x="20" y="3"/>
                  </a:cubicBezTo>
                  <a:cubicBezTo>
                    <a:pt x="17" y="0"/>
                    <a:pt x="16" y="0"/>
                    <a:pt x="9" y="0"/>
                  </a:cubicBezTo>
                  <a:cubicBezTo>
                    <a:pt x="4" y="0"/>
                    <a:pt x="0" y="0"/>
                    <a:pt x="0" y="5"/>
                  </a:cubicBezTo>
                  <a:cubicBezTo>
                    <a:pt x="0" y="7"/>
                    <a:pt x="2" y="9"/>
                    <a:pt x="3" y="10"/>
                  </a:cubicBezTo>
                  <a:cubicBezTo>
                    <a:pt x="20" y="28"/>
                    <a:pt x="47" y="55"/>
                    <a:pt x="78" y="110"/>
                  </a:cubicBezTo>
                  <a:cubicBezTo>
                    <a:pt x="131" y="206"/>
                    <a:pt x="151" y="329"/>
                    <a:pt x="151" y="449"/>
                  </a:cubicBezTo>
                  <a:cubicBezTo>
                    <a:pt x="151" y="665"/>
                    <a:pt x="91" y="798"/>
                    <a:pt x="2" y="889"/>
                  </a:cubicBezTo>
                  <a:cubicBezTo>
                    <a:pt x="1" y="890"/>
                    <a:pt x="0" y="891"/>
                    <a:pt x="0" y="893"/>
                  </a:cubicBezTo>
                  <a:cubicBezTo>
                    <a:pt x="0" y="898"/>
                    <a:pt x="4" y="898"/>
                    <a:pt x="9" y="898"/>
                  </a:cubicBezTo>
                  <a:cubicBezTo>
                    <a:pt x="16" y="898"/>
                    <a:pt x="17" y="898"/>
                    <a:pt x="21" y="894"/>
                  </a:cubicBezTo>
                  <a:cubicBezTo>
                    <a:pt x="69" y="853"/>
                    <a:pt x="122" y="784"/>
                    <a:pt x="156" y="678"/>
                  </a:cubicBezTo>
                  <a:cubicBezTo>
                    <a:pt x="178" y="610"/>
                    <a:pt x="189" y="529"/>
                    <a:pt x="189" y="4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1" name="Freeform 223">
              <a:extLst>
                <a:ext uri="{FF2B5EF4-FFF2-40B4-BE49-F238E27FC236}">
                  <a16:creationId xmlns:a16="http://schemas.microsoft.com/office/drawing/2014/main" id="{2881BDC7-9459-44AB-B63B-9D794388EA57}"/>
                </a:ext>
              </a:extLst>
            </p:cNvPr>
            <p:cNvSpPr>
              <a:spLocks/>
            </p:cNvSpPr>
            <p:nvPr>
              <p:custDataLst>
                <p:tags r:id="rId113"/>
              </p:custDataLst>
            </p:nvPr>
          </p:nvSpPr>
          <p:spPr bwMode="auto">
            <a:xfrm>
              <a:off x="2722563" y="5664200"/>
              <a:ext cx="149225" cy="231775"/>
            </a:xfrm>
            <a:custGeom>
              <a:avLst/>
              <a:gdLst>
                <a:gd name="T0" fmla="*/ 226 w 302"/>
                <a:gd name="T1" fmla="*/ 13 h 449"/>
                <a:gd name="T2" fmla="*/ 227 w 302"/>
                <a:gd name="T3" fmla="*/ 6 h 449"/>
                <a:gd name="T4" fmla="*/ 221 w 302"/>
                <a:gd name="T5" fmla="*/ 0 h 449"/>
                <a:gd name="T6" fmla="*/ 214 w 302"/>
                <a:gd name="T7" fmla="*/ 10 h 449"/>
                <a:gd name="T8" fmla="*/ 131 w 302"/>
                <a:gd name="T9" fmla="*/ 340 h 449"/>
                <a:gd name="T10" fmla="*/ 74 w 302"/>
                <a:gd name="T11" fmla="*/ 284 h 449"/>
                <a:gd name="T12" fmla="*/ 101 w 302"/>
                <a:gd name="T13" fmla="*/ 191 h 449"/>
                <a:gd name="T14" fmla="*/ 106 w 302"/>
                <a:gd name="T15" fmla="*/ 167 h 449"/>
                <a:gd name="T16" fmla="*/ 66 w 302"/>
                <a:gd name="T17" fmla="*/ 126 h 449"/>
                <a:gd name="T18" fmla="*/ 0 w 302"/>
                <a:gd name="T19" fmla="*/ 203 h 449"/>
                <a:gd name="T20" fmla="*/ 6 w 302"/>
                <a:gd name="T21" fmla="*/ 208 h 449"/>
                <a:gd name="T22" fmla="*/ 14 w 302"/>
                <a:gd name="T23" fmla="*/ 199 h 449"/>
                <a:gd name="T24" fmla="*/ 64 w 302"/>
                <a:gd name="T25" fmla="*/ 137 h 449"/>
                <a:gd name="T26" fmla="*/ 76 w 302"/>
                <a:gd name="T27" fmla="*/ 153 h 449"/>
                <a:gd name="T28" fmla="*/ 65 w 302"/>
                <a:gd name="T29" fmla="*/ 196 h 449"/>
                <a:gd name="T30" fmla="*/ 41 w 302"/>
                <a:gd name="T31" fmla="*/ 280 h 449"/>
                <a:gd name="T32" fmla="*/ 128 w 302"/>
                <a:gd name="T33" fmla="*/ 351 h 449"/>
                <a:gd name="T34" fmla="*/ 117 w 302"/>
                <a:gd name="T35" fmla="*/ 396 h 449"/>
                <a:gd name="T36" fmla="*/ 105 w 302"/>
                <a:gd name="T37" fmla="*/ 444 h 449"/>
                <a:gd name="T38" fmla="*/ 111 w 302"/>
                <a:gd name="T39" fmla="*/ 449 h 449"/>
                <a:gd name="T40" fmla="*/ 116 w 302"/>
                <a:gd name="T41" fmla="*/ 447 h 449"/>
                <a:gd name="T42" fmla="*/ 122 w 302"/>
                <a:gd name="T43" fmla="*/ 426 h 449"/>
                <a:gd name="T44" fmla="*/ 141 w 302"/>
                <a:gd name="T45" fmla="*/ 352 h 449"/>
                <a:gd name="T46" fmla="*/ 250 w 302"/>
                <a:gd name="T47" fmla="*/ 299 h 449"/>
                <a:gd name="T48" fmla="*/ 286 w 302"/>
                <a:gd name="T49" fmla="*/ 239 h 449"/>
                <a:gd name="T50" fmla="*/ 302 w 302"/>
                <a:gd name="T51" fmla="*/ 161 h 449"/>
                <a:gd name="T52" fmla="*/ 280 w 302"/>
                <a:gd name="T53" fmla="*/ 126 h 449"/>
                <a:gd name="T54" fmla="*/ 255 w 302"/>
                <a:gd name="T55" fmla="*/ 150 h 449"/>
                <a:gd name="T56" fmla="*/ 263 w 302"/>
                <a:gd name="T57" fmla="*/ 163 h 449"/>
                <a:gd name="T58" fmla="*/ 280 w 302"/>
                <a:gd name="T59" fmla="*/ 206 h 449"/>
                <a:gd name="T60" fmla="*/ 237 w 302"/>
                <a:gd name="T61" fmla="*/ 297 h 449"/>
                <a:gd name="T62" fmla="*/ 143 w 302"/>
                <a:gd name="T63" fmla="*/ 341 h 449"/>
                <a:gd name="T64" fmla="*/ 226 w 302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2" h="449">
                  <a:moveTo>
                    <a:pt x="226" y="13"/>
                  </a:moveTo>
                  <a:cubicBezTo>
                    <a:pt x="226" y="11"/>
                    <a:pt x="227" y="8"/>
                    <a:pt x="227" y="6"/>
                  </a:cubicBezTo>
                  <a:cubicBezTo>
                    <a:pt x="227" y="1"/>
                    <a:pt x="224" y="0"/>
                    <a:pt x="221" y="0"/>
                  </a:cubicBezTo>
                  <a:cubicBezTo>
                    <a:pt x="216" y="0"/>
                    <a:pt x="216" y="1"/>
                    <a:pt x="214" y="10"/>
                  </a:cubicBezTo>
                  <a:lnTo>
                    <a:pt x="131" y="340"/>
                  </a:lnTo>
                  <a:cubicBezTo>
                    <a:pt x="93" y="335"/>
                    <a:pt x="74" y="317"/>
                    <a:pt x="74" y="284"/>
                  </a:cubicBezTo>
                  <a:cubicBezTo>
                    <a:pt x="74" y="274"/>
                    <a:pt x="74" y="261"/>
                    <a:pt x="101" y="191"/>
                  </a:cubicBezTo>
                  <a:cubicBezTo>
                    <a:pt x="103" y="185"/>
                    <a:pt x="106" y="177"/>
                    <a:pt x="106" y="167"/>
                  </a:cubicBezTo>
                  <a:cubicBezTo>
                    <a:pt x="106" y="144"/>
                    <a:pt x="90" y="126"/>
                    <a:pt x="66" y="126"/>
                  </a:cubicBezTo>
                  <a:cubicBezTo>
                    <a:pt x="18" y="126"/>
                    <a:pt x="0" y="198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1" y="207"/>
                    <a:pt x="14" y="199"/>
                  </a:cubicBezTo>
                  <a:cubicBezTo>
                    <a:pt x="27" y="151"/>
                    <a:pt x="47" y="137"/>
                    <a:pt x="64" y="137"/>
                  </a:cubicBezTo>
                  <a:cubicBezTo>
                    <a:pt x="68" y="137"/>
                    <a:pt x="76" y="137"/>
                    <a:pt x="76" y="153"/>
                  </a:cubicBezTo>
                  <a:cubicBezTo>
                    <a:pt x="76" y="166"/>
                    <a:pt x="71" y="178"/>
                    <a:pt x="65" y="196"/>
                  </a:cubicBezTo>
                  <a:cubicBezTo>
                    <a:pt x="41" y="259"/>
                    <a:pt x="41" y="272"/>
                    <a:pt x="41" y="280"/>
                  </a:cubicBezTo>
                  <a:cubicBezTo>
                    <a:pt x="41" y="328"/>
                    <a:pt x="80" y="348"/>
                    <a:pt x="128" y="351"/>
                  </a:cubicBezTo>
                  <a:cubicBezTo>
                    <a:pt x="124" y="369"/>
                    <a:pt x="124" y="370"/>
                    <a:pt x="117" y="396"/>
                  </a:cubicBezTo>
                  <a:cubicBezTo>
                    <a:pt x="115" y="402"/>
                    <a:pt x="105" y="442"/>
                    <a:pt x="105" y="444"/>
                  </a:cubicBezTo>
                  <a:cubicBezTo>
                    <a:pt x="105" y="444"/>
                    <a:pt x="105" y="449"/>
                    <a:pt x="111" y="449"/>
                  </a:cubicBezTo>
                  <a:cubicBezTo>
                    <a:pt x="112" y="449"/>
                    <a:pt x="115" y="449"/>
                    <a:pt x="116" y="447"/>
                  </a:cubicBezTo>
                  <a:cubicBezTo>
                    <a:pt x="117" y="446"/>
                    <a:pt x="120" y="433"/>
                    <a:pt x="122" y="426"/>
                  </a:cubicBezTo>
                  <a:lnTo>
                    <a:pt x="141" y="352"/>
                  </a:lnTo>
                  <a:cubicBezTo>
                    <a:pt x="159" y="352"/>
                    <a:pt x="203" y="352"/>
                    <a:pt x="250" y="299"/>
                  </a:cubicBezTo>
                  <a:cubicBezTo>
                    <a:pt x="270" y="276"/>
                    <a:pt x="281" y="254"/>
                    <a:pt x="286" y="239"/>
                  </a:cubicBezTo>
                  <a:cubicBezTo>
                    <a:pt x="291" y="226"/>
                    <a:pt x="302" y="183"/>
                    <a:pt x="302" y="161"/>
                  </a:cubicBezTo>
                  <a:cubicBezTo>
                    <a:pt x="302" y="133"/>
                    <a:pt x="288" y="126"/>
                    <a:pt x="280" y="126"/>
                  </a:cubicBezTo>
                  <a:cubicBezTo>
                    <a:pt x="267" y="126"/>
                    <a:pt x="255" y="139"/>
                    <a:pt x="255" y="150"/>
                  </a:cubicBezTo>
                  <a:cubicBezTo>
                    <a:pt x="255" y="156"/>
                    <a:pt x="258" y="159"/>
                    <a:pt x="263" y="163"/>
                  </a:cubicBezTo>
                  <a:cubicBezTo>
                    <a:pt x="268" y="169"/>
                    <a:pt x="280" y="182"/>
                    <a:pt x="280" y="206"/>
                  </a:cubicBezTo>
                  <a:cubicBezTo>
                    <a:pt x="280" y="238"/>
                    <a:pt x="255" y="279"/>
                    <a:pt x="237" y="297"/>
                  </a:cubicBezTo>
                  <a:cubicBezTo>
                    <a:pt x="193" y="341"/>
                    <a:pt x="161" y="341"/>
                    <a:pt x="143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2" name="Freeform 224">
              <a:extLst>
                <a:ext uri="{FF2B5EF4-FFF2-40B4-BE49-F238E27FC236}">
                  <a16:creationId xmlns:a16="http://schemas.microsoft.com/office/drawing/2014/main" id="{656250C0-F498-42E0-A917-3FDB8AF68901}"/>
                </a:ext>
              </a:extLst>
            </p:cNvPr>
            <p:cNvSpPr>
              <a:spLocks/>
            </p:cNvSpPr>
            <p:nvPr>
              <p:custDataLst>
                <p:tags r:id="rId114"/>
              </p:custDataLst>
            </p:nvPr>
          </p:nvSpPr>
          <p:spPr bwMode="auto">
            <a:xfrm>
              <a:off x="2884488" y="5802313"/>
              <a:ext cx="104775" cy="80962"/>
            </a:xfrm>
            <a:custGeom>
              <a:avLst/>
              <a:gdLst>
                <a:gd name="T0" fmla="*/ 26 w 213"/>
                <a:gd name="T1" fmla="*/ 131 h 157"/>
                <a:gd name="T2" fmla="*/ 23 w 213"/>
                <a:gd name="T3" fmla="*/ 146 h 157"/>
                <a:gd name="T4" fmla="*/ 35 w 213"/>
                <a:gd name="T5" fmla="*/ 157 h 157"/>
                <a:gd name="T6" fmla="*/ 48 w 213"/>
                <a:gd name="T7" fmla="*/ 149 h 157"/>
                <a:gd name="T8" fmla="*/ 55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3 w 213"/>
                <a:gd name="T15" fmla="*/ 41 h 157"/>
                <a:gd name="T16" fmla="*/ 135 w 213"/>
                <a:gd name="T17" fmla="*/ 9 h 157"/>
                <a:gd name="T18" fmla="*/ 156 w 213"/>
                <a:gd name="T19" fmla="*/ 34 h 157"/>
                <a:gd name="T20" fmla="*/ 135 w 213"/>
                <a:gd name="T21" fmla="*/ 108 h 157"/>
                <a:gd name="T22" fmla="*/ 130 w 213"/>
                <a:gd name="T23" fmla="*/ 127 h 157"/>
                <a:gd name="T24" fmla="*/ 163 w 213"/>
                <a:gd name="T25" fmla="*/ 157 h 157"/>
                <a:gd name="T26" fmla="*/ 213 w 213"/>
                <a:gd name="T27" fmla="*/ 103 h 157"/>
                <a:gd name="T28" fmla="*/ 208 w 213"/>
                <a:gd name="T29" fmla="*/ 99 h 157"/>
                <a:gd name="T30" fmla="*/ 201 w 213"/>
                <a:gd name="T31" fmla="*/ 105 h 157"/>
                <a:gd name="T32" fmla="*/ 164 w 213"/>
                <a:gd name="T33" fmla="*/ 147 h 157"/>
                <a:gd name="T34" fmla="*/ 155 w 213"/>
                <a:gd name="T35" fmla="*/ 135 h 157"/>
                <a:gd name="T36" fmla="*/ 163 w 213"/>
                <a:gd name="T37" fmla="*/ 107 h 157"/>
                <a:gd name="T38" fmla="*/ 182 w 213"/>
                <a:gd name="T39" fmla="*/ 39 h 157"/>
                <a:gd name="T40" fmla="*/ 136 w 213"/>
                <a:gd name="T41" fmla="*/ 0 h 157"/>
                <a:gd name="T42" fmla="*/ 78 w 213"/>
                <a:gd name="T43" fmla="*/ 31 h 157"/>
                <a:gd name="T44" fmla="*/ 40 w 213"/>
                <a:gd name="T45" fmla="*/ 0 h 157"/>
                <a:gd name="T46" fmla="*/ 13 w 213"/>
                <a:gd name="T47" fmla="*/ 18 h 157"/>
                <a:gd name="T48" fmla="*/ 0 w 213"/>
                <a:gd name="T49" fmla="*/ 53 h 157"/>
                <a:gd name="T50" fmla="*/ 6 w 213"/>
                <a:gd name="T51" fmla="*/ 57 h 157"/>
                <a:gd name="T52" fmla="*/ 14 w 213"/>
                <a:gd name="T53" fmla="*/ 47 h 157"/>
                <a:gd name="T54" fmla="*/ 39 w 213"/>
                <a:gd name="T55" fmla="*/ 9 h 157"/>
                <a:gd name="T56" fmla="*/ 51 w 213"/>
                <a:gd name="T57" fmla="*/ 26 h 157"/>
                <a:gd name="T58" fmla="*/ 45 w 213"/>
                <a:gd name="T59" fmla="*/ 55 h 157"/>
                <a:gd name="T60" fmla="*/ 37 w 213"/>
                <a:gd name="T61" fmla="*/ 87 h 157"/>
                <a:gd name="T62" fmla="*/ 26 w 213"/>
                <a:gd name="T63" fmla="*/ 1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1"/>
                  </a:moveTo>
                  <a:cubicBezTo>
                    <a:pt x="25" y="136"/>
                    <a:pt x="23" y="145"/>
                    <a:pt x="23" y="146"/>
                  </a:cubicBezTo>
                  <a:cubicBezTo>
                    <a:pt x="23" y="153"/>
                    <a:pt x="29" y="157"/>
                    <a:pt x="35" y="157"/>
                  </a:cubicBezTo>
                  <a:cubicBezTo>
                    <a:pt x="41" y="157"/>
                    <a:pt x="46" y="152"/>
                    <a:pt x="48" y="149"/>
                  </a:cubicBezTo>
                  <a:cubicBezTo>
                    <a:pt x="50" y="146"/>
                    <a:pt x="53" y="135"/>
                    <a:pt x="55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8"/>
                    <a:pt x="66" y="81"/>
                    <a:pt x="68" y="73"/>
                  </a:cubicBezTo>
                  <a:cubicBezTo>
                    <a:pt x="72" y="58"/>
                    <a:pt x="73" y="56"/>
                    <a:pt x="83" y="41"/>
                  </a:cubicBezTo>
                  <a:cubicBezTo>
                    <a:pt x="93" y="27"/>
                    <a:pt x="109" y="9"/>
                    <a:pt x="135" y="9"/>
                  </a:cubicBezTo>
                  <a:cubicBezTo>
                    <a:pt x="155" y="9"/>
                    <a:pt x="156" y="27"/>
                    <a:pt x="156" y="34"/>
                  </a:cubicBezTo>
                  <a:cubicBezTo>
                    <a:pt x="156" y="55"/>
                    <a:pt x="141" y="93"/>
                    <a:pt x="135" y="108"/>
                  </a:cubicBezTo>
                  <a:cubicBezTo>
                    <a:pt x="131" y="118"/>
                    <a:pt x="130" y="121"/>
                    <a:pt x="130" y="127"/>
                  </a:cubicBezTo>
                  <a:cubicBezTo>
                    <a:pt x="130" y="145"/>
                    <a:pt x="145" y="157"/>
                    <a:pt x="163" y="157"/>
                  </a:cubicBezTo>
                  <a:cubicBezTo>
                    <a:pt x="198" y="157"/>
                    <a:pt x="213" y="109"/>
                    <a:pt x="213" y="103"/>
                  </a:cubicBezTo>
                  <a:cubicBezTo>
                    <a:pt x="213" y="99"/>
                    <a:pt x="209" y="99"/>
                    <a:pt x="208" y="99"/>
                  </a:cubicBezTo>
                  <a:cubicBezTo>
                    <a:pt x="203" y="99"/>
                    <a:pt x="202" y="101"/>
                    <a:pt x="201" y="105"/>
                  </a:cubicBezTo>
                  <a:cubicBezTo>
                    <a:pt x="193" y="133"/>
                    <a:pt x="178" y="147"/>
                    <a:pt x="164" y="147"/>
                  </a:cubicBezTo>
                  <a:cubicBezTo>
                    <a:pt x="157" y="147"/>
                    <a:pt x="155" y="142"/>
                    <a:pt x="155" y="135"/>
                  </a:cubicBezTo>
                  <a:cubicBezTo>
                    <a:pt x="155" y="127"/>
                    <a:pt x="157" y="122"/>
                    <a:pt x="163" y="107"/>
                  </a:cubicBezTo>
                  <a:cubicBezTo>
                    <a:pt x="167" y="96"/>
                    <a:pt x="182" y="59"/>
                    <a:pt x="182" y="39"/>
                  </a:cubicBezTo>
                  <a:cubicBezTo>
                    <a:pt x="182" y="5"/>
                    <a:pt x="155" y="0"/>
                    <a:pt x="136" y="0"/>
                  </a:cubicBezTo>
                  <a:cubicBezTo>
                    <a:pt x="108" y="0"/>
                    <a:pt x="88" y="17"/>
                    <a:pt x="78" y="31"/>
                  </a:cubicBezTo>
                  <a:cubicBezTo>
                    <a:pt x="75" y="7"/>
                    <a:pt x="55" y="0"/>
                    <a:pt x="40" y="0"/>
                  </a:cubicBezTo>
                  <a:cubicBezTo>
                    <a:pt x="25" y="0"/>
                    <a:pt x="17" y="10"/>
                    <a:pt x="13" y="18"/>
                  </a:cubicBezTo>
                  <a:cubicBezTo>
                    <a:pt x="5" y="31"/>
                    <a:pt x="0" y="51"/>
                    <a:pt x="0" y="53"/>
                  </a:cubicBezTo>
                  <a:cubicBezTo>
                    <a:pt x="0" y="57"/>
                    <a:pt x="5" y="57"/>
                    <a:pt x="6" y="57"/>
                  </a:cubicBezTo>
                  <a:cubicBezTo>
                    <a:pt x="11" y="57"/>
                    <a:pt x="11" y="56"/>
                    <a:pt x="14" y="47"/>
                  </a:cubicBezTo>
                  <a:cubicBezTo>
                    <a:pt x="19" y="26"/>
                    <a:pt x="26" y="9"/>
                    <a:pt x="39" y="9"/>
                  </a:cubicBezTo>
                  <a:cubicBezTo>
                    <a:pt x="48" y="9"/>
                    <a:pt x="51" y="17"/>
                    <a:pt x="51" y="26"/>
                  </a:cubicBezTo>
                  <a:cubicBezTo>
                    <a:pt x="51" y="33"/>
                    <a:pt x="48" y="46"/>
                    <a:pt x="45" y="55"/>
                  </a:cubicBezTo>
                  <a:cubicBezTo>
                    <a:pt x="43" y="65"/>
                    <a:pt x="39" y="79"/>
                    <a:pt x="37" y="87"/>
                  </a:cubicBezTo>
                  <a:lnTo>
                    <a:pt x="26" y="1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3" name="Freeform 225">
              <a:extLst>
                <a:ext uri="{FF2B5EF4-FFF2-40B4-BE49-F238E27FC236}">
                  <a16:creationId xmlns:a16="http://schemas.microsoft.com/office/drawing/2014/main" id="{E8F95E8E-C600-4CA8-AF32-5AFCB8544F38}"/>
                </a:ext>
              </a:extLst>
            </p:cNvPr>
            <p:cNvSpPr>
              <a:spLocks noEditPoints="1"/>
            </p:cNvSpPr>
            <p:nvPr>
              <p:custDataLst>
                <p:tags r:id="rId115"/>
              </p:custDataLst>
            </p:nvPr>
          </p:nvSpPr>
          <p:spPr bwMode="auto">
            <a:xfrm>
              <a:off x="3101975" y="5664200"/>
              <a:ext cx="122237" cy="180975"/>
            </a:xfrm>
            <a:custGeom>
              <a:avLst/>
              <a:gdLst>
                <a:gd name="T0" fmla="*/ 172 w 246"/>
                <a:gd name="T1" fmla="*/ 319 h 352"/>
                <a:gd name="T2" fmla="*/ 172 w 246"/>
                <a:gd name="T3" fmla="*/ 352 h 352"/>
                <a:gd name="T4" fmla="*/ 246 w 246"/>
                <a:gd name="T5" fmla="*/ 346 h 352"/>
                <a:gd name="T6" fmla="*/ 246 w 246"/>
                <a:gd name="T7" fmla="*/ 331 h 352"/>
                <a:gd name="T8" fmla="*/ 207 w 246"/>
                <a:gd name="T9" fmla="*/ 303 h 352"/>
                <a:gd name="T10" fmla="*/ 207 w 246"/>
                <a:gd name="T11" fmla="*/ 0 h 352"/>
                <a:gd name="T12" fmla="*/ 135 w 246"/>
                <a:gd name="T13" fmla="*/ 6 h 352"/>
                <a:gd name="T14" fmla="*/ 135 w 246"/>
                <a:gd name="T15" fmla="*/ 21 h 352"/>
                <a:gd name="T16" fmla="*/ 174 w 246"/>
                <a:gd name="T17" fmla="*/ 49 h 352"/>
                <a:gd name="T18" fmla="*/ 174 w 246"/>
                <a:gd name="T19" fmla="*/ 157 h 352"/>
                <a:gd name="T20" fmla="*/ 111 w 246"/>
                <a:gd name="T21" fmla="*/ 126 h 352"/>
                <a:gd name="T22" fmla="*/ 0 w 246"/>
                <a:gd name="T23" fmla="*/ 239 h 352"/>
                <a:gd name="T24" fmla="*/ 106 w 246"/>
                <a:gd name="T25" fmla="*/ 352 h 352"/>
                <a:gd name="T26" fmla="*/ 172 w 246"/>
                <a:gd name="T27" fmla="*/ 319 h 352"/>
                <a:gd name="T28" fmla="*/ 172 w 246"/>
                <a:gd name="T29" fmla="*/ 185 h 352"/>
                <a:gd name="T30" fmla="*/ 172 w 246"/>
                <a:gd name="T31" fmla="*/ 288 h 352"/>
                <a:gd name="T32" fmla="*/ 167 w 246"/>
                <a:gd name="T33" fmla="*/ 306 h 352"/>
                <a:gd name="T34" fmla="*/ 108 w 246"/>
                <a:gd name="T35" fmla="*/ 341 h 352"/>
                <a:gd name="T36" fmla="*/ 56 w 246"/>
                <a:gd name="T37" fmla="*/ 309 h 352"/>
                <a:gd name="T38" fmla="*/ 41 w 246"/>
                <a:gd name="T39" fmla="*/ 240 h 352"/>
                <a:gd name="T40" fmla="*/ 57 w 246"/>
                <a:gd name="T41" fmla="*/ 169 h 352"/>
                <a:gd name="T42" fmla="*/ 113 w 246"/>
                <a:gd name="T43" fmla="*/ 137 h 352"/>
                <a:gd name="T44" fmla="*/ 167 w 246"/>
                <a:gd name="T45" fmla="*/ 167 h 352"/>
                <a:gd name="T46" fmla="*/ 172 w 246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352">
                  <a:moveTo>
                    <a:pt x="172" y="319"/>
                  </a:moveTo>
                  <a:lnTo>
                    <a:pt x="172" y="352"/>
                  </a:lnTo>
                  <a:lnTo>
                    <a:pt x="246" y="346"/>
                  </a:lnTo>
                  <a:lnTo>
                    <a:pt x="246" y="331"/>
                  </a:lnTo>
                  <a:cubicBezTo>
                    <a:pt x="211" y="331"/>
                    <a:pt x="207" y="328"/>
                    <a:pt x="207" y="303"/>
                  </a:cubicBezTo>
                  <a:lnTo>
                    <a:pt x="207" y="0"/>
                  </a:lnTo>
                  <a:lnTo>
                    <a:pt x="135" y="6"/>
                  </a:lnTo>
                  <a:lnTo>
                    <a:pt x="135" y="21"/>
                  </a:lnTo>
                  <a:cubicBezTo>
                    <a:pt x="170" y="21"/>
                    <a:pt x="174" y="25"/>
                    <a:pt x="174" y="49"/>
                  </a:cubicBezTo>
                  <a:lnTo>
                    <a:pt x="174" y="157"/>
                  </a:lnTo>
                  <a:cubicBezTo>
                    <a:pt x="159" y="139"/>
                    <a:pt x="138" y="126"/>
                    <a:pt x="111" y="126"/>
                  </a:cubicBezTo>
                  <a:cubicBezTo>
                    <a:pt x="52" y="126"/>
                    <a:pt x="0" y="175"/>
                    <a:pt x="0" y="239"/>
                  </a:cubicBezTo>
                  <a:cubicBezTo>
                    <a:pt x="0" y="303"/>
                    <a:pt x="49" y="352"/>
                    <a:pt x="106" y="352"/>
                  </a:cubicBezTo>
                  <a:cubicBezTo>
                    <a:pt x="138" y="352"/>
                    <a:pt x="160" y="335"/>
                    <a:pt x="172" y="319"/>
                  </a:cubicBezTo>
                  <a:close/>
                  <a:moveTo>
                    <a:pt x="172" y="185"/>
                  </a:moveTo>
                  <a:lnTo>
                    <a:pt x="172" y="288"/>
                  </a:lnTo>
                  <a:cubicBezTo>
                    <a:pt x="172" y="297"/>
                    <a:pt x="172" y="298"/>
                    <a:pt x="167" y="306"/>
                  </a:cubicBezTo>
                  <a:cubicBezTo>
                    <a:pt x="152" y="330"/>
                    <a:pt x="130" y="341"/>
                    <a:pt x="108" y="341"/>
                  </a:cubicBezTo>
                  <a:cubicBezTo>
                    <a:pt x="86" y="341"/>
                    <a:pt x="68" y="328"/>
                    <a:pt x="56" y="309"/>
                  </a:cubicBezTo>
                  <a:cubicBezTo>
                    <a:pt x="43" y="289"/>
                    <a:pt x="41" y="260"/>
                    <a:pt x="41" y="240"/>
                  </a:cubicBezTo>
                  <a:cubicBezTo>
                    <a:pt x="41" y="221"/>
                    <a:pt x="42" y="191"/>
                    <a:pt x="57" y="169"/>
                  </a:cubicBezTo>
                  <a:cubicBezTo>
                    <a:pt x="67" y="153"/>
                    <a:pt x="86" y="137"/>
                    <a:pt x="113" y="137"/>
                  </a:cubicBezTo>
                  <a:cubicBezTo>
                    <a:pt x="131" y="137"/>
                    <a:pt x="152" y="144"/>
                    <a:pt x="167" y="167"/>
                  </a:cubicBezTo>
                  <a:cubicBezTo>
                    <a:pt x="172" y="175"/>
                    <a:pt x="172" y="176"/>
                    <a:pt x="172" y="18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4" name="Freeform 226">
              <a:extLst>
                <a:ext uri="{FF2B5EF4-FFF2-40B4-BE49-F238E27FC236}">
                  <a16:creationId xmlns:a16="http://schemas.microsoft.com/office/drawing/2014/main" id="{0697D77B-E736-4BC1-A204-FCC7BA576E6B}"/>
                </a:ext>
              </a:extLst>
            </p:cNvPr>
            <p:cNvSpPr>
              <a:spLocks/>
            </p:cNvSpPr>
            <p:nvPr>
              <p:custDataLst>
                <p:tags r:id="rId116"/>
              </p:custDataLst>
            </p:nvPr>
          </p:nvSpPr>
          <p:spPr bwMode="auto">
            <a:xfrm>
              <a:off x="3236913" y="5729288"/>
              <a:ext cx="123825" cy="115887"/>
            </a:xfrm>
            <a:custGeom>
              <a:avLst/>
              <a:gdLst>
                <a:gd name="T0" fmla="*/ 152 w 249"/>
                <a:gd name="T1" fmla="*/ 70 h 226"/>
                <a:gd name="T2" fmla="*/ 202 w 249"/>
                <a:gd name="T3" fmla="*/ 11 h 226"/>
                <a:gd name="T4" fmla="*/ 227 w 249"/>
                <a:gd name="T5" fmla="*/ 17 h 226"/>
                <a:gd name="T6" fmla="*/ 203 w 249"/>
                <a:gd name="T7" fmla="*/ 44 h 226"/>
                <a:gd name="T8" fmla="*/ 222 w 249"/>
                <a:gd name="T9" fmla="*/ 62 h 226"/>
                <a:gd name="T10" fmla="*/ 249 w 249"/>
                <a:gd name="T11" fmla="*/ 33 h 226"/>
                <a:gd name="T12" fmla="*/ 202 w 249"/>
                <a:gd name="T13" fmla="*/ 0 h 226"/>
                <a:gd name="T14" fmla="*/ 150 w 249"/>
                <a:gd name="T15" fmla="*/ 38 h 226"/>
                <a:gd name="T16" fmla="*/ 96 w 249"/>
                <a:gd name="T17" fmla="*/ 0 h 226"/>
                <a:gd name="T18" fmla="*/ 16 w 249"/>
                <a:gd name="T19" fmla="*/ 77 h 226"/>
                <a:gd name="T20" fmla="*/ 22 w 249"/>
                <a:gd name="T21" fmla="*/ 82 h 226"/>
                <a:gd name="T22" fmla="*/ 28 w 249"/>
                <a:gd name="T23" fmla="*/ 76 h 226"/>
                <a:gd name="T24" fmla="*/ 95 w 249"/>
                <a:gd name="T25" fmla="*/ 11 h 226"/>
                <a:gd name="T26" fmla="*/ 122 w 249"/>
                <a:gd name="T27" fmla="*/ 44 h 226"/>
                <a:gd name="T28" fmla="*/ 95 w 249"/>
                <a:gd name="T29" fmla="*/ 163 h 226"/>
                <a:gd name="T30" fmla="*/ 48 w 249"/>
                <a:gd name="T31" fmla="*/ 215 h 226"/>
                <a:gd name="T32" fmla="*/ 23 w 249"/>
                <a:gd name="T33" fmla="*/ 208 h 226"/>
                <a:gd name="T34" fmla="*/ 46 w 249"/>
                <a:gd name="T35" fmla="*/ 182 h 226"/>
                <a:gd name="T36" fmla="*/ 28 w 249"/>
                <a:gd name="T37" fmla="*/ 164 h 226"/>
                <a:gd name="T38" fmla="*/ 0 w 249"/>
                <a:gd name="T39" fmla="*/ 193 h 226"/>
                <a:gd name="T40" fmla="*/ 47 w 249"/>
                <a:gd name="T41" fmla="*/ 226 h 226"/>
                <a:gd name="T42" fmla="*/ 99 w 249"/>
                <a:gd name="T43" fmla="*/ 188 h 226"/>
                <a:gd name="T44" fmla="*/ 153 w 249"/>
                <a:gd name="T45" fmla="*/ 226 h 226"/>
                <a:gd name="T46" fmla="*/ 233 w 249"/>
                <a:gd name="T47" fmla="*/ 149 h 226"/>
                <a:gd name="T48" fmla="*/ 227 w 249"/>
                <a:gd name="T49" fmla="*/ 144 h 226"/>
                <a:gd name="T50" fmla="*/ 221 w 249"/>
                <a:gd name="T51" fmla="*/ 150 h 226"/>
                <a:gd name="T52" fmla="*/ 154 w 249"/>
                <a:gd name="T53" fmla="*/ 215 h 226"/>
                <a:gd name="T54" fmla="*/ 127 w 249"/>
                <a:gd name="T55" fmla="*/ 182 h 226"/>
                <a:gd name="T56" fmla="*/ 135 w 249"/>
                <a:gd name="T57" fmla="*/ 138 h 226"/>
                <a:gd name="T58" fmla="*/ 152 w 249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9" h="226">
                  <a:moveTo>
                    <a:pt x="152" y="70"/>
                  </a:moveTo>
                  <a:cubicBezTo>
                    <a:pt x="155" y="57"/>
                    <a:pt x="167" y="11"/>
                    <a:pt x="202" y="11"/>
                  </a:cubicBezTo>
                  <a:cubicBezTo>
                    <a:pt x="204" y="11"/>
                    <a:pt x="216" y="11"/>
                    <a:pt x="227" y="17"/>
                  </a:cubicBezTo>
                  <a:cubicBezTo>
                    <a:pt x="213" y="20"/>
                    <a:pt x="203" y="32"/>
                    <a:pt x="203" y="44"/>
                  </a:cubicBezTo>
                  <a:cubicBezTo>
                    <a:pt x="203" y="52"/>
                    <a:pt x="208" y="62"/>
                    <a:pt x="222" y="62"/>
                  </a:cubicBezTo>
                  <a:cubicBezTo>
                    <a:pt x="233" y="62"/>
                    <a:pt x="249" y="53"/>
                    <a:pt x="249" y="33"/>
                  </a:cubicBezTo>
                  <a:cubicBezTo>
                    <a:pt x="249" y="7"/>
                    <a:pt x="219" y="0"/>
                    <a:pt x="202" y="0"/>
                  </a:cubicBezTo>
                  <a:cubicBezTo>
                    <a:pt x="173" y="0"/>
                    <a:pt x="156" y="26"/>
                    <a:pt x="150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6" y="64"/>
                    <a:pt x="16" y="77"/>
                  </a:cubicBezTo>
                  <a:cubicBezTo>
                    <a:pt x="16" y="82"/>
                    <a:pt x="21" y="82"/>
                    <a:pt x="22" y="82"/>
                  </a:cubicBezTo>
                  <a:cubicBezTo>
                    <a:pt x="26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2" y="15"/>
                    <a:pt x="122" y="44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70" y="215"/>
                    <a:pt x="48" y="215"/>
                  </a:cubicBezTo>
                  <a:cubicBezTo>
                    <a:pt x="45" y="215"/>
                    <a:pt x="33" y="215"/>
                    <a:pt x="23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8" y="164"/>
                  </a:cubicBezTo>
                  <a:cubicBezTo>
                    <a:pt x="13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5" y="226"/>
                    <a:pt x="233" y="162"/>
                    <a:pt x="233" y="149"/>
                  </a:cubicBezTo>
                  <a:cubicBezTo>
                    <a:pt x="233" y="144"/>
                    <a:pt x="229" y="144"/>
                    <a:pt x="227" y="144"/>
                  </a:cubicBezTo>
                  <a:cubicBezTo>
                    <a:pt x="223" y="144"/>
                    <a:pt x="222" y="146"/>
                    <a:pt x="221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5" name="Freeform 227">
              <a:extLst>
                <a:ext uri="{FF2B5EF4-FFF2-40B4-BE49-F238E27FC236}">
                  <a16:creationId xmlns:a16="http://schemas.microsoft.com/office/drawing/2014/main" id="{3B66DC83-C8B4-4569-AC6E-C637177725AD}"/>
                </a:ext>
              </a:extLst>
            </p:cNvPr>
            <p:cNvSpPr>
              <a:spLocks noEditPoints="1"/>
            </p:cNvSpPr>
            <p:nvPr>
              <p:custDataLst>
                <p:tags r:id="rId117"/>
              </p:custDataLst>
            </p:nvPr>
          </p:nvSpPr>
          <p:spPr bwMode="auto">
            <a:xfrm>
              <a:off x="3454400" y="5748338"/>
              <a:ext cx="163512" cy="6032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0" name="Freeform 228">
              <a:extLst>
                <a:ext uri="{FF2B5EF4-FFF2-40B4-BE49-F238E27FC236}">
                  <a16:creationId xmlns:a16="http://schemas.microsoft.com/office/drawing/2014/main" id="{C7422954-A70C-4785-AC3F-3301F12C1BB6}"/>
                </a:ext>
              </a:extLst>
            </p:cNvPr>
            <p:cNvSpPr>
              <a:spLocks/>
            </p:cNvSpPr>
            <p:nvPr>
              <p:custDataLst>
                <p:tags r:id="rId118"/>
              </p:custDataLst>
            </p:nvPr>
          </p:nvSpPr>
          <p:spPr bwMode="auto">
            <a:xfrm>
              <a:off x="3714750" y="5494338"/>
              <a:ext cx="219075" cy="568325"/>
            </a:xfrm>
            <a:custGeom>
              <a:avLst/>
              <a:gdLst>
                <a:gd name="T0" fmla="*/ 24 w 443"/>
                <a:gd name="T1" fmla="*/ 1086 h 1108"/>
                <a:gd name="T2" fmla="*/ 49 w 443"/>
                <a:gd name="T3" fmla="*/ 1062 h 1108"/>
                <a:gd name="T4" fmla="*/ 25 w 443"/>
                <a:gd name="T5" fmla="*/ 1037 h 1108"/>
                <a:gd name="T6" fmla="*/ 0 w 443"/>
                <a:gd name="T7" fmla="*/ 1062 h 1108"/>
                <a:gd name="T8" fmla="*/ 56 w 443"/>
                <a:gd name="T9" fmla="*/ 1108 h 1108"/>
                <a:gd name="T10" fmla="*/ 195 w 443"/>
                <a:gd name="T11" fmla="*/ 847 h 1108"/>
                <a:gd name="T12" fmla="*/ 293 w 443"/>
                <a:gd name="T13" fmla="*/ 370 h 1108"/>
                <a:gd name="T14" fmla="*/ 347 w 443"/>
                <a:gd name="T15" fmla="*/ 100 h 1108"/>
                <a:gd name="T16" fmla="*/ 389 w 443"/>
                <a:gd name="T17" fmla="*/ 11 h 1108"/>
                <a:gd name="T18" fmla="*/ 419 w 443"/>
                <a:gd name="T19" fmla="*/ 23 h 1108"/>
                <a:gd name="T20" fmla="*/ 394 w 443"/>
                <a:gd name="T21" fmla="*/ 47 h 1108"/>
                <a:gd name="T22" fmla="*/ 418 w 443"/>
                <a:gd name="T23" fmla="*/ 71 h 1108"/>
                <a:gd name="T24" fmla="*/ 443 w 443"/>
                <a:gd name="T25" fmla="*/ 46 h 1108"/>
                <a:gd name="T26" fmla="*/ 388 w 443"/>
                <a:gd name="T27" fmla="*/ 0 h 1108"/>
                <a:gd name="T28" fmla="*/ 295 w 443"/>
                <a:gd name="T29" fmla="*/ 156 h 1108"/>
                <a:gd name="T30" fmla="*/ 171 w 443"/>
                <a:gd name="T31" fmla="*/ 738 h 1108"/>
                <a:gd name="T32" fmla="*/ 127 w 443"/>
                <a:gd name="T33" fmla="*/ 967 h 1108"/>
                <a:gd name="T34" fmla="*/ 55 w 443"/>
                <a:gd name="T35" fmla="*/ 1098 h 1108"/>
                <a:gd name="T36" fmla="*/ 24 w 443"/>
                <a:gd name="T37" fmla="*/ 1086 h 1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" h="1108">
                  <a:moveTo>
                    <a:pt x="24" y="1086"/>
                  </a:moveTo>
                  <a:cubicBezTo>
                    <a:pt x="40" y="1085"/>
                    <a:pt x="49" y="1074"/>
                    <a:pt x="49" y="1062"/>
                  </a:cubicBezTo>
                  <a:cubicBezTo>
                    <a:pt x="49" y="1045"/>
                    <a:pt x="36" y="1037"/>
                    <a:pt x="25" y="1037"/>
                  </a:cubicBezTo>
                  <a:cubicBezTo>
                    <a:pt x="13" y="1037"/>
                    <a:pt x="0" y="1045"/>
                    <a:pt x="0" y="1062"/>
                  </a:cubicBezTo>
                  <a:cubicBezTo>
                    <a:pt x="0" y="1088"/>
                    <a:pt x="25" y="1108"/>
                    <a:pt x="56" y="1108"/>
                  </a:cubicBezTo>
                  <a:cubicBezTo>
                    <a:pt x="132" y="1108"/>
                    <a:pt x="160" y="992"/>
                    <a:pt x="195" y="847"/>
                  </a:cubicBezTo>
                  <a:cubicBezTo>
                    <a:pt x="234" y="689"/>
                    <a:pt x="266" y="530"/>
                    <a:pt x="293" y="370"/>
                  </a:cubicBezTo>
                  <a:cubicBezTo>
                    <a:pt x="312" y="264"/>
                    <a:pt x="330" y="164"/>
                    <a:pt x="347" y="100"/>
                  </a:cubicBezTo>
                  <a:cubicBezTo>
                    <a:pt x="353" y="75"/>
                    <a:pt x="370" y="11"/>
                    <a:pt x="389" y="11"/>
                  </a:cubicBezTo>
                  <a:cubicBezTo>
                    <a:pt x="405" y="11"/>
                    <a:pt x="417" y="21"/>
                    <a:pt x="419" y="23"/>
                  </a:cubicBezTo>
                  <a:cubicBezTo>
                    <a:pt x="403" y="24"/>
                    <a:pt x="394" y="35"/>
                    <a:pt x="394" y="47"/>
                  </a:cubicBezTo>
                  <a:cubicBezTo>
                    <a:pt x="394" y="63"/>
                    <a:pt x="407" y="71"/>
                    <a:pt x="418" y="71"/>
                  </a:cubicBezTo>
                  <a:cubicBezTo>
                    <a:pt x="430" y="71"/>
                    <a:pt x="443" y="64"/>
                    <a:pt x="443" y="46"/>
                  </a:cubicBezTo>
                  <a:cubicBezTo>
                    <a:pt x="443" y="20"/>
                    <a:pt x="416" y="0"/>
                    <a:pt x="388" y="0"/>
                  </a:cubicBezTo>
                  <a:cubicBezTo>
                    <a:pt x="350" y="0"/>
                    <a:pt x="323" y="54"/>
                    <a:pt x="295" y="156"/>
                  </a:cubicBezTo>
                  <a:cubicBezTo>
                    <a:pt x="294" y="162"/>
                    <a:pt x="226" y="412"/>
                    <a:pt x="171" y="738"/>
                  </a:cubicBezTo>
                  <a:cubicBezTo>
                    <a:pt x="158" y="815"/>
                    <a:pt x="144" y="898"/>
                    <a:pt x="127" y="967"/>
                  </a:cubicBezTo>
                  <a:cubicBezTo>
                    <a:pt x="118" y="1004"/>
                    <a:pt x="95" y="1098"/>
                    <a:pt x="55" y="1098"/>
                  </a:cubicBezTo>
                  <a:cubicBezTo>
                    <a:pt x="37" y="1098"/>
                    <a:pt x="25" y="1086"/>
                    <a:pt x="24" y="1086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1" name="Freeform 229">
              <a:extLst>
                <a:ext uri="{FF2B5EF4-FFF2-40B4-BE49-F238E27FC236}">
                  <a16:creationId xmlns:a16="http://schemas.microsoft.com/office/drawing/2014/main" id="{A90DE153-6203-4D23-BB23-02B682F16F01}"/>
                </a:ext>
              </a:extLst>
            </p:cNvPr>
            <p:cNvSpPr>
              <a:spLocks noEditPoints="1"/>
            </p:cNvSpPr>
            <p:nvPr>
              <p:custDataLst>
                <p:tags r:id="rId119"/>
              </p:custDataLst>
            </p:nvPr>
          </p:nvSpPr>
          <p:spPr bwMode="auto">
            <a:xfrm>
              <a:off x="3848100" y="5948363"/>
              <a:ext cx="100012" cy="131762"/>
            </a:xfrm>
            <a:custGeom>
              <a:avLst/>
              <a:gdLst>
                <a:gd name="T0" fmla="*/ 162 w 200"/>
                <a:gd name="T1" fmla="*/ 131 h 256"/>
                <a:gd name="T2" fmla="*/ 109 w 200"/>
                <a:gd name="T3" fmla="*/ 90 h 256"/>
                <a:gd name="T4" fmla="*/ 7 w 200"/>
                <a:gd name="T5" fmla="*/ 158 h 256"/>
                <a:gd name="T6" fmla="*/ 0 w 200"/>
                <a:gd name="T7" fmla="*/ 192 h 256"/>
                <a:gd name="T8" fmla="*/ 74 w 200"/>
                <a:gd name="T9" fmla="*/ 256 h 256"/>
                <a:gd name="T10" fmla="*/ 200 w 200"/>
                <a:gd name="T11" fmla="*/ 93 h 256"/>
                <a:gd name="T12" fmla="*/ 115 w 200"/>
                <a:gd name="T13" fmla="*/ 0 h 256"/>
                <a:gd name="T14" fmla="*/ 42 w 200"/>
                <a:gd name="T15" fmla="*/ 56 h 256"/>
                <a:gd name="T16" fmla="*/ 56 w 200"/>
                <a:gd name="T17" fmla="*/ 68 h 256"/>
                <a:gd name="T18" fmla="*/ 76 w 200"/>
                <a:gd name="T19" fmla="*/ 49 h 256"/>
                <a:gd name="T20" fmla="*/ 62 w 200"/>
                <a:gd name="T21" fmla="*/ 36 h 256"/>
                <a:gd name="T22" fmla="*/ 114 w 200"/>
                <a:gd name="T23" fmla="*/ 10 h 256"/>
                <a:gd name="T24" fmla="*/ 171 w 200"/>
                <a:gd name="T25" fmla="*/ 76 h 256"/>
                <a:gd name="T26" fmla="*/ 163 w 200"/>
                <a:gd name="T27" fmla="*/ 131 h 256"/>
                <a:gd name="T28" fmla="*/ 162 w 200"/>
                <a:gd name="T29" fmla="*/ 131 h 256"/>
                <a:gd name="T30" fmla="*/ 74 w 200"/>
                <a:gd name="T31" fmla="*/ 244 h 256"/>
                <a:gd name="T32" fmla="*/ 30 w 200"/>
                <a:gd name="T33" fmla="*/ 204 h 256"/>
                <a:gd name="T34" fmla="*/ 43 w 200"/>
                <a:gd name="T35" fmla="*/ 147 h 256"/>
                <a:gd name="T36" fmla="*/ 110 w 200"/>
                <a:gd name="T37" fmla="*/ 99 h 256"/>
                <a:gd name="T38" fmla="*/ 155 w 200"/>
                <a:gd name="T39" fmla="*/ 147 h 256"/>
                <a:gd name="T40" fmla="*/ 74 w 200"/>
                <a:gd name="T41" fmla="*/ 244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0" h="256">
                  <a:moveTo>
                    <a:pt x="162" y="131"/>
                  </a:moveTo>
                  <a:cubicBezTo>
                    <a:pt x="158" y="111"/>
                    <a:pt x="142" y="90"/>
                    <a:pt x="109" y="90"/>
                  </a:cubicBezTo>
                  <a:cubicBezTo>
                    <a:pt x="60" y="90"/>
                    <a:pt x="20" y="126"/>
                    <a:pt x="7" y="158"/>
                  </a:cubicBezTo>
                  <a:cubicBezTo>
                    <a:pt x="5" y="164"/>
                    <a:pt x="0" y="178"/>
                    <a:pt x="0" y="192"/>
                  </a:cubicBezTo>
                  <a:cubicBezTo>
                    <a:pt x="0" y="216"/>
                    <a:pt x="19" y="256"/>
                    <a:pt x="74" y="256"/>
                  </a:cubicBezTo>
                  <a:cubicBezTo>
                    <a:pt x="164" y="256"/>
                    <a:pt x="200" y="143"/>
                    <a:pt x="200" y="93"/>
                  </a:cubicBezTo>
                  <a:cubicBezTo>
                    <a:pt x="200" y="34"/>
                    <a:pt x="161" y="0"/>
                    <a:pt x="115" y="0"/>
                  </a:cubicBezTo>
                  <a:cubicBezTo>
                    <a:pt x="58" y="0"/>
                    <a:pt x="42" y="45"/>
                    <a:pt x="42" y="56"/>
                  </a:cubicBezTo>
                  <a:cubicBezTo>
                    <a:pt x="42" y="59"/>
                    <a:pt x="44" y="68"/>
                    <a:pt x="56" y="68"/>
                  </a:cubicBezTo>
                  <a:cubicBezTo>
                    <a:pt x="68" y="68"/>
                    <a:pt x="76" y="57"/>
                    <a:pt x="76" y="49"/>
                  </a:cubicBezTo>
                  <a:cubicBezTo>
                    <a:pt x="76" y="40"/>
                    <a:pt x="69" y="37"/>
                    <a:pt x="62" y="36"/>
                  </a:cubicBezTo>
                  <a:cubicBezTo>
                    <a:pt x="79" y="10"/>
                    <a:pt x="108" y="10"/>
                    <a:pt x="114" y="10"/>
                  </a:cubicBezTo>
                  <a:cubicBezTo>
                    <a:pt x="140" y="10"/>
                    <a:pt x="171" y="26"/>
                    <a:pt x="171" y="76"/>
                  </a:cubicBezTo>
                  <a:cubicBezTo>
                    <a:pt x="171" y="91"/>
                    <a:pt x="169" y="103"/>
                    <a:pt x="163" y="131"/>
                  </a:cubicBezTo>
                  <a:lnTo>
                    <a:pt x="162" y="131"/>
                  </a:lnTo>
                  <a:close/>
                  <a:moveTo>
                    <a:pt x="74" y="244"/>
                  </a:moveTo>
                  <a:cubicBezTo>
                    <a:pt x="35" y="244"/>
                    <a:pt x="30" y="215"/>
                    <a:pt x="30" y="204"/>
                  </a:cubicBezTo>
                  <a:cubicBezTo>
                    <a:pt x="30" y="190"/>
                    <a:pt x="40" y="156"/>
                    <a:pt x="43" y="147"/>
                  </a:cubicBezTo>
                  <a:cubicBezTo>
                    <a:pt x="49" y="131"/>
                    <a:pt x="71" y="99"/>
                    <a:pt x="110" y="99"/>
                  </a:cubicBezTo>
                  <a:cubicBezTo>
                    <a:pt x="144" y="99"/>
                    <a:pt x="155" y="126"/>
                    <a:pt x="155" y="147"/>
                  </a:cubicBezTo>
                  <a:cubicBezTo>
                    <a:pt x="155" y="170"/>
                    <a:pt x="133" y="244"/>
                    <a:pt x="74" y="24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2" name="Freeform 230">
              <a:extLst>
                <a:ext uri="{FF2B5EF4-FFF2-40B4-BE49-F238E27FC236}">
                  <a16:creationId xmlns:a16="http://schemas.microsoft.com/office/drawing/2014/main" id="{8F30ACDF-D748-445D-9DEF-85A1F60D845C}"/>
                </a:ext>
              </a:extLst>
            </p:cNvPr>
            <p:cNvSpPr>
              <a:spLocks noEditPoints="1"/>
            </p:cNvSpPr>
            <p:nvPr>
              <p:custDataLst>
                <p:tags r:id="rId120"/>
              </p:custDataLst>
            </p:nvPr>
          </p:nvSpPr>
          <p:spPr bwMode="auto">
            <a:xfrm>
              <a:off x="3967163" y="5953125"/>
              <a:ext cx="141287" cy="122237"/>
            </a:xfrm>
            <a:custGeom>
              <a:avLst/>
              <a:gdLst>
                <a:gd name="T0" fmla="*/ 41 w 287"/>
                <a:gd name="T1" fmla="*/ 211 h 239"/>
                <a:gd name="T2" fmla="*/ 11 w 287"/>
                <a:gd name="T3" fmla="*/ 226 h 239"/>
                <a:gd name="T4" fmla="*/ 0 w 287"/>
                <a:gd name="T5" fmla="*/ 234 h 239"/>
                <a:gd name="T6" fmla="*/ 11 w 287"/>
                <a:gd name="T7" fmla="*/ 239 h 239"/>
                <a:gd name="T8" fmla="*/ 135 w 287"/>
                <a:gd name="T9" fmla="*/ 239 h 239"/>
                <a:gd name="T10" fmla="*/ 287 w 287"/>
                <a:gd name="T11" fmla="*/ 91 h 239"/>
                <a:gd name="T12" fmla="*/ 195 w 287"/>
                <a:gd name="T13" fmla="*/ 0 h 239"/>
                <a:gd name="T14" fmla="*/ 68 w 287"/>
                <a:gd name="T15" fmla="*/ 0 h 239"/>
                <a:gd name="T16" fmla="*/ 57 w 287"/>
                <a:gd name="T17" fmla="*/ 8 h 239"/>
                <a:gd name="T18" fmla="*/ 68 w 287"/>
                <a:gd name="T19" fmla="*/ 13 h 239"/>
                <a:gd name="T20" fmla="*/ 81 w 287"/>
                <a:gd name="T21" fmla="*/ 14 h 239"/>
                <a:gd name="T22" fmla="*/ 89 w 287"/>
                <a:gd name="T23" fmla="*/ 19 h 239"/>
                <a:gd name="T24" fmla="*/ 88 w 287"/>
                <a:gd name="T25" fmla="*/ 26 h 239"/>
                <a:gd name="T26" fmla="*/ 41 w 287"/>
                <a:gd name="T27" fmla="*/ 211 h 239"/>
                <a:gd name="T28" fmla="*/ 119 w 287"/>
                <a:gd name="T29" fmla="*/ 25 h 239"/>
                <a:gd name="T30" fmla="*/ 137 w 287"/>
                <a:gd name="T31" fmla="*/ 13 h 239"/>
                <a:gd name="T32" fmla="*/ 182 w 287"/>
                <a:gd name="T33" fmla="*/ 13 h 239"/>
                <a:gd name="T34" fmla="*/ 254 w 287"/>
                <a:gd name="T35" fmla="*/ 80 h 239"/>
                <a:gd name="T36" fmla="*/ 215 w 287"/>
                <a:gd name="T37" fmla="*/ 188 h 239"/>
                <a:gd name="T38" fmla="*/ 129 w 287"/>
                <a:gd name="T39" fmla="*/ 226 h 239"/>
                <a:gd name="T40" fmla="*/ 81 w 287"/>
                <a:gd name="T41" fmla="*/ 226 h 239"/>
                <a:gd name="T42" fmla="*/ 70 w 287"/>
                <a:gd name="T43" fmla="*/ 223 h 239"/>
                <a:gd name="T44" fmla="*/ 72 w 287"/>
                <a:gd name="T45" fmla="*/ 215 h 239"/>
                <a:gd name="T46" fmla="*/ 119 w 287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7" h="239">
                  <a:moveTo>
                    <a:pt x="41" y="211"/>
                  </a:moveTo>
                  <a:cubicBezTo>
                    <a:pt x="38" y="223"/>
                    <a:pt x="38" y="226"/>
                    <a:pt x="11" y="226"/>
                  </a:cubicBezTo>
                  <a:cubicBezTo>
                    <a:pt x="4" y="226"/>
                    <a:pt x="0" y="226"/>
                    <a:pt x="0" y="234"/>
                  </a:cubicBezTo>
                  <a:cubicBezTo>
                    <a:pt x="0" y="239"/>
                    <a:pt x="4" y="239"/>
                    <a:pt x="11" y="239"/>
                  </a:cubicBezTo>
                  <a:lnTo>
                    <a:pt x="135" y="239"/>
                  </a:lnTo>
                  <a:cubicBezTo>
                    <a:pt x="212" y="239"/>
                    <a:pt x="287" y="167"/>
                    <a:pt x="287" y="91"/>
                  </a:cubicBezTo>
                  <a:cubicBezTo>
                    <a:pt x="287" y="40"/>
                    <a:pt x="252" y="0"/>
                    <a:pt x="195" y="0"/>
                  </a:cubicBezTo>
                  <a:lnTo>
                    <a:pt x="68" y="0"/>
                  </a:lnTo>
                  <a:cubicBezTo>
                    <a:pt x="61" y="0"/>
                    <a:pt x="57" y="0"/>
                    <a:pt x="57" y="8"/>
                  </a:cubicBezTo>
                  <a:cubicBezTo>
                    <a:pt x="57" y="13"/>
                    <a:pt x="60" y="13"/>
                    <a:pt x="68" y="13"/>
                  </a:cubicBezTo>
                  <a:cubicBezTo>
                    <a:pt x="74" y="13"/>
                    <a:pt x="75" y="13"/>
                    <a:pt x="81" y="14"/>
                  </a:cubicBezTo>
                  <a:cubicBezTo>
                    <a:pt x="88" y="14"/>
                    <a:pt x="89" y="15"/>
                    <a:pt x="89" y="19"/>
                  </a:cubicBezTo>
                  <a:cubicBezTo>
                    <a:pt x="89" y="19"/>
                    <a:pt x="89" y="21"/>
                    <a:pt x="88" y="26"/>
                  </a:cubicBezTo>
                  <a:lnTo>
                    <a:pt x="41" y="211"/>
                  </a:lnTo>
                  <a:close/>
                  <a:moveTo>
                    <a:pt x="119" y="25"/>
                  </a:moveTo>
                  <a:cubicBezTo>
                    <a:pt x="122" y="14"/>
                    <a:pt x="122" y="13"/>
                    <a:pt x="137" y="13"/>
                  </a:cubicBezTo>
                  <a:lnTo>
                    <a:pt x="182" y="13"/>
                  </a:lnTo>
                  <a:cubicBezTo>
                    <a:pt x="221" y="13"/>
                    <a:pt x="254" y="32"/>
                    <a:pt x="254" y="80"/>
                  </a:cubicBezTo>
                  <a:cubicBezTo>
                    <a:pt x="254" y="88"/>
                    <a:pt x="250" y="148"/>
                    <a:pt x="215" y="188"/>
                  </a:cubicBezTo>
                  <a:cubicBezTo>
                    <a:pt x="202" y="204"/>
                    <a:pt x="172" y="226"/>
                    <a:pt x="129" y="226"/>
                  </a:cubicBezTo>
                  <a:lnTo>
                    <a:pt x="81" y="226"/>
                  </a:lnTo>
                  <a:cubicBezTo>
                    <a:pt x="71" y="226"/>
                    <a:pt x="70" y="226"/>
                    <a:pt x="70" y="223"/>
                  </a:cubicBezTo>
                  <a:cubicBezTo>
                    <a:pt x="70" y="222"/>
                    <a:pt x="70" y="220"/>
                    <a:pt x="72" y="215"/>
                  </a:cubicBezTo>
                  <a:lnTo>
                    <a:pt x="119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3" name="Freeform 231">
              <a:extLst>
                <a:ext uri="{FF2B5EF4-FFF2-40B4-BE49-F238E27FC236}">
                  <a16:creationId xmlns:a16="http://schemas.microsoft.com/office/drawing/2014/main" id="{882D7883-95C0-481F-B7C4-3EA36DC64825}"/>
                </a:ext>
              </a:extLst>
            </p:cNvPr>
            <p:cNvSpPr>
              <a:spLocks/>
            </p:cNvSpPr>
            <p:nvPr>
              <p:custDataLst>
                <p:tags r:id="rId121"/>
              </p:custDataLst>
            </p:nvPr>
          </p:nvSpPr>
          <p:spPr bwMode="auto">
            <a:xfrm>
              <a:off x="4137025" y="5935663"/>
              <a:ext cx="66675" cy="90487"/>
            </a:xfrm>
            <a:custGeom>
              <a:avLst/>
              <a:gdLst>
                <a:gd name="T0" fmla="*/ 60 w 135"/>
                <a:gd name="T1" fmla="*/ 9 h 175"/>
                <a:gd name="T2" fmla="*/ 61 w 135"/>
                <a:gd name="T3" fmla="*/ 4 h 175"/>
                <a:gd name="T4" fmla="*/ 54 w 135"/>
                <a:gd name="T5" fmla="*/ 0 h 175"/>
                <a:gd name="T6" fmla="*/ 23 w 135"/>
                <a:gd name="T7" fmla="*/ 2 h 175"/>
                <a:gd name="T8" fmla="*/ 17 w 135"/>
                <a:gd name="T9" fmla="*/ 3 h 175"/>
                <a:gd name="T10" fmla="*/ 16 w 135"/>
                <a:gd name="T11" fmla="*/ 9 h 175"/>
                <a:gd name="T12" fmla="*/ 23 w 135"/>
                <a:gd name="T13" fmla="*/ 13 h 175"/>
                <a:gd name="T14" fmla="*/ 31 w 135"/>
                <a:gd name="T15" fmla="*/ 14 h 175"/>
                <a:gd name="T16" fmla="*/ 36 w 135"/>
                <a:gd name="T17" fmla="*/ 17 h 175"/>
                <a:gd name="T18" fmla="*/ 35 w 135"/>
                <a:gd name="T19" fmla="*/ 23 h 175"/>
                <a:gd name="T20" fmla="*/ 1 w 135"/>
                <a:gd name="T21" fmla="*/ 160 h 175"/>
                <a:gd name="T22" fmla="*/ 0 w 135"/>
                <a:gd name="T23" fmla="*/ 166 h 175"/>
                <a:gd name="T24" fmla="*/ 9 w 135"/>
                <a:gd name="T25" fmla="*/ 175 h 175"/>
                <a:gd name="T26" fmla="*/ 22 w 135"/>
                <a:gd name="T27" fmla="*/ 162 h 175"/>
                <a:gd name="T28" fmla="*/ 33 w 135"/>
                <a:gd name="T29" fmla="*/ 116 h 175"/>
                <a:gd name="T30" fmla="*/ 71 w 135"/>
                <a:gd name="T31" fmla="*/ 136 h 175"/>
                <a:gd name="T32" fmla="*/ 70 w 135"/>
                <a:gd name="T33" fmla="*/ 142 h 175"/>
                <a:gd name="T34" fmla="*/ 69 w 135"/>
                <a:gd name="T35" fmla="*/ 148 h 175"/>
                <a:gd name="T36" fmla="*/ 100 w 135"/>
                <a:gd name="T37" fmla="*/ 175 h 175"/>
                <a:gd name="T38" fmla="*/ 135 w 135"/>
                <a:gd name="T39" fmla="*/ 136 h 175"/>
                <a:gd name="T40" fmla="*/ 130 w 135"/>
                <a:gd name="T41" fmla="*/ 133 h 175"/>
                <a:gd name="T42" fmla="*/ 124 w 135"/>
                <a:gd name="T43" fmla="*/ 138 h 175"/>
                <a:gd name="T44" fmla="*/ 101 w 135"/>
                <a:gd name="T45" fmla="*/ 166 h 175"/>
                <a:gd name="T46" fmla="*/ 90 w 135"/>
                <a:gd name="T47" fmla="*/ 152 h 175"/>
                <a:gd name="T48" fmla="*/ 91 w 135"/>
                <a:gd name="T49" fmla="*/ 144 h 175"/>
                <a:gd name="T50" fmla="*/ 93 w 135"/>
                <a:gd name="T51" fmla="*/ 135 h 175"/>
                <a:gd name="T52" fmla="*/ 49 w 135"/>
                <a:gd name="T53" fmla="*/ 108 h 175"/>
                <a:gd name="T54" fmla="*/ 70 w 135"/>
                <a:gd name="T55" fmla="*/ 92 h 175"/>
                <a:gd name="T56" fmla="*/ 112 w 135"/>
                <a:gd name="T57" fmla="*/ 71 h 175"/>
                <a:gd name="T58" fmla="*/ 121 w 135"/>
                <a:gd name="T59" fmla="*/ 74 h 175"/>
                <a:gd name="T60" fmla="*/ 119 w 135"/>
                <a:gd name="T61" fmla="*/ 74 h 175"/>
                <a:gd name="T62" fmla="*/ 107 w 135"/>
                <a:gd name="T63" fmla="*/ 89 h 175"/>
                <a:gd name="T64" fmla="*/ 119 w 135"/>
                <a:gd name="T65" fmla="*/ 99 h 175"/>
                <a:gd name="T66" fmla="*/ 134 w 135"/>
                <a:gd name="T67" fmla="*/ 82 h 175"/>
                <a:gd name="T68" fmla="*/ 113 w 135"/>
                <a:gd name="T69" fmla="*/ 62 h 175"/>
                <a:gd name="T70" fmla="*/ 63 w 135"/>
                <a:gd name="T71" fmla="*/ 88 h 175"/>
                <a:gd name="T72" fmla="*/ 36 w 135"/>
                <a:gd name="T73" fmla="*/ 105 h 175"/>
                <a:gd name="T74" fmla="*/ 60 w 135"/>
                <a:gd name="T75" fmla="*/ 9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5" h="175">
                  <a:moveTo>
                    <a:pt x="60" y="9"/>
                  </a:moveTo>
                  <a:cubicBezTo>
                    <a:pt x="61" y="5"/>
                    <a:pt x="61" y="5"/>
                    <a:pt x="61" y="4"/>
                  </a:cubicBezTo>
                  <a:cubicBezTo>
                    <a:pt x="61" y="0"/>
                    <a:pt x="58" y="0"/>
                    <a:pt x="54" y="0"/>
                  </a:cubicBezTo>
                  <a:lnTo>
                    <a:pt x="23" y="2"/>
                  </a:lnTo>
                  <a:cubicBezTo>
                    <a:pt x="19" y="2"/>
                    <a:pt x="19" y="2"/>
                    <a:pt x="17" y="3"/>
                  </a:cubicBezTo>
                  <a:cubicBezTo>
                    <a:pt x="16" y="5"/>
                    <a:pt x="16" y="8"/>
                    <a:pt x="16" y="9"/>
                  </a:cubicBezTo>
                  <a:cubicBezTo>
                    <a:pt x="16" y="13"/>
                    <a:pt x="20" y="13"/>
                    <a:pt x="23" y="13"/>
                  </a:cubicBezTo>
                  <a:cubicBezTo>
                    <a:pt x="23" y="13"/>
                    <a:pt x="28" y="13"/>
                    <a:pt x="31" y="14"/>
                  </a:cubicBezTo>
                  <a:cubicBezTo>
                    <a:pt x="36" y="14"/>
                    <a:pt x="36" y="15"/>
                    <a:pt x="36" y="17"/>
                  </a:cubicBezTo>
                  <a:cubicBezTo>
                    <a:pt x="36" y="18"/>
                    <a:pt x="36" y="18"/>
                    <a:pt x="35" y="23"/>
                  </a:cubicBezTo>
                  <a:lnTo>
                    <a:pt x="1" y="160"/>
                  </a:lnTo>
                  <a:cubicBezTo>
                    <a:pt x="0" y="164"/>
                    <a:pt x="0" y="164"/>
                    <a:pt x="0" y="166"/>
                  </a:cubicBezTo>
                  <a:cubicBezTo>
                    <a:pt x="0" y="171"/>
                    <a:pt x="4" y="175"/>
                    <a:pt x="9" y="175"/>
                  </a:cubicBezTo>
                  <a:cubicBezTo>
                    <a:pt x="19" y="175"/>
                    <a:pt x="21" y="165"/>
                    <a:pt x="22" y="162"/>
                  </a:cubicBezTo>
                  <a:lnTo>
                    <a:pt x="33" y="116"/>
                  </a:lnTo>
                  <a:cubicBezTo>
                    <a:pt x="40" y="117"/>
                    <a:pt x="71" y="118"/>
                    <a:pt x="71" y="136"/>
                  </a:cubicBezTo>
                  <a:cubicBezTo>
                    <a:pt x="71" y="138"/>
                    <a:pt x="71" y="139"/>
                    <a:pt x="70" y="142"/>
                  </a:cubicBezTo>
                  <a:cubicBezTo>
                    <a:pt x="69" y="145"/>
                    <a:pt x="69" y="147"/>
                    <a:pt x="69" y="148"/>
                  </a:cubicBezTo>
                  <a:cubicBezTo>
                    <a:pt x="69" y="166"/>
                    <a:pt x="85" y="175"/>
                    <a:pt x="100" y="175"/>
                  </a:cubicBezTo>
                  <a:cubicBezTo>
                    <a:pt x="125" y="175"/>
                    <a:pt x="135" y="139"/>
                    <a:pt x="135" y="136"/>
                  </a:cubicBezTo>
                  <a:cubicBezTo>
                    <a:pt x="135" y="133"/>
                    <a:pt x="131" y="133"/>
                    <a:pt x="130" y="133"/>
                  </a:cubicBezTo>
                  <a:cubicBezTo>
                    <a:pt x="126" y="133"/>
                    <a:pt x="125" y="134"/>
                    <a:pt x="124" y="138"/>
                  </a:cubicBezTo>
                  <a:cubicBezTo>
                    <a:pt x="121" y="147"/>
                    <a:pt x="114" y="166"/>
                    <a:pt x="101" y="166"/>
                  </a:cubicBezTo>
                  <a:cubicBezTo>
                    <a:pt x="92" y="166"/>
                    <a:pt x="90" y="157"/>
                    <a:pt x="90" y="152"/>
                  </a:cubicBezTo>
                  <a:cubicBezTo>
                    <a:pt x="90" y="151"/>
                    <a:pt x="90" y="148"/>
                    <a:pt x="91" y="144"/>
                  </a:cubicBezTo>
                  <a:cubicBezTo>
                    <a:pt x="92" y="140"/>
                    <a:pt x="93" y="137"/>
                    <a:pt x="93" y="135"/>
                  </a:cubicBezTo>
                  <a:cubicBezTo>
                    <a:pt x="93" y="113"/>
                    <a:pt x="65" y="110"/>
                    <a:pt x="49" y="108"/>
                  </a:cubicBezTo>
                  <a:cubicBezTo>
                    <a:pt x="56" y="104"/>
                    <a:pt x="66" y="96"/>
                    <a:pt x="70" y="92"/>
                  </a:cubicBezTo>
                  <a:cubicBezTo>
                    <a:pt x="84" y="81"/>
                    <a:pt x="98" y="71"/>
                    <a:pt x="112" y="71"/>
                  </a:cubicBezTo>
                  <a:cubicBezTo>
                    <a:pt x="118" y="71"/>
                    <a:pt x="119" y="72"/>
                    <a:pt x="121" y="74"/>
                  </a:cubicBezTo>
                  <a:cubicBezTo>
                    <a:pt x="121" y="74"/>
                    <a:pt x="119" y="74"/>
                    <a:pt x="119" y="74"/>
                  </a:cubicBezTo>
                  <a:cubicBezTo>
                    <a:pt x="107" y="78"/>
                    <a:pt x="107" y="88"/>
                    <a:pt x="107" y="89"/>
                  </a:cubicBezTo>
                  <a:cubicBezTo>
                    <a:pt x="107" y="93"/>
                    <a:pt x="110" y="99"/>
                    <a:pt x="119" y="99"/>
                  </a:cubicBezTo>
                  <a:cubicBezTo>
                    <a:pt x="124" y="99"/>
                    <a:pt x="134" y="95"/>
                    <a:pt x="134" y="82"/>
                  </a:cubicBezTo>
                  <a:cubicBezTo>
                    <a:pt x="134" y="70"/>
                    <a:pt x="125" y="62"/>
                    <a:pt x="113" y="62"/>
                  </a:cubicBezTo>
                  <a:cubicBezTo>
                    <a:pt x="96" y="62"/>
                    <a:pt x="81" y="74"/>
                    <a:pt x="63" y="88"/>
                  </a:cubicBezTo>
                  <a:cubicBezTo>
                    <a:pt x="55" y="95"/>
                    <a:pt x="46" y="101"/>
                    <a:pt x="36" y="105"/>
                  </a:cubicBezTo>
                  <a:lnTo>
                    <a:pt x="60" y="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4" name="Freeform 232">
              <a:extLst>
                <a:ext uri="{FF2B5EF4-FFF2-40B4-BE49-F238E27FC236}">
                  <a16:creationId xmlns:a16="http://schemas.microsoft.com/office/drawing/2014/main" id="{75EF24E3-03B1-47E4-ADC7-EA41C2D0890D}"/>
                </a:ext>
              </a:extLst>
            </p:cNvPr>
            <p:cNvSpPr>
              <a:spLocks/>
            </p:cNvSpPr>
            <p:nvPr>
              <p:custDataLst>
                <p:tags r:id="rId122"/>
              </p:custDataLst>
            </p:nvPr>
          </p:nvSpPr>
          <p:spPr bwMode="auto">
            <a:xfrm>
              <a:off x="4246563" y="5661025"/>
              <a:ext cx="66675" cy="39687"/>
            </a:xfrm>
            <a:custGeom>
              <a:avLst/>
              <a:gdLst>
                <a:gd name="T0" fmla="*/ 67 w 133"/>
                <a:gd name="T1" fmla="*/ 0 h 77"/>
                <a:gd name="T2" fmla="*/ 0 w 133"/>
                <a:gd name="T3" fmla="*/ 68 h 77"/>
                <a:gd name="T4" fmla="*/ 9 w 133"/>
                <a:gd name="T5" fmla="*/ 77 h 77"/>
                <a:gd name="T6" fmla="*/ 67 w 133"/>
                <a:gd name="T7" fmla="*/ 26 h 77"/>
                <a:gd name="T8" fmla="*/ 124 w 133"/>
                <a:gd name="T9" fmla="*/ 77 h 77"/>
                <a:gd name="T10" fmla="*/ 133 w 133"/>
                <a:gd name="T11" fmla="*/ 68 h 77"/>
                <a:gd name="T12" fmla="*/ 67 w 133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77">
                  <a:moveTo>
                    <a:pt x="67" y="0"/>
                  </a:moveTo>
                  <a:lnTo>
                    <a:pt x="0" y="68"/>
                  </a:lnTo>
                  <a:lnTo>
                    <a:pt x="9" y="77"/>
                  </a:lnTo>
                  <a:lnTo>
                    <a:pt x="67" y="26"/>
                  </a:lnTo>
                  <a:lnTo>
                    <a:pt x="124" y="77"/>
                  </a:lnTo>
                  <a:lnTo>
                    <a:pt x="133" y="68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5" name="Freeform 233">
              <a:extLst>
                <a:ext uri="{FF2B5EF4-FFF2-40B4-BE49-F238E27FC236}">
                  <a16:creationId xmlns:a16="http://schemas.microsoft.com/office/drawing/2014/main" id="{49BE6F69-5CBB-4E71-BB49-5E0801B6F7B9}"/>
                </a:ext>
              </a:extLst>
            </p:cNvPr>
            <p:cNvSpPr>
              <a:spLocks/>
            </p:cNvSpPr>
            <p:nvPr>
              <p:custDataLst>
                <p:tags r:id="rId123"/>
              </p:custDataLst>
            </p:nvPr>
          </p:nvSpPr>
          <p:spPr bwMode="auto">
            <a:xfrm>
              <a:off x="4211638" y="5727700"/>
              <a:ext cx="141287" cy="114300"/>
            </a:xfrm>
            <a:custGeom>
              <a:avLst/>
              <a:gdLst>
                <a:gd name="T0" fmla="*/ 34 w 284"/>
                <a:gd name="T1" fmla="*/ 47 h 224"/>
                <a:gd name="T2" fmla="*/ 34 w 284"/>
                <a:gd name="T3" fmla="*/ 201 h 224"/>
                <a:gd name="T4" fmla="*/ 0 w 284"/>
                <a:gd name="T5" fmla="*/ 201 h 224"/>
                <a:gd name="T6" fmla="*/ 0 w 284"/>
                <a:gd name="T7" fmla="*/ 224 h 224"/>
                <a:gd name="T8" fmla="*/ 63 w 284"/>
                <a:gd name="T9" fmla="*/ 223 h 224"/>
                <a:gd name="T10" fmla="*/ 126 w 284"/>
                <a:gd name="T11" fmla="*/ 224 h 224"/>
                <a:gd name="T12" fmla="*/ 126 w 284"/>
                <a:gd name="T13" fmla="*/ 201 h 224"/>
                <a:gd name="T14" fmla="*/ 91 w 284"/>
                <a:gd name="T15" fmla="*/ 201 h 224"/>
                <a:gd name="T16" fmla="*/ 91 w 284"/>
                <a:gd name="T17" fmla="*/ 97 h 224"/>
                <a:gd name="T18" fmla="*/ 166 w 284"/>
                <a:gd name="T19" fmla="*/ 18 h 224"/>
                <a:gd name="T20" fmla="*/ 193 w 284"/>
                <a:gd name="T21" fmla="*/ 66 h 224"/>
                <a:gd name="T22" fmla="*/ 193 w 284"/>
                <a:gd name="T23" fmla="*/ 201 h 224"/>
                <a:gd name="T24" fmla="*/ 159 w 284"/>
                <a:gd name="T25" fmla="*/ 201 h 224"/>
                <a:gd name="T26" fmla="*/ 159 w 284"/>
                <a:gd name="T27" fmla="*/ 224 h 224"/>
                <a:gd name="T28" fmla="*/ 221 w 284"/>
                <a:gd name="T29" fmla="*/ 223 h 224"/>
                <a:gd name="T30" fmla="*/ 284 w 284"/>
                <a:gd name="T31" fmla="*/ 224 h 224"/>
                <a:gd name="T32" fmla="*/ 284 w 284"/>
                <a:gd name="T33" fmla="*/ 201 h 224"/>
                <a:gd name="T34" fmla="*/ 250 w 284"/>
                <a:gd name="T35" fmla="*/ 201 h 224"/>
                <a:gd name="T36" fmla="*/ 250 w 284"/>
                <a:gd name="T37" fmla="*/ 72 h 224"/>
                <a:gd name="T38" fmla="*/ 173 w 284"/>
                <a:gd name="T39" fmla="*/ 0 h 224"/>
                <a:gd name="T40" fmla="*/ 86 w 284"/>
                <a:gd name="T41" fmla="*/ 54 h 224"/>
                <a:gd name="T42" fmla="*/ 86 w 284"/>
                <a:gd name="T43" fmla="*/ 0 h 224"/>
                <a:gd name="T44" fmla="*/ 0 w 284"/>
                <a:gd name="T45" fmla="*/ 4 h 224"/>
                <a:gd name="T46" fmla="*/ 0 w 284"/>
                <a:gd name="T47" fmla="*/ 27 h 224"/>
                <a:gd name="T48" fmla="*/ 34 w 284"/>
                <a:gd name="T49" fmla="*/ 4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4" h="224">
                  <a:moveTo>
                    <a:pt x="34" y="47"/>
                  </a:moveTo>
                  <a:lnTo>
                    <a:pt x="34" y="201"/>
                  </a:lnTo>
                  <a:lnTo>
                    <a:pt x="0" y="201"/>
                  </a:lnTo>
                  <a:lnTo>
                    <a:pt x="0" y="224"/>
                  </a:lnTo>
                  <a:cubicBezTo>
                    <a:pt x="14" y="224"/>
                    <a:pt x="44" y="223"/>
                    <a:pt x="63" y="223"/>
                  </a:cubicBezTo>
                  <a:cubicBezTo>
                    <a:pt x="82" y="223"/>
                    <a:pt x="112" y="224"/>
                    <a:pt x="126" y="224"/>
                  </a:cubicBezTo>
                  <a:lnTo>
                    <a:pt x="126" y="201"/>
                  </a:lnTo>
                  <a:lnTo>
                    <a:pt x="91" y="201"/>
                  </a:lnTo>
                  <a:lnTo>
                    <a:pt x="91" y="97"/>
                  </a:lnTo>
                  <a:cubicBezTo>
                    <a:pt x="91" y="42"/>
                    <a:pt x="134" y="18"/>
                    <a:pt x="166" y="18"/>
                  </a:cubicBezTo>
                  <a:cubicBezTo>
                    <a:pt x="183" y="18"/>
                    <a:pt x="193" y="28"/>
                    <a:pt x="193" y="66"/>
                  </a:cubicBezTo>
                  <a:lnTo>
                    <a:pt x="193" y="201"/>
                  </a:lnTo>
                  <a:lnTo>
                    <a:pt x="159" y="201"/>
                  </a:lnTo>
                  <a:lnTo>
                    <a:pt x="159" y="224"/>
                  </a:lnTo>
                  <a:cubicBezTo>
                    <a:pt x="173" y="224"/>
                    <a:pt x="203" y="223"/>
                    <a:pt x="221" y="223"/>
                  </a:cubicBezTo>
                  <a:cubicBezTo>
                    <a:pt x="241" y="223"/>
                    <a:pt x="270" y="224"/>
                    <a:pt x="284" y="224"/>
                  </a:cubicBezTo>
                  <a:lnTo>
                    <a:pt x="284" y="201"/>
                  </a:lnTo>
                  <a:lnTo>
                    <a:pt x="250" y="201"/>
                  </a:lnTo>
                  <a:lnTo>
                    <a:pt x="250" y="72"/>
                  </a:lnTo>
                  <a:cubicBezTo>
                    <a:pt x="250" y="19"/>
                    <a:pt x="223" y="0"/>
                    <a:pt x="173" y="0"/>
                  </a:cubicBezTo>
                  <a:cubicBezTo>
                    <a:pt x="125" y="0"/>
                    <a:pt x="99" y="28"/>
                    <a:pt x="86" y="54"/>
                  </a:cubicBezTo>
                  <a:lnTo>
                    <a:pt x="86" y="0"/>
                  </a:lnTo>
                  <a:lnTo>
                    <a:pt x="0" y="4"/>
                  </a:lnTo>
                  <a:lnTo>
                    <a:pt x="0" y="27"/>
                  </a:lnTo>
                  <a:cubicBezTo>
                    <a:pt x="31" y="27"/>
                    <a:pt x="34" y="27"/>
                    <a:pt x="34" y="4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6" name="Oval 234">
              <a:extLst>
                <a:ext uri="{FF2B5EF4-FFF2-40B4-BE49-F238E27FC236}">
                  <a16:creationId xmlns:a16="http://schemas.microsoft.com/office/drawing/2014/main" id="{F33CD717-98D1-4C58-897F-2694EA5123F7}"/>
                </a:ext>
              </a:extLst>
            </p:cNvPr>
            <p:cNvSpPr>
              <a:spLocks noChangeArrowheads="1"/>
            </p:cNvSpPr>
            <p:nvPr>
              <p:custDataLst>
                <p:tags r:id="rId124"/>
              </p:custDataLst>
            </p:nvPr>
          </p:nvSpPr>
          <p:spPr bwMode="auto">
            <a:xfrm>
              <a:off x="4433888" y="5764213"/>
              <a:ext cx="26987" cy="28575"/>
            </a:xfrm>
            <a:prstGeom prst="ellipse">
              <a:avLst/>
            </a:pr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7" name="Freeform 235">
              <a:extLst>
                <a:ext uri="{FF2B5EF4-FFF2-40B4-BE49-F238E27FC236}">
                  <a16:creationId xmlns:a16="http://schemas.microsoft.com/office/drawing/2014/main" id="{D779E4EC-6C5B-415B-AA37-F6A8EE017D42}"/>
                </a:ext>
              </a:extLst>
            </p:cNvPr>
            <p:cNvSpPr>
              <a:spLocks/>
            </p:cNvSpPr>
            <p:nvPr>
              <p:custDataLst>
                <p:tags r:id="rId125"/>
              </p:custDataLst>
            </p:nvPr>
          </p:nvSpPr>
          <p:spPr bwMode="auto">
            <a:xfrm>
              <a:off x="4575175" y="5624513"/>
              <a:ext cx="63500" cy="307975"/>
            </a:xfrm>
            <a:custGeom>
              <a:avLst/>
              <a:gdLst>
                <a:gd name="T0" fmla="*/ 131 w 131"/>
                <a:gd name="T1" fmla="*/ 593 h 598"/>
                <a:gd name="T2" fmla="*/ 129 w 131"/>
                <a:gd name="T3" fmla="*/ 589 h 598"/>
                <a:gd name="T4" fmla="*/ 51 w 131"/>
                <a:gd name="T5" fmla="*/ 442 h 598"/>
                <a:gd name="T6" fmla="*/ 35 w 131"/>
                <a:gd name="T7" fmla="*/ 299 h 598"/>
                <a:gd name="T8" fmla="*/ 126 w 131"/>
                <a:gd name="T9" fmla="*/ 11 h 598"/>
                <a:gd name="T10" fmla="*/ 131 w 131"/>
                <a:gd name="T11" fmla="*/ 5 h 598"/>
                <a:gd name="T12" fmla="*/ 125 w 131"/>
                <a:gd name="T13" fmla="*/ 0 h 598"/>
                <a:gd name="T14" fmla="*/ 84 w 131"/>
                <a:gd name="T15" fmla="*/ 37 h 598"/>
                <a:gd name="T16" fmla="*/ 0 w 131"/>
                <a:gd name="T17" fmla="*/ 299 h 598"/>
                <a:gd name="T18" fmla="*/ 78 w 131"/>
                <a:gd name="T19" fmla="*/ 554 h 598"/>
                <a:gd name="T20" fmla="*/ 125 w 131"/>
                <a:gd name="T21" fmla="*/ 598 h 598"/>
                <a:gd name="T22" fmla="*/ 131 w 131"/>
                <a:gd name="T23" fmla="*/ 593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1" h="598">
                  <a:moveTo>
                    <a:pt x="131" y="593"/>
                  </a:moveTo>
                  <a:cubicBezTo>
                    <a:pt x="131" y="591"/>
                    <a:pt x="130" y="590"/>
                    <a:pt x="129" y="589"/>
                  </a:cubicBezTo>
                  <a:cubicBezTo>
                    <a:pt x="106" y="564"/>
                    <a:pt x="72" y="524"/>
                    <a:pt x="51" y="442"/>
                  </a:cubicBezTo>
                  <a:cubicBezTo>
                    <a:pt x="39" y="397"/>
                    <a:pt x="35" y="346"/>
                    <a:pt x="35" y="299"/>
                  </a:cubicBezTo>
                  <a:cubicBezTo>
                    <a:pt x="35" y="168"/>
                    <a:pt x="66" y="76"/>
                    <a:pt x="126" y="11"/>
                  </a:cubicBezTo>
                  <a:cubicBezTo>
                    <a:pt x="131" y="7"/>
                    <a:pt x="131" y="6"/>
                    <a:pt x="131" y="5"/>
                  </a:cubicBezTo>
                  <a:cubicBezTo>
                    <a:pt x="131" y="0"/>
                    <a:pt x="127" y="0"/>
                    <a:pt x="125" y="0"/>
                  </a:cubicBezTo>
                  <a:cubicBezTo>
                    <a:pt x="117" y="0"/>
                    <a:pt x="90" y="30"/>
                    <a:pt x="84" y="37"/>
                  </a:cubicBezTo>
                  <a:cubicBezTo>
                    <a:pt x="33" y="98"/>
                    <a:pt x="0" y="187"/>
                    <a:pt x="0" y="299"/>
                  </a:cubicBezTo>
                  <a:cubicBezTo>
                    <a:pt x="0" y="370"/>
                    <a:pt x="13" y="470"/>
                    <a:pt x="78" y="554"/>
                  </a:cubicBezTo>
                  <a:cubicBezTo>
                    <a:pt x="83" y="560"/>
                    <a:pt x="116" y="598"/>
                    <a:pt x="125" y="598"/>
                  </a:cubicBezTo>
                  <a:cubicBezTo>
                    <a:pt x="127" y="598"/>
                    <a:pt x="131" y="598"/>
                    <a:pt x="131" y="5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8" name="Freeform 236">
              <a:extLst>
                <a:ext uri="{FF2B5EF4-FFF2-40B4-BE49-F238E27FC236}">
                  <a16:creationId xmlns:a16="http://schemas.microsoft.com/office/drawing/2014/main" id="{5EC84D7A-46D8-4B20-9EA3-71627ADB0825}"/>
                </a:ext>
              </a:extLst>
            </p:cNvPr>
            <p:cNvSpPr>
              <a:spLocks/>
            </p:cNvSpPr>
            <p:nvPr>
              <p:custDataLst>
                <p:tags r:id="rId126"/>
              </p:custDataLst>
            </p:nvPr>
          </p:nvSpPr>
          <p:spPr bwMode="auto">
            <a:xfrm>
              <a:off x="4662488" y="5662613"/>
              <a:ext cx="123825" cy="233362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6 h 454"/>
                <a:gd name="T8" fmla="*/ 160 w 249"/>
                <a:gd name="T9" fmla="*/ 136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3 w 249"/>
                <a:gd name="T27" fmla="*/ 58 h 454"/>
                <a:gd name="T28" fmla="*/ 126 w 249"/>
                <a:gd name="T29" fmla="*/ 136 h 454"/>
                <a:gd name="T30" fmla="*/ 92 w 249"/>
                <a:gd name="T31" fmla="*/ 136 h 454"/>
                <a:gd name="T32" fmla="*/ 77 w 249"/>
                <a:gd name="T33" fmla="*/ 146 h 454"/>
                <a:gd name="T34" fmla="*/ 91 w 249"/>
                <a:gd name="T35" fmla="*/ 152 h 454"/>
                <a:gd name="T36" fmla="*/ 124 w 249"/>
                <a:gd name="T37" fmla="*/ 152 h 454"/>
                <a:gd name="T38" fmla="*/ 86 w 249"/>
                <a:gd name="T39" fmla="*/ 349 h 454"/>
                <a:gd name="T40" fmla="*/ 43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89 h 454"/>
                <a:gd name="T48" fmla="*/ 0 w 249"/>
                <a:gd name="T49" fmla="*/ 419 h 454"/>
                <a:gd name="T50" fmla="*/ 43 w 249"/>
                <a:gd name="T51" fmla="*/ 454 h 454"/>
                <a:gd name="T52" fmla="*/ 99 w 249"/>
                <a:gd name="T53" fmla="*/ 405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6"/>
                    <a:pt x="210" y="136"/>
                    <a:pt x="201" y="136"/>
                  </a:cubicBezTo>
                  <a:lnTo>
                    <a:pt x="160" y="136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2" y="64"/>
                  </a:cubicBezTo>
                  <a:cubicBezTo>
                    <a:pt x="235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3" y="58"/>
                  </a:cubicBezTo>
                  <a:cubicBezTo>
                    <a:pt x="140" y="69"/>
                    <a:pt x="138" y="74"/>
                    <a:pt x="126" y="136"/>
                  </a:cubicBezTo>
                  <a:lnTo>
                    <a:pt x="92" y="136"/>
                  </a:lnTo>
                  <a:cubicBezTo>
                    <a:pt x="82" y="136"/>
                    <a:pt x="77" y="136"/>
                    <a:pt x="77" y="146"/>
                  </a:cubicBezTo>
                  <a:cubicBezTo>
                    <a:pt x="77" y="152"/>
                    <a:pt x="81" y="152"/>
                    <a:pt x="91" y="152"/>
                  </a:cubicBezTo>
                  <a:lnTo>
                    <a:pt x="124" y="152"/>
                  </a:lnTo>
                  <a:lnTo>
                    <a:pt x="86" y="349"/>
                  </a:lnTo>
                  <a:cubicBezTo>
                    <a:pt x="77" y="397"/>
                    <a:pt x="69" y="443"/>
                    <a:pt x="43" y="443"/>
                  </a:cubicBezTo>
                  <a:cubicBezTo>
                    <a:pt x="41" y="443"/>
                    <a:pt x="28" y="443"/>
                    <a:pt x="19" y="434"/>
                  </a:cubicBezTo>
                  <a:cubicBezTo>
                    <a:pt x="42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8" y="389"/>
                  </a:cubicBezTo>
                  <a:cubicBezTo>
                    <a:pt x="15" y="389"/>
                    <a:pt x="0" y="400"/>
                    <a:pt x="0" y="419"/>
                  </a:cubicBezTo>
                  <a:cubicBezTo>
                    <a:pt x="0" y="442"/>
                    <a:pt x="22" y="454"/>
                    <a:pt x="43" y="454"/>
                  </a:cubicBezTo>
                  <a:cubicBezTo>
                    <a:pt x="70" y="454"/>
                    <a:pt x="90" y="424"/>
                    <a:pt x="99" y="405"/>
                  </a:cubicBezTo>
                  <a:cubicBezTo>
                    <a:pt x="115" y="374"/>
                    <a:pt x="126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9" name="Freeform 237">
              <a:extLst>
                <a:ext uri="{FF2B5EF4-FFF2-40B4-BE49-F238E27FC236}">
                  <a16:creationId xmlns:a16="http://schemas.microsoft.com/office/drawing/2014/main" id="{B9037E64-6160-4E42-8D43-68DED6272CC5}"/>
                </a:ext>
              </a:extLst>
            </p:cNvPr>
            <p:cNvSpPr>
              <a:spLocks/>
            </p:cNvSpPr>
            <p:nvPr>
              <p:custDataLst>
                <p:tags r:id="rId127"/>
              </p:custDataLst>
            </p:nvPr>
          </p:nvSpPr>
          <p:spPr bwMode="auto">
            <a:xfrm>
              <a:off x="4811713" y="5613400"/>
              <a:ext cx="84137" cy="125412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5 h 245"/>
                <a:gd name="T4" fmla="*/ 78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1 w 171"/>
                <a:gd name="T17" fmla="*/ 226 h 245"/>
                <a:gd name="T18" fmla="*/ 0 w 171"/>
                <a:gd name="T19" fmla="*/ 234 h 245"/>
                <a:gd name="T20" fmla="*/ 11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2 h 245"/>
                <a:gd name="T28" fmla="*/ 89 w 171"/>
                <a:gd name="T29" fmla="*/ 199 h 245"/>
                <a:gd name="T30" fmla="*/ 87 w 171"/>
                <a:gd name="T31" fmla="*/ 209 h 245"/>
                <a:gd name="T32" fmla="*/ 124 w 171"/>
                <a:gd name="T33" fmla="*/ 245 h 245"/>
                <a:gd name="T34" fmla="*/ 168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6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5 w 171"/>
                <a:gd name="T55" fmla="*/ 102 h 245"/>
                <a:gd name="T56" fmla="*/ 137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8" y="0"/>
                  </a:cubicBezTo>
                  <a:cubicBezTo>
                    <a:pt x="71" y="0"/>
                    <a:pt x="42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1" y="245"/>
                  </a:cubicBezTo>
                  <a:cubicBezTo>
                    <a:pt x="21" y="245"/>
                    <a:pt x="25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69" y="165"/>
                    <a:pt x="89" y="173"/>
                    <a:pt x="89" y="192"/>
                  </a:cubicBezTo>
                  <a:cubicBezTo>
                    <a:pt x="89" y="193"/>
                    <a:pt x="89" y="195"/>
                    <a:pt x="89" y="199"/>
                  </a:cubicBezTo>
                  <a:cubicBezTo>
                    <a:pt x="87" y="204"/>
                    <a:pt x="87" y="206"/>
                    <a:pt x="87" y="209"/>
                  </a:cubicBezTo>
                  <a:cubicBezTo>
                    <a:pt x="87" y="234"/>
                    <a:pt x="107" y="245"/>
                    <a:pt x="124" y="245"/>
                  </a:cubicBezTo>
                  <a:cubicBezTo>
                    <a:pt x="158" y="245"/>
                    <a:pt x="168" y="192"/>
                    <a:pt x="168" y="192"/>
                  </a:cubicBezTo>
                  <a:cubicBezTo>
                    <a:pt x="168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6"/>
                    <a:pt x="125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5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0" y="148"/>
                    <a:pt x="83" y="136"/>
                    <a:pt x="89" y="131"/>
                  </a:cubicBezTo>
                  <a:cubicBezTo>
                    <a:pt x="107" y="114"/>
                    <a:pt x="124" y="98"/>
                    <a:pt x="144" y="98"/>
                  </a:cubicBezTo>
                  <a:cubicBezTo>
                    <a:pt x="148" y="98"/>
                    <a:pt x="153" y="99"/>
                    <a:pt x="155" y="102"/>
                  </a:cubicBezTo>
                  <a:cubicBezTo>
                    <a:pt x="140" y="105"/>
                    <a:pt x="137" y="117"/>
                    <a:pt x="137" y="122"/>
                  </a:cubicBezTo>
                  <a:cubicBezTo>
                    <a:pt x="137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4" y="88"/>
                    <a:pt x="106" y="102"/>
                    <a:pt x="89" y="119"/>
                  </a:cubicBezTo>
                  <a:cubicBezTo>
                    <a:pt x="74" y="133"/>
                    <a:pt x="62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0" name="Freeform 238">
              <a:extLst>
                <a:ext uri="{FF2B5EF4-FFF2-40B4-BE49-F238E27FC236}">
                  <a16:creationId xmlns:a16="http://schemas.microsoft.com/office/drawing/2014/main" id="{2C0CAAA5-4587-444A-A412-3570869B53D1}"/>
                </a:ext>
              </a:extLst>
            </p:cNvPr>
            <p:cNvSpPr>
              <a:spLocks/>
            </p:cNvSpPr>
            <p:nvPr>
              <p:custDataLst>
                <p:tags r:id="rId128"/>
              </p:custDataLst>
            </p:nvPr>
          </p:nvSpPr>
          <p:spPr bwMode="auto">
            <a:xfrm>
              <a:off x="4784725" y="5781675"/>
              <a:ext cx="93662" cy="125412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2 w 190"/>
                <a:gd name="T35" fmla="*/ 122 h 245"/>
                <a:gd name="T36" fmla="*/ 112 w 190"/>
                <a:gd name="T37" fmla="*/ 196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2" y="243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2" y="196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80" y="187"/>
                    <a:pt x="179" y="189"/>
                    <a:pt x="178" y="193"/>
                  </a:cubicBezTo>
                  <a:cubicBezTo>
                    <a:pt x="170" y="221"/>
                    <a:pt x="154" y="235"/>
                    <a:pt x="141" y="235"/>
                  </a:cubicBezTo>
                  <a:cubicBezTo>
                    <a:pt x="134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9" y="147"/>
                    <a:pt x="159" y="128"/>
                  </a:cubicBezTo>
                  <a:cubicBezTo>
                    <a:pt x="159" y="122"/>
                    <a:pt x="159" y="107"/>
                    <a:pt x="146" y="97"/>
                  </a:cubicBezTo>
                  <a:cubicBezTo>
                    <a:pt x="140" y="93"/>
                    <a:pt x="130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1" name="Freeform 239">
              <a:extLst>
                <a:ext uri="{FF2B5EF4-FFF2-40B4-BE49-F238E27FC236}">
                  <a16:creationId xmlns:a16="http://schemas.microsoft.com/office/drawing/2014/main" id="{4D21E404-7FF8-4BFA-8B1C-93CA30628B93}"/>
                </a:ext>
              </a:extLst>
            </p:cNvPr>
            <p:cNvSpPr>
              <a:spLocks/>
            </p:cNvSpPr>
            <p:nvPr>
              <p:custDataLst>
                <p:tags r:id="rId129"/>
              </p:custDataLst>
            </p:nvPr>
          </p:nvSpPr>
          <p:spPr bwMode="auto">
            <a:xfrm>
              <a:off x="4943475" y="5649913"/>
              <a:ext cx="58737" cy="257175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1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1" y="98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5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2" name="Freeform 240">
              <a:extLst>
                <a:ext uri="{FF2B5EF4-FFF2-40B4-BE49-F238E27FC236}">
                  <a16:creationId xmlns:a16="http://schemas.microsoft.com/office/drawing/2014/main" id="{E5A4A154-FE28-4068-B127-F474C82A0086}"/>
                </a:ext>
              </a:extLst>
            </p:cNvPr>
            <p:cNvSpPr>
              <a:spLocks/>
            </p:cNvSpPr>
            <p:nvPr>
              <p:custDataLst>
                <p:tags r:id="rId130"/>
              </p:custDataLst>
            </p:nvPr>
          </p:nvSpPr>
          <p:spPr bwMode="auto">
            <a:xfrm>
              <a:off x="5022850" y="5729288"/>
              <a:ext cx="127000" cy="115887"/>
            </a:xfrm>
            <a:custGeom>
              <a:avLst/>
              <a:gdLst>
                <a:gd name="T0" fmla="*/ 160 w 256"/>
                <a:gd name="T1" fmla="*/ 193 h 226"/>
                <a:gd name="T2" fmla="*/ 204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0 w 256"/>
                <a:gd name="T15" fmla="*/ 192 h 226"/>
                <a:gd name="T16" fmla="*/ 200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5 h 226"/>
                <a:gd name="T26" fmla="*/ 196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6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0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5" y="213"/>
                    <a:pt x="183" y="226"/>
                    <a:pt x="204" y="226"/>
                  </a:cubicBezTo>
                  <a:cubicBezTo>
                    <a:pt x="222" y="226"/>
                    <a:pt x="233" y="214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5" y="215"/>
                    <a:pt x="190" y="208"/>
                    <a:pt x="190" y="192"/>
                  </a:cubicBezTo>
                  <a:cubicBezTo>
                    <a:pt x="190" y="181"/>
                    <a:pt x="196" y="158"/>
                    <a:pt x="200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5"/>
                    <a:pt x="216" y="5"/>
                  </a:cubicBezTo>
                  <a:cubicBezTo>
                    <a:pt x="213" y="5"/>
                    <a:pt x="200" y="6"/>
                    <a:pt x="196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8" y="175"/>
                    <a:pt x="138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6" y="50"/>
                    <a:pt x="106" y="41"/>
                  </a:cubicBezTo>
                  <a:cubicBezTo>
                    <a:pt x="106" y="18"/>
                    <a:pt x="91" y="0"/>
                    <a:pt x="66" y="0"/>
                  </a:cubicBezTo>
                  <a:cubicBezTo>
                    <a:pt x="18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1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3"/>
                    <a:pt x="74" y="226"/>
                    <a:pt x="100" y="226"/>
                  </a:cubicBezTo>
                  <a:cubicBezTo>
                    <a:pt x="133" y="226"/>
                    <a:pt x="151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3" name="Freeform 241">
              <a:extLst>
                <a:ext uri="{FF2B5EF4-FFF2-40B4-BE49-F238E27FC236}">
                  <a16:creationId xmlns:a16="http://schemas.microsoft.com/office/drawing/2014/main" id="{C76820B7-648F-4406-B1A0-38CA24AF1660}"/>
                </a:ext>
              </a:extLst>
            </p:cNvPr>
            <p:cNvSpPr>
              <a:spLocks/>
            </p:cNvSpPr>
            <p:nvPr>
              <p:custDataLst>
                <p:tags r:id="rId131"/>
              </p:custDataLst>
            </p:nvPr>
          </p:nvSpPr>
          <p:spPr bwMode="auto">
            <a:xfrm>
              <a:off x="5170488" y="5613400"/>
              <a:ext cx="84137" cy="125412"/>
            </a:xfrm>
            <a:custGeom>
              <a:avLst/>
              <a:gdLst>
                <a:gd name="T0" fmla="*/ 83 w 171"/>
                <a:gd name="T1" fmla="*/ 10 h 245"/>
                <a:gd name="T2" fmla="*/ 84 w 171"/>
                <a:gd name="T3" fmla="*/ 5 h 245"/>
                <a:gd name="T4" fmla="*/ 79 w 171"/>
                <a:gd name="T5" fmla="*/ 0 h 245"/>
                <a:gd name="T6" fmla="*/ 34 w 171"/>
                <a:gd name="T7" fmla="*/ 3 h 245"/>
                <a:gd name="T8" fmla="*/ 26 w 171"/>
                <a:gd name="T9" fmla="*/ 11 h 245"/>
                <a:gd name="T10" fmla="*/ 35 w 171"/>
                <a:gd name="T11" fmla="*/ 16 h 245"/>
                <a:gd name="T12" fmla="*/ 52 w 171"/>
                <a:gd name="T13" fmla="*/ 21 h 245"/>
                <a:gd name="T14" fmla="*/ 51 w 171"/>
                <a:gd name="T15" fmla="*/ 29 h 245"/>
                <a:gd name="T16" fmla="*/ 1 w 171"/>
                <a:gd name="T17" fmla="*/ 226 h 245"/>
                <a:gd name="T18" fmla="*/ 0 w 171"/>
                <a:gd name="T19" fmla="*/ 234 h 245"/>
                <a:gd name="T20" fmla="*/ 12 w 171"/>
                <a:gd name="T21" fmla="*/ 245 h 245"/>
                <a:gd name="T22" fmla="*/ 28 w 171"/>
                <a:gd name="T23" fmla="*/ 231 h 245"/>
                <a:gd name="T24" fmla="*/ 45 w 171"/>
                <a:gd name="T25" fmla="*/ 163 h 245"/>
                <a:gd name="T26" fmla="*/ 89 w 171"/>
                <a:gd name="T27" fmla="*/ 192 h 245"/>
                <a:gd name="T28" fmla="*/ 89 w 171"/>
                <a:gd name="T29" fmla="*/ 199 h 245"/>
                <a:gd name="T30" fmla="*/ 87 w 171"/>
                <a:gd name="T31" fmla="*/ 209 h 245"/>
                <a:gd name="T32" fmla="*/ 124 w 171"/>
                <a:gd name="T33" fmla="*/ 245 h 245"/>
                <a:gd name="T34" fmla="*/ 168 w 171"/>
                <a:gd name="T35" fmla="*/ 192 h 245"/>
                <a:gd name="T36" fmla="*/ 163 w 171"/>
                <a:gd name="T37" fmla="*/ 187 h 245"/>
                <a:gd name="T38" fmla="*/ 156 w 171"/>
                <a:gd name="T39" fmla="*/ 196 h 245"/>
                <a:gd name="T40" fmla="*/ 125 w 171"/>
                <a:gd name="T41" fmla="*/ 236 h 245"/>
                <a:gd name="T42" fmla="*/ 113 w 171"/>
                <a:gd name="T43" fmla="*/ 217 h 245"/>
                <a:gd name="T44" fmla="*/ 115 w 171"/>
                <a:gd name="T45" fmla="*/ 202 h 245"/>
                <a:gd name="T46" fmla="*/ 117 w 171"/>
                <a:gd name="T47" fmla="*/ 191 h 245"/>
                <a:gd name="T48" fmla="*/ 60 w 171"/>
                <a:gd name="T49" fmla="*/ 154 h 245"/>
                <a:gd name="T50" fmla="*/ 89 w 171"/>
                <a:gd name="T51" fmla="*/ 131 h 245"/>
                <a:gd name="T52" fmla="*/ 144 w 171"/>
                <a:gd name="T53" fmla="*/ 98 h 245"/>
                <a:gd name="T54" fmla="*/ 156 w 171"/>
                <a:gd name="T55" fmla="*/ 102 h 245"/>
                <a:gd name="T56" fmla="*/ 137 w 171"/>
                <a:gd name="T57" fmla="*/ 122 h 245"/>
                <a:gd name="T58" fmla="*/ 151 w 171"/>
                <a:gd name="T59" fmla="*/ 135 h 245"/>
                <a:gd name="T60" fmla="*/ 171 w 171"/>
                <a:gd name="T61" fmla="*/ 112 h 245"/>
                <a:gd name="T62" fmla="*/ 144 w 171"/>
                <a:gd name="T63" fmla="*/ 88 h 245"/>
                <a:gd name="T64" fmla="*/ 89 w 171"/>
                <a:gd name="T65" fmla="*/ 119 h 245"/>
                <a:gd name="T66" fmla="*/ 48 w 171"/>
                <a:gd name="T67" fmla="*/ 149 h 245"/>
                <a:gd name="T68" fmla="*/ 83 w 171"/>
                <a:gd name="T69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71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21" y="245"/>
                    <a:pt x="26" y="238"/>
                    <a:pt x="28" y="231"/>
                  </a:cubicBezTo>
                  <a:cubicBezTo>
                    <a:pt x="28" y="229"/>
                    <a:pt x="43" y="168"/>
                    <a:pt x="45" y="163"/>
                  </a:cubicBezTo>
                  <a:cubicBezTo>
                    <a:pt x="69" y="165"/>
                    <a:pt x="89" y="173"/>
                    <a:pt x="89" y="192"/>
                  </a:cubicBezTo>
                  <a:cubicBezTo>
                    <a:pt x="89" y="193"/>
                    <a:pt x="89" y="195"/>
                    <a:pt x="89" y="199"/>
                  </a:cubicBezTo>
                  <a:cubicBezTo>
                    <a:pt x="87" y="204"/>
                    <a:pt x="87" y="206"/>
                    <a:pt x="87" y="209"/>
                  </a:cubicBezTo>
                  <a:cubicBezTo>
                    <a:pt x="87" y="234"/>
                    <a:pt x="107" y="245"/>
                    <a:pt x="124" y="245"/>
                  </a:cubicBezTo>
                  <a:cubicBezTo>
                    <a:pt x="158" y="245"/>
                    <a:pt x="168" y="192"/>
                    <a:pt x="168" y="192"/>
                  </a:cubicBezTo>
                  <a:cubicBezTo>
                    <a:pt x="168" y="187"/>
                    <a:pt x="164" y="187"/>
                    <a:pt x="163" y="187"/>
                  </a:cubicBezTo>
                  <a:cubicBezTo>
                    <a:pt x="158" y="187"/>
                    <a:pt x="158" y="189"/>
                    <a:pt x="156" y="196"/>
                  </a:cubicBezTo>
                  <a:cubicBezTo>
                    <a:pt x="152" y="211"/>
                    <a:pt x="142" y="236"/>
                    <a:pt x="125" y="236"/>
                  </a:cubicBezTo>
                  <a:cubicBezTo>
                    <a:pt x="116" y="236"/>
                    <a:pt x="113" y="227"/>
                    <a:pt x="113" y="217"/>
                  </a:cubicBezTo>
                  <a:cubicBezTo>
                    <a:pt x="113" y="211"/>
                    <a:pt x="113" y="211"/>
                    <a:pt x="115" y="202"/>
                  </a:cubicBezTo>
                  <a:cubicBezTo>
                    <a:pt x="115" y="201"/>
                    <a:pt x="117" y="195"/>
                    <a:pt x="117" y="191"/>
                  </a:cubicBezTo>
                  <a:cubicBezTo>
                    <a:pt x="117" y="160"/>
                    <a:pt x="75" y="155"/>
                    <a:pt x="60" y="154"/>
                  </a:cubicBezTo>
                  <a:cubicBezTo>
                    <a:pt x="70" y="148"/>
                    <a:pt x="83" y="136"/>
                    <a:pt x="89" y="131"/>
                  </a:cubicBezTo>
                  <a:cubicBezTo>
                    <a:pt x="107" y="114"/>
                    <a:pt x="125" y="98"/>
                    <a:pt x="144" y="98"/>
                  </a:cubicBezTo>
                  <a:cubicBezTo>
                    <a:pt x="148" y="98"/>
                    <a:pt x="153" y="99"/>
                    <a:pt x="156" y="102"/>
                  </a:cubicBezTo>
                  <a:cubicBezTo>
                    <a:pt x="141" y="105"/>
                    <a:pt x="137" y="117"/>
                    <a:pt x="137" y="122"/>
                  </a:cubicBezTo>
                  <a:cubicBezTo>
                    <a:pt x="137" y="129"/>
                    <a:pt x="143" y="135"/>
                    <a:pt x="151" y="135"/>
                  </a:cubicBezTo>
                  <a:cubicBezTo>
                    <a:pt x="161" y="135"/>
                    <a:pt x="171" y="127"/>
                    <a:pt x="171" y="112"/>
                  </a:cubicBezTo>
                  <a:cubicBezTo>
                    <a:pt x="171" y="101"/>
                    <a:pt x="163" y="88"/>
                    <a:pt x="144" y="88"/>
                  </a:cubicBezTo>
                  <a:cubicBezTo>
                    <a:pt x="125" y="88"/>
                    <a:pt x="106" y="102"/>
                    <a:pt x="89" y="119"/>
                  </a:cubicBezTo>
                  <a:cubicBezTo>
                    <a:pt x="74" y="133"/>
                    <a:pt x="62" y="143"/>
                    <a:pt x="48" y="149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4" name="Freeform 242">
              <a:extLst>
                <a:ext uri="{FF2B5EF4-FFF2-40B4-BE49-F238E27FC236}">
                  <a16:creationId xmlns:a16="http://schemas.microsoft.com/office/drawing/2014/main" id="{500C6A43-6C92-4FA4-8B6F-315FD0907043}"/>
                </a:ext>
              </a:extLst>
            </p:cNvPr>
            <p:cNvSpPr>
              <a:spLocks/>
            </p:cNvSpPr>
            <p:nvPr>
              <p:custDataLst>
                <p:tags r:id="rId132"/>
              </p:custDataLst>
            </p:nvPr>
          </p:nvSpPr>
          <p:spPr bwMode="auto">
            <a:xfrm>
              <a:off x="5170488" y="5781675"/>
              <a:ext cx="93662" cy="125412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6 w 190"/>
                <a:gd name="T9" fmla="*/ 11 h 245"/>
                <a:gd name="T10" fmla="*/ 35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1 w 190"/>
                <a:gd name="T17" fmla="*/ 226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5 w 190"/>
                <a:gd name="T29" fmla="*/ 159 h 245"/>
                <a:gd name="T30" fmla="*/ 56 w 190"/>
                <a:gd name="T31" fmla="*/ 135 h 245"/>
                <a:gd name="T32" fmla="*/ 112 w 190"/>
                <a:gd name="T33" fmla="*/ 98 h 245"/>
                <a:gd name="T34" fmla="*/ 132 w 190"/>
                <a:gd name="T35" fmla="*/ 122 h 245"/>
                <a:gd name="T36" fmla="*/ 112 w 190"/>
                <a:gd name="T37" fmla="*/ 196 h 245"/>
                <a:gd name="T38" fmla="*/ 106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5 h 245"/>
                <a:gd name="T50" fmla="*/ 132 w 190"/>
                <a:gd name="T51" fmla="*/ 223 h 245"/>
                <a:gd name="T52" fmla="*/ 140 w 190"/>
                <a:gd name="T53" fmla="*/ 195 h 245"/>
                <a:gd name="T54" fmla="*/ 158 w 190"/>
                <a:gd name="T55" fmla="*/ 128 h 245"/>
                <a:gd name="T56" fmla="*/ 145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9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2"/>
                    <a:pt x="34" y="3"/>
                  </a:cubicBezTo>
                  <a:cubicBezTo>
                    <a:pt x="31" y="3"/>
                    <a:pt x="26" y="4"/>
                    <a:pt x="26" y="11"/>
                  </a:cubicBezTo>
                  <a:cubicBezTo>
                    <a:pt x="26" y="16"/>
                    <a:pt x="31" y="16"/>
                    <a:pt x="35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1" y="26"/>
                    <a:pt x="51" y="29"/>
                  </a:cubicBezTo>
                  <a:lnTo>
                    <a:pt x="1" y="226"/>
                  </a:lnTo>
                  <a:cubicBezTo>
                    <a:pt x="0" y="233"/>
                    <a:pt x="0" y="233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5" y="245"/>
                    <a:pt x="22" y="243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4" y="165"/>
                    <a:pt x="45" y="159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4" y="98"/>
                    <a:pt x="112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2" y="196"/>
                  </a:cubicBezTo>
                  <a:cubicBezTo>
                    <a:pt x="108" y="206"/>
                    <a:pt x="106" y="209"/>
                    <a:pt x="106" y="215"/>
                  </a:cubicBezTo>
                  <a:cubicBezTo>
                    <a:pt x="106" y="234"/>
                    <a:pt x="122" y="245"/>
                    <a:pt x="140" y="245"/>
                  </a:cubicBezTo>
                  <a:cubicBezTo>
                    <a:pt x="174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79" y="187"/>
                    <a:pt x="179" y="189"/>
                    <a:pt x="178" y="193"/>
                  </a:cubicBezTo>
                  <a:cubicBezTo>
                    <a:pt x="169" y="221"/>
                    <a:pt x="154" y="235"/>
                    <a:pt x="141" y="235"/>
                  </a:cubicBezTo>
                  <a:cubicBezTo>
                    <a:pt x="133" y="235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8" y="147"/>
                    <a:pt x="158" y="128"/>
                  </a:cubicBezTo>
                  <a:cubicBezTo>
                    <a:pt x="158" y="122"/>
                    <a:pt x="158" y="107"/>
                    <a:pt x="145" y="97"/>
                  </a:cubicBezTo>
                  <a:cubicBezTo>
                    <a:pt x="140" y="93"/>
                    <a:pt x="129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5" name="Freeform 243">
              <a:extLst>
                <a:ext uri="{FF2B5EF4-FFF2-40B4-BE49-F238E27FC236}">
                  <a16:creationId xmlns:a16="http://schemas.microsoft.com/office/drawing/2014/main" id="{0CD2CE36-0BFF-4D9A-A5CA-EADD27744DDD}"/>
                </a:ext>
              </a:extLst>
            </p:cNvPr>
            <p:cNvSpPr>
              <a:spLocks/>
            </p:cNvSpPr>
            <p:nvPr>
              <p:custDataLst>
                <p:tags r:id="rId133"/>
              </p:custDataLst>
            </p:nvPr>
          </p:nvSpPr>
          <p:spPr bwMode="auto">
            <a:xfrm>
              <a:off x="5299075" y="5649913"/>
              <a:ext cx="57150" cy="257175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1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8" y="66"/>
                    <a:pt x="87" y="146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6" name="Freeform 244">
              <a:extLst>
                <a:ext uri="{FF2B5EF4-FFF2-40B4-BE49-F238E27FC236}">
                  <a16:creationId xmlns:a16="http://schemas.microsoft.com/office/drawing/2014/main" id="{67689126-DF90-4C89-9CE4-6AAEE6970839}"/>
                </a:ext>
              </a:extLst>
            </p:cNvPr>
            <p:cNvSpPr>
              <a:spLocks/>
            </p:cNvSpPr>
            <p:nvPr>
              <p:custDataLst>
                <p:tags r:id="rId134"/>
              </p:custDataLst>
            </p:nvPr>
          </p:nvSpPr>
          <p:spPr bwMode="auto">
            <a:xfrm>
              <a:off x="5456238" y="5773738"/>
              <a:ext cx="150812" cy="9525"/>
            </a:xfrm>
            <a:custGeom>
              <a:avLst/>
              <a:gdLst>
                <a:gd name="T0" fmla="*/ 288 w 305"/>
                <a:gd name="T1" fmla="*/ 20 h 20"/>
                <a:gd name="T2" fmla="*/ 305 w 305"/>
                <a:gd name="T3" fmla="*/ 10 h 20"/>
                <a:gd name="T4" fmla="*/ 288 w 305"/>
                <a:gd name="T5" fmla="*/ 0 h 20"/>
                <a:gd name="T6" fmla="*/ 18 w 305"/>
                <a:gd name="T7" fmla="*/ 0 h 20"/>
                <a:gd name="T8" fmla="*/ 0 w 305"/>
                <a:gd name="T9" fmla="*/ 10 h 20"/>
                <a:gd name="T10" fmla="*/ 18 w 305"/>
                <a:gd name="T11" fmla="*/ 20 h 20"/>
                <a:gd name="T12" fmla="*/ 288 w 30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5" h="20">
                  <a:moveTo>
                    <a:pt x="288" y="20"/>
                  </a:moveTo>
                  <a:cubicBezTo>
                    <a:pt x="296" y="20"/>
                    <a:pt x="305" y="20"/>
                    <a:pt x="305" y="10"/>
                  </a:cubicBezTo>
                  <a:cubicBezTo>
                    <a:pt x="305" y="0"/>
                    <a:pt x="296" y="0"/>
                    <a:pt x="288" y="0"/>
                  </a:cubicBezTo>
                  <a:lnTo>
                    <a:pt x="18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8" y="20"/>
                  </a:cubicBezTo>
                  <a:lnTo>
                    <a:pt x="288" y="2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7" name="Freeform 245">
              <a:extLst>
                <a:ext uri="{FF2B5EF4-FFF2-40B4-BE49-F238E27FC236}">
                  <a16:creationId xmlns:a16="http://schemas.microsoft.com/office/drawing/2014/main" id="{E35B8A82-27FE-4B48-BDF9-06BEAAE7B718}"/>
                </a:ext>
              </a:extLst>
            </p:cNvPr>
            <p:cNvSpPr>
              <a:spLocks/>
            </p:cNvSpPr>
            <p:nvPr>
              <p:custDataLst>
                <p:tags r:id="rId135"/>
              </p:custDataLst>
            </p:nvPr>
          </p:nvSpPr>
          <p:spPr bwMode="auto">
            <a:xfrm>
              <a:off x="5695950" y="5662613"/>
              <a:ext cx="123825" cy="233362"/>
            </a:xfrm>
            <a:custGeom>
              <a:avLst/>
              <a:gdLst>
                <a:gd name="T0" fmla="*/ 156 w 248"/>
                <a:gd name="T1" fmla="*/ 152 h 454"/>
                <a:gd name="T2" fmla="*/ 199 w 248"/>
                <a:gd name="T3" fmla="*/ 152 h 454"/>
                <a:gd name="T4" fmla="*/ 214 w 248"/>
                <a:gd name="T5" fmla="*/ 142 h 454"/>
                <a:gd name="T6" fmla="*/ 201 w 248"/>
                <a:gd name="T7" fmla="*/ 136 h 454"/>
                <a:gd name="T8" fmla="*/ 159 w 248"/>
                <a:gd name="T9" fmla="*/ 136 h 454"/>
                <a:gd name="T10" fmla="*/ 170 w 248"/>
                <a:gd name="T11" fmla="*/ 80 h 454"/>
                <a:gd name="T12" fmla="*/ 182 w 248"/>
                <a:gd name="T13" fmla="*/ 28 h 454"/>
                <a:gd name="T14" fmla="*/ 205 w 248"/>
                <a:gd name="T15" fmla="*/ 11 h 454"/>
                <a:gd name="T16" fmla="*/ 229 w 248"/>
                <a:gd name="T17" fmla="*/ 20 h 454"/>
                <a:gd name="T18" fmla="*/ 203 w 248"/>
                <a:gd name="T19" fmla="*/ 47 h 454"/>
                <a:gd name="T20" fmla="*/ 221 w 248"/>
                <a:gd name="T21" fmla="*/ 64 h 454"/>
                <a:gd name="T22" fmla="*/ 248 w 248"/>
                <a:gd name="T23" fmla="*/ 34 h 454"/>
                <a:gd name="T24" fmla="*/ 205 w 248"/>
                <a:gd name="T25" fmla="*/ 0 h 454"/>
                <a:gd name="T26" fmla="*/ 142 w 248"/>
                <a:gd name="T27" fmla="*/ 58 h 454"/>
                <a:gd name="T28" fmla="*/ 125 w 248"/>
                <a:gd name="T29" fmla="*/ 136 h 454"/>
                <a:gd name="T30" fmla="*/ 91 w 248"/>
                <a:gd name="T31" fmla="*/ 136 h 454"/>
                <a:gd name="T32" fmla="*/ 76 w 248"/>
                <a:gd name="T33" fmla="*/ 146 h 454"/>
                <a:gd name="T34" fmla="*/ 90 w 248"/>
                <a:gd name="T35" fmla="*/ 152 h 454"/>
                <a:gd name="T36" fmla="*/ 123 w 248"/>
                <a:gd name="T37" fmla="*/ 152 h 454"/>
                <a:gd name="T38" fmla="*/ 85 w 248"/>
                <a:gd name="T39" fmla="*/ 349 h 454"/>
                <a:gd name="T40" fmla="*/ 42 w 248"/>
                <a:gd name="T41" fmla="*/ 443 h 454"/>
                <a:gd name="T42" fmla="*/ 18 w 248"/>
                <a:gd name="T43" fmla="*/ 434 h 454"/>
                <a:gd name="T44" fmla="*/ 46 w 248"/>
                <a:gd name="T45" fmla="*/ 407 h 454"/>
                <a:gd name="T46" fmla="*/ 27 w 248"/>
                <a:gd name="T47" fmla="*/ 389 h 454"/>
                <a:gd name="T48" fmla="*/ 0 w 248"/>
                <a:gd name="T49" fmla="*/ 419 h 454"/>
                <a:gd name="T50" fmla="*/ 42 w 248"/>
                <a:gd name="T51" fmla="*/ 454 h 454"/>
                <a:gd name="T52" fmla="*/ 98 w 248"/>
                <a:gd name="T53" fmla="*/ 405 h 454"/>
                <a:gd name="T54" fmla="*/ 126 w 248"/>
                <a:gd name="T55" fmla="*/ 310 h 454"/>
                <a:gd name="T56" fmla="*/ 156 w 248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8" h="454">
                  <a:moveTo>
                    <a:pt x="156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6"/>
                    <a:pt x="209" y="136"/>
                    <a:pt x="201" y="136"/>
                  </a:cubicBezTo>
                  <a:lnTo>
                    <a:pt x="159" y="136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6" y="18"/>
                    <a:pt x="195" y="11"/>
                    <a:pt x="205" y="11"/>
                  </a:cubicBezTo>
                  <a:cubicBezTo>
                    <a:pt x="207" y="11"/>
                    <a:pt x="220" y="11"/>
                    <a:pt x="229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8" y="53"/>
                    <a:pt x="248" y="34"/>
                  </a:cubicBezTo>
                  <a:cubicBezTo>
                    <a:pt x="248" y="11"/>
                    <a:pt x="226" y="0"/>
                    <a:pt x="205" y="0"/>
                  </a:cubicBezTo>
                  <a:cubicBezTo>
                    <a:pt x="188" y="0"/>
                    <a:pt x="157" y="9"/>
                    <a:pt x="142" y="58"/>
                  </a:cubicBezTo>
                  <a:cubicBezTo>
                    <a:pt x="139" y="69"/>
                    <a:pt x="137" y="74"/>
                    <a:pt x="125" y="136"/>
                  </a:cubicBezTo>
                  <a:lnTo>
                    <a:pt x="91" y="136"/>
                  </a:lnTo>
                  <a:cubicBezTo>
                    <a:pt x="81" y="136"/>
                    <a:pt x="76" y="136"/>
                    <a:pt x="76" y="146"/>
                  </a:cubicBezTo>
                  <a:cubicBezTo>
                    <a:pt x="76" y="152"/>
                    <a:pt x="80" y="152"/>
                    <a:pt x="90" y="152"/>
                  </a:cubicBezTo>
                  <a:lnTo>
                    <a:pt x="123" y="152"/>
                  </a:lnTo>
                  <a:lnTo>
                    <a:pt x="85" y="349"/>
                  </a:lnTo>
                  <a:cubicBezTo>
                    <a:pt x="76" y="397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7" y="389"/>
                  </a:cubicBezTo>
                  <a:cubicBezTo>
                    <a:pt x="14" y="389"/>
                    <a:pt x="0" y="400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69" y="454"/>
                    <a:pt x="89" y="424"/>
                    <a:pt x="98" y="405"/>
                  </a:cubicBezTo>
                  <a:cubicBezTo>
                    <a:pt x="114" y="374"/>
                    <a:pt x="126" y="314"/>
                    <a:pt x="126" y="310"/>
                  </a:cubicBezTo>
                  <a:lnTo>
                    <a:pt x="156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8" name="Freeform 246">
              <a:extLst>
                <a:ext uri="{FF2B5EF4-FFF2-40B4-BE49-F238E27FC236}">
                  <a16:creationId xmlns:a16="http://schemas.microsoft.com/office/drawing/2014/main" id="{D434355C-C38B-4BAD-8BEF-2D0E1AAE63ED}"/>
                </a:ext>
              </a:extLst>
            </p:cNvPr>
            <p:cNvSpPr>
              <a:spLocks/>
            </p:cNvSpPr>
            <p:nvPr>
              <p:custDataLst>
                <p:tags r:id="rId136"/>
              </p:custDataLst>
            </p:nvPr>
          </p:nvSpPr>
          <p:spPr bwMode="auto">
            <a:xfrm>
              <a:off x="5846763" y="5654675"/>
              <a:ext cx="69850" cy="76200"/>
            </a:xfrm>
            <a:custGeom>
              <a:avLst/>
              <a:gdLst>
                <a:gd name="T0" fmla="*/ 81 w 141"/>
                <a:gd name="T1" fmla="*/ 75 h 150"/>
                <a:gd name="T2" fmla="*/ 132 w 141"/>
                <a:gd name="T3" fmla="*/ 53 h 150"/>
                <a:gd name="T4" fmla="*/ 141 w 141"/>
                <a:gd name="T5" fmla="*/ 43 h 150"/>
                <a:gd name="T6" fmla="*/ 130 w 141"/>
                <a:gd name="T7" fmla="*/ 31 h 150"/>
                <a:gd name="T8" fmla="*/ 123 w 141"/>
                <a:gd name="T9" fmla="*/ 34 h 150"/>
                <a:gd name="T10" fmla="*/ 76 w 141"/>
                <a:gd name="T11" fmla="*/ 66 h 150"/>
                <a:gd name="T12" fmla="*/ 81 w 141"/>
                <a:gd name="T13" fmla="*/ 15 h 150"/>
                <a:gd name="T14" fmla="*/ 70 w 141"/>
                <a:gd name="T15" fmla="*/ 0 h 150"/>
                <a:gd name="T16" fmla="*/ 60 w 141"/>
                <a:gd name="T17" fmla="*/ 10 h 150"/>
                <a:gd name="T18" fmla="*/ 61 w 141"/>
                <a:gd name="T19" fmla="*/ 27 h 150"/>
                <a:gd name="T20" fmla="*/ 65 w 141"/>
                <a:gd name="T21" fmla="*/ 66 h 150"/>
                <a:gd name="T22" fmla="*/ 18 w 141"/>
                <a:gd name="T23" fmla="*/ 34 h 150"/>
                <a:gd name="T24" fmla="*/ 11 w 141"/>
                <a:gd name="T25" fmla="*/ 31 h 150"/>
                <a:gd name="T26" fmla="*/ 0 w 141"/>
                <a:gd name="T27" fmla="*/ 43 h 150"/>
                <a:gd name="T28" fmla="*/ 7 w 141"/>
                <a:gd name="T29" fmla="*/ 53 h 150"/>
                <a:gd name="T30" fmla="*/ 60 w 141"/>
                <a:gd name="T31" fmla="*/ 75 h 150"/>
                <a:gd name="T32" fmla="*/ 9 w 141"/>
                <a:gd name="T33" fmla="*/ 96 h 150"/>
                <a:gd name="T34" fmla="*/ 0 w 141"/>
                <a:gd name="T35" fmla="*/ 107 h 150"/>
                <a:gd name="T36" fmla="*/ 11 w 141"/>
                <a:gd name="T37" fmla="*/ 118 h 150"/>
                <a:gd name="T38" fmla="*/ 18 w 141"/>
                <a:gd name="T39" fmla="*/ 115 h 150"/>
                <a:gd name="T40" fmla="*/ 65 w 141"/>
                <a:gd name="T41" fmla="*/ 83 h 150"/>
                <a:gd name="T42" fmla="*/ 60 w 141"/>
                <a:gd name="T43" fmla="*/ 139 h 150"/>
                <a:gd name="T44" fmla="*/ 70 w 141"/>
                <a:gd name="T45" fmla="*/ 150 h 150"/>
                <a:gd name="T46" fmla="*/ 81 w 141"/>
                <a:gd name="T47" fmla="*/ 139 h 150"/>
                <a:gd name="T48" fmla="*/ 80 w 141"/>
                <a:gd name="T49" fmla="*/ 122 h 150"/>
                <a:gd name="T50" fmla="*/ 76 w 141"/>
                <a:gd name="T51" fmla="*/ 83 h 150"/>
                <a:gd name="T52" fmla="*/ 118 w 141"/>
                <a:gd name="T53" fmla="*/ 111 h 150"/>
                <a:gd name="T54" fmla="*/ 130 w 141"/>
                <a:gd name="T55" fmla="*/ 118 h 150"/>
                <a:gd name="T56" fmla="*/ 141 w 141"/>
                <a:gd name="T57" fmla="*/ 107 h 150"/>
                <a:gd name="T58" fmla="*/ 134 w 141"/>
                <a:gd name="T59" fmla="*/ 97 h 150"/>
                <a:gd name="T60" fmla="*/ 81 w 141"/>
                <a:gd name="T61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1" h="150">
                  <a:moveTo>
                    <a:pt x="81" y="75"/>
                  </a:moveTo>
                  <a:cubicBezTo>
                    <a:pt x="110" y="62"/>
                    <a:pt x="123" y="58"/>
                    <a:pt x="132" y="53"/>
                  </a:cubicBezTo>
                  <a:cubicBezTo>
                    <a:pt x="138" y="51"/>
                    <a:pt x="141" y="49"/>
                    <a:pt x="141" y="43"/>
                  </a:cubicBezTo>
                  <a:cubicBezTo>
                    <a:pt x="141" y="37"/>
                    <a:pt x="137" y="31"/>
                    <a:pt x="130" y="31"/>
                  </a:cubicBezTo>
                  <a:cubicBezTo>
                    <a:pt x="128" y="31"/>
                    <a:pt x="127" y="31"/>
                    <a:pt x="123" y="34"/>
                  </a:cubicBezTo>
                  <a:lnTo>
                    <a:pt x="76" y="66"/>
                  </a:lnTo>
                  <a:lnTo>
                    <a:pt x="81" y="15"/>
                  </a:lnTo>
                  <a:cubicBezTo>
                    <a:pt x="82" y="8"/>
                    <a:pt x="81" y="0"/>
                    <a:pt x="70" y="0"/>
                  </a:cubicBezTo>
                  <a:cubicBezTo>
                    <a:pt x="66" y="0"/>
                    <a:pt x="60" y="2"/>
                    <a:pt x="60" y="10"/>
                  </a:cubicBezTo>
                  <a:cubicBezTo>
                    <a:pt x="60" y="13"/>
                    <a:pt x="61" y="24"/>
                    <a:pt x="61" y="27"/>
                  </a:cubicBezTo>
                  <a:cubicBezTo>
                    <a:pt x="62" y="33"/>
                    <a:pt x="65" y="58"/>
                    <a:pt x="65" y="66"/>
                  </a:cubicBezTo>
                  <a:lnTo>
                    <a:pt x="18" y="34"/>
                  </a:lnTo>
                  <a:cubicBezTo>
                    <a:pt x="15" y="32"/>
                    <a:pt x="14" y="31"/>
                    <a:pt x="11" y="31"/>
                  </a:cubicBezTo>
                  <a:cubicBezTo>
                    <a:pt x="4" y="31"/>
                    <a:pt x="0" y="37"/>
                    <a:pt x="0" y="43"/>
                  </a:cubicBezTo>
                  <a:cubicBezTo>
                    <a:pt x="0" y="49"/>
                    <a:pt x="4" y="51"/>
                    <a:pt x="7" y="53"/>
                  </a:cubicBezTo>
                  <a:lnTo>
                    <a:pt x="60" y="75"/>
                  </a:lnTo>
                  <a:cubicBezTo>
                    <a:pt x="31" y="87"/>
                    <a:pt x="18" y="92"/>
                    <a:pt x="9" y="96"/>
                  </a:cubicBezTo>
                  <a:cubicBezTo>
                    <a:pt x="3" y="99"/>
                    <a:pt x="0" y="100"/>
                    <a:pt x="0" y="107"/>
                  </a:cubicBezTo>
                  <a:cubicBezTo>
                    <a:pt x="0" y="113"/>
                    <a:pt x="4" y="118"/>
                    <a:pt x="11" y="118"/>
                  </a:cubicBezTo>
                  <a:cubicBezTo>
                    <a:pt x="13" y="118"/>
                    <a:pt x="14" y="118"/>
                    <a:pt x="18" y="115"/>
                  </a:cubicBezTo>
                  <a:lnTo>
                    <a:pt x="65" y="83"/>
                  </a:lnTo>
                  <a:lnTo>
                    <a:pt x="60" y="139"/>
                  </a:lnTo>
                  <a:cubicBezTo>
                    <a:pt x="60" y="147"/>
                    <a:pt x="66" y="150"/>
                    <a:pt x="70" y="150"/>
                  </a:cubicBezTo>
                  <a:cubicBezTo>
                    <a:pt x="75" y="150"/>
                    <a:pt x="81" y="147"/>
                    <a:pt x="81" y="139"/>
                  </a:cubicBezTo>
                  <a:cubicBezTo>
                    <a:pt x="81" y="136"/>
                    <a:pt x="80" y="126"/>
                    <a:pt x="80" y="122"/>
                  </a:cubicBezTo>
                  <a:cubicBezTo>
                    <a:pt x="79" y="116"/>
                    <a:pt x="76" y="91"/>
                    <a:pt x="76" y="83"/>
                  </a:cubicBezTo>
                  <a:lnTo>
                    <a:pt x="118" y="111"/>
                  </a:lnTo>
                  <a:cubicBezTo>
                    <a:pt x="127" y="118"/>
                    <a:pt x="127" y="118"/>
                    <a:pt x="130" y="118"/>
                  </a:cubicBezTo>
                  <a:cubicBezTo>
                    <a:pt x="137" y="118"/>
                    <a:pt x="141" y="113"/>
                    <a:pt x="141" y="107"/>
                  </a:cubicBezTo>
                  <a:cubicBezTo>
                    <a:pt x="141" y="100"/>
                    <a:pt x="137" y="98"/>
                    <a:pt x="134" y="97"/>
                  </a:cubicBezTo>
                  <a:lnTo>
                    <a:pt x="81" y="7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9" name="Freeform 247">
              <a:extLst>
                <a:ext uri="{FF2B5EF4-FFF2-40B4-BE49-F238E27FC236}">
                  <a16:creationId xmlns:a16="http://schemas.microsoft.com/office/drawing/2014/main" id="{6B3C9DE3-A2F4-4492-B05D-CE598803E221}"/>
                </a:ext>
              </a:extLst>
            </p:cNvPr>
            <p:cNvSpPr>
              <a:spLocks/>
            </p:cNvSpPr>
            <p:nvPr>
              <p:custDataLst>
                <p:tags r:id="rId137"/>
              </p:custDataLst>
            </p:nvPr>
          </p:nvSpPr>
          <p:spPr bwMode="auto">
            <a:xfrm>
              <a:off x="5956300" y="5624513"/>
              <a:ext cx="63500" cy="307975"/>
            </a:xfrm>
            <a:custGeom>
              <a:avLst/>
              <a:gdLst>
                <a:gd name="T0" fmla="*/ 130 w 130"/>
                <a:gd name="T1" fmla="*/ 299 h 598"/>
                <a:gd name="T2" fmla="*/ 52 w 130"/>
                <a:gd name="T3" fmla="*/ 44 h 598"/>
                <a:gd name="T4" fmla="*/ 6 w 130"/>
                <a:gd name="T5" fmla="*/ 0 h 598"/>
                <a:gd name="T6" fmla="*/ 0 w 130"/>
                <a:gd name="T7" fmla="*/ 5 h 598"/>
                <a:gd name="T8" fmla="*/ 3 w 130"/>
                <a:gd name="T9" fmla="*/ 10 h 598"/>
                <a:gd name="T10" fmla="*/ 79 w 130"/>
                <a:gd name="T11" fmla="*/ 156 h 598"/>
                <a:gd name="T12" fmla="*/ 95 w 130"/>
                <a:gd name="T13" fmla="*/ 299 h 598"/>
                <a:gd name="T14" fmla="*/ 78 w 130"/>
                <a:gd name="T15" fmla="*/ 449 h 598"/>
                <a:gd name="T16" fmla="*/ 4 w 130"/>
                <a:gd name="T17" fmla="*/ 587 h 598"/>
                <a:gd name="T18" fmla="*/ 0 w 130"/>
                <a:gd name="T19" fmla="*/ 593 h 598"/>
                <a:gd name="T20" fmla="*/ 6 w 130"/>
                <a:gd name="T21" fmla="*/ 598 h 598"/>
                <a:gd name="T22" fmla="*/ 46 w 130"/>
                <a:gd name="T23" fmla="*/ 561 h 598"/>
                <a:gd name="T24" fmla="*/ 130 w 130"/>
                <a:gd name="T25" fmla="*/ 29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598">
                  <a:moveTo>
                    <a:pt x="130" y="299"/>
                  </a:moveTo>
                  <a:cubicBezTo>
                    <a:pt x="130" y="228"/>
                    <a:pt x="117" y="128"/>
                    <a:pt x="52" y="44"/>
                  </a:cubicBezTo>
                  <a:cubicBezTo>
                    <a:pt x="47" y="38"/>
                    <a:pt x="15" y="0"/>
                    <a:pt x="6" y="0"/>
                  </a:cubicBezTo>
                  <a:cubicBezTo>
                    <a:pt x="3" y="0"/>
                    <a:pt x="0" y="1"/>
                    <a:pt x="0" y="5"/>
                  </a:cubicBezTo>
                  <a:cubicBezTo>
                    <a:pt x="0" y="7"/>
                    <a:pt x="1" y="8"/>
                    <a:pt x="3" y="10"/>
                  </a:cubicBezTo>
                  <a:cubicBezTo>
                    <a:pt x="27" y="36"/>
                    <a:pt x="59" y="76"/>
                    <a:pt x="79" y="156"/>
                  </a:cubicBezTo>
                  <a:cubicBezTo>
                    <a:pt x="91" y="201"/>
                    <a:pt x="95" y="252"/>
                    <a:pt x="95" y="299"/>
                  </a:cubicBezTo>
                  <a:cubicBezTo>
                    <a:pt x="95" y="349"/>
                    <a:pt x="91" y="400"/>
                    <a:pt x="78" y="449"/>
                  </a:cubicBezTo>
                  <a:cubicBezTo>
                    <a:pt x="59" y="519"/>
                    <a:pt x="30" y="559"/>
                    <a:pt x="4" y="587"/>
                  </a:cubicBezTo>
                  <a:cubicBezTo>
                    <a:pt x="0" y="591"/>
                    <a:pt x="0" y="592"/>
                    <a:pt x="0" y="593"/>
                  </a:cubicBezTo>
                  <a:cubicBezTo>
                    <a:pt x="0" y="597"/>
                    <a:pt x="3" y="598"/>
                    <a:pt x="6" y="598"/>
                  </a:cubicBezTo>
                  <a:cubicBezTo>
                    <a:pt x="13" y="598"/>
                    <a:pt x="40" y="568"/>
                    <a:pt x="46" y="561"/>
                  </a:cubicBezTo>
                  <a:cubicBezTo>
                    <a:pt x="97" y="500"/>
                    <a:pt x="130" y="410"/>
                    <a:pt x="130" y="29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0" name="Freeform 248">
              <a:extLst>
                <a:ext uri="{FF2B5EF4-FFF2-40B4-BE49-F238E27FC236}">
                  <a16:creationId xmlns:a16="http://schemas.microsoft.com/office/drawing/2014/main" id="{58C97DE9-7408-4FD7-924B-0F5BF406887C}"/>
                </a:ext>
              </a:extLst>
            </p:cNvPr>
            <p:cNvSpPr>
              <a:spLocks/>
            </p:cNvSpPr>
            <p:nvPr>
              <p:custDataLst>
                <p:tags r:id="rId138"/>
              </p:custDataLst>
            </p:nvPr>
          </p:nvSpPr>
          <p:spPr bwMode="auto">
            <a:xfrm>
              <a:off x="6105525" y="5664200"/>
              <a:ext cx="150812" cy="231775"/>
            </a:xfrm>
            <a:custGeom>
              <a:avLst/>
              <a:gdLst>
                <a:gd name="T0" fmla="*/ 226 w 303"/>
                <a:gd name="T1" fmla="*/ 13 h 449"/>
                <a:gd name="T2" fmla="*/ 228 w 303"/>
                <a:gd name="T3" fmla="*/ 6 h 449"/>
                <a:gd name="T4" fmla="*/ 222 w 303"/>
                <a:gd name="T5" fmla="*/ 0 h 449"/>
                <a:gd name="T6" fmla="*/ 214 w 303"/>
                <a:gd name="T7" fmla="*/ 10 h 449"/>
                <a:gd name="T8" fmla="*/ 132 w 303"/>
                <a:gd name="T9" fmla="*/ 340 h 449"/>
                <a:gd name="T10" fmla="*/ 75 w 303"/>
                <a:gd name="T11" fmla="*/ 284 h 449"/>
                <a:gd name="T12" fmla="*/ 102 w 303"/>
                <a:gd name="T13" fmla="*/ 191 h 449"/>
                <a:gd name="T14" fmla="*/ 107 w 303"/>
                <a:gd name="T15" fmla="*/ 167 h 449"/>
                <a:gd name="T16" fmla="*/ 66 w 303"/>
                <a:gd name="T17" fmla="*/ 126 h 449"/>
                <a:gd name="T18" fmla="*/ 0 w 303"/>
                <a:gd name="T19" fmla="*/ 203 h 449"/>
                <a:gd name="T20" fmla="*/ 6 w 303"/>
                <a:gd name="T21" fmla="*/ 208 h 449"/>
                <a:gd name="T22" fmla="*/ 14 w 303"/>
                <a:gd name="T23" fmla="*/ 199 h 449"/>
                <a:gd name="T24" fmla="*/ 65 w 303"/>
                <a:gd name="T25" fmla="*/ 137 h 449"/>
                <a:gd name="T26" fmla="*/ 77 w 303"/>
                <a:gd name="T27" fmla="*/ 153 h 449"/>
                <a:gd name="T28" fmla="*/ 66 w 303"/>
                <a:gd name="T29" fmla="*/ 196 h 449"/>
                <a:gd name="T30" fmla="*/ 42 w 303"/>
                <a:gd name="T31" fmla="*/ 280 h 449"/>
                <a:gd name="T32" fmla="*/ 129 w 303"/>
                <a:gd name="T33" fmla="*/ 351 h 449"/>
                <a:gd name="T34" fmla="*/ 118 w 303"/>
                <a:gd name="T35" fmla="*/ 396 h 449"/>
                <a:gd name="T36" fmla="*/ 106 w 303"/>
                <a:gd name="T37" fmla="*/ 444 h 449"/>
                <a:gd name="T38" fmla="*/ 112 w 303"/>
                <a:gd name="T39" fmla="*/ 449 h 449"/>
                <a:gd name="T40" fmla="*/ 117 w 303"/>
                <a:gd name="T41" fmla="*/ 447 h 449"/>
                <a:gd name="T42" fmla="*/ 123 w 303"/>
                <a:gd name="T43" fmla="*/ 426 h 449"/>
                <a:gd name="T44" fmla="*/ 142 w 303"/>
                <a:gd name="T45" fmla="*/ 352 h 449"/>
                <a:gd name="T46" fmla="*/ 251 w 303"/>
                <a:gd name="T47" fmla="*/ 299 h 449"/>
                <a:gd name="T48" fmla="*/ 287 w 303"/>
                <a:gd name="T49" fmla="*/ 239 h 449"/>
                <a:gd name="T50" fmla="*/ 303 w 303"/>
                <a:gd name="T51" fmla="*/ 161 h 449"/>
                <a:gd name="T52" fmla="*/ 281 w 303"/>
                <a:gd name="T53" fmla="*/ 126 h 449"/>
                <a:gd name="T54" fmla="*/ 256 w 303"/>
                <a:gd name="T55" fmla="*/ 150 h 449"/>
                <a:gd name="T56" fmla="*/ 263 w 303"/>
                <a:gd name="T57" fmla="*/ 163 h 449"/>
                <a:gd name="T58" fmla="*/ 281 w 303"/>
                <a:gd name="T59" fmla="*/ 206 h 449"/>
                <a:gd name="T60" fmla="*/ 238 w 303"/>
                <a:gd name="T61" fmla="*/ 297 h 449"/>
                <a:gd name="T62" fmla="*/ 144 w 303"/>
                <a:gd name="T63" fmla="*/ 341 h 449"/>
                <a:gd name="T64" fmla="*/ 226 w 303"/>
                <a:gd name="T65" fmla="*/ 13 h 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03" h="449">
                  <a:moveTo>
                    <a:pt x="226" y="13"/>
                  </a:moveTo>
                  <a:cubicBezTo>
                    <a:pt x="227" y="11"/>
                    <a:pt x="228" y="8"/>
                    <a:pt x="228" y="6"/>
                  </a:cubicBezTo>
                  <a:cubicBezTo>
                    <a:pt x="228" y="1"/>
                    <a:pt x="224" y="0"/>
                    <a:pt x="222" y="0"/>
                  </a:cubicBezTo>
                  <a:cubicBezTo>
                    <a:pt x="217" y="0"/>
                    <a:pt x="216" y="1"/>
                    <a:pt x="214" y="10"/>
                  </a:cubicBezTo>
                  <a:lnTo>
                    <a:pt x="132" y="340"/>
                  </a:lnTo>
                  <a:cubicBezTo>
                    <a:pt x="94" y="335"/>
                    <a:pt x="75" y="317"/>
                    <a:pt x="75" y="284"/>
                  </a:cubicBezTo>
                  <a:cubicBezTo>
                    <a:pt x="75" y="274"/>
                    <a:pt x="75" y="261"/>
                    <a:pt x="102" y="191"/>
                  </a:cubicBezTo>
                  <a:cubicBezTo>
                    <a:pt x="104" y="185"/>
                    <a:pt x="107" y="177"/>
                    <a:pt x="107" y="167"/>
                  </a:cubicBezTo>
                  <a:cubicBezTo>
                    <a:pt x="107" y="144"/>
                    <a:pt x="91" y="126"/>
                    <a:pt x="66" y="126"/>
                  </a:cubicBezTo>
                  <a:cubicBezTo>
                    <a:pt x="19" y="126"/>
                    <a:pt x="0" y="198"/>
                    <a:pt x="0" y="203"/>
                  </a:cubicBezTo>
                  <a:cubicBezTo>
                    <a:pt x="0" y="208"/>
                    <a:pt x="5" y="208"/>
                    <a:pt x="6" y="208"/>
                  </a:cubicBezTo>
                  <a:cubicBezTo>
                    <a:pt x="11" y="208"/>
                    <a:pt x="12" y="207"/>
                    <a:pt x="14" y="199"/>
                  </a:cubicBezTo>
                  <a:cubicBezTo>
                    <a:pt x="28" y="151"/>
                    <a:pt x="48" y="137"/>
                    <a:pt x="65" y="137"/>
                  </a:cubicBezTo>
                  <a:cubicBezTo>
                    <a:pt x="69" y="137"/>
                    <a:pt x="77" y="137"/>
                    <a:pt x="77" y="153"/>
                  </a:cubicBezTo>
                  <a:cubicBezTo>
                    <a:pt x="77" y="166"/>
                    <a:pt x="72" y="178"/>
                    <a:pt x="66" y="196"/>
                  </a:cubicBezTo>
                  <a:cubicBezTo>
                    <a:pt x="42" y="259"/>
                    <a:pt x="42" y="272"/>
                    <a:pt x="42" y="280"/>
                  </a:cubicBezTo>
                  <a:cubicBezTo>
                    <a:pt x="42" y="328"/>
                    <a:pt x="81" y="348"/>
                    <a:pt x="129" y="351"/>
                  </a:cubicBezTo>
                  <a:cubicBezTo>
                    <a:pt x="125" y="369"/>
                    <a:pt x="125" y="370"/>
                    <a:pt x="118" y="396"/>
                  </a:cubicBezTo>
                  <a:cubicBezTo>
                    <a:pt x="116" y="402"/>
                    <a:pt x="106" y="442"/>
                    <a:pt x="106" y="444"/>
                  </a:cubicBezTo>
                  <a:cubicBezTo>
                    <a:pt x="106" y="444"/>
                    <a:pt x="106" y="449"/>
                    <a:pt x="112" y="449"/>
                  </a:cubicBezTo>
                  <a:cubicBezTo>
                    <a:pt x="113" y="449"/>
                    <a:pt x="116" y="449"/>
                    <a:pt x="117" y="447"/>
                  </a:cubicBezTo>
                  <a:cubicBezTo>
                    <a:pt x="118" y="446"/>
                    <a:pt x="121" y="433"/>
                    <a:pt x="123" y="426"/>
                  </a:cubicBezTo>
                  <a:lnTo>
                    <a:pt x="142" y="352"/>
                  </a:lnTo>
                  <a:cubicBezTo>
                    <a:pt x="160" y="352"/>
                    <a:pt x="204" y="352"/>
                    <a:pt x="251" y="299"/>
                  </a:cubicBezTo>
                  <a:cubicBezTo>
                    <a:pt x="271" y="276"/>
                    <a:pt x="282" y="254"/>
                    <a:pt x="287" y="239"/>
                  </a:cubicBezTo>
                  <a:cubicBezTo>
                    <a:pt x="292" y="226"/>
                    <a:pt x="303" y="183"/>
                    <a:pt x="303" y="161"/>
                  </a:cubicBezTo>
                  <a:cubicBezTo>
                    <a:pt x="303" y="133"/>
                    <a:pt x="289" y="126"/>
                    <a:pt x="281" y="126"/>
                  </a:cubicBezTo>
                  <a:cubicBezTo>
                    <a:pt x="268" y="126"/>
                    <a:pt x="256" y="139"/>
                    <a:pt x="256" y="150"/>
                  </a:cubicBezTo>
                  <a:cubicBezTo>
                    <a:pt x="256" y="156"/>
                    <a:pt x="259" y="159"/>
                    <a:pt x="263" y="163"/>
                  </a:cubicBezTo>
                  <a:cubicBezTo>
                    <a:pt x="269" y="169"/>
                    <a:pt x="281" y="182"/>
                    <a:pt x="281" y="206"/>
                  </a:cubicBezTo>
                  <a:cubicBezTo>
                    <a:pt x="281" y="238"/>
                    <a:pt x="255" y="279"/>
                    <a:pt x="238" y="297"/>
                  </a:cubicBezTo>
                  <a:cubicBezTo>
                    <a:pt x="194" y="341"/>
                    <a:pt x="162" y="341"/>
                    <a:pt x="144" y="341"/>
                  </a:cubicBezTo>
                  <a:lnTo>
                    <a:pt x="226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1" name="Freeform 249">
              <a:extLst>
                <a:ext uri="{FF2B5EF4-FFF2-40B4-BE49-F238E27FC236}">
                  <a16:creationId xmlns:a16="http://schemas.microsoft.com/office/drawing/2014/main" id="{F423EC24-6FBF-46E9-BBA5-6840533AD5AE}"/>
                </a:ext>
              </a:extLst>
            </p:cNvPr>
            <p:cNvSpPr>
              <a:spLocks/>
            </p:cNvSpPr>
            <p:nvPr>
              <p:custDataLst>
                <p:tags r:id="rId139"/>
              </p:custDataLst>
            </p:nvPr>
          </p:nvSpPr>
          <p:spPr bwMode="auto">
            <a:xfrm>
              <a:off x="6267450" y="5802313"/>
              <a:ext cx="106362" cy="80962"/>
            </a:xfrm>
            <a:custGeom>
              <a:avLst/>
              <a:gdLst>
                <a:gd name="T0" fmla="*/ 26 w 213"/>
                <a:gd name="T1" fmla="*/ 131 h 157"/>
                <a:gd name="T2" fmla="*/ 23 w 213"/>
                <a:gd name="T3" fmla="*/ 146 h 157"/>
                <a:gd name="T4" fmla="*/ 34 w 213"/>
                <a:gd name="T5" fmla="*/ 157 h 157"/>
                <a:gd name="T6" fmla="*/ 48 w 213"/>
                <a:gd name="T7" fmla="*/ 149 h 157"/>
                <a:gd name="T8" fmla="*/ 54 w 213"/>
                <a:gd name="T9" fmla="*/ 128 h 157"/>
                <a:gd name="T10" fmla="*/ 62 w 213"/>
                <a:gd name="T11" fmla="*/ 96 h 157"/>
                <a:gd name="T12" fmla="*/ 68 w 213"/>
                <a:gd name="T13" fmla="*/ 73 h 157"/>
                <a:gd name="T14" fmla="*/ 83 w 213"/>
                <a:gd name="T15" fmla="*/ 41 h 157"/>
                <a:gd name="T16" fmla="*/ 135 w 213"/>
                <a:gd name="T17" fmla="*/ 9 h 157"/>
                <a:gd name="T18" fmla="*/ 155 w 213"/>
                <a:gd name="T19" fmla="*/ 34 h 157"/>
                <a:gd name="T20" fmla="*/ 135 w 213"/>
                <a:gd name="T21" fmla="*/ 108 h 157"/>
                <a:gd name="T22" fmla="*/ 130 w 213"/>
                <a:gd name="T23" fmla="*/ 127 h 157"/>
                <a:gd name="T24" fmla="*/ 163 w 213"/>
                <a:gd name="T25" fmla="*/ 157 h 157"/>
                <a:gd name="T26" fmla="*/ 213 w 213"/>
                <a:gd name="T27" fmla="*/ 103 h 157"/>
                <a:gd name="T28" fmla="*/ 207 w 213"/>
                <a:gd name="T29" fmla="*/ 99 h 157"/>
                <a:gd name="T30" fmla="*/ 201 w 213"/>
                <a:gd name="T31" fmla="*/ 105 h 157"/>
                <a:gd name="T32" fmla="*/ 164 w 213"/>
                <a:gd name="T33" fmla="*/ 147 h 157"/>
                <a:gd name="T34" fmla="*/ 155 w 213"/>
                <a:gd name="T35" fmla="*/ 135 h 157"/>
                <a:gd name="T36" fmla="*/ 163 w 213"/>
                <a:gd name="T37" fmla="*/ 107 h 157"/>
                <a:gd name="T38" fmla="*/ 182 w 213"/>
                <a:gd name="T39" fmla="*/ 39 h 157"/>
                <a:gd name="T40" fmla="*/ 136 w 213"/>
                <a:gd name="T41" fmla="*/ 0 h 157"/>
                <a:gd name="T42" fmla="*/ 77 w 213"/>
                <a:gd name="T43" fmla="*/ 31 h 157"/>
                <a:gd name="T44" fmla="*/ 40 w 213"/>
                <a:gd name="T45" fmla="*/ 0 h 157"/>
                <a:gd name="T46" fmla="*/ 12 w 213"/>
                <a:gd name="T47" fmla="*/ 18 h 157"/>
                <a:gd name="T48" fmla="*/ 0 w 213"/>
                <a:gd name="T49" fmla="*/ 53 h 157"/>
                <a:gd name="T50" fmla="*/ 6 w 213"/>
                <a:gd name="T51" fmla="*/ 57 h 157"/>
                <a:gd name="T52" fmla="*/ 13 w 213"/>
                <a:gd name="T53" fmla="*/ 47 h 157"/>
                <a:gd name="T54" fmla="*/ 39 w 213"/>
                <a:gd name="T55" fmla="*/ 9 h 157"/>
                <a:gd name="T56" fmla="*/ 50 w 213"/>
                <a:gd name="T57" fmla="*/ 26 h 157"/>
                <a:gd name="T58" fmla="*/ 45 w 213"/>
                <a:gd name="T59" fmla="*/ 55 h 157"/>
                <a:gd name="T60" fmla="*/ 37 w 213"/>
                <a:gd name="T61" fmla="*/ 87 h 157"/>
                <a:gd name="T62" fmla="*/ 26 w 213"/>
                <a:gd name="T63" fmla="*/ 131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13" h="157">
                  <a:moveTo>
                    <a:pt x="26" y="131"/>
                  </a:moveTo>
                  <a:cubicBezTo>
                    <a:pt x="25" y="136"/>
                    <a:pt x="23" y="145"/>
                    <a:pt x="23" y="146"/>
                  </a:cubicBezTo>
                  <a:cubicBezTo>
                    <a:pt x="23" y="153"/>
                    <a:pt x="29" y="157"/>
                    <a:pt x="34" y="157"/>
                  </a:cubicBezTo>
                  <a:cubicBezTo>
                    <a:pt x="41" y="157"/>
                    <a:pt x="46" y="152"/>
                    <a:pt x="48" y="149"/>
                  </a:cubicBezTo>
                  <a:cubicBezTo>
                    <a:pt x="50" y="146"/>
                    <a:pt x="53" y="135"/>
                    <a:pt x="54" y="128"/>
                  </a:cubicBezTo>
                  <a:cubicBezTo>
                    <a:pt x="56" y="121"/>
                    <a:pt x="60" y="105"/>
                    <a:pt x="62" y="96"/>
                  </a:cubicBezTo>
                  <a:cubicBezTo>
                    <a:pt x="64" y="88"/>
                    <a:pt x="66" y="81"/>
                    <a:pt x="68" y="73"/>
                  </a:cubicBezTo>
                  <a:cubicBezTo>
                    <a:pt x="72" y="58"/>
                    <a:pt x="72" y="56"/>
                    <a:pt x="83" y="41"/>
                  </a:cubicBezTo>
                  <a:cubicBezTo>
                    <a:pt x="92" y="27"/>
                    <a:pt x="109" y="9"/>
                    <a:pt x="135" y="9"/>
                  </a:cubicBezTo>
                  <a:cubicBezTo>
                    <a:pt x="155" y="9"/>
                    <a:pt x="155" y="27"/>
                    <a:pt x="155" y="34"/>
                  </a:cubicBezTo>
                  <a:cubicBezTo>
                    <a:pt x="155" y="55"/>
                    <a:pt x="140" y="93"/>
                    <a:pt x="135" y="108"/>
                  </a:cubicBezTo>
                  <a:cubicBezTo>
                    <a:pt x="131" y="118"/>
                    <a:pt x="130" y="121"/>
                    <a:pt x="130" y="127"/>
                  </a:cubicBezTo>
                  <a:cubicBezTo>
                    <a:pt x="130" y="145"/>
                    <a:pt x="145" y="157"/>
                    <a:pt x="163" y="157"/>
                  </a:cubicBezTo>
                  <a:cubicBezTo>
                    <a:pt x="198" y="157"/>
                    <a:pt x="213" y="109"/>
                    <a:pt x="213" y="103"/>
                  </a:cubicBezTo>
                  <a:cubicBezTo>
                    <a:pt x="213" y="99"/>
                    <a:pt x="208" y="99"/>
                    <a:pt x="207" y="99"/>
                  </a:cubicBezTo>
                  <a:cubicBezTo>
                    <a:pt x="202" y="99"/>
                    <a:pt x="202" y="101"/>
                    <a:pt x="201" y="105"/>
                  </a:cubicBezTo>
                  <a:cubicBezTo>
                    <a:pt x="193" y="133"/>
                    <a:pt x="178" y="147"/>
                    <a:pt x="164" y="147"/>
                  </a:cubicBezTo>
                  <a:cubicBezTo>
                    <a:pt x="156" y="147"/>
                    <a:pt x="155" y="142"/>
                    <a:pt x="155" y="135"/>
                  </a:cubicBezTo>
                  <a:cubicBezTo>
                    <a:pt x="155" y="127"/>
                    <a:pt x="157" y="122"/>
                    <a:pt x="163" y="107"/>
                  </a:cubicBezTo>
                  <a:cubicBezTo>
                    <a:pt x="167" y="96"/>
                    <a:pt x="182" y="59"/>
                    <a:pt x="182" y="39"/>
                  </a:cubicBezTo>
                  <a:cubicBezTo>
                    <a:pt x="182" y="5"/>
                    <a:pt x="155" y="0"/>
                    <a:pt x="136" y="0"/>
                  </a:cubicBezTo>
                  <a:cubicBezTo>
                    <a:pt x="107" y="0"/>
                    <a:pt x="88" y="17"/>
                    <a:pt x="77" y="31"/>
                  </a:cubicBezTo>
                  <a:cubicBezTo>
                    <a:pt x="75" y="7"/>
                    <a:pt x="54" y="0"/>
                    <a:pt x="40" y="0"/>
                  </a:cubicBezTo>
                  <a:cubicBezTo>
                    <a:pt x="25" y="0"/>
                    <a:pt x="17" y="10"/>
                    <a:pt x="12" y="18"/>
                  </a:cubicBezTo>
                  <a:cubicBezTo>
                    <a:pt x="5" y="31"/>
                    <a:pt x="0" y="51"/>
                    <a:pt x="0" y="53"/>
                  </a:cubicBezTo>
                  <a:cubicBezTo>
                    <a:pt x="0" y="57"/>
                    <a:pt x="5" y="57"/>
                    <a:pt x="6" y="57"/>
                  </a:cubicBezTo>
                  <a:cubicBezTo>
                    <a:pt x="11" y="57"/>
                    <a:pt x="11" y="56"/>
                    <a:pt x="13" y="47"/>
                  </a:cubicBezTo>
                  <a:cubicBezTo>
                    <a:pt x="19" y="26"/>
                    <a:pt x="25" y="9"/>
                    <a:pt x="39" y="9"/>
                  </a:cubicBezTo>
                  <a:cubicBezTo>
                    <a:pt x="48" y="9"/>
                    <a:pt x="50" y="17"/>
                    <a:pt x="50" y="26"/>
                  </a:cubicBezTo>
                  <a:cubicBezTo>
                    <a:pt x="50" y="33"/>
                    <a:pt x="47" y="46"/>
                    <a:pt x="45" y="55"/>
                  </a:cubicBezTo>
                  <a:cubicBezTo>
                    <a:pt x="42" y="65"/>
                    <a:pt x="39" y="79"/>
                    <a:pt x="37" y="87"/>
                  </a:cubicBezTo>
                  <a:lnTo>
                    <a:pt x="26" y="13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2" name="Freeform 250">
              <a:extLst>
                <a:ext uri="{FF2B5EF4-FFF2-40B4-BE49-F238E27FC236}">
                  <a16:creationId xmlns:a16="http://schemas.microsoft.com/office/drawing/2014/main" id="{910B6D94-FDC4-4CB8-93EF-CD0BEF87B81D}"/>
                </a:ext>
              </a:extLst>
            </p:cNvPr>
            <p:cNvSpPr>
              <a:spLocks noEditPoints="1"/>
            </p:cNvSpPr>
            <p:nvPr>
              <p:custDataLst>
                <p:tags r:id="rId140"/>
              </p:custDataLst>
            </p:nvPr>
          </p:nvSpPr>
          <p:spPr bwMode="auto">
            <a:xfrm>
              <a:off x="6443663" y="5664200"/>
              <a:ext cx="122237" cy="180975"/>
            </a:xfrm>
            <a:custGeom>
              <a:avLst/>
              <a:gdLst>
                <a:gd name="T0" fmla="*/ 172 w 245"/>
                <a:gd name="T1" fmla="*/ 319 h 352"/>
                <a:gd name="T2" fmla="*/ 172 w 245"/>
                <a:gd name="T3" fmla="*/ 352 h 352"/>
                <a:gd name="T4" fmla="*/ 245 w 245"/>
                <a:gd name="T5" fmla="*/ 346 h 352"/>
                <a:gd name="T6" fmla="*/ 245 w 245"/>
                <a:gd name="T7" fmla="*/ 331 h 352"/>
                <a:gd name="T8" fmla="*/ 207 w 245"/>
                <a:gd name="T9" fmla="*/ 303 h 352"/>
                <a:gd name="T10" fmla="*/ 207 w 245"/>
                <a:gd name="T11" fmla="*/ 0 h 352"/>
                <a:gd name="T12" fmla="*/ 135 w 245"/>
                <a:gd name="T13" fmla="*/ 6 h 352"/>
                <a:gd name="T14" fmla="*/ 135 w 245"/>
                <a:gd name="T15" fmla="*/ 21 h 352"/>
                <a:gd name="T16" fmla="*/ 174 w 245"/>
                <a:gd name="T17" fmla="*/ 49 h 352"/>
                <a:gd name="T18" fmla="*/ 174 w 245"/>
                <a:gd name="T19" fmla="*/ 157 h 352"/>
                <a:gd name="T20" fmla="*/ 111 w 245"/>
                <a:gd name="T21" fmla="*/ 126 h 352"/>
                <a:gd name="T22" fmla="*/ 0 w 245"/>
                <a:gd name="T23" fmla="*/ 239 h 352"/>
                <a:gd name="T24" fmla="*/ 105 w 245"/>
                <a:gd name="T25" fmla="*/ 352 h 352"/>
                <a:gd name="T26" fmla="*/ 172 w 245"/>
                <a:gd name="T27" fmla="*/ 319 h 352"/>
                <a:gd name="T28" fmla="*/ 172 w 245"/>
                <a:gd name="T29" fmla="*/ 185 h 352"/>
                <a:gd name="T30" fmla="*/ 172 w 245"/>
                <a:gd name="T31" fmla="*/ 288 h 352"/>
                <a:gd name="T32" fmla="*/ 167 w 245"/>
                <a:gd name="T33" fmla="*/ 306 h 352"/>
                <a:gd name="T34" fmla="*/ 108 w 245"/>
                <a:gd name="T35" fmla="*/ 341 h 352"/>
                <a:gd name="T36" fmla="*/ 55 w 245"/>
                <a:gd name="T37" fmla="*/ 309 h 352"/>
                <a:gd name="T38" fmla="*/ 41 w 245"/>
                <a:gd name="T39" fmla="*/ 240 h 352"/>
                <a:gd name="T40" fmla="*/ 56 w 245"/>
                <a:gd name="T41" fmla="*/ 169 h 352"/>
                <a:gd name="T42" fmla="*/ 113 w 245"/>
                <a:gd name="T43" fmla="*/ 137 h 352"/>
                <a:gd name="T44" fmla="*/ 167 w 245"/>
                <a:gd name="T45" fmla="*/ 167 h 352"/>
                <a:gd name="T46" fmla="*/ 172 w 245"/>
                <a:gd name="T47" fmla="*/ 185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5" h="352">
                  <a:moveTo>
                    <a:pt x="172" y="319"/>
                  </a:moveTo>
                  <a:lnTo>
                    <a:pt x="172" y="352"/>
                  </a:lnTo>
                  <a:lnTo>
                    <a:pt x="245" y="346"/>
                  </a:lnTo>
                  <a:lnTo>
                    <a:pt x="245" y="331"/>
                  </a:lnTo>
                  <a:cubicBezTo>
                    <a:pt x="210" y="331"/>
                    <a:pt x="207" y="328"/>
                    <a:pt x="207" y="303"/>
                  </a:cubicBezTo>
                  <a:lnTo>
                    <a:pt x="207" y="0"/>
                  </a:lnTo>
                  <a:lnTo>
                    <a:pt x="135" y="6"/>
                  </a:lnTo>
                  <a:lnTo>
                    <a:pt x="135" y="21"/>
                  </a:lnTo>
                  <a:cubicBezTo>
                    <a:pt x="170" y="21"/>
                    <a:pt x="174" y="25"/>
                    <a:pt x="174" y="49"/>
                  </a:cubicBezTo>
                  <a:lnTo>
                    <a:pt x="174" y="157"/>
                  </a:lnTo>
                  <a:cubicBezTo>
                    <a:pt x="159" y="139"/>
                    <a:pt x="138" y="126"/>
                    <a:pt x="111" y="126"/>
                  </a:cubicBezTo>
                  <a:cubicBezTo>
                    <a:pt x="52" y="126"/>
                    <a:pt x="0" y="175"/>
                    <a:pt x="0" y="239"/>
                  </a:cubicBezTo>
                  <a:cubicBezTo>
                    <a:pt x="0" y="303"/>
                    <a:pt x="48" y="352"/>
                    <a:pt x="105" y="352"/>
                  </a:cubicBezTo>
                  <a:cubicBezTo>
                    <a:pt x="137" y="352"/>
                    <a:pt x="160" y="335"/>
                    <a:pt x="172" y="319"/>
                  </a:cubicBezTo>
                  <a:close/>
                  <a:moveTo>
                    <a:pt x="172" y="185"/>
                  </a:moveTo>
                  <a:lnTo>
                    <a:pt x="172" y="288"/>
                  </a:lnTo>
                  <a:cubicBezTo>
                    <a:pt x="172" y="297"/>
                    <a:pt x="172" y="298"/>
                    <a:pt x="167" y="306"/>
                  </a:cubicBezTo>
                  <a:cubicBezTo>
                    <a:pt x="152" y="330"/>
                    <a:pt x="129" y="341"/>
                    <a:pt x="108" y="341"/>
                  </a:cubicBezTo>
                  <a:cubicBezTo>
                    <a:pt x="85" y="341"/>
                    <a:pt x="67" y="328"/>
                    <a:pt x="55" y="309"/>
                  </a:cubicBezTo>
                  <a:cubicBezTo>
                    <a:pt x="42" y="289"/>
                    <a:pt x="41" y="260"/>
                    <a:pt x="41" y="240"/>
                  </a:cubicBezTo>
                  <a:cubicBezTo>
                    <a:pt x="41" y="221"/>
                    <a:pt x="42" y="191"/>
                    <a:pt x="56" y="169"/>
                  </a:cubicBezTo>
                  <a:cubicBezTo>
                    <a:pt x="67" y="153"/>
                    <a:pt x="86" y="137"/>
                    <a:pt x="113" y="137"/>
                  </a:cubicBezTo>
                  <a:cubicBezTo>
                    <a:pt x="130" y="137"/>
                    <a:pt x="151" y="144"/>
                    <a:pt x="167" y="167"/>
                  </a:cubicBezTo>
                  <a:cubicBezTo>
                    <a:pt x="172" y="175"/>
                    <a:pt x="172" y="176"/>
                    <a:pt x="172" y="185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3" name="Freeform 251">
              <a:extLst>
                <a:ext uri="{FF2B5EF4-FFF2-40B4-BE49-F238E27FC236}">
                  <a16:creationId xmlns:a16="http://schemas.microsoft.com/office/drawing/2014/main" id="{D54DEDD9-D6D8-44A6-977D-6CB0FC843F9F}"/>
                </a:ext>
              </a:extLst>
            </p:cNvPr>
            <p:cNvSpPr>
              <a:spLocks/>
            </p:cNvSpPr>
            <p:nvPr>
              <p:custDataLst>
                <p:tags r:id="rId141"/>
              </p:custDataLst>
            </p:nvPr>
          </p:nvSpPr>
          <p:spPr bwMode="auto">
            <a:xfrm>
              <a:off x="6580188" y="5729288"/>
              <a:ext cx="122237" cy="115887"/>
            </a:xfrm>
            <a:custGeom>
              <a:avLst/>
              <a:gdLst>
                <a:gd name="T0" fmla="*/ 152 w 248"/>
                <a:gd name="T1" fmla="*/ 70 h 226"/>
                <a:gd name="T2" fmla="*/ 201 w 248"/>
                <a:gd name="T3" fmla="*/ 11 h 226"/>
                <a:gd name="T4" fmla="*/ 226 w 248"/>
                <a:gd name="T5" fmla="*/ 17 h 226"/>
                <a:gd name="T6" fmla="*/ 202 w 248"/>
                <a:gd name="T7" fmla="*/ 44 h 226"/>
                <a:gd name="T8" fmla="*/ 221 w 248"/>
                <a:gd name="T9" fmla="*/ 62 h 226"/>
                <a:gd name="T10" fmla="*/ 248 w 248"/>
                <a:gd name="T11" fmla="*/ 33 h 226"/>
                <a:gd name="T12" fmla="*/ 202 w 248"/>
                <a:gd name="T13" fmla="*/ 0 h 226"/>
                <a:gd name="T14" fmla="*/ 149 w 248"/>
                <a:gd name="T15" fmla="*/ 38 h 226"/>
                <a:gd name="T16" fmla="*/ 96 w 248"/>
                <a:gd name="T17" fmla="*/ 0 h 226"/>
                <a:gd name="T18" fmla="*/ 15 w 248"/>
                <a:gd name="T19" fmla="*/ 77 h 226"/>
                <a:gd name="T20" fmla="*/ 21 w 248"/>
                <a:gd name="T21" fmla="*/ 82 h 226"/>
                <a:gd name="T22" fmla="*/ 28 w 248"/>
                <a:gd name="T23" fmla="*/ 76 h 226"/>
                <a:gd name="T24" fmla="*/ 95 w 248"/>
                <a:gd name="T25" fmla="*/ 11 h 226"/>
                <a:gd name="T26" fmla="*/ 122 w 248"/>
                <a:gd name="T27" fmla="*/ 44 h 226"/>
                <a:gd name="T28" fmla="*/ 95 w 248"/>
                <a:gd name="T29" fmla="*/ 163 h 226"/>
                <a:gd name="T30" fmla="*/ 47 w 248"/>
                <a:gd name="T31" fmla="*/ 215 h 226"/>
                <a:gd name="T32" fmla="*/ 22 w 248"/>
                <a:gd name="T33" fmla="*/ 208 h 226"/>
                <a:gd name="T34" fmla="*/ 46 w 248"/>
                <a:gd name="T35" fmla="*/ 182 h 226"/>
                <a:gd name="T36" fmla="*/ 27 w 248"/>
                <a:gd name="T37" fmla="*/ 164 h 226"/>
                <a:gd name="T38" fmla="*/ 0 w 248"/>
                <a:gd name="T39" fmla="*/ 193 h 226"/>
                <a:gd name="T40" fmla="*/ 47 w 248"/>
                <a:gd name="T41" fmla="*/ 226 h 226"/>
                <a:gd name="T42" fmla="*/ 99 w 248"/>
                <a:gd name="T43" fmla="*/ 188 h 226"/>
                <a:gd name="T44" fmla="*/ 153 w 248"/>
                <a:gd name="T45" fmla="*/ 226 h 226"/>
                <a:gd name="T46" fmla="*/ 233 w 248"/>
                <a:gd name="T47" fmla="*/ 149 h 226"/>
                <a:gd name="T48" fmla="*/ 227 w 248"/>
                <a:gd name="T49" fmla="*/ 144 h 226"/>
                <a:gd name="T50" fmla="*/ 220 w 248"/>
                <a:gd name="T51" fmla="*/ 150 h 226"/>
                <a:gd name="T52" fmla="*/ 154 w 248"/>
                <a:gd name="T53" fmla="*/ 215 h 226"/>
                <a:gd name="T54" fmla="*/ 127 w 248"/>
                <a:gd name="T55" fmla="*/ 182 h 226"/>
                <a:gd name="T56" fmla="*/ 135 w 248"/>
                <a:gd name="T57" fmla="*/ 138 h 226"/>
                <a:gd name="T58" fmla="*/ 152 w 248"/>
                <a:gd name="T59" fmla="*/ 70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8" h="226">
                  <a:moveTo>
                    <a:pt x="152" y="70"/>
                  </a:moveTo>
                  <a:cubicBezTo>
                    <a:pt x="155" y="57"/>
                    <a:pt x="166" y="11"/>
                    <a:pt x="201" y="11"/>
                  </a:cubicBezTo>
                  <a:cubicBezTo>
                    <a:pt x="204" y="11"/>
                    <a:pt x="216" y="11"/>
                    <a:pt x="226" y="17"/>
                  </a:cubicBezTo>
                  <a:cubicBezTo>
                    <a:pt x="212" y="20"/>
                    <a:pt x="202" y="32"/>
                    <a:pt x="202" y="44"/>
                  </a:cubicBezTo>
                  <a:cubicBezTo>
                    <a:pt x="202" y="52"/>
                    <a:pt x="208" y="62"/>
                    <a:pt x="221" y="62"/>
                  </a:cubicBezTo>
                  <a:cubicBezTo>
                    <a:pt x="232" y="62"/>
                    <a:pt x="248" y="53"/>
                    <a:pt x="248" y="33"/>
                  </a:cubicBezTo>
                  <a:cubicBezTo>
                    <a:pt x="248" y="7"/>
                    <a:pt x="219" y="0"/>
                    <a:pt x="202" y="0"/>
                  </a:cubicBezTo>
                  <a:cubicBezTo>
                    <a:pt x="173" y="0"/>
                    <a:pt x="155" y="26"/>
                    <a:pt x="149" y="38"/>
                  </a:cubicBezTo>
                  <a:cubicBezTo>
                    <a:pt x="137" y="5"/>
                    <a:pt x="110" y="0"/>
                    <a:pt x="96" y="0"/>
                  </a:cubicBezTo>
                  <a:cubicBezTo>
                    <a:pt x="44" y="0"/>
                    <a:pt x="15" y="64"/>
                    <a:pt x="15" y="77"/>
                  </a:cubicBezTo>
                  <a:cubicBezTo>
                    <a:pt x="15" y="82"/>
                    <a:pt x="20" y="82"/>
                    <a:pt x="21" y="82"/>
                  </a:cubicBezTo>
                  <a:cubicBezTo>
                    <a:pt x="25" y="82"/>
                    <a:pt x="27" y="81"/>
                    <a:pt x="28" y="76"/>
                  </a:cubicBezTo>
                  <a:cubicBezTo>
                    <a:pt x="45" y="23"/>
                    <a:pt x="78" y="11"/>
                    <a:pt x="95" y="11"/>
                  </a:cubicBezTo>
                  <a:cubicBezTo>
                    <a:pt x="104" y="11"/>
                    <a:pt x="122" y="15"/>
                    <a:pt x="122" y="44"/>
                  </a:cubicBezTo>
                  <a:cubicBezTo>
                    <a:pt x="122" y="60"/>
                    <a:pt x="113" y="93"/>
                    <a:pt x="95" y="163"/>
                  </a:cubicBezTo>
                  <a:cubicBezTo>
                    <a:pt x="87" y="194"/>
                    <a:pt x="69" y="215"/>
                    <a:pt x="47" y="215"/>
                  </a:cubicBezTo>
                  <a:cubicBezTo>
                    <a:pt x="44" y="215"/>
                    <a:pt x="33" y="215"/>
                    <a:pt x="22" y="208"/>
                  </a:cubicBezTo>
                  <a:cubicBezTo>
                    <a:pt x="35" y="206"/>
                    <a:pt x="46" y="196"/>
                    <a:pt x="46" y="182"/>
                  </a:cubicBezTo>
                  <a:cubicBezTo>
                    <a:pt x="46" y="168"/>
                    <a:pt x="35" y="164"/>
                    <a:pt x="27" y="164"/>
                  </a:cubicBezTo>
                  <a:cubicBezTo>
                    <a:pt x="12" y="164"/>
                    <a:pt x="0" y="177"/>
                    <a:pt x="0" y="193"/>
                  </a:cubicBezTo>
                  <a:cubicBezTo>
                    <a:pt x="0" y="216"/>
                    <a:pt x="25" y="226"/>
                    <a:pt x="47" y="226"/>
                  </a:cubicBezTo>
                  <a:cubicBezTo>
                    <a:pt x="80" y="226"/>
                    <a:pt x="98" y="191"/>
                    <a:pt x="99" y="188"/>
                  </a:cubicBezTo>
                  <a:cubicBezTo>
                    <a:pt x="105" y="206"/>
                    <a:pt x="123" y="226"/>
                    <a:pt x="153" y="226"/>
                  </a:cubicBezTo>
                  <a:cubicBezTo>
                    <a:pt x="204" y="226"/>
                    <a:pt x="233" y="162"/>
                    <a:pt x="233" y="149"/>
                  </a:cubicBezTo>
                  <a:cubicBezTo>
                    <a:pt x="233" y="144"/>
                    <a:pt x="228" y="144"/>
                    <a:pt x="227" y="144"/>
                  </a:cubicBezTo>
                  <a:cubicBezTo>
                    <a:pt x="222" y="144"/>
                    <a:pt x="221" y="146"/>
                    <a:pt x="220" y="150"/>
                  </a:cubicBezTo>
                  <a:cubicBezTo>
                    <a:pt x="204" y="203"/>
                    <a:pt x="170" y="215"/>
                    <a:pt x="154" y="215"/>
                  </a:cubicBezTo>
                  <a:cubicBezTo>
                    <a:pt x="135" y="215"/>
                    <a:pt x="127" y="199"/>
                    <a:pt x="127" y="182"/>
                  </a:cubicBezTo>
                  <a:cubicBezTo>
                    <a:pt x="127" y="171"/>
                    <a:pt x="130" y="160"/>
                    <a:pt x="135" y="138"/>
                  </a:cubicBezTo>
                  <a:lnTo>
                    <a:pt x="152" y="7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08" name="Group 507">
            <a:extLst>
              <a:ext uri="{FF2B5EF4-FFF2-40B4-BE49-F238E27FC236}">
                <a16:creationId xmlns:a16="http://schemas.microsoft.com/office/drawing/2014/main" id="{F4F4EE80-F0BC-45DE-B797-B630F98253A9}"/>
              </a:ext>
            </a:extLst>
          </p:cNvPr>
          <p:cNvGrpSpPr/>
          <p:nvPr/>
        </p:nvGrpSpPr>
        <p:grpSpPr>
          <a:xfrm>
            <a:off x="7542647" y="1315652"/>
            <a:ext cx="1315570" cy="414537"/>
            <a:chOff x="9373703" y="5278478"/>
            <a:chExt cx="1315570" cy="414537"/>
          </a:xfrm>
        </p:grpSpPr>
        <p:sp>
          <p:nvSpPr>
            <p:cNvPr id="477" name="TextBox 476">
              <a:extLst>
                <a:ext uri="{FF2B5EF4-FFF2-40B4-BE49-F238E27FC236}">
                  <a16:creationId xmlns:a16="http://schemas.microsoft.com/office/drawing/2014/main" id="{BEA6C5B9-0777-4EF1-9AAF-7D51037E1D35}"/>
                </a:ext>
              </a:extLst>
            </p:cNvPr>
            <p:cNvSpPr txBox="1"/>
            <p:nvPr/>
          </p:nvSpPr>
          <p:spPr>
            <a:xfrm>
              <a:off x="9387891" y="5301974"/>
              <a:ext cx="13013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/>
                <a:t>Strong form</a:t>
              </a:r>
            </a:p>
          </p:txBody>
        </p:sp>
        <p:sp>
          <p:nvSpPr>
            <p:cNvPr id="478" name="Rectangle: Rounded Corners 477">
              <a:extLst>
                <a:ext uri="{FF2B5EF4-FFF2-40B4-BE49-F238E27FC236}">
                  <a16:creationId xmlns:a16="http://schemas.microsoft.com/office/drawing/2014/main" id="{F83AA423-9DC0-446F-B906-0694ECFCD5E0}"/>
                </a:ext>
              </a:extLst>
            </p:cNvPr>
            <p:cNvSpPr/>
            <p:nvPr/>
          </p:nvSpPr>
          <p:spPr>
            <a:xfrm>
              <a:off x="9373703" y="5278478"/>
              <a:ext cx="1292126" cy="414537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12" name="TextBox 211">
            <a:extLst>
              <a:ext uri="{FF2B5EF4-FFF2-40B4-BE49-F238E27FC236}">
                <a16:creationId xmlns:a16="http://schemas.microsoft.com/office/drawing/2014/main" id="{15D9BDF0-9B5C-454C-B6D0-4E343E37A367}"/>
              </a:ext>
            </a:extLst>
          </p:cNvPr>
          <p:cNvSpPr txBox="1"/>
          <p:nvPr/>
        </p:nvSpPr>
        <p:spPr>
          <a:xfrm>
            <a:off x="6708064" y="309195"/>
            <a:ext cx="1545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u="sng" dirty="0"/>
              <a:t>Numerical flux</a:t>
            </a:r>
          </a:p>
        </p:txBody>
      </p:sp>
      <p:cxnSp>
        <p:nvCxnSpPr>
          <p:cNvPr id="213" name="Straight Arrow Connector 212">
            <a:extLst>
              <a:ext uri="{FF2B5EF4-FFF2-40B4-BE49-F238E27FC236}">
                <a16:creationId xmlns:a16="http://schemas.microsoft.com/office/drawing/2014/main" id="{BCB549E8-02C4-40C8-A0EF-60AF2075BD17}"/>
              </a:ext>
            </a:extLst>
          </p:cNvPr>
          <p:cNvCxnSpPr>
            <a:cxnSpLocks/>
          </p:cNvCxnSpPr>
          <p:nvPr/>
        </p:nvCxnSpPr>
        <p:spPr>
          <a:xfrm flipH="1">
            <a:off x="6356317" y="678527"/>
            <a:ext cx="1057299" cy="686284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4A2949B-0F22-49D4-9E87-53BC553C5665}"/>
              </a:ext>
            </a:extLst>
          </p:cNvPr>
          <p:cNvSpPr txBox="1"/>
          <p:nvPr/>
        </p:nvSpPr>
        <p:spPr>
          <a:xfrm>
            <a:off x="1154921" y="2157469"/>
            <a:ext cx="636693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Restricted by rather general conditions (consistency, 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Defines how to treat a jump discontinuity between elements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Acts physically like a tiny dissipation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 variety of choices available</a:t>
            </a:r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CE0D96FC-88DE-478F-88BC-FDAD167CE48A}"/>
              </a:ext>
            </a:extLst>
          </p:cNvPr>
          <p:cNvGrpSpPr/>
          <p:nvPr/>
        </p:nvGrpSpPr>
        <p:grpSpPr>
          <a:xfrm>
            <a:off x="11657125" y="0"/>
            <a:ext cx="534874" cy="343004"/>
            <a:chOff x="10991914" y="0"/>
            <a:chExt cx="1200086" cy="343004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63A6F31E-5362-4273-8304-230D13B8A260}"/>
                </a:ext>
              </a:extLst>
            </p:cNvPr>
            <p:cNvGrpSpPr/>
            <p:nvPr/>
          </p:nvGrpSpPr>
          <p:grpSpPr>
            <a:xfrm>
              <a:off x="10991914" y="0"/>
              <a:ext cx="1200086" cy="338554"/>
              <a:chOff x="-124338" y="6738182"/>
              <a:chExt cx="12196266" cy="338554"/>
            </a:xfrm>
          </p:grpSpPr>
          <p:sp>
            <p:nvSpPr>
              <p:cNvPr id="220" name="TextBox 219">
                <a:extLst>
                  <a:ext uri="{FF2B5EF4-FFF2-40B4-BE49-F238E27FC236}">
                    <a16:creationId xmlns:a16="http://schemas.microsoft.com/office/drawing/2014/main" id="{6F26BA78-449D-49C8-A4B4-82FE2CCB8F3D}"/>
                  </a:ext>
                </a:extLst>
              </p:cNvPr>
              <p:cNvSpPr txBox="1"/>
              <p:nvPr/>
            </p:nvSpPr>
            <p:spPr>
              <a:xfrm>
                <a:off x="-120077" y="6738182"/>
                <a:ext cx="12192005" cy="3385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dirty="0">
                    <a:solidFill>
                      <a:srgbClr val="0070C0"/>
                    </a:solidFill>
                  </a:rPr>
                  <a:t>DG</a:t>
                </a:r>
              </a:p>
            </p:txBody>
          </p: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7D8B21A2-52F9-43E9-AA06-49612CFD4277}"/>
                  </a:ext>
                </a:extLst>
              </p:cNvPr>
              <p:cNvCxnSpPr/>
              <p:nvPr/>
            </p:nvCxnSpPr>
            <p:spPr>
              <a:xfrm flipV="1">
                <a:off x="-124338" y="7074453"/>
                <a:ext cx="12196266" cy="0"/>
              </a:xfrm>
              <a:prstGeom prst="line">
                <a:avLst/>
              </a:prstGeom>
              <a:ln w="1905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CE0F9811-86A4-499F-8E00-E72E98E746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991914" y="6733"/>
              <a:ext cx="6287" cy="336271"/>
            </a:xfrm>
            <a:prstGeom prst="line">
              <a:avLst/>
            </a:prstGeom>
            <a:ln w="190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9E04FC4B-4F37-45D9-8246-CCC0B000D7DD}"/>
              </a:ext>
            </a:extLst>
          </p:cNvPr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1607756" y="4707257"/>
            <a:ext cx="3621088" cy="522288"/>
            <a:chOff x="2540000" y="2540000"/>
            <a:chExt cx="3621088" cy="522288"/>
          </a:xfrm>
        </p:grpSpPr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98C9B4D1-A5AB-4D64-B845-A50770B95831}"/>
                </a:ext>
              </a:extLst>
            </p:cNvPr>
            <p:cNvSpPr>
              <a:spLocks/>
            </p:cNvSpPr>
            <p:nvPr>
              <p:custDataLst>
                <p:tags r:id="rId60"/>
              </p:custDataLst>
            </p:nvPr>
          </p:nvSpPr>
          <p:spPr bwMode="auto">
            <a:xfrm>
              <a:off x="2540000" y="2711450"/>
              <a:ext cx="123825" cy="230188"/>
            </a:xfrm>
            <a:custGeom>
              <a:avLst/>
              <a:gdLst>
                <a:gd name="T0" fmla="*/ 156 w 249"/>
                <a:gd name="T1" fmla="*/ 152 h 454"/>
                <a:gd name="T2" fmla="*/ 199 w 249"/>
                <a:gd name="T3" fmla="*/ 152 h 454"/>
                <a:gd name="T4" fmla="*/ 214 w 249"/>
                <a:gd name="T5" fmla="*/ 142 h 454"/>
                <a:gd name="T6" fmla="*/ 201 w 249"/>
                <a:gd name="T7" fmla="*/ 136 h 454"/>
                <a:gd name="T8" fmla="*/ 159 w 249"/>
                <a:gd name="T9" fmla="*/ 136 h 454"/>
                <a:gd name="T10" fmla="*/ 170 w 249"/>
                <a:gd name="T11" fmla="*/ 80 h 454"/>
                <a:gd name="T12" fmla="*/ 182 w 249"/>
                <a:gd name="T13" fmla="*/ 28 h 454"/>
                <a:gd name="T14" fmla="*/ 205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4 h 454"/>
                <a:gd name="T22" fmla="*/ 249 w 249"/>
                <a:gd name="T23" fmla="*/ 34 h 454"/>
                <a:gd name="T24" fmla="*/ 205 w 249"/>
                <a:gd name="T25" fmla="*/ 0 h 454"/>
                <a:gd name="T26" fmla="*/ 142 w 249"/>
                <a:gd name="T27" fmla="*/ 58 h 454"/>
                <a:gd name="T28" fmla="*/ 125 w 249"/>
                <a:gd name="T29" fmla="*/ 136 h 454"/>
                <a:gd name="T30" fmla="*/ 91 w 249"/>
                <a:gd name="T31" fmla="*/ 136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8 w 249"/>
                <a:gd name="T43" fmla="*/ 434 h 454"/>
                <a:gd name="T44" fmla="*/ 46 w 249"/>
                <a:gd name="T45" fmla="*/ 407 h 454"/>
                <a:gd name="T46" fmla="*/ 27 w 249"/>
                <a:gd name="T47" fmla="*/ 389 h 454"/>
                <a:gd name="T48" fmla="*/ 0 w 249"/>
                <a:gd name="T49" fmla="*/ 419 h 454"/>
                <a:gd name="T50" fmla="*/ 42 w 249"/>
                <a:gd name="T51" fmla="*/ 454 h 454"/>
                <a:gd name="T52" fmla="*/ 99 w 249"/>
                <a:gd name="T53" fmla="*/ 405 h 454"/>
                <a:gd name="T54" fmla="*/ 126 w 249"/>
                <a:gd name="T55" fmla="*/ 310 h 454"/>
                <a:gd name="T56" fmla="*/ 156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6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6"/>
                    <a:pt x="209" y="136"/>
                    <a:pt x="201" y="136"/>
                  </a:cubicBezTo>
                  <a:lnTo>
                    <a:pt x="159" y="136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6" y="18"/>
                    <a:pt x="195" y="11"/>
                    <a:pt x="205" y="11"/>
                  </a:cubicBezTo>
                  <a:cubicBezTo>
                    <a:pt x="207" y="11"/>
                    <a:pt x="220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5" y="0"/>
                  </a:cubicBezTo>
                  <a:cubicBezTo>
                    <a:pt x="188" y="0"/>
                    <a:pt x="157" y="9"/>
                    <a:pt x="142" y="58"/>
                  </a:cubicBezTo>
                  <a:cubicBezTo>
                    <a:pt x="139" y="69"/>
                    <a:pt x="137" y="74"/>
                    <a:pt x="125" y="136"/>
                  </a:cubicBezTo>
                  <a:lnTo>
                    <a:pt x="91" y="136"/>
                  </a:lnTo>
                  <a:cubicBezTo>
                    <a:pt x="82" y="136"/>
                    <a:pt x="76" y="136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7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7" y="389"/>
                  </a:cubicBezTo>
                  <a:cubicBezTo>
                    <a:pt x="14" y="389"/>
                    <a:pt x="0" y="400"/>
                    <a:pt x="0" y="419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4"/>
                    <a:pt x="99" y="405"/>
                  </a:cubicBezTo>
                  <a:cubicBezTo>
                    <a:pt x="115" y="374"/>
                    <a:pt x="126" y="314"/>
                    <a:pt x="126" y="310"/>
                  </a:cubicBezTo>
                  <a:lnTo>
                    <a:pt x="156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5A83DEEC-A075-4CE6-8CB9-EEAB6D9A4636}"/>
                </a:ext>
              </a:extLst>
            </p:cNvPr>
            <p:cNvSpPr>
              <a:spLocks/>
            </p:cNvSpPr>
            <p:nvPr>
              <p:custDataLst>
                <p:tags r:id="rId61"/>
              </p:custDataLst>
            </p:nvPr>
          </p:nvSpPr>
          <p:spPr bwMode="auto">
            <a:xfrm>
              <a:off x="2690813" y="2701925"/>
              <a:ext cx="69850" cy="76200"/>
            </a:xfrm>
            <a:custGeom>
              <a:avLst/>
              <a:gdLst>
                <a:gd name="T0" fmla="*/ 82 w 141"/>
                <a:gd name="T1" fmla="*/ 75 h 150"/>
                <a:gd name="T2" fmla="*/ 132 w 141"/>
                <a:gd name="T3" fmla="*/ 53 h 150"/>
                <a:gd name="T4" fmla="*/ 141 w 141"/>
                <a:gd name="T5" fmla="*/ 43 h 150"/>
                <a:gd name="T6" fmla="*/ 131 w 141"/>
                <a:gd name="T7" fmla="*/ 31 h 150"/>
                <a:gd name="T8" fmla="*/ 123 w 141"/>
                <a:gd name="T9" fmla="*/ 34 h 150"/>
                <a:gd name="T10" fmla="*/ 76 w 141"/>
                <a:gd name="T11" fmla="*/ 66 h 150"/>
                <a:gd name="T12" fmla="*/ 81 w 141"/>
                <a:gd name="T13" fmla="*/ 15 h 150"/>
                <a:gd name="T14" fmla="*/ 71 w 141"/>
                <a:gd name="T15" fmla="*/ 0 h 150"/>
                <a:gd name="T16" fmla="*/ 60 w 141"/>
                <a:gd name="T17" fmla="*/ 10 h 150"/>
                <a:gd name="T18" fmla="*/ 62 w 141"/>
                <a:gd name="T19" fmla="*/ 27 h 150"/>
                <a:gd name="T20" fmla="*/ 65 w 141"/>
                <a:gd name="T21" fmla="*/ 66 h 150"/>
                <a:gd name="T22" fmla="*/ 18 w 141"/>
                <a:gd name="T23" fmla="*/ 34 h 150"/>
                <a:gd name="T24" fmla="*/ 11 w 141"/>
                <a:gd name="T25" fmla="*/ 31 h 150"/>
                <a:gd name="T26" fmla="*/ 0 w 141"/>
                <a:gd name="T27" fmla="*/ 43 h 150"/>
                <a:gd name="T28" fmla="*/ 7 w 141"/>
                <a:gd name="T29" fmla="*/ 53 h 150"/>
                <a:gd name="T30" fmla="*/ 60 w 141"/>
                <a:gd name="T31" fmla="*/ 75 h 150"/>
                <a:gd name="T32" fmla="*/ 10 w 141"/>
                <a:gd name="T33" fmla="*/ 96 h 150"/>
                <a:gd name="T34" fmla="*/ 0 w 141"/>
                <a:gd name="T35" fmla="*/ 107 h 150"/>
                <a:gd name="T36" fmla="*/ 11 w 141"/>
                <a:gd name="T37" fmla="*/ 118 h 150"/>
                <a:gd name="T38" fmla="*/ 18 w 141"/>
                <a:gd name="T39" fmla="*/ 115 h 150"/>
                <a:gd name="T40" fmla="*/ 65 w 141"/>
                <a:gd name="T41" fmla="*/ 83 h 150"/>
                <a:gd name="T42" fmla="*/ 60 w 141"/>
                <a:gd name="T43" fmla="*/ 139 h 150"/>
                <a:gd name="T44" fmla="*/ 71 w 141"/>
                <a:gd name="T45" fmla="*/ 150 h 150"/>
                <a:gd name="T46" fmla="*/ 82 w 141"/>
                <a:gd name="T47" fmla="*/ 139 h 150"/>
                <a:gd name="T48" fmla="*/ 80 w 141"/>
                <a:gd name="T49" fmla="*/ 122 h 150"/>
                <a:gd name="T50" fmla="*/ 76 w 141"/>
                <a:gd name="T51" fmla="*/ 83 h 150"/>
                <a:gd name="T52" fmla="*/ 118 w 141"/>
                <a:gd name="T53" fmla="*/ 111 h 150"/>
                <a:gd name="T54" fmla="*/ 131 w 141"/>
                <a:gd name="T55" fmla="*/ 118 h 150"/>
                <a:gd name="T56" fmla="*/ 141 w 141"/>
                <a:gd name="T57" fmla="*/ 107 h 150"/>
                <a:gd name="T58" fmla="*/ 134 w 141"/>
                <a:gd name="T59" fmla="*/ 97 h 150"/>
                <a:gd name="T60" fmla="*/ 82 w 141"/>
                <a:gd name="T61" fmla="*/ 75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1" h="150">
                  <a:moveTo>
                    <a:pt x="82" y="75"/>
                  </a:moveTo>
                  <a:cubicBezTo>
                    <a:pt x="110" y="62"/>
                    <a:pt x="123" y="57"/>
                    <a:pt x="132" y="53"/>
                  </a:cubicBezTo>
                  <a:cubicBezTo>
                    <a:pt x="138" y="51"/>
                    <a:pt x="141" y="49"/>
                    <a:pt x="141" y="43"/>
                  </a:cubicBezTo>
                  <a:cubicBezTo>
                    <a:pt x="141" y="37"/>
                    <a:pt x="137" y="31"/>
                    <a:pt x="131" y="31"/>
                  </a:cubicBezTo>
                  <a:cubicBezTo>
                    <a:pt x="128" y="31"/>
                    <a:pt x="128" y="31"/>
                    <a:pt x="123" y="34"/>
                  </a:cubicBezTo>
                  <a:lnTo>
                    <a:pt x="76" y="66"/>
                  </a:lnTo>
                  <a:lnTo>
                    <a:pt x="81" y="15"/>
                  </a:lnTo>
                  <a:cubicBezTo>
                    <a:pt x="82" y="8"/>
                    <a:pt x="81" y="0"/>
                    <a:pt x="71" y="0"/>
                  </a:cubicBezTo>
                  <a:cubicBezTo>
                    <a:pt x="67" y="0"/>
                    <a:pt x="60" y="2"/>
                    <a:pt x="60" y="10"/>
                  </a:cubicBezTo>
                  <a:cubicBezTo>
                    <a:pt x="60" y="13"/>
                    <a:pt x="61" y="24"/>
                    <a:pt x="62" y="27"/>
                  </a:cubicBezTo>
                  <a:cubicBezTo>
                    <a:pt x="62" y="33"/>
                    <a:pt x="65" y="58"/>
                    <a:pt x="65" y="66"/>
                  </a:cubicBezTo>
                  <a:lnTo>
                    <a:pt x="18" y="34"/>
                  </a:lnTo>
                  <a:cubicBezTo>
                    <a:pt x="15" y="32"/>
                    <a:pt x="14" y="31"/>
                    <a:pt x="11" y="31"/>
                  </a:cubicBezTo>
                  <a:cubicBezTo>
                    <a:pt x="4" y="31"/>
                    <a:pt x="0" y="37"/>
                    <a:pt x="0" y="43"/>
                  </a:cubicBezTo>
                  <a:cubicBezTo>
                    <a:pt x="0" y="49"/>
                    <a:pt x="4" y="51"/>
                    <a:pt x="7" y="53"/>
                  </a:cubicBezTo>
                  <a:lnTo>
                    <a:pt x="60" y="75"/>
                  </a:lnTo>
                  <a:cubicBezTo>
                    <a:pt x="31" y="87"/>
                    <a:pt x="18" y="92"/>
                    <a:pt x="10" y="96"/>
                  </a:cubicBezTo>
                  <a:cubicBezTo>
                    <a:pt x="3" y="99"/>
                    <a:pt x="0" y="100"/>
                    <a:pt x="0" y="107"/>
                  </a:cubicBezTo>
                  <a:cubicBezTo>
                    <a:pt x="0" y="113"/>
                    <a:pt x="4" y="118"/>
                    <a:pt x="11" y="118"/>
                  </a:cubicBezTo>
                  <a:cubicBezTo>
                    <a:pt x="13" y="118"/>
                    <a:pt x="14" y="118"/>
                    <a:pt x="18" y="115"/>
                  </a:cubicBezTo>
                  <a:lnTo>
                    <a:pt x="65" y="83"/>
                  </a:lnTo>
                  <a:lnTo>
                    <a:pt x="60" y="139"/>
                  </a:lnTo>
                  <a:cubicBezTo>
                    <a:pt x="60" y="147"/>
                    <a:pt x="67" y="150"/>
                    <a:pt x="71" y="150"/>
                  </a:cubicBezTo>
                  <a:cubicBezTo>
                    <a:pt x="75" y="150"/>
                    <a:pt x="82" y="147"/>
                    <a:pt x="82" y="139"/>
                  </a:cubicBezTo>
                  <a:cubicBezTo>
                    <a:pt x="82" y="136"/>
                    <a:pt x="80" y="126"/>
                    <a:pt x="80" y="122"/>
                  </a:cubicBezTo>
                  <a:cubicBezTo>
                    <a:pt x="79" y="116"/>
                    <a:pt x="77" y="91"/>
                    <a:pt x="76" y="83"/>
                  </a:cubicBezTo>
                  <a:lnTo>
                    <a:pt x="118" y="111"/>
                  </a:lnTo>
                  <a:cubicBezTo>
                    <a:pt x="127" y="118"/>
                    <a:pt x="128" y="118"/>
                    <a:pt x="131" y="118"/>
                  </a:cubicBezTo>
                  <a:cubicBezTo>
                    <a:pt x="137" y="118"/>
                    <a:pt x="141" y="113"/>
                    <a:pt x="141" y="107"/>
                  </a:cubicBezTo>
                  <a:cubicBezTo>
                    <a:pt x="141" y="100"/>
                    <a:pt x="137" y="98"/>
                    <a:pt x="134" y="97"/>
                  </a:cubicBezTo>
                  <a:lnTo>
                    <a:pt x="82" y="7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2CDBCBF0-2443-4D3F-9629-2579B0FC81C0}"/>
                </a:ext>
              </a:extLst>
            </p:cNvPr>
            <p:cNvSpPr>
              <a:spLocks/>
            </p:cNvSpPr>
            <p:nvPr>
              <p:custDataLst>
                <p:tags r:id="rId62"/>
              </p:custDataLst>
            </p:nvPr>
          </p:nvSpPr>
          <p:spPr bwMode="auto">
            <a:xfrm>
              <a:off x="2813050" y="2698750"/>
              <a:ext cx="58738" cy="254000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50 h 499"/>
                <a:gd name="T6" fmla="*/ 110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8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10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8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656EE8E2-A703-42A4-A687-869B21E92B40}"/>
                </a:ext>
              </a:extLst>
            </p:cNvPr>
            <p:cNvSpPr>
              <a:spLocks/>
            </p:cNvSpPr>
            <p:nvPr>
              <p:custDataLst>
                <p:tags r:id="rId63"/>
              </p:custDataLst>
            </p:nvPr>
          </p:nvSpPr>
          <p:spPr bwMode="auto">
            <a:xfrm>
              <a:off x="2892425" y="2778125"/>
              <a:ext cx="128588" cy="114300"/>
            </a:xfrm>
            <a:custGeom>
              <a:avLst/>
              <a:gdLst>
                <a:gd name="T0" fmla="*/ 160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6 h 226"/>
                <a:gd name="T20" fmla="*/ 223 w 257"/>
                <a:gd name="T21" fmla="*/ 52 h 226"/>
                <a:gd name="T22" fmla="*/ 231 w 257"/>
                <a:gd name="T23" fmla="*/ 19 h 226"/>
                <a:gd name="T24" fmla="*/ 216 w 257"/>
                <a:gd name="T25" fmla="*/ 5 h 226"/>
                <a:gd name="T26" fmla="*/ 197 w 257"/>
                <a:gd name="T27" fmla="*/ 23 h 226"/>
                <a:gd name="T28" fmla="*/ 159 w 257"/>
                <a:gd name="T29" fmla="*/ 173 h 226"/>
                <a:gd name="T30" fmla="*/ 102 w 257"/>
                <a:gd name="T31" fmla="*/ 215 h 226"/>
                <a:gd name="T32" fmla="*/ 72 w 257"/>
                <a:gd name="T33" fmla="*/ 174 h 226"/>
                <a:gd name="T34" fmla="*/ 98 w 257"/>
                <a:gd name="T35" fmla="*/ 72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7 h 226"/>
                <a:gd name="T50" fmla="*/ 69 w 257"/>
                <a:gd name="T51" fmla="*/ 61 h 226"/>
                <a:gd name="T52" fmla="*/ 40 w 257"/>
                <a:gd name="T53" fmla="*/ 166 h 226"/>
                <a:gd name="T54" fmla="*/ 101 w 257"/>
                <a:gd name="T55" fmla="*/ 226 h 226"/>
                <a:gd name="T56" fmla="*/ 160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4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8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5"/>
                    <a:pt x="216" y="5"/>
                  </a:cubicBezTo>
                  <a:cubicBezTo>
                    <a:pt x="214" y="5"/>
                    <a:pt x="201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6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29"/>
                    <a:pt x="46" y="11"/>
                    <a:pt x="65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2" y="54"/>
                    <a:pt x="69" y="61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3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65015A43-1B36-44F3-9F5B-62F62DCC6C95}"/>
                </a:ext>
              </a:extLst>
            </p:cNvPr>
            <p:cNvSpPr>
              <a:spLocks/>
            </p:cNvSpPr>
            <p:nvPr>
              <p:custDataLst>
                <p:tags r:id="rId64"/>
              </p:custDataLst>
            </p:nvPr>
          </p:nvSpPr>
          <p:spPr bwMode="auto">
            <a:xfrm>
              <a:off x="3046413" y="2732088"/>
              <a:ext cx="117475" cy="9525"/>
            </a:xfrm>
            <a:custGeom>
              <a:avLst/>
              <a:gdLst>
                <a:gd name="T0" fmla="*/ 221 w 235"/>
                <a:gd name="T1" fmla="*/ 18 h 18"/>
                <a:gd name="T2" fmla="*/ 235 w 235"/>
                <a:gd name="T3" fmla="*/ 9 h 18"/>
                <a:gd name="T4" fmla="*/ 221 w 235"/>
                <a:gd name="T5" fmla="*/ 0 h 18"/>
                <a:gd name="T6" fmla="*/ 14 w 235"/>
                <a:gd name="T7" fmla="*/ 0 h 18"/>
                <a:gd name="T8" fmla="*/ 0 w 235"/>
                <a:gd name="T9" fmla="*/ 9 h 18"/>
                <a:gd name="T10" fmla="*/ 14 w 235"/>
                <a:gd name="T11" fmla="*/ 18 h 18"/>
                <a:gd name="T12" fmla="*/ 221 w 235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18">
                  <a:moveTo>
                    <a:pt x="221" y="18"/>
                  </a:moveTo>
                  <a:cubicBezTo>
                    <a:pt x="227" y="18"/>
                    <a:pt x="235" y="18"/>
                    <a:pt x="235" y="9"/>
                  </a:cubicBezTo>
                  <a:cubicBezTo>
                    <a:pt x="235" y="0"/>
                    <a:pt x="227" y="0"/>
                    <a:pt x="221" y="0"/>
                  </a:cubicBezTo>
                  <a:lnTo>
                    <a:pt x="14" y="0"/>
                  </a:lnTo>
                  <a:cubicBezTo>
                    <a:pt x="8" y="0"/>
                    <a:pt x="0" y="0"/>
                    <a:pt x="0" y="9"/>
                  </a:cubicBezTo>
                  <a:cubicBezTo>
                    <a:pt x="0" y="18"/>
                    <a:pt x="8" y="18"/>
                    <a:pt x="14" y="18"/>
                  </a:cubicBezTo>
                  <a:lnTo>
                    <a:pt x="221" y="1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4BD04D40-9FC1-46CC-BE63-874A2CD1519E}"/>
                </a:ext>
              </a:extLst>
            </p:cNvPr>
            <p:cNvSpPr>
              <a:spLocks/>
            </p:cNvSpPr>
            <p:nvPr>
              <p:custDataLst>
                <p:tags r:id="rId65"/>
              </p:custDataLst>
            </p:nvPr>
          </p:nvSpPr>
          <p:spPr bwMode="auto">
            <a:xfrm>
              <a:off x="3041650" y="2843213"/>
              <a:ext cx="93663" cy="123825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7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7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60 h 245"/>
                <a:gd name="T30" fmla="*/ 56 w 190"/>
                <a:gd name="T31" fmla="*/ 135 h 245"/>
                <a:gd name="T32" fmla="*/ 112 w 190"/>
                <a:gd name="T33" fmla="*/ 98 h 245"/>
                <a:gd name="T34" fmla="*/ 133 w 190"/>
                <a:gd name="T35" fmla="*/ 122 h 245"/>
                <a:gd name="T36" fmla="*/ 112 w 190"/>
                <a:gd name="T37" fmla="*/ 197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5 w 190"/>
                <a:gd name="T45" fmla="*/ 187 h 245"/>
                <a:gd name="T46" fmla="*/ 178 w 190"/>
                <a:gd name="T47" fmla="*/ 193 h 245"/>
                <a:gd name="T48" fmla="*/ 141 w 190"/>
                <a:gd name="T49" fmla="*/ 236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7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7" y="4"/>
                    <a:pt x="27" y="11"/>
                  </a:cubicBezTo>
                  <a:cubicBezTo>
                    <a:pt x="27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2" y="244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60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2"/>
                  </a:cubicBezTo>
                  <a:cubicBezTo>
                    <a:pt x="133" y="143"/>
                    <a:pt x="118" y="182"/>
                    <a:pt x="112" y="197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6" y="187"/>
                    <a:pt x="185" y="187"/>
                  </a:cubicBezTo>
                  <a:cubicBezTo>
                    <a:pt x="180" y="187"/>
                    <a:pt x="179" y="190"/>
                    <a:pt x="178" y="193"/>
                  </a:cubicBezTo>
                  <a:cubicBezTo>
                    <a:pt x="170" y="221"/>
                    <a:pt x="155" y="236"/>
                    <a:pt x="141" y="236"/>
                  </a:cubicBezTo>
                  <a:cubicBezTo>
                    <a:pt x="134" y="236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9" y="147"/>
                    <a:pt x="159" y="128"/>
                  </a:cubicBezTo>
                  <a:cubicBezTo>
                    <a:pt x="159" y="122"/>
                    <a:pt x="159" y="108"/>
                    <a:pt x="146" y="97"/>
                  </a:cubicBezTo>
                  <a:cubicBezTo>
                    <a:pt x="140" y="93"/>
                    <a:pt x="130" y="88"/>
                    <a:pt x="113" y="88"/>
                  </a:cubicBezTo>
                  <a:cubicBezTo>
                    <a:pt x="88" y="88"/>
                    <a:pt x="69" y="102"/>
                    <a:pt x="57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BDD00296-3414-481D-9EFC-F75DD67331C5}"/>
                </a:ext>
              </a:extLst>
            </p:cNvPr>
            <p:cNvSpPr>
              <a:spLocks/>
            </p:cNvSpPr>
            <p:nvPr>
              <p:custDataLst>
                <p:tags r:id="rId66"/>
              </p:custDataLst>
            </p:nvPr>
          </p:nvSpPr>
          <p:spPr bwMode="auto">
            <a:xfrm>
              <a:off x="3216275" y="2862263"/>
              <a:ext cx="30163" cy="76200"/>
            </a:xfrm>
            <a:custGeom>
              <a:avLst/>
              <a:gdLst>
                <a:gd name="T0" fmla="*/ 59 w 59"/>
                <a:gd name="T1" fmla="*/ 52 h 149"/>
                <a:gd name="T2" fmla="*/ 27 w 59"/>
                <a:gd name="T3" fmla="*/ 0 h 149"/>
                <a:gd name="T4" fmla="*/ 0 w 59"/>
                <a:gd name="T5" fmla="*/ 26 h 149"/>
                <a:gd name="T6" fmla="*/ 27 w 59"/>
                <a:gd name="T7" fmla="*/ 52 h 149"/>
                <a:gd name="T8" fmla="*/ 44 w 59"/>
                <a:gd name="T9" fmla="*/ 46 h 149"/>
                <a:gd name="T10" fmla="*/ 47 w 59"/>
                <a:gd name="T11" fmla="*/ 44 h 149"/>
                <a:gd name="T12" fmla="*/ 48 w 59"/>
                <a:gd name="T13" fmla="*/ 52 h 149"/>
                <a:gd name="T14" fmla="*/ 14 w 59"/>
                <a:gd name="T15" fmla="*/ 135 h 149"/>
                <a:gd name="T16" fmla="*/ 8 w 59"/>
                <a:gd name="T17" fmla="*/ 143 h 149"/>
                <a:gd name="T18" fmla="*/ 13 w 59"/>
                <a:gd name="T19" fmla="*/ 149 h 149"/>
                <a:gd name="T20" fmla="*/ 59 w 59"/>
                <a:gd name="T21" fmla="*/ 52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49">
                  <a:moveTo>
                    <a:pt x="59" y="52"/>
                  </a:moveTo>
                  <a:cubicBezTo>
                    <a:pt x="59" y="19"/>
                    <a:pt x="46" y="0"/>
                    <a:pt x="27" y="0"/>
                  </a:cubicBezTo>
                  <a:cubicBezTo>
                    <a:pt x="10" y="0"/>
                    <a:pt x="0" y="12"/>
                    <a:pt x="0" y="26"/>
                  </a:cubicBezTo>
                  <a:cubicBezTo>
                    <a:pt x="0" y="39"/>
                    <a:pt x="10" y="52"/>
                    <a:pt x="27" y="52"/>
                  </a:cubicBezTo>
                  <a:cubicBezTo>
                    <a:pt x="33" y="52"/>
                    <a:pt x="39" y="50"/>
                    <a:pt x="44" y="46"/>
                  </a:cubicBezTo>
                  <a:cubicBezTo>
                    <a:pt x="46" y="45"/>
                    <a:pt x="46" y="44"/>
                    <a:pt x="47" y="44"/>
                  </a:cubicBezTo>
                  <a:cubicBezTo>
                    <a:pt x="47" y="44"/>
                    <a:pt x="48" y="45"/>
                    <a:pt x="48" y="52"/>
                  </a:cubicBezTo>
                  <a:cubicBezTo>
                    <a:pt x="48" y="89"/>
                    <a:pt x="30" y="119"/>
                    <a:pt x="14" y="135"/>
                  </a:cubicBezTo>
                  <a:cubicBezTo>
                    <a:pt x="8" y="141"/>
                    <a:pt x="8" y="142"/>
                    <a:pt x="8" y="143"/>
                  </a:cubicBezTo>
                  <a:cubicBezTo>
                    <a:pt x="8" y="147"/>
                    <a:pt x="11" y="149"/>
                    <a:pt x="13" y="149"/>
                  </a:cubicBezTo>
                  <a:cubicBezTo>
                    <a:pt x="19" y="149"/>
                    <a:pt x="59" y="110"/>
                    <a:pt x="59" y="52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" name="Freeform 14">
              <a:extLst>
                <a:ext uri="{FF2B5EF4-FFF2-40B4-BE49-F238E27FC236}">
                  <a16:creationId xmlns:a16="http://schemas.microsoft.com/office/drawing/2014/main" id="{2FED57BA-06BB-4F2D-8ADC-4D4E39292D11}"/>
                </a:ext>
              </a:extLst>
            </p:cNvPr>
            <p:cNvSpPr>
              <a:spLocks/>
            </p:cNvSpPr>
            <p:nvPr>
              <p:custDataLst>
                <p:tags r:id="rId67"/>
              </p:custDataLst>
            </p:nvPr>
          </p:nvSpPr>
          <p:spPr bwMode="auto">
            <a:xfrm>
              <a:off x="3313113" y="2778125"/>
              <a:ext cx="128588" cy="114300"/>
            </a:xfrm>
            <a:custGeom>
              <a:avLst/>
              <a:gdLst>
                <a:gd name="T0" fmla="*/ 160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6 h 226"/>
                <a:gd name="T20" fmla="*/ 223 w 257"/>
                <a:gd name="T21" fmla="*/ 52 h 226"/>
                <a:gd name="T22" fmla="*/ 231 w 257"/>
                <a:gd name="T23" fmla="*/ 19 h 226"/>
                <a:gd name="T24" fmla="*/ 216 w 257"/>
                <a:gd name="T25" fmla="*/ 5 h 226"/>
                <a:gd name="T26" fmla="*/ 197 w 257"/>
                <a:gd name="T27" fmla="*/ 23 h 226"/>
                <a:gd name="T28" fmla="*/ 159 w 257"/>
                <a:gd name="T29" fmla="*/ 173 h 226"/>
                <a:gd name="T30" fmla="*/ 103 w 257"/>
                <a:gd name="T31" fmla="*/ 215 h 226"/>
                <a:gd name="T32" fmla="*/ 72 w 257"/>
                <a:gd name="T33" fmla="*/ 174 h 226"/>
                <a:gd name="T34" fmla="*/ 99 w 257"/>
                <a:gd name="T35" fmla="*/ 72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7 h 226"/>
                <a:gd name="T50" fmla="*/ 69 w 257"/>
                <a:gd name="T51" fmla="*/ 61 h 226"/>
                <a:gd name="T52" fmla="*/ 40 w 257"/>
                <a:gd name="T53" fmla="*/ 166 h 226"/>
                <a:gd name="T54" fmla="*/ 101 w 257"/>
                <a:gd name="T55" fmla="*/ 226 h 226"/>
                <a:gd name="T56" fmla="*/ 160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4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8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5"/>
                    <a:pt x="216" y="5"/>
                  </a:cubicBezTo>
                  <a:cubicBezTo>
                    <a:pt x="214" y="5"/>
                    <a:pt x="201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3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6" y="107"/>
                    <a:pt x="99" y="72"/>
                  </a:cubicBezTo>
                  <a:cubicBezTo>
                    <a:pt x="105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29"/>
                    <a:pt x="46" y="11"/>
                    <a:pt x="65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2" y="54"/>
                    <a:pt x="69" y="61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3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" name="Freeform 15">
              <a:extLst>
                <a:ext uri="{FF2B5EF4-FFF2-40B4-BE49-F238E27FC236}">
                  <a16:creationId xmlns:a16="http://schemas.microsoft.com/office/drawing/2014/main" id="{2FCC2676-7CC2-47B7-9369-7265EF241751}"/>
                </a:ext>
              </a:extLst>
            </p:cNvPr>
            <p:cNvSpPr>
              <a:spLocks/>
            </p:cNvSpPr>
            <p:nvPr>
              <p:custDataLst>
                <p:tags r:id="rId68"/>
              </p:custDataLst>
            </p:nvPr>
          </p:nvSpPr>
          <p:spPr bwMode="auto">
            <a:xfrm>
              <a:off x="3460750" y="2671763"/>
              <a:ext cx="127000" cy="130175"/>
            </a:xfrm>
            <a:custGeom>
              <a:avLst/>
              <a:gdLst>
                <a:gd name="T0" fmla="*/ 137 w 257"/>
                <a:gd name="T1" fmla="*/ 137 h 257"/>
                <a:gd name="T2" fmla="*/ 244 w 257"/>
                <a:gd name="T3" fmla="*/ 137 h 257"/>
                <a:gd name="T4" fmla="*/ 257 w 257"/>
                <a:gd name="T5" fmla="*/ 128 h 257"/>
                <a:gd name="T6" fmla="*/ 244 w 257"/>
                <a:gd name="T7" fmla="*/ 119 h 257"/>
                <a:gd name="T8" fmla="*/ 137 w 257"/>
                <a:gd name="T9" fmla="*/ 119 h 257"/>
                <a:gd name="T10" fmla="*/ 137 w 257"/>
                <a:gd name="T11" fmla="*/ 12 h 257"/>
                <a:gd name="T12" fmla="*/ 129 w 257"/>
                <a:gd name="T13" fmla="*/ 0 h 257"/>
                <a:gd name="T14" fmla="*/ 120 w 257"/>
                <a:gd name="T15" fmla="*/ 12 h 257"/>
                <a:gd name="T16" fmla="*/ 120 w 257"/>
                <a:gd name="T17" fmla="*/ 119 h 257"/>
                <a:gd name="T18" fmla="*/ 13 w 257"/>
                <a:gd name="T19" fmla="*/ 119 h 257"/>
                <a:gd name="T20" fmla="*/ 0 w 257"/>
                <a:gd name="T21" fmla="*/ 128 h 257"/>
                <a:gd name="T22" fmla="*/ 13 w 257"/>
                <a:gd name="T23" fmla="*/ 137 h 257"/>
                <a:gd name="T24" fmla="*/ 120 w 257"/>
                <a:gd name="T25" fmla="*/ 137 h 257"/>
                <a:gd name="T26" fmla="*/ 120 w 257"/>
                <a:gd name="T27" fmla="*/ 244 h 257"/>
                <a:gd name="T28" fmla="*/ 129 w 257"/>
                <a:gd name="T29" fmla="*/ 257 h 257"/>
                <a:gd name="T30" fmla="*/ 137 w 257"/>
                <a:gd name="T31" fmla="*/ 244 h 257"/>
                <a:gd name="T32" fmla="*/ 137 w 257"/>
                <a:gd name="T33" fmla="*/ 13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7">
                  <a:moveTo>
                    <a:pt x="137" y="137"/>
                  </a:moveTo>
                  <a:lnTo>
                    <a:pt x="244" y="137"/>
                  </a:lnTo>
                  <a:cubicBezTo>
                    <a:pt x="249" y="137"/>
                    <a:pt x="257" y="137"/>
                    <a:pt x="257" y="128"/>
                  </a:cubicBezTo>
                  <a:cubicBezTo>
                    <a:pt x="257" y="119"/>
                    <a:pt x="249" y="119"/>
                    <a:pt x="244" y="119"/>
                  </a:cubicBezTo>
                  <a:lnTo>
                    <a:pt x="137" y="119"/>
                  </a:lnTo>
                  <a:lnTo>
                    <a:pt x="137" y="12"/>
                  </a:lnTo>
                  <a:cubicBezTo>
                    <a:pt x="137" y="8"/>
                    <a:pt x="137" y="0"/>
                    <a:pt x="129" y="0"/>
                  </a:cubicBezTo>
                  <a:cubicBezTo>
                    <a:pt x="120" y="0"/>
                    <a:pt x="120" y="8"/>
                    <a:pt x="120" y="12"/>
                  </a:cubicBezTo>
                  <a:lnTo>
                    <a:pt x="120" y="119"/>
                  </a:lnTo>
                  <a:lnTo>
                    <a:pt x="13" y="119"/>
                  </a:lnTo>
                  <a:cubicBezTo>
                    <a:pt x="9" y="119"/>
                    <a:pt x="0" y="119"/>
                    <a:pt x="0" y="128"/>
                  </a:cubicBezTo>
                  <a:cubicBezTo>
                    <a:pt x="0" y="137"/>
                    <a:pt x="8" y="137"/>
                    <a:pt x="13" y="137"/>
                  </a:cubicBezTo>
                  <a:lnTo>
                    <a:pt x="120" y="137"/>
                  </a:lnTo>
                  <a:lnTo>
                    <a:pt x="120" y="244"/>
                  </a:lnTo>
                  <a:cubicBezTo>
                    <a:pt x="120" y="248"/>
                    <a:pt x="120" y="257"/>
                    <a:pt x="129" y="257"/>
                  </a:cubicBezTo>
                  <a:cubicBezTo>
                    <a:pt x="137" y="257"/>
                    <a:pt x="137" y="249"/>
                    <a:pt x="137" y="244"/>
                  </a:cubicBezTo>
                  <a:lnTo>
                    <a:pt x="137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" name="Freeform 16">
              <a:extLst>
                <a:ext uri="{FF2B5EF4-FFF2-40B4-BE49-F238E27FC236}">
                  <a16:creationId xmlns:a16="http://schemas.microsoft.com/office/drawing/2014/main" id="{74882DB5-63A7-4917-A10B-5CB495248B8D}"/>
                </a:ext>
              </a:extLst>
            </p:cNvPr>
            <p:cNvSpPr>
              <a:spLocks/>
            </p:cNvSpPr>
            <p:nvPr>
              <p:custDataLst>
                <p:tags r:id="rId69"/>
              </p:custDataLst>
            </p:nvPr>
          </p:nvSpPr>
          <p:spPr bwMode="auto">
            <a:xfrm>
              <a:off x="3460750" y="2843213"/>
              <a:ext cx="95250" cy="123825"/>
            </a:xfrm>
            <a:custGeom>
              <a:avLst/>
              <a:gdLst>
                <a:gd name="T0" fmla="*/ 83 w 190"/>
                <a:gd name="T1" fmla="*/ 10 h 245"/>
                <a:gd name="T2" fmla="*/ 84 w 190"/>
                <a:gd name="T3" fmla="*/ 5 h 245"/>
                <a:gd name="T4" fmla="*/ 79 w 190"/>
                <a:gd name="T5" fmla="*/ 0 h 245"/>
                <a:gd name="T6" fmla="*/ 34 w 190"/>
                <a:gd name="T7" fmla="*/ 3 h 245"/>
                <a:gd name="T8" fmla="*/ 26 w 190"/>
                <a:gd name="T9" fmla="*/ 11 h 245"/>
                <a:gd name="T10" fmla="*/ 36 w 190"/>
                <a:gd name="T11" fmla="*/ 16 h 245"/>
                <a:gd name="T12" fmla="*/ 52 w 190"/>
                <a:gd name="T13" fmla="*/ 21 h 245"/>
                <a:gd name="T14" fmla="*/ 51 w 190"/>
                <a:gd name="T15" fmla="*/ 29 h 245"/>
                <a:gd name="T16" fmla="*/ 2 w 190"/>
                <a:gd name="T17" fmla="*/ 227 h 245"/>
                <a:gd name="T18" fmla="*/ 0 w 190"/>
                <a:gd name="T19" fmla="*/ 234 h 245"/>
                <a:gd name="T20" fmla="*/ 12 w 190"/>
                <a:gd name="T21" fmla="*/ 245 h 245"/>
                <a:gd name="T22" fmla="*/ 26 w 190"/>
                <a:gd name="T23" fmla="*/ 236 h 245"/>
                <a:gd name="T24" fmla="*/ 32 w 190"/>
                <a:gd name="T25" fmla="*/ 214 h 245"/>
                <a:gd name="T26" fmla="*/ 40 w 190"/>
                <a:gd name="T27" fmla="*/ 183 h 245"/>
                <a:gd name="T28" fmla="*/ 46 w 190"/>
                <a:gd name="T29" fmla="*/ 160 h 245"/>
                <a:gd name="T30" fmla="*/ 56 w 190"/>
                <a:gd name="T31" fmla="*/ 135 h 245"/>
                <a:gd name="T32" fmla="*/ 112 w 190"/>
                <a:gd name="T33" fmla="*/ 98 h 245"/>
                <a:gd name="T34" fmla="*/ 132 w 190"/>
                <a:gd name="T35" fmla="*/ 122 h 245"/>
                <a:gd name="T36" fmla="*/ 112 w 190"/>
                <a:gd name="T37" fmla="*/ 197 h 245"/>
                <a:gd name="T38" fmla="*/ 107 w 190"/>
                <a:gd name="T39" fmla="*/ 215 h 245"/>
                <a:gd name="T40" fmla="*/ 140 w 190"/>
                <a:gd name="T41" fmla="*/ 245 h 245"/>
                <a:gd name="T42" fmla="*/ 190 w 190"/>
                <a:gd name="T43" fmla="*/ 192 h 245"/>
                <a:gd name="T44" fmla="*/ 184 w 190"/>
                <a:gd name="T45" fmla="*/ 187 h 245"/>
                <a:gd name="T46" fmla="*/ 178 w 190"/>
                <a:gd name="T47" fmla="*/ 193 h 245"/>
                <a:gd name="T48" fmla="*/ 141 w 190"/>
                <a:gd name="T49" fmla="*/ 236 h 245"/>
                <a:gd name="T50" fmla="*/ 132 w 190"/>
                <a:gd name="T51" fmla="*/ 223 h 245"/>
                <a:gd name="T52" fmla="*/ 140 w 190"/>
                <a:gd name="T53" fmla="*/ 195 h 245"/>
                <a:gd name="T54" fmla="*/ 159 w 190"/>
                <a:gd name="T55" fmla="*/ 128 h 245"/>
                <a:gd name="T56" fmla="*/ 146 w 190"/>
                <a:gd name="T57" fmla="*/ 97 h 245"/>
                <a:gd name="T58" fmla="*/ 113 w 190"/>
                <a:gd name="T59" fmla="*/ 88 h 245"/>
                <a:gd name="T60" fmla="*/ 56 w 190"/>
                <a:gd name="T61" fmla="*/ 117 h 245"/>
                <a:gd name="T62" fmla="*/ 83 w 190"/>
                <a:gd name="T63" fmla="*/ 1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5">
                  <a:moveTo>
                    <a:pt x="83" y="10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3"/>
                  </a:cubicBezTo>
                  <a:cubicBezTo>
                    <a:pt x="31" y="4"/>
                    <a:pt x="26" y="4"/>
                    <a:pt x="26" y="11"/>
                  </a:cubicBezTo>
                  <a:cubicBezTo>
                    <a:pt x="26" y="16"/>
                    <a:pt x="31" y="16"/>
                    <a:pt x="36" y="16"/>
                  </a:cubicBezTo>
                  <a:cubicBezTo>
                    <a:pt x="52" y="16"/>
                    <a:pt x="52" y="19"/>
                    <a:pt x="52" y="21"/>
                  </a:cubicBezTo>
                  <a:cubicBezTo>
                    <a:pt x="52" y="24"/>
                    <a:pt x="52" y="26"/>
                    <a:pt x="51" y="29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4"/>
                  </a:cubicBezTo>
                  <a:cubicBezTo>
                    <a:pt x="0" y="239"/>
                    <a:pt x="4" y="245"/>
                    <a:pt x="12" y="245"/>
                  </a:cubicBezTo>
                  <a:cubicBezTo>
                    <a:pt x="16" y="245"/>
                    <a:pt x="22" y="244"/>
                    <a:pt x="26" y="236"/>
                  </a:cubicBezTo>
                  <a:cubicBezTo>
                    <a:pt x="27" y="234"/>
                    <a:pt x="30" y="222"/>
                    <a:pt x="32" y="214"/>
                  </a:cubicBezTo>
                  <a:lnTo>
                    <a:pt x="40" y="183"/>
                  </a:lnTo>
                  <a:cubicBezTo>
                    <a:pt x="41" y="178"/>
                    <a:pt x="45" y="165"/>
                    <a:pt x="46" y="160"/>
                  </a:cubicBezTo>
                  <a:cubicBezTo>
                    <a:pt x="49" y="146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1" y="98"/>
                    <a:pt x="132" y="114"/>
                    <a:pt x="132" y="122"/>
                  </a:cubicBezTo>
                  <a:cubicBezTo>
                    <a:pt x="132" y="143"/>
                    <a:pt x="117" y="182"/>
                    <a:pt x="112" y="197"/>
                  </a:cubicBezTo>
                  <a:cubicBezTo>
                    <a:pt x="108" y="206"/>
                    <a:pt x="107" y="209"/>
                    <a:pt x="107" y="215"/>
                  </a:cubicBezTo>
                  <a:cubicBezTo>
                    <a:pt x="107" y="234"/>
                    <a:pt x="122" y="245"/>
                    <a:pt x="140" y="245"/>
                  </a:cubicBezTo>
                  <a:cubicBezTo>
                    <a:pt x="175" y="245"/>
                    <a:pt x="190" y="197"/>
                    <a:pt x="190" y="192"/>
                  </a:cubicBezTo>
                  <a:cubicBezTo>
                    <a:pt x="190" y="187"/>
                    <a:pt x="185" y="187"/>
                    <a:pt x="184" y="187"/>
                  </a:cubicBezTo>
                  <a:cubicBezTo>
                    <a:pt x="180" y="187"/>
                    <a:pt x="179" y="190"/>
                    <a:pt x="178" y="193"/>
                  </a:cubicBezTo>
                  <a:cubicBezTo>
                    <a:pt x="170" y="221"/>
                    <a:pt x="154" y="236"/>
                    <a:pt x="141" y="236"/>
                  </a:cubicBezTo>
                  <a:cubicBezTo>
                    <a:pt x="134" y="236"/>
                    <a:pt x="132" y="231"/>
                    <a:pt x="132" y="223"/>
                  </a:cubicBezTo>
                  <a:cubicBezTo>
                    <a:pt x="132" y="215"/>
                    <a:pt x="134" y="211"/>
                    <a:pt x="140" y="195"/>
                  </a:cubicBezTo>
                  <a:cubicBezTo>
                    <a:pt x="144" y="184"/>
                    <a:pt x="159" y="147"/>
                    <a:pt x="159" y="128"/>
                  </a:cubicBezTo>
                  <a:cubicBezTo>
                    <a:pt x="159" y="122"/>
                    <a:pt x="159" y="108"/>
                    <a:pt x="146" y="97"/>
                  </a:cubicBezTo>
                  <a:cubicBezTo>
                    <a:pt x="140" y="93"/>
                    <a:pt x="130" y="88"/>
                    <a:pt x="113" y="88"/>
                  </a:cubicBezTo>
                  <a:cubicBezTo>
                    <a:pt x="88" y="88"/>
                    <a:pt x="69" y="102"/>
                    <a:pt x="56" y="117"/>
                  </a:cubicBezTo>
                  <a:lnTo>
                    <a:pt x="83" y="1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" name="Freeform 17">
              <a:extLst>
                <a:ext uri="{FF2B5EF4-FFF2-40B4-BE49-F238E27FC236}">
                  <a16:creationId xmlns:a16="http://schemas.microsoft.com/office/drawing/2014/main" id="{F2F28DE5-A7FB-4DDC-81D8-0FBEFF47EB25}"/>
                </a:ext>
              </a:extLst>
            </p:cNvPr>
            <p:cNvSpPr>
              <a:spLocks/>
            </p:cNvSpPr>
            <p:nvPr>
              <p:custDataLst>
                <p:tags r:id="rId70"/>
              </p:custDataLst>
            </p:nvPr>
          </p:nvSpPr>
          <p:spPr bwMode="auto">
            <a:xfrm>
              <a:off x="3627438" y="2698750"/>
              <a:ext cx="57150" cy="254000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4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0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8" y="66"/>
                    <a:pt x="87" y="146"/>
                    <a:pt x="87" y="250"/>
                  </a:cubicBezTo>
                  <a:cubicBezTo>
                    <a:pt x="87" y="335"/>
                    <a:pt x="68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4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" name="Freeform 18">
              <a:extLst>
                <a:ext uri="{FF2B5EF4-FFF2-40B4-BE49-F238E27FC236}">
                  <a16:creationId xmlns:a16="http://schemas.microsoft.com/office/drawing/2014/main" id="{AC0840D1-A531-433F-BB37-04F0E040BC3E}"/>
                </a:ext>
              </a:extLst>
            </p:cNvPr>
            <p:cNvSpPr>
              <a:spLocks noEditPoints="1"/>
            </p:cNvSpPr>
            <p:nvPr>
              <p:custDataLst>
                <p:tags r:id="rId71"/>
              </p:custDataLst>
            </p:nvPr>
          </p:nvSpPr>
          <p:spPr bwMode="auto">
            <a:xfrm>
              <a:off x="3792538" y="2795588"/>
              <a:ext cx="165100" cy="60325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" name="Freeform 19">
              <a:extLst>
                <a:ext uri="{FF2B5EF4-FFF2-40B4-BE49-F238E27FC236}">
                  <a16:creationId xmlns:a16="http://schemas.microsoft.com/office/drawing/2014/main" id="{12E60187-C1B8-4769-A5F0-881F149B783C}"/>
                </a:ext>
              </a:extLst>
            </p:cNvPr>
            <p:cNvSpPr>
              <a:spLocks/>
            </p:cNvSpPr>
            <p:nvPr>
              <p:custDataLst>
                <p:tags r:id="rId72"/>
              </p:custDataLst>
            </p:nvPr>
          </p:nvSpPr>
          <p:spPr bwMode="auto">
            <a:xfrm>
              <a:off x="4059238" y="2698750"/>
              <a:ext cx="87313" cy="254000"/>
            </a:xfrm>
            <a:custGeom>
              <a:avLst/>
              <a:gdLst>
                <a:gd name="T0" fmla="*/ 105 w 177"/>
                <a:gd name="T1" fmla="*/ 67 h 499"/>
                <a:gd name="T2" fmla="*/ 172 w 177"/>
                <a:gd name="T3" fmla="*/ 11 h 499"/>
                <a:gd name="T4" fmla="*/ 177 w 177"/>
                <a:gd name="T5" fmla="*/ 6 h 499"/>
                <a:gd name="T6" fmla="*/ 167 w 177"/>
                <a:gd name="T7" fmla="*/ 0 h 499"/>
                <a:gd name="T8" fmla="*/ 71 w 177"/>
                <a:gd name="T9" fmla="*/ 63 h 499"/>
                <a:gd name="T10" fmla="*/ 71 w 177"/>
                <a:gd name="T11" fmla="*/ 176 h 499"/>
                <a:gd name="T12" fmla="*/ 51 w 177"/>
                <a:gd name="T13" fmla="*/ 228 h 499"/>
                <a:gd name="T14" fmla="*/ 4 w 177"/>
                <a:gd name="T15" fmla="*/ 244 h 499"/>
                <a:gd name="T16" fmla="*/ 0 w 177"/>
                <a:gd name="T17" fmla="*/ 250 h 499"/>
                <a:gd name="T18" fmla="*/ 8 w 177"/>
                <a:gd name="T19" fmla="*/ 255 h 499"/>
                <a:gd name="T20" fmla="*/ 70 w 177"/>
                <a:gd name="T21" fmla="*/ 300 h 499"/>
                <a:gd name="T22" fmla="*/ 71 w 177"/>
                <a:gd name="T23" fmla="*/ 324 h 499"/>
                <a:gd name="T24" fmla="*/ 71 w 177"/>
                <a:gd name="T25" fmla="*/ 423 h 499"/>
                <a:gd name="T26" fmla="*/ 95 w 177"/>
                <a:gd name="T27" fmla="*/ 479 h 499"/>
                <a:gd name="T28" fmla="*/ 167 w 177"/>
                <a:gd name="T29" fmla="*/ 499 h 499"/>
                <a:gd name="T30" fmla="*/ 177 w 177"/>
                <a:gd name="T31" fmla="*/ 494 h 499"/>
                <a:gd name="T32" fmla="*/ 169 w 177"/>
                <a:gd name="T33" fmla="*/ 488 h 499"/>
                <a:gd name="T34" fmla="*/ 106 w 177"/>
                <a:gd name="T35" fmla="*/ 445 h 499"/>
                <a:gd name="T36" fmla="*/ 105 w 177"/>
                <a:gd name="T37" fmla="*/ 421 h 499"/>
                <a:gd name="T38" fmla="*/ 105 w 177"/>
                <a:gd name="T39" fmla="*/ 317 h 499"/>
                <a:gd name="T40" fmla="*/ 85 w 177"/>
                <a:gd name="T41" fmla="*/ 269 h 499"/>
                <a:gd name="T42" fmla="*/ 46 w 177"/>
                <a:gd name="T43" fmla="*/ 250 h 499"/>
                <a:gd name="T44" fmla="*/ 105 w 177"/>
                <a:gd name="T45" fmla="*/ 186 h 499"/>
                <a:gd name="T46" fmla="*/ 105 w 177"/>
                <a:gd name="T47" fmla="*/ 67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7" h="499">
                  <a:moveTo>
                    <a:pt x="105" y="67"/>
                  </a:moveTo>
                  <a:cubicBezTo>
                    <a:pt x="105" y="47"/>
                    <a:pt x="118" y="15"/>
                    <a:pt x="172" y="11"/>
                  </a:cubicBezTo>
                  <a:cubicBezTo>
                    <a:pt x="175" y="11"/>
                    <a:pt x="177" y="9"/>
                    <a:pt x="177" y="6"/>
                  </a:cubicBezTo>
                  <a:cubicBezTo>
                    <a:pt x="177" y="0"/>
                    <a:pt x="173" y="0"/>
                    <a:pt x="167" y="0"/>
                  </a:cubicBezTo>
                  <a:cubicBezTo>
                    <a:pt x="117" y="0"/>
                    <a:pt x="72" y="26"/>
                    <a:pt x="71" y="63"/>
                  </a:cubicBezTo>
                  <a:lnTo>
                    <a:pt x="71" y="176"/>
                  </a:lnTo>
                  <a:cubicBezTo>
                    <a:pt x="71" y="196"/>
                    <a:pt x="71" y="212"/>
                    <a:pt x="51" y="228"/>
                  </a:cubicBezTo>
                  <a:cubicBezTo>
                    <a:pt x="34" y="243"/>
                    <a:pt x="15" y="244"/>
                    <a:pt x="4" y="244"/>
                  </a:cubicBezTo>
                  <a:cubicBezTo>
                    <a:pt x="2" y="245"/>
                    <a:pt x="0" y="247"/>
                    <a:pt x="0" y="250"/>
                  </a:cubicBezTo>
                  <a:cubicBezTo>
                    <a:pt x="0" y="255"/>
                    <a:pt x="3" y="255"/>
                    <a:pt x="8" y="255"/>
                  </a:cubicBezTo>
                  <a:cubicBezTo>
                    <a:pt x="40" y="257"/>
                    <a:pt x="64" y="275"/>
                    <a:pt x="70" y="300"/>
                  </a:cubicBezTo>
                  <a:cubicBezTo>
                    <a:pt x="71" y="305"/>
                    <a:pt x="71" y="306"/>
                    <a:pt x="71" y="324"/>
                  </a:cubicBezTo>
                  <a:lnTo>
                    <a:pt x="71" y="423"/>
                  </a:lnTo>
                  <a:cubicBezTo>
                    <a:pt x="71" y="444"/>
                    <a:pt x="71" y="460"/>
                    <a:pt x="95" y="479"/>
                  </a:cubicBezTo>
                  <a:cubicBezTo>
                    <a:pt x="115" y="494"/>
                    <a:pt x="148" y="499"/>
                    <a:pt x="167" y="499"/>
                  </a:cubicBezTo>
                  <a:cubicBezTo>
                    <a:pt x="173" y="499"/>
                    <a:pt x="177" y="499"/>
                    <a:pt x="177" y="494"/>
                  </a:cubicBezTo>
                  <a:cubicBezTo>
                    <a:pt x="177" y="489"/>
                    <a:pt x="174" y="489"/>
                    <a:pt x="169" y="488"/>
                  </a:cubicBezTo>
                  <a:cubicBezTo>
                    <a:pt x="137" y="486"/>
                    <a:pt x="113" y="470"/>
                    <a:pt x="106" y="445"/>
                  </a:cubicBezTo>
                  <a:cubicBezTo>
                    <a:pt x="105" y="440"/>
                    <a:pt x="105" y="439"/>
                    <a:pt x="105" y="421"/>
                  </a:cubicBezTo>
                  <a:lnTo>
                    <a:pt x="105" y="317"/>
                  </a:lnTo>
                  <a:cubicBezTo>
                    <a:pt x="105" y="294"/>
                    <a:pt x="101" y="285"/>
                    <a:pt x="85" y="269"/>
                  </a:cubicBezTo>
                  <a:cubicBezTo>
                    <a:pt x="74" y="259"/>
                    <a:pt x="60" y="254"/>
                    <a:pt x="46" y="250"/>
                  </a:cubicBezTo>
                  <a:cubicBezTo>
                    <a:pt x="87" y="238"/>
                    <a:pt x="105" y="215"/>
                    <a:pt x="105" y="186"/>
                  </a:cubicBezTo>
                  <a:lnTo>
                    <a:pt x="105" y="6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" name="Freeform 20">
              <a:extLst>
                <a:ext uri="{FF2B5EF4-FFF2-40B4-BE49-F238E27FC236}">
                  <a16:creationId xmlns:a16="http://schemas.microsoft.com/office/drawing/2014/main" id="{5F2F5DCA-4D9E-4791-9818-57C9891FD882}"/>
                </a:ext>
              </a:extLst>
            </p:cNvPr>
            <p:cNvSpPr>
              <a:spLocks/>
            </p:cNvSpPr>
            <p:nvPr>
              <p:custDataLst>
                <p:tags r:id="rId73"/>
              </p:custDataLst>
            </p:nvPr>
          </p:nvSpPr>
          <p:spPr bwMode="auto">
            <a:xfrm>
              <a:off x="4140200" y="2698750"/>
              <a:ext cx="88900" cy="254000"/>
            </a:xfrm>
            <a:custGeom>
              <a:avLst/>
              <a:gdLst>
                <a:gd name="T0" fmla="*/ 106 w 177"/>
                <a:gd name="T1" fmla="*/ 67 h 499"/>
                <a:gd name="T2" fmla="*/ 173 w 177"/>
                <a:gd name="T3" fmla="*/ 11 h 499"/>
                <a:gd name="T4" fmla="*/ 177 w 177"/>
                <a:gd name="T5" fmla="*/ 6 h 499"/>
                <a:gd name="T6" fmla="*/ 168 w 177"/>
                <a:gd name="T7" fmla="*/ 0 h 499"/>
                <a:gd name="T8" fmla="*/ 72 w 177"/>
                <a:gd name="T9" fmla="*/ 63 h 499"/>
                <a:gd name="T10" fmla="*/ 72 w 177"/>
                <a:gd name="T11" fmla="*/ 176 h 499"/>
                <a:gd name="T12" fmla="*/ 52 w 177"/>
                <a:gd name="T13" fmla="*/ 228 h 499"/>
                <a:gd name="T14" fmla="*/ 5 w 177"/>
                <a:gd name="T15" fmla="*/ 244 h 499"/>
                <a:gd name="T16" fmla="*/ 0 w 177"/>
                <a:gd name="T17" fmla="*/ 250 h 499"/>
                <a:gd name="T18" fmla="*/ 8 w 177"/>
                <a:gd name="T19" fmla="*/ 255 h 499"/>
                <a:gd name="T20" fmla="*/ 71 w 177"/>
                <a:gd name="T21" fmla="*/ 300 h 499"/>
                <a:gd name="T22" fmla="*/ 72 w 177"/>
                <a:gd name="T23" fmla="*/ 324 h 499"/>
                <a:gd name="T24" fmla="*/ 72 w 177"/>
                <a:gd name="T25" fmla="*/ 423 h 499"/>
                <a:gd name="T26" fmla="*/ 96 w 177"/>
                <a:gd name="T27" fmla="*/ 479 h 499"/>
                <a:gd name="T28" fmla="*/ 168 w 177"/>
                <a:gd name="T29" fmla="*/ 499 h 499"/>
                <a:gd name="T30" fmla="*/ 177 w 177"/>
                <a:gd name="T31" fmla="*/ 494 h 499"/>
                <a:gd name="T32" fmla="*/ 169 w 177"/>
                <a:gd name="T33" fmla="*/ 488 h 499"/>
                <a:gd name="T34" fmla="*/ 107 w 177"/>
                <a:gd name="T35" fmla="*/ 445 h 499"/>
                <a:gd name="T36" fmla="*/ 106 w 177"/>
                <a:gd name="T37" fmla="*/ 421 h 499"/>
                <a:gd name="T38" fmla="*/ 106 w 177"/>
                <a:gd name="T39" fmla="*/ 317 h 499"/>
                <a:gd name="T40" fmla="*/ 86 w 177"/>
                <a:gd name="T41" fmla="*/ 269 h 499"/>
                <a:gd name="T42" fmla="*/ 47 w 177"/>
                <a:gd name="T43" fmla="*/ 250 h 499"/>
                <a:gd name="T44" fmla="*/ 106 w 177"/>
                <a:gd name="T45" fmla="*/ 186 h 499"/>
                <a:gd name="T46" fmla="*/ 106 w 177"/>
                <a:gd name="T47" fmla="*/ 67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7" h="499">
                  <a:moveTo>
                    <a:pt x="106" y="67"/>
                  </a:moveTo>
                  <a:cubicBezTo>
                    <a:pt x="106" y="47"/>
                    <a:pt x="119" y="15"/>
                    <a:pt x="173" y="11"/>
                  </a:cubicBezTo>
                  <a:cubicBezTo>
                    <a:pt x="175" y="11"/>
                    <a:pt x="177" y="9"/>
                    <a:pt x="177" y="6"/>
                  </a:cubicBezTo>
                  <a:cubicBezTo>
                    <a:pt x="177" y="0"/>
                    <a:pt x="173" y="0"/>
                    <a:pt x="168" y="0"/>
                  </a:cubicBezTo>
                  <a:cubicBezTo>
                    <a:pt x="118" y="0"/>
                    <a:pt x="73" y="26"/>
                    <a:pt x="72" y="63"/>
                  </a:cubicBezTo>
                  <a:lnTo>
                    <a:pt x="72" y="176"/>
                  </a:lnTo>
                  <a:cubicBezTo>
                    <a:pt x="72" y="196"/>
                    <a:pt x="72" y="212"/>
                    <a:pt x="52" y="228"/>
                  </a:cubicBezTo>
                  <a:cubicBezTo>
                    <a:pt x="35" y="243"/>
                    <a:pt x="16" y="244"/>
                    <a:pt x="5" y="244"/>
                  </a:cubicBezTo>
                  <a:cubicBezTo>
                    <a:pt x="2" y="245"/>
                    <a:pt x="0" y="247"/>
                    <a:pt x="0" y="250"/>
                  </a:cubicBezTo>
                  <a:cubicBezTo>
                    <a:pt x="0" y="255"/>
                    <a:pt x="3" y="255"/>
                    <a:pt x="8" y="255"/>
                  </a:cubicBezTo>
                  <a:cubicBezTo>
                    <a:pt x="41" y="257"/>
                    <a:pt x="65" y="275"/>
                    <a:pt x="71" y="300"/>
                  </a:cubicBezTo>
                  <a:cubicBezTo>
                    <a:pt x="72" y="305"/>
                    <a:pt x="72" y="306"/>
                    <a:pt x="72" y="324"/>
                  </a:cubicBezTo>
                  <a:lnTo>
                    <a:pt x="72" y="423"/>
                  </a:lnTo>
                  <a:cubicBezTo>
                    <a:pt x="72" y="444"/>
                    <a:pt x="72" y="460"/>
                    <a:pt x="96" y="479"/>
                  </a:cubicBezTo>
                  <a:cubicBezTo>
                    <a:pt x="116" y="494"/>
                    <a:pt x="149" y="499"/>
                    <a:pt x="168" y="499"/>
                  </a:cubicBezTo>
                  <a:cubicBezTo>
                    <a:pt x="173" y="499"/>
                    <a:pt x="177" y="499"/>
                    <a:pt x="177" y="494"/>
                  </a:cubicBezTo>
                  <a:cubicBezTo>
                    <a:pt x="177" y="489"/>
                    <a:pt x="174" y="489"/>
                    <a:pt x="169" y="488"/>
                  </a:cubicBezTo>
                  <a:cubicBezTo>
                    <a:pt x="138" y="486"/>
                    <a:pt x="114" y="470"/>
                    <a:pt x="107" y="445"/>
                  </a:cubicBezTo>
                  <a:cubicBezTo>
                    <a:pt x="106" y="440"/>
                    <a:pt x="106" y="439"/>
                    <a:pt x="106" y="421"/>
                  </a:cubicBezTo>
                  <a:lnTo>
                    <a:pt x="106" y="317"/>
                  </a:lnTo>
                  <a:cubicBezTo>
                    <a:pt x="106" y="294"/>
                    <a:pt x="102" y="285"/>
                    <a:pt x="86" y="269"/>
                  </a:cubicBezTo>
                  <a:cubicBezTo>
                    <a:pt x="75" y="259"/>
                    <a:pt x="61" y="254"/>
                    <a:pt x="47" y="250"/>
                  </a:cubicBezTo>
                  <a:cubicBezTo>
                    <a:pt x="88" y="238"/>
                    <a:pt x="106" y="215"/>
                    <a:pt x="106" y="186"/>
                  </a:cubicBezTo>
                  <a:lnTo>
                    <a:pt x="106" y="6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" name="Freeform 21">
              <a:extLst>
                <a:ext uri="{FF2B5EF4-FFF2-40B4-BE49-F238E27FC236}">
                  <a16:creationId xmlns:a16="http://schemas.microsoft.com/office/drawing/2014/main" id="{89BD2AB0-1292-449F-8E1C-48F6FAFC498E}"/>
                </a:ext>
              </a:extLst>
            </p:cNvPr>
            <p:cNvSpPr>
              <a:spLocks/>
            </p:cNvSpPr>
            <p:nvPr>
              <p:custDataLst>
                <p:tags r:id="rId74"/>
              </p:custDataLst>
            </p:nvPr>
          </p:nvSpPr>
          <p:spPr bwMode="auto">
            <a:xfrm>
              <a:off x="4260850" y="2711450"/>
              <a:ext cx="123825" cy="230188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6 h 454"/>
                <a:gd name="T8" fmla="*/ 160 w 249"/>
                <a:gd name="T9" fmla="*/ 136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4 h 454"/>
                <a:gd name="T22" fmla="*/ 249 w 249"/>
                <a:gd name="T23" fmla="*/ 34 h 454"/>
                <a:gd name="T24" fmla="*/ 206 w 249"/>
                <a:gd name="T25" fmla="*/ 0 h 454"/>
                <a:gd name="T26" fmla="*/ 142 w 249"/>
                <a:gd name="T27" fmla="*/ 58 h 454"/>
                <a:gd name="T28" fmla="*/ 126 w 249"/>
                <a:gd name="T29" fmla="*/ 136 h 454"/>
                <a:gd name="T30" fmla="*/ 92 w 249"/>
                <a:gd name="T31" fmla="*/ 136 h 454"/>
                <a:gd name="T32" fmla="*/ 77 w 249"/>
                <a:gd name="T33" fmla="*/ 146 h 454"/>
                <a:gd name="T34" fmla="*/ 91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3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89 h 454"/>
                <a:gd name="T48" fmla="*/ 0 w 249"/>
                <a:gd name="T49" fmla="*/ 419 h 454"/>
                <a:gd name="T50" fmla="*/ 43 w 249"/>
                <a:gd name="T51" fmla="*/ 454 h 454"/>
                <a:gd name="T52" fmla="*/ 99 w 249"/>
                <a:gd name="T53" fmla="*/ 405 h 454"/>
                <a:gd name="T54" fmla="*/ 127 w 249"/>
                <a:gd name="T55" fmla="*/ 310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6"/>
                    <a:pt x="210" y="136"/>
                    <a:pt x="201" y="136"/>
                  </a:cubicBezTo>
                  <a:lnTo>
                    <a:pt x="160" y="136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8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2" y="64"/>
                  </a:cubicBezTo>
                  <a:cubicBezTo>
                    <a:pt x="235" y="64"/>
                    <a:pt x="249" y="53"/>
                    <a:pt x="249" y="34"/>
                  </a:cubicBezTo>
                  <a:cubicBezTo>
                    <a:pt x="249" y="11"/>
                    <a:pt x="226" y="0"/>
                    <a:pt x="206" y="0"/>
                  </a:cubicBezTo>
                  <a:cubicBezTo>
                    <a:pt x="189" y="0"/>
                    <a:pt x="157" y="9"/>
                    <a:pt x="142" y="58"/>
                  </a:cubicBezTo>
                  <a:cubicBezTo>
                    <a:pt x="139" y="69"/>
                    <a:pt x="138" y="74"/>
                    <a:pt x="126" y="136"/>
                  </a:cubicBezTo>
                  <a:lnTo>
                    <a:pt x="92" y="136"/>
                  </a:lnTo>
                  <a:cubicBezTo>
                    <a:pt x="82" y="136"/>
                    <a:pt x="77" y="136"/>
                    <a:pt x="77" y="146"/>
                  </a:cubicBezTo>
                  <a:cubicBezTo>
                    <a:pt x="77" y="152"/>
                    <a:pt x="81" y="152"/>
                    <a:pt x="91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7"/>
                    <a:pt x="69" y="443"/>
                    <a:pt x="43" y="443"/>
                  </a:cubicBezTo>
                  <a:cubicBezTo>
                    <a:pt x="41" y="443"/>
                    <a:pt x="28" y="443"/>
                    <a:pt x="19" y="434"/>
                  </a:cubicBezTo>
                  <a:cubicBezTo>
                    <a:pt x="42" y="432"/>
                    <a:pt x="46" y="414"/>
                    <a:pt x="46" y="407"/>
                  </a:cubicBezTo>
                  <a:cubicBezTo>
                    <a:pt x="46" y="395"/>
                    <a:pt x="37" y="389"/>
                    <a:pt x="28" y="389"/>
                  </a:cubicBezTo>
                  <a:cubicBezTo>
                    <a:pt x="15" y="389"/>
                    <a:pt x="0" y="400"/>
                    <a:pt x="0" y="419"/>
                  </a:cubicBezTo>
                  <a:cubicBezTo>
                    <a:pt x="0" y="442"/>
                    <a:pt x="22" y="454"/>
                    <a:pt x="43" y="454"/>
                  </a:cubicBezTo>
                  <a:cubicBezTo>
                    <a:pt x="70" y="454"/>
                    <a:pt x="90" y="424"/>
                    <a:pt x="99" y="405"/>
                  </a:cubicBezTo>
                  <a:cubicBezTo>
                    <a:pt x="115" y="374"/>
                    <a:pt x="126" y="314"/>
                    <a:pt x="127" y="310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" name="Freeform 22">
              <a:extLst>
                <a:ext uri="{FF2B5EF4-FFF2-40B4-BE49-F238E27FC236}">
                  <a16:creationId xmlns:a16="http://schemas.microsoft.com/office/drawing/2014/main" id="{3A184183-2122-4B5B-9130-80A9EFBEA2F2}"/>
                </a:ext>
              </a:extLst>
            </p:cNvPr>
            <p:cNvSpPr>
              <a:spLocks/>
            </p:cNvSpPr>
            <p:nvPr>
              <p:custDataLst>
                <p:tags r:id="rId75"/>
              </p:custDataLst>
            </p:nvPr>
          </p:nvSpPr>
          <p:spPr bwMode="auto">
            <a:xfrm>
              <a:off x="4381500" y="2803525"/>
              <a:ext cx="95250" cy="125413"/>
            </a:xfrm>
            <a:custGeom>
              <a:avLst/>
              <a:gdLst>
                <a:gd name="T0" fmla="*/ 83 w 190"/>
                <a:gd name="T1" fmla="*/ 11 h 246"/>
                <a:gd name="T2" fmla="*/ 84 w 190"/>
                <a:gd name="T3" fmla="*/ 5 h 246"/>
                <a:gd name="T4" fmla="*/ 79 w 190"/>
                <a:gd name="T5" fmla="*/ 0 h 246"/>
                <a:gd name="T6" fmla="*/ 34 w 190"/>
                <a:gd name="T7" fmla="*/ 4 h 246"/>
                <a:gd name="T8" fmla="*/ 26 w 190"/>
                <a:gd name="T9" fmla="*/ 12 h 246"/>
                <a:gd name="T10" fmla="*/ 35 w 190"/>
                <a:gd name="T11" fmla="*/ 17 h 246"/>
                <a:gd name="T12" fmla="*/ 52 w 190"/>
                <a:gd name="T13" fmla="*/ 22 h 246"/>
                <a:gd name="T14" fmla="*/ 51 w 190"/>
                <a:gd name="T15" fmla="*/ 30 h 246"/>
                <a:gd name="T16" fmla="*/ 2 w 190"/>
                <a:gd name="T17" fmla="*/ 227 h 246"/>
                <a:gd name="T18" fmla="*/ 0 w 190"/>
                <a:gd name="T19" fmla="*/ 235 h 246"/>
                <a:gd name="T20" fmla="*/ 12 w 190"/>
                <a:gd name="T21" fmla="*/ 246 h 246"/>
                <a:gd name="T22" fmla="*/ 26 w 190"/>
                <a:gd name="T23" fmla="*/ 237 h 246"/>
                <a:gd name="T24" fmla="*/ 32 w 190"/>
                <a:gd name="T25" fmla="*/ 215 h 246"/>
                <a:gd name="T26" fmla="*/ 40 w 190"/>
                <a:gd name="T27" fmla="*/ 184 h 246"/>
                <a:gd name="T28" fmla="*/ 46 w 190"/>
                <a:gd name="T29" fmla="*/ 160 h 246"/>
                <a:gd name="T30" fmla="*/ 56 w 190"/>
                <a:gd name="T31" fmla="*/ 135 h 246"/>
                <a:gd name="T32" fmla="*/ 112 w 190"/>
                <a:gd name="T33" fmla="*/ 98 h 246"/>
                <a:gd name="T34" fmla="*/ 132 w 190"/>
                <a:gd name="T35" fmla="*/ 123 h 246"/>
                <a:gd name="T36" fmla="*/ 112 w 190"/>
                <a:gd name="T37" fmla="*/ 197 h 246"/>
                <a:gd name="T38" fmla="*/ 107 w 190"/>
                <a:gd name="T39" fmla="*/ 216 h 246"/>
                <a:gd name="T40" fmla="*/ 140 w 190"/>
                <a:gd name="T41" fmla="*/ 246 h 246"/>
                <a:gd name="T42" fmla="*/ 190 w 190"/>
                <a:gd name="T43" fmla="*/ 192 h 246"/>
                <a:gd name="T44" fmla="*/ 184 w 190"/>
                <a:gd name="T45" fmla="*/ 188 h 246"/>
                <a:gd name="T46" fmla="*/ 178 w 190"/>
                <a:gd name="T47" fmla="*/ 194 h 246"/>
                <a:gd name="T48" fmla="*/ 141 w 190"/>
                <a:gd name="T49" fmla="*/ 236 h 246"/>
                <a:gd name="T50" fmla="*/ 132 w 190"/>
                <a:gd name="T51" fmla="*/ 224 h 246"/>
                <a:gd name="T52" fmla="*/ 140 w 190"/>
                <a:gd name="T53" fmla="*/ 196 h 246"/>
                <a:gd name="T54" fmla="*/ 159 w 190"/>
                <a:gd name="T55" fmla="*/ 128 h 246"/>
                <a:gd name="T56" fmla="*/ 146 w 190"/>
                <a:gd name="T57" fmla="*/ 98 h 246"/>
                <a:gd name="T58" fmla="*/ 113 w 190"/>
                <a:gd name="T59" fmla="*/ 89 h 246"/>
                <a:gd name="T60" fmla="*/ 56 w 190"/>
                <a:gd name="T61" fmla="*/ 117 h 246"/>
                <a:gd name="T62" fmla="*/ 83 w 190"/>
                <a:gd name="T63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6">
                  <a:moveTo>
                    <a:pt x="83" y="11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4"/>
                  </a:cubicBezTo>
                  <a:cubicBezTo>
                    <a:pt x="31" y="4"/>
                    <a:pt x="26" y="4"/>
                    <a:pt x="26" y="12"/>
                  </a:cubicBezTo>
                  <a:cubicBezTo>
                    <a:pt x="26" y="17"/>
                    <a:pt x="31" y="17"/>
                    <a:pt x="35" y="17"/>
                  </a:cubicBezTo>
                  <a:cubicBezTo>
                    <a:pt x="52" y="17"/>
                    <a:pt x="52" y="19"/>
                    <a:pt x="52" y="22"/>
                  </a:cubicBezTo>
                  <a:cubicBezTo>
                    <a:pt x="52" y="24"/>
                    <a:pt x="52" y="26"/>
                    <a:pt x="51" y="30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5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16" y="246"/>
                    <a:pt x="22" y="244"/>
                    <a:pt x="26" y="237"/>
                  </a:cubicBezTo>
                  <a:cubicBezTo>
                    <a:pt x="27" y="235"/>
                    <a:pt x="30" y="222"/>
                    <a:pt x="32" y="215"/>
                  </a:cubicBezTo>
                  <a:lnTo>
                    <a:pt x="40" y="184"/>
                  </a:lnTo>
                  <a:cubicBezTo>
                    <a:pt x="41" y="178"/>
                    <a:pt x="45" y="165"/>
                    <a:pt x="46" y="160"/>
                  </a:cubicBezTo>
                  <a:cubicBezTo>
                    <a:pt x="49" y="147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1" y="98"/>
                    <a:pt x="132" y="114"/>
                    <a:pt x="132" y="123"/>
                  </a:cubicBezTo>
                  <a:cubicBezTo>
                    <a:pt x="132" y="144"/>
                    <a:pt x="117" y="182"/>
                    <a:pt x="112" y="197"/>
                  </a:cubicBezTo>
                  <a:cubicBezTo>
                    <a:pt x="108" y="207"/>
                    <a:pt x="107" y="210"/>
                    <a:pt x="107" y="216"/>
                  </a:cubicBezTo>
                  <a:cubicBezTo>
                    <a:pt x="107" y="234"/>
                    <a:pt x="122" y="246"/>
                    <a:pt x="140" y="246"/>
                  </a:cubicBezTo>
                  <a:cubicBezTo>
                    <a:pt x="175" y="246"/>
                    <a:pt x="190" y="198"/>
                    <a:pt x="190" y="192"/>
                  </a:cubicBezTo>
                  <a:cubicBezTo>
                    <a:pt x="190" y="188"/>
                    <a:pt x="185" y="188"/>
                    <a:pt x="184" y="188"/>
                  </a:cubicBezTo>
                  <a:cubicBezTo>
                    <a:pt x="179" y="188"/>
                    <a:pt x="179" y="190"/>
                    <a:pt x="178" y="194"/>
                  </a:cubicBezTo>
                  <a:cubicBezTo>
                    <a:pt x="170" y="222"/>
                    <a:pt x="154" y="236"/>
                    <a:pt x="141" y="236"/>
                  </a:cubicBezTo>
                  <a:cubicBezTo>
                    <a:pt x="133" y="236"/>
                    <a:pt x="132" y="231"/>
                    <a:pt x="132" y="224"/>
                  </a:cubicBezTo>
                  <a:cubicBezTo>
                    <a:pt x="132" y="216"/>
                    <a:pt x="134" y="211"/>
                    <a:pt x="140" y="196"/>
                  </a:cubicBezTo>
                  <a:cubicBezTo>
                    <a:pt x="144" y="185"/>
                    <a:pt x="159" y="148"/>
                    <a:pt x="159" y="128"/>
                  </a:cubicBezTo>
                  <a:cubicBezTo>
                    <a:pt x="159" y="123"/>
                    <a:pt x="159" y="108"/>
                    <a:pt x="146" y="98"/>
                  </a:cubicBezTo>
                  <a:cubicBezTo>
                    <a:pt x="140" y="93"/>
                    <a:pt x="130" y="89"/>
                    <a:pt x="113" y="89"/>
                  </a:cubicBezTo>
                  <a:cubicBezTo>
                    <a:pt x="88" y="89"/>
                    <a:pt x="69" y="102"/>
                    <a:pt x="56" y="117"/>
                  </a:cubicBezTo>
                  <a:lnTo>
                    <a:pt x="83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" name="Freeform 23">
              <a:extLst>
                <a:ext uri="{FF2B5EF4-FFF2-40B4-BE49-F238E27FC236}">
                  <a16:creationId xmlns:a16="http://schemas.microsoft.com/office/drawing/2014/main" id="{B0F382FA-2526-4B24-A18B-20DCC27C72BD}"/>
                </a:ext>
              </a:extLst>
            </p:cNvPr>
            <p:cNvSpPr>
              <a:spLocks/>
            </p:cNvSpPr>
            <p:nvPr>
              <p:custDataLst>
                <p:tags r:id="rId76"/>
              </p:custDataLst>
            </p:nvPr>
          </p:nvSpPr>
          <p:spPr bwMode="auto">
            <a:xfrm>
              <a:off x="4522788" y="2698750"/>
              <a:ext cx="57150" cy="254000"/>
            </a:xfrm>
            <a:custGeom>
              <a:avLst/>
              <a:gdLst>
                <a:gd name="T0" fmla="*/ 116 w 116"/>
                <a:gd name="T1" fmla="*/ 494 h 499"/>
                <a:gd name="T2" fmla="*/ 107 w 116"/>
                <a:gd name="T3" fmla="*/ 483 h 499"/>
                <a:gd name="T4" fmla="*/ 29 w 116"/>
                <a:gd name="T5" fmla="*/ 250 h 499"/>
                <a:gd name="T6" fmla="*/ 109 w 116"/>
                <a:gd name="T7" fmla="*/ 14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8 h 499"/>
                <a:gd name="T14" fmla="*/ 0 w 116"/>
                <a:gd name="T15" fmla="*/ 250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3"/>
                    <a:pt x="116" y="492"/>
                    <a:pt x="107" y="483"/>
                  </a:cubicBezTo>
                  <a:cubicBezTo>
                    <a:pt x="45" y="420"/>
                    <a:pt x="29" y="326"/>
                    <a:pt x="29" y="250"/>
                  </a:cubicBezTo>
                  <a:cubicBezTo>
                    <a:pt x="29" y="163"/>
                    <a:pt x="48" y="76"/>
                    <a:pt x="109" y="14"/>
                  </a:cubicBezTo>
                  <a:cubicBezTo>
                    <a:pt x="116" y="8"/>
                    <a:pt x="116" y="7"/>
                    <a:pt x="116" y="5"/>
                  </a:cubicBezTo>
                  <a:cubicBezTo>
                    <a:pt x="116" y="2"/>
                    <a:pt x="114" y="0"/>
                    <a:pt x="111" y="0"/>
                  </a:cubicBezTo>
                  <a:cubicBezTo>
                    <a:pt x="106" y="0"/>
                    <a:pt x="61" y="34"/>
                    <a:pt x="32" y="98"/>
                  </a:cubicBezTo>
                  <a:cubicBezTo>
                    <a:pt x="6" y="152"/>
                    <a:pt x="0" y="208"/>
                    <a:pt x="0" y="250"/>
                  </a:cubicBezTo>
                  <a:cubicBezTo>
                    <a:pt x="0" y="289"/>
                    <a:pt x="6" y="349"/>
                    <a:pt x="33" y="405"/>
                  </a:cubicBezTo>
                  <a:cubicBezTo>
                    <a:pt x="63" y="467"/>
                    <a:pt x="106" y="499"/>
                    <a:pt x="111" y="499"/>
                  </a:cubicBezTo>
                  <a:cubicBezTo>
                    <a:pt x="114" y="499"/>
                    <a:pt x="116" y="498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" name="Freeform 24">
              <a:extLst>
                <a:ext uri="{FF2B5EF4-FFF2-40B4-BE49-F238E27FC236}">
                  <a16:creationId xmlns:a16="http://schemas.microsoft.com/office/drawing/2014/main" id="{06BEFDB4-52D1-421C-807B-5F0ADA8AAA99}"/>
                </a:ext>
              </a:extLst>
            </p:cNvPr>
            <p:cNvSpPr>
              <a:spLocks/>
            </p:cNvSpPr>
            <p:nvPr>
              <p:custDataLst>
                <p:tags r:id="rId77"/>
              </p:custDataLst>
            </p:nvPr>
          </p:nvSpPr>
          <p:spPr bwMode="auto">
            <a:xfrm>
              <a:off x="4602163" y="2778125"/>
              <a:ext cx="127000" cy="114300"/>
            </a:xfrm>
            <a:custGeom>
              <a:avLst/>
              <a:gdLst>
                <a:gd name="T0" fmla="*/ 160 w 256"/>
                <a:gd name="T1" fmla="*/ 193 h 226"/>
                <a:gd name="T2" fmla="*/ 205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1 w 256"/>
                <a:gd name="T17" fmla="*/ 140 h 226"/>
                <a:gd name="T18" fmla="*/ 214 w 256"/>
                <a:gd name="T19" fmla="*/ 86 h 226"/>
                <a:gd name="T20" fmla="*/ 223 w 256"/>
                <a:gd name="T21" fmla="*/ 52 h 226"/>
                <a:gd name="T22" fmla="*/ 230 w 256"/>
                <a:gd name="T23" fmla="*/ 19 h 226"/>
                <a:gd name="T24" fmla="*/ 216 w 256"/>
                <a:gd name="T25" fmla="*/ 5 h 226"/>
                <a:gd name="T26" fmla="*/ 197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39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3" y="214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6" y="215"/>
                    <a:pt x="191" y="208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4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3" y="5"/>
                    <a:pt x="216" y="5"/>
                  </a:cubicBezTo>
                  <a:cubicBezTo>
                    <a:pt x="214" y="5"/>
                    <a:pt x="201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6" y="29"/>
                    <a:pt x="45" y="11"/>
                    <a:pt x="64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39" y="142"/>
                    <a:pt x="39" y="166"/>
                  </a:cubicBezTo>
                  <a:cubicBezTo>
                    <a:pt x="39" y="213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" name="Freeform 25">
              <a:extLst>
                <a:ext uri="{FF2B5EF4-FFF2-40B4-BE49-F238E27FC236}">
                  <a16:creationId xmlns:a16="http://schemas.microsoft.com/office/drawing/2014/main" id="{1F7F1F3A-8B50-43CC-A787-F301109D80E2}"/>
                </a:ext>
              </a:extLst>
            </p:cNvPr>
            <p:cNvSpPr>
              <a:spLocks/>
            </p:cNvSpPr>
            <p:nvPr>
              <p:custDataLst>
                <p:tags r:id="rId78"/>
              </p:custDataLst>
            </p:nvPr>
          </p:nvSpPr>
          <p:spPr bwMode="auto">
            <a:xfrm>
              <a:off x="4749800" y="2803525"/>
              <a:ext cx="93663" cy="125413"/>
            </a:xfrm>
            <a:custGeom>
              <a:avLst/>
              <a:gdLst>
                <a:gd name="T0" fmla="*/ 83 w 190"/>
                <a:gd name="T1" fmla="*/ 11 h 246"/>
                <a:gd name="T2" fmla="*/ 84 w 190"/>
                <a:gd name="T3" fmla="*/ 5 h 246"/>
                <a:gd name="T4" fmla="*/ 79 w 190"/>
                <a:gd name="T5" fmla="*/ 0 h 246"/>
                <a:gd name="T6" fmla="*/ 34 w 190"/>
                <a:gd name="T7" fmla="*/ 4 h 246"/>
                <a:gd name="T8" fmla="*/ 26 w 190"/>
                <a:gd name="T9" fmla="*/ 12 h 246"/>
                <a:gd name="T10" fmla="*/ 35 w 190"/>
                <a:gd name="T11" fmla="*/ 17 h 246"/>
                <a:gd name="T12" fmla="*/ 52 w 190"/>
                <a:gd name="T13" fmla="*/ 22 h 246"/>
                <a:gd name="T14" fmla="*/ 51 w 190"/>
                <a:gd name="T15" fmla="*/ 30 h 246"/>
                <a:gd name="T16" fmla="*/ 2 w 190"/>
                <a:gd name="T17" fmla="*/ 227 h 246"/>
                <a:gd name="T18" fmla="*/ 0 w 190"/>
                <a:gd name="T19" fmla="*/ 235 h 246"/>
                <a:gd name="T20" fmla="*/ 12 w 190"/>
                <a:gd name="T21" fmla="*/ 246 h 246"/>
                <a:gd name="T22" fmla="*/ 26 w 190"/>
                <a:gd name="T23" fmla="*/ 237 h 246"/>
                <a:gd name="T24" fmla="*/ 32 w 190"/>
                <a:gd name="T25" fmla="*/ 215 h 246"/>
                <a:gd name="T26" fmla="*/ 40 w 190"/>
                <a:gd name="T27" fmla="*/ 184 h 246"/>
                <a:gd name="T28" fmla="*/ 46 w 190"/>
                <a:gd name="T29" fmla="*/ 160 h 246"/>
                <a:gd name="T30" fmla="*/ 56 w 190"/>
                <a:gd name="T31" fmla="*/ 135 h 246"/>
                <a:gd name="T32" fmla="*/ 112 w 190"/>
                <a:gd name="T33" fmla="*/ 98 h 246"/>
                <a:gd name="T34" fmla="*/ 132 w 190"/>
                <a:gd name="T35" fmla="*/ 123 h 246"/>
                <a:gd name="T36" fmla="*/ 112 w 190"/>
                <a:gd name="T37" fmla="*/ 197 h 246"/>
                <a:gd name="T38" fmla="*/ 107 w 190"/>
                <a:gd name="T39" fmla="*/ 216 h 246"/>
                <a:gd name="T40" fmla="*/ 140 w 190"/>
                <a:gd name="T41" fmla="*/ 246 h 246"/>
                <a:gd name="T42" fmla="*/ 190 w 190"/>
                <a:gd name="T43" fmla="*/ 192 h 246"/>
                <a:gd name="T44" fmla="*/ 184 w 190"/>
                <a:gd name="T45" fmla="*/ 188 h 246"/>
                <a:gd name="T46" fmla="*/ 178 w 190"/>
                <a:gd name="T47" fmla="*/ 194 h 246"/>
                <a:gd name="T48" fmla="*/ 141 w 190"/>
                <a:gd name="T49" fmla="*/ 236 h 246"/>
                <a:gd name="T50" fmla="*/ 132 w 190"/>
                <a:gd name="T51" fmla="*/ 224 h 246"/>
                <a:gd name="T52" fmla="*/ 140 w 190"/>
                <a:gd name="T53" fmla="*/ 196 h 246"/>
                <a:gd name="T54" fmla="*/ 159 w 190"/>
                <a:gd name="T55" fmla="*/ 128 h 246"/>
                <a:gd name="T56" fmla="*/ 146 w 190"/>
                <a:gd name="T57" fmla="*/ 98 h 246"/>
                <a:gd name="T58" fmla="*/ 113 w 190"/>
                <a:gd name="T59" fmla="*/ 89 h 246"/>
                <a:gd name="T60" fmla="*/ 56 w 190"/>
                <a:gd name="T61" fmla="*/ 117 h 246"/>
                <a:gd name="T62" fmla="*/ 83 w 190"/>
                <a:gd name="T63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6">
                  <a:moveTo>
                    <a:pt x="83" y="11"/>
                  </a:moveTo>
                  <a:cubicBezTo>
                    <a:pt x="83" y="10"/>
                    <a:pt x="84" y="5"/>
                    <a:pt x="84" y="5"/>
                  </a:cubicBezTo>
                  <a:cubicBezTo>
                    <a:pt x="84" y="3"/>
                    <a:pt x="83" y="0"/>
                    <a:pt x="79" y="0"/>
                  </a:cubicBezTo>
                  <a:cubicBezTo>
                    <a:pt x="72" y="0"/>
                    <a:pt x="43" y="3"/>
                    <a:pt x="34" y="4"/>
                  </a:cubicBezTo>
                  <a:cubicBezTo>
                    <a:pt x="31" y="4"/>
                    <a:pt x="26" y="4"/>
                    <a:pt x="26" y="12"/>
                  </a:cubicBezTo>
                  <a:cubicBezTo>
                    <a:pt x="26" y="17"/>
                    <a:pt x="31" y="17"/>
                    <a:pt x="35" y="17"/>
                  </a:cubicBezTo>
                  <a:cubicBezTo>
                    <a:pt x="52" y="17"/>
                    <a:pt x="52" y="19"/>
                    <a:pt x="52" y="22"/>
                  </a:cubicBezTo>
                  <a:cubicBezTo>
                    <a:pt x="52" y="24"/>
                    <a:pt x="51" y="26"/>
                    <a:pt x="51" y="30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5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16" y="246"/>
                    <a:pt x="22" y="244"/>
                    <a:pt x="26" y="237"/>
                  </a:cubicBezTo>
                  <a:cubicBezTo>
                    <a:pt x="27" y="235"/>
                    <a:pt x="30" y="222"/>
                    <a:pt x="32" y="215"/>
                  </a:cubicBezTo>
                  <a:lnTo>
                    <a:pt x="40" y="184"/>
                  </a:lnTo>
                  <a:cubicBezTo>
                    <a:pt x="41" y="178"/>
                    <a:pt x="45" y="165"/>
                    <a:pt x="46" y="160"/>
                  </a:cubicBezTo>
                  <a:cubicBezTo>
                    <a:pt x="49" y="147"/>
                    <a:pt x="49" y="146"/>
                    <a:pt x="56" y="135"/>
                  </a:cubicBezTo>
                  <a:cubicBezTo>
                    <a:pt x="67" y="118"/>
                    <a:pt x="85" y="98"/>
                    <a:pt x="112" y="98"/>
                  </a:cubicBezTo>
                  <a:cubicBezTo>
                    <a:pt x="131" y="98"/>
                    <a:pt x="132" y="114"/>
                    <a:pt x="132" y="123"/>
                  </a:cubicBezTo>
                  <a:cubicBezTo>
                    <a:pt x="132" y="144"/>
                    <a:pt x="117" y="182"/>
                    <a:pt x="112" y="197"/>
                  </a:cubicBezTo>
                  <a:cubicBezTo>
                    <a:pt x="108" y="207"/>
                    <a:pt x="107" y="210"/>
                    <a:pt x="107" y="216"/>
                  </a:cubicBezTo>
                  <a:cubicBezTo>
                    <a:pt x="107" y="234"/>
                    <a:pt x="122" y="246"/>
                    <a:pt x="140" y="246"/>
                  </a:cubicBezTo>
                  <a:cubicBezTo>
                    <a:pt x="175" y="246"/>
                    <a:pt x="190" y="198"/>
                    <a:pt x="190" y="192"/>
                  </a:cubicBezTo>
                  <a:cubicBezTo>
                    <a:pt x="190" y="188"/>
                    <a:pt x="185" y="188"/>
                    <a:pt x="184" y="188"/>
                  </a:cubicBezTo>
                  <a:cubicBezTo>
                    <a:pt x="179" y="188"/>
                    <a:pt x="179" y="190"/>
                    <a:pt x="178" y="194"/>
                  </a:cubicBezTo>
                  <a:cubicBezTo>
                    <a:pt x="170" y="222"/>
                    <a:pt x="154" y="236"/>
                    <a:pt x="141" y="236"/>
                  </a:cubicBezTo>
                  <a:cubicBezTo>
                    <a:pt x="133" y="236"/>
                    <a:pt x="132" y="231"/>
                    <a:pt x="132" y="224"/>
                  </a:cubicBezTo>
                  <a:cubicBezTo>
                    <a:pt x="132" y="216"/>
                    <a:pt x="134" y="211"/>
                    <a:pt x="140" y="196"/>
                  </a:cubicBezTo>
                  <a:cubicBezTo>
                    <a:pt x="144" y="185"/>
                    <a:pt x="159" y="148"/>
                    <a:pt x="159" y="128"/>
                  </a:cubicBezTo>
                  <a:cubicBezTo>
                    <a:pt x="159" y="123"/>
                    <a:pt x="159" y="108"/>
                    <a:pt x="146" y="98"/>
                  </a:cubicBezTo>
                  <a:cubicBezTo>
                    <a:pt x="140" y="93"/>
                    <a:pt x="130" y="89"/>
                    <a:pt x="113" y="89"/>
                  </a:cubicBezTo>
                  <a:cubicBezTo>
                    <a:pt x="88" y="89"/>
                    <a:pt x="69" y="102"/>
                    <a:pt x="56" y="117"/>
                  </a:cubicBezTo>
                  <a:lnTo>
                    <a:pt x="83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7" name="Freeform 26">
              <a:extLst>
                <a:ext uri="{FF2B5EF4-FFF2-40B4-BE49-F238E27FC236}">
                  <a16:creationId xmlns:a16="http://schemas.microsoft.com/office/drawing/2014/main" id="{DC1C2692-9AF6-48FE-BA89-1E05915F6802}"/>
                </a:ext>
              </a:extLst>
            </p:cNvPr>
            <p:cNvSpPr>
              <a:spLocks/>
            </p:cNvSpPr>
            <p:nvPr>
              <p:custDataLst>
                <p:tags r:id="rId79"/>
              </p:custDataLst>
            </p:nvPr>
          </p:nvSpPr>
          <p:spPr bwMode="auto">
            <a:xfrm>
              <a:off x="4878388" y="2698750"/>
              <a:ext cx="58738" cy="254000"/>
            </a:xfrm>
            <a:custGeom>
              <a:avLst/>
              <a:gdLst>
                <a:gd name="T0" fmla="*/ 116 w 116"/>
                <a:gd name="T1" fmla="*/ 250 h 499"/>
                <a:gd name="T2" fmla="*/ 83 w 116"/>
                <a:gd name="T3" fmla="*/ 94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7 h 499"/>
                <a:gd name="T10" fmla="*/ 87 w 116"/>
                <a:gd name="T11" fmla="*/ 250 h 499"/>
                <a:gd name="T12" fmla="*/ 7 w 116"/>
                <a:gd name="T13" fmla="*/ 486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2 h 499"/>
                <a:gd name="T20" fmla="*/ 116 w 116"/>
                <a:gd name="T21" fmla="*/ 25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50"/>
                  </a:moveTo>
                  <a:cubicBezTo>
                    <a:pt x="116" y="211"/>
                    <a:pt x="111" y="150"/>
                    <a:pt x="83" y="94"/>
                  </a:cubicBezTo>
                  <a:cubicBezTo>
                    <a:pt x="53" y="33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0" y="8"/>
                    <a:pt x="10" y="17"/>
                  </a:cubicBezTo>
                  <a:cubicBezTo>
                    <a:pt x="59" y="66"/>
                    <a:pt x="87" y="146"/>
                    <a:pt x="87" y="250"/>
                  </a:cubicBezTo>
                  <a:cubicBezTo>
                    <a:pt x="87" y="335"/>
                    <a:pt x="69" y="423"/>
                    <a:pt x="7" y="486"/>
                  </a:cubicBezTo>
                  <a:cubicBezTo>
                    <a:pt x="0" y="492"/>
                    <a:pt x="0" y="493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2"/>
                  </a:cubicBezTo>
                  <a:cubicBezTo>
                    <a:pt x="110" y="347"/>
                    <a:pt x="116" y="292"/>
                    <a:pt x="116" y="25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8" name="Freeform 27">
              <a:extLst>
                <a:ext uri="{FF2B5EF4-FFF2-40B4-BE49-F238E27FC236}">
                  <a16:creationId xmlns:a16="http://schemas.microsoft.com/office/drawing/2014/main" id="{FC239D02-6AEE-4875-A49E-8E24CB04B4AE}"/>
                </a:ext>
              </a:extLst>
            </p:cNvPr>
            <p:cNvSpPr>
              <a:spLocks/>
            </p:cNvSpPr>
            <p:nvPr>
              <p:custDataLst>
                <p:tags r:id="rId80"/>
              </p:custDataLst>
            </p:nvPr>
          </p:nvSpPr>
          <p:spPr bwMode="auto">
            <a:xfrm>
              <a:off x="4979988" y="2698750"/>
              <a:ext cx="87313" cy="254000"/>
            </a:xfrm>
            <a:custGeom>
              <a:avLst/>
              <a:gdLst>
                <a:gd name="T0" fmla="*/ 71 w 177"/>
                <a:gd name="T1" fmla="*/ 433 h 499"/>
                <a:gd name="T2" fmla="*/ 4 w 177"/>
                <a:gd name="T3" fmla="*/ 488 h 499"/>
                <a:gd name="T4" fmla="*/ 0 w 177"/>
                <a:gd name="T5" fmla="*/ 494 h 499"/>
                <a:gd name="T6" fmla="*/ 10 w 177"/>
                <a:gd name="T7" fmla="*/ 499 h 499"/>
                <a:gd name="T8" fmla="*/ 105 w 177"/>
                <a:gd name="T9" fmla="*/ 437 h 499"/>
                <a:gd name="T10" fmla="*/ 105 w 177"/>
                <a:gd name="T11" fmla="*/ 323 h 499"/>
                <a:gd name="T12" fmla="*/ 125 w 177"/>
                <a:gd name="T13" fmla="*/ 271 h 499"/>
                <a:gd name="T14" fmla="*/ 172 w 177"/>
                <a:gd name="T15" fmla="*/ 255 h 499"/>
                <a:gd name="T16" fmla="*/ 177 w 177"/>
                <a:gd name="T17" fmla="*/ 250 h 499"/>
                <a:gd name="T18" fmla="*/ 169 w 177"/>
                <a:gd name="T19" fmla="*/ 244 h 499"/>
                <a:gd name="T20" fmla="*/ 106 w 177"/>
                <a:gd name="T21" fmla="*/ 200 h 499"/>
                <a:gd name="T22" fmla="*/ 105 w 177"/>
                <a:gd name="T23" fmla="*/ 175 h 499"/>
                <a:gd name="T24" fmla="*/ 105 w 177"/>
                <a:gd name="T25" fmla="*/ 77 h 499"/>
                <a:gd name="T26" fmla="*/ 81 w 177"/>
                <a:gd name="T27" fmla="*/ 21 h 499"/>
                <a:gd name="T28" fmla="*/ 10 w 177"/>
                <a:gd name="T29" fmla="*/ 0 h 499"/>
                <a:gd name="T30" fmla="*/ 0 w 177"/>
                <a:gd name="T31" fmla="*/ 6 h 499"/>
                <a:gd name="T32" fmla="*/ 8 w 177"/>
                <a:gd name="T33" fmla="*/ 11 h 499"/>
                <a:gd name="T34" fmla="*/ 70 w 177"/>
                <a:gd name="T35" fmla="*/ 55 h 499"/>
                <a:gd name="T36" fmla="*/ 71 w 177"/>
                <a:gd name="T37" fmla="*/ 78 h 499"/>
                <a:gd name="T38" fmla="*/ 71 w 177"/>
                <a:gd name="T39" fmla="*/ 183 h 499"/>
                <a:gd name="T40" fmla="*/ 91 w 177"/>
                <a:gd name="T41" fmla="*/ 230 h 499"/>
                <a:gd name="T42" fmla="*/ 130 w 177"/>
                <a:gd name="T43" fmla="*/ 250 h 499"/>
                <a:gd name="T44" fmla="*/ 71 w 177"/>
                <a:gd name="T45" fmla="*/ 313 h 499"/>
                <a:gd name="T46" fmla="*/ 71 w 177"/>
                <a:gd name="T47" fmla="*/ 433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7" h="499">
                  <a:moveTo>
                    <a:pt x="71" y="433"/>
                  </a:moveTo>
                  <a:cubicBezTo>
                    <a:pt x="71" y="453"/>
                    <a:pt x="58" y="485"/>
                    <a:pt x="4" y="488"/>
                  </a:cubicBezTo>
                  <a:cubicBezTo>
                    <a:pt x="2" y="489"/>
                    <a:pt x="0" y="491"/>
                    <a:pt x="0" y="494"/>
                  </a:cubicBezTo>
                  <a:cubicBezTo>
                    <a:pt x="0" y="499"/>
                    <a:pt x="5" y="499"/>
                    <a:pt x="10" y="499"/>
                  </a:cubicBezTo>
                  <a:cubicBezTo>
                    <a:pt x="58" y="499"/>
                    <a:pt x="104" y="475"/>
                    <a:pt x="105" y="437"/>
                  </a:cubicBezTo>
                  <a:lnTo>
                    <a:pt x="105" y="323"/>
                  </a:lnTo>
                  <a:cubicBezTo>
                    <a:pt x="105" y="304"/>
                    <a:pt x="105" y="288"/>
                    <a:pt x="125" y="271"/>
                  </a:cubicBezTo>
                  <a:cubicBezTo>
                    <a:pt x="142" y="257"/>
                    <a:pt x="161" y="256"/>
                    <a:pt x="172" y="255"/>
                  </a:cubicBezTo>
                  <a:cubicBezTo>
                    <a:pt x="175" y="255"/>
                    <a:pt x="177" y="253"/>
                    <a:pt x="177" y="250"/>
                  </a:cubicBezTo>
                  <a:cubicBezTo>
                    <a:pt x="177" y="245"/>
                    <a:pt x="174" y="245"/>
                    <a:pt x="169" y="244"/>
                  </a:cubicBezTo>
                  <a:cubicBezTo>
                    <a:pt x="136" y="242"/>
                    <a:pt x="112" y="224"/>
                    <a:pt x="106" y="200"/>
                  </a:cubicBezTo>
                  <a:cubicBezTo>
                    <a:pt x="105" y="194"/>
                    <a:pt x="105" y="193"/>
                    <a:pt x="105" y="175"/>
                  </a:cubicBezTo>
                  <a:lnTo>
                    <a:pt x="105" y="77"/>
                  </a:lnTo>
                  <a:cubicBezTo>
                    <a:pt x="105" y="56"/>
                    <a:pt x="105" y="40"/>
                    <a:pt x="81" y="21"/>
                  </a:cubicBezTo>
                  <a:cubicBezTo>
                    <a:pt x="61" y="5"/>
                    <a:pt x="27" y="0"/>
                    <a:pt x="10" y="0"/>
                  </a:cubicBezTo>
                  <a:cubicBezTo>
                    <a:pt x="5" y="0"/>
                    <a:pt x="0" y="0"/>
                    <a:pt x="0" y="6"/>
                  </a:cubicBezTo>
                  <a:cubicBezTo>
                    <a:pt x="0" y="11"/>
                    <a:pt x="3" y="11"/>
                    <a:pt x="8" y="11"/>
                  </a:cubicBezTo>
                  <a:cubicBezTo>
                    <a:pt x="39" y="13"/>
                    <a:pt x="63" y="29"/>
                    <a:pt x="70" y="55"/>
                  </a:cubicBezTo>
                  <a:cubicBezTo>
                    <a:pt x="71" y="59"/>
                    <a:pt x="71" y="60"/>
                    <a:pt x="71" y="78"/>
                  </a:cubicBezTo>
                  <a:lnTo>
                    <a:pt x="71" y="183"/>
                  </a:lnTo>
                  <a:cubicBezTo>
                    <a:pt x="71" y="206"/>
                    <a:pt x="75" y="214"/>
                    <a:pt x="91" y="230"/>
                  </a:cubicBezTo>
                  <a:cubicBezTo>
                    <a:pt x="102" y="241"/>
                    <a:pt x="116" y="246"/>
                    <a:pt x="130" y="250"/>
                  </a:cubicBezTo>
                  <a:cubicBezTo>
                    <a:pt x="89" y="261"/>
                    <a:pt x="71" y="284"/>
                    <a:pt x="71" y="313"/>
                  </a:cubicBezTo>
                  <a:lnTo>
                    <a:pt x="71" y="43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9" name="Freeform 28">
              <a:extLst>
                <a:ext uri="{FF2B5EF4-FFF2-40B4-BE49-F238E27FC236}">
                  <a16:creationId xmlns:a16="http://schemas.microsoft.com/office/drawing/2014/main" id="{7608A9F4-231E-4D4A-BA8C-9710558DC7FE}"/>
                </a:ext>
              </a:extLst>
            </p:cNvPr>
            <p:cNvSpPr>
              <a:spLocks/>
            </p:cNvSpPr>
            <p:nvPr>
              <p:custDataLst>
                <p:tags r:id="rId81"/>
              </p:custDataLst>
            </p:nvPr>
          </p:nvSpPr>
          <p:spPr bwMode="auto">
            <a:xfrm>
              <a:off x="5062538" y="2698750"/>
              <a:ext cx="88900" cy="254000"/>
            </a:xfrm>
            <a:custGeom>
              <a:avLst/>
              <a:gdLst>
                <a:gd name="T0" fmla="*/ 72 w 178"/>
                <a:gd name="T1" fmla="*/ 433 h 499"/>
                <a:gd name="T2" fmla="*/ 5 w 178"/>
                <a:gd name="T3" fmla="*/ 488 h 499"/>
                <a:gd name="T4" fmla="*/ 0 w 178"/>
                <a:gd name="T5" fmla="*/ 494 h 499"/>
                <a:gd name="T6" fmla="*/ 10 w 178"/>
                <a:gd name="T7" fmla="*/ 499 h 499"/>
                <a:gd name="T8" fmla="*/ 106 w 178"/>
                <a:gd name="T9" fmla="*/ 437 h 499"/>
                <a:gd name="T10" fmla="*/ 106 w 178"/>
                <a:gd name="T11" fmla="*/ 323 h 499"/>
                <a:gd name="T12" fmla="*/ 126 w 178"/>
                <a:gd name="T13" fmla="*/ 271 h 499"/>
                <a:gd name="T14" fmla="*/ 173 w 178"/>
                <a:gd name="T15" fmla="*/ 255 h 499"/>
                <a:gd name="T16" fmla="*/ 178 w 178"/>
                <a:gd name="T17" fmla="*/ 250 h 499"/>
                <a:gd name="T18" fmla="*/ 170 w 178"/>
                <a:gd name="T19" fmla="*/ 244 h 499"/>
                <a:gd name="T20" fmla="*/ 107 w 178"/>
                <a:gd name="T21" fmla="*/ 200 h 499"/>
                <a:gd name="T22" fmla="*/ 106 w 178"/>
                <a:gd name="T23" fmla="*/ 175 h 499"/>
                <a:gd name="T24" fmla="*/ 106 w 178"/>
                <a:gd name="T25" fmla="*/ 77 h 499"/>
                <a:gd name="T26" fmla="*/ 82 w 178"/>
                <a:gd name="T27" fmla="*/ 21 h 499"/>
                <a:gd name="T28" fmla="*/ 10 w 178"/>
                <a:gd name="T29" fmla="*/ 0 h 499"/>
                <a:gd name="T30" fmla="*/ 0 w 178"/>
                <a:gd name="T31" fmla="*/ 6 h 499"/>
                <a:gd name="T32" fmla="*/ 8 w 178"/>
                <a:gd name="T33" fmla="*/ 11 h 499"/>
                <a:gd name="T34" fmla="*/ 71 w 178"/>
                <a:gd name="T35" fmla="*/ 55 h 499"/>
                <a:gd name="T36" fmla="*/ 72 w 178"/>
                <a:gd name="T37" fmla="*/ 78 h 499"/>
                <a:gd name="T38" fmla="*/ 72 w 178"/>
                <a:gd name="T39" fmla="*/ 183 h 499"/>
                <a:gd name="T40" fmla="*/ 92 w 178"/>
                <a:gd name="T41" fmla="*/ 230 h 499"/>
                <a:gd name="T42" fmla="*/ 131 w 178"/>
                <a:gd name="T43" fmla="*/ 250 h 499"/>
                <a:gd name="T44" fmla="*/ 72 w 178"/>
                <a:gd name="T45" fmla="*/ 313 h 499"/>
                <a:gd name="T46" fmla="*/ 72 w 178"/>
                <a:gd name="T47" fmla="*/ 433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8" h="499">
                  <a:moveTo>
                    <a:pt x="72" y="433"/>
                  </a:moveTo>
                  <a:cubicBezTo>
                    <a:pt x="72" y="453"/>
                    <a:pt x="59" y="485"/>
                    <a:pt x="5" y="488"/>
                  </a:cubicBezTo>
                  <a:cubicBezTo>
                    <a:pt x="2" y="489"/>
                    <a:pt x="0" y="491"/>
                    <a:pt x="0" y="494"/>
                  </a:cubicBezTo>
                  <a:cubicBezTo>
                    <a:pt x="0" y="499"/>
                    <a:pt x="6" y="499"/>
                    <a:pt x="10" y="499"/>
                  </a:cubicBezTo>
                  <a:cubicBezTo>
                    <a:pt x="59" y="499"/>
                    <a:pt x="105" y="475"/>
                    <a:pt x="106" y="437"/>
                  </a:cubicBezTo>
                  <a:lnTo>
                    <a:pt x="106" y="323"/>
                  </a:lnTo>
                  <a:cubicBezTo>
                    <a:pt x="106" y="304"/>
                    <a:pt x="106" y="288"/>
                    <a:pt x="126" y="271"/>
                  </a:cubicBezTo>
                  <a:cubicBezTo>
                    <a:pt x="143" y="257"/>
                    <a:pt x="162" y="256"/>
                    <a:pt x="173" y="255"/>
                  </a:cubicBezTo>
                  <a:cubicBezTo>
                    <a:pt x="176" y="255"/>
                    <a:pt x="178" y="253"/>
                    <a:pt x="178" y="250"/>
                  </a:cubicBezTo>
                  <a:cubicBezTo>
                    <a:pt x="178" y="245"/>
                    <a:pt x="175" y="245"/>
                    <a:pt x="170" y="244"/>
                  </a:cubicBezTo>
                  <a:cubicBezTo>
                    <a:pt x="137" y="242"/>
                    <a:pt x="113" y="224"/>
                    <a:pt x="107" y="200"/>
                  </a:cubicBezTo>
                  <a:cubicBezTo>
                    <a:pt x="106" y="194"/>
                    <a:pt x="106" y="193"/>
                    <a:pt x="106" y="175"/>
                  </a:cubicBezTo>
                  <a:lnTo>
                    <a:pt x="106" y="77"/>
                  </a:lnTo>
                  <a:cubicBezTo>
                    <a:pt x="106" y="56"/>
                    <a:pt x="106" y="40"/>
                    <a:pt x="82" y="21"/>
                  </a:cubicBezTo>
                  <a:cubicBezTo>
                    <a:pt x="62" y="5"/>
                    <a:pt x="27" y="0"/>
                    <a:pt x="10" y="0"/>
                  </a:cubicBezTo>
                  <a:cubicBezTo>
                    <a:pt x="6" y="0"/>
                    <a:pt x="0" y="0"/>
                    <a:pt x="0" y="6"/>
                  </a:cubicBezTo>
                  <a:cubicBezTo>
                    <a:pt x="0" y="11"/>
                    <a:pt x="3" y="11"/>
                    <a:pt x="8" y="11"/>
                  </a:cubicBezTo>
                  <a:cubicBezTo>
                    <a:pt x="40" y="13"/>
                    <a:pt x="64" y="29"/>
                    <a:pt x="71" y="55"/>
                  </a:cubicBezTo>
                  <a:cubicBezTo>
                    <a:pt x="72" y="59"/>
                    <a:pt x="72" y="60"/>
                    <a:pt x="72" y="78"/>
                  </a:cubicBezTo>
                  <a:lnTo>
                    <a:pt x="72" y="183"/>
                  </a:lnTo>
                  <a:cubicBezTo>
                    <a:pt x="72" y="206"/>
                    <a:pt x="76" y="214"/>
                    <a:pt x="92" y="230"/>
                  </a:cubicBezTo>
                  <a:cubicBezTo>
                    <a:pt x="103" y="241"/>
                    <a:pt x="117" y="246"/>
                    <a:pt x="131" y="250"/>
                  </a:cubicBezTo>
                  <a:cubicBezTo>
                    <a:pt x="90" y="261"/>
                    <a:pt x="72" y="284"/>
                    <a:pt x="72" y="313"/>
                  </a:cubicBezTo>
                  <a:lnTo>
                    <a:pt x="72" y="43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0" name="Freeform 29">
              <a:extLst>
                <a:ext uri="{FF2B5EF4-FFF2-40B4-BE49-F238E27FC236}">
                  <a16:creationId xmlns:a16="http://schemas.microsoft.com/office/drawing/2014/main" id="{7CF475C1-FA77-41E1-9E99-A52CE42D6BD9}"/>
                </a:ext>
              </a:extLst>
            </p:cNvPr>
            <p:cNvSpPr>
              <a:spLocks/>
            </p:cNvSpPr>
            <p:nvPr>
              <p:custDataLst>
                <p:tags r:id="rId82"/>
              </p:custDataLst>
            </p:nvPr>
          </p:nvSpPr>
          <p:spPr bwMode="auto">
            <a:xfrm>
              <a:off x="5237163" y="2741613"/>
              <a:ext cx="165100" cy="168275"/>
            </a:xfrm>
            <a:custGeom>
              <a:avLst/>
              <a:gdLst>
                <a:gd name="T0" fmla="*/ 177 w 332"/>
                <a:gd name="T1" fmla="*/ 176 h 332"/>
                <a:gd name="T2" fmla="*/ 316 w 332"/>
                <a:gd name="T3" fmla="*/ 176 h 332"/>
                <a:gd name="T4" fmla="*/ 332 w 332"/>
                <a:gd name="T5" fmla="*/ 166 h 332"/>
                <a:gd name="T6" fmla="*/ 316 w 332"/>
                <a:gd name="T7" fmla="*/ 156 h 332"/>
                <a:gd name="T8" fmla="*/ 177 w 332"/>
                <a:gd name="T9" fmla="*/ 156 h 332"/>
                <a:gd name="T10" fmla="*/ 177 w 332"/>
                <a:gd name="T11" fmla="*/ 16 h 332"/>
                <a:gd name="T12" fmla="*/ 167 w 332"/>
                <a:gd name="T13" fmla="*/ 0 h 332"/>
                <a:gd name="T14" fmla="*/ 157 w 332"/>
                <a:gd name="T15" fmla="*/ 16 h 332"/>
                <a:gd name="T16" fmla="*/ 157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7 w 332"/>
                <a:gd name="T25" fmla="*/ 176 h 332"/>
                <a:gd name="T26" fmla="*/ 157 w 332"/>
                <a:gd name="T27" fmla="*/ 315 h 332"/>
                <a:gd name="T28" fmla="*/ 167 w 332"/>
                <a:gd name="T29" fmla="*/ 332 h 332"/>
                <a:gd name="T30" fmla="*/ 177 w 332"/>
                <a:gd name="T31" fmla="*/ 315 h 332"/>
                <a:gd name="T32" fmla="*/ 177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7" y="176"/>
                  </a:moveTo>
                  <a:lnTo>
                    <a:pt x="316" y="176"/>
                  </a:lnTo>
                  <a:cubicBezTo>
                    <a:pt x="323" y="176"/>
                    <a:pt x="332" y="176"/>
                    <a:pt x="332" y="166"/>
                  </a:cubicBezTo>
                  <a:cubicBezTo>
                    <a:pt x="332" y="156"/>
                    <a:pt x="323" y="156"/>
                    <a:pt x="316" y="156"/>
                  </a:cubicBezTo>
                  <a:lnTo>
                    <a:pt x="177" y="156"/>
                  </a:lnTo>
                  <a:lnTo>
                    <a:pt x="177" y="16"/>
                  </a:lnTo>
                  <a:cubicBezTo>
                    <a:pt x="177" y="9"/>
                    <a:pt x="177" y="0"/>
                    <a:pt x="167" y="0"/>
                  </a:cubicBezTo>
                  <a:cubicBezTo>
                    <a:pt x="157" y="0"/>
                    <a:pt x="157" y="9"/>
                    <a:pt x="157" y="16"/>
                  </a:cubicBezTo>
                  <a:lnTo>
                    <a:pt x="157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7" y="176"/>
                  </a:lnTo>
                  <a:lnTo>
                    <a:pt x="157" y="315"/>
                  </a:lnTo>
                  <a:cubicBezTo>
                    <a:pt x="157" y="322"/>
                    <a:pt x="157" y="332"/>
                    <a:pt x="167" y="332"/>
                  </a:cubicBezTo>
                  <a:cubicBezTo>
                    <a:pt x="177" y="332"/>
                    <a:pt x="177" y="322"/>
                    <a:pt x="177" y="315"/>
                  </a:cubicBezTo>
                  <a:lnTo>
                    <a:pt x="177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1" name="Freeform 30">
              <a:extLst>
                <a:ext uri="{FF2B5EF4-FFF2-40B4-BE49-F238E27FC236}">
                  <a16:creationId xmlns:a16="http://schemas.microsoft.com/office/drawing/2014/main" id="{D2154717-F300-4A1E-AE19-871E47E7DF33}"/>
                </a:ext>
              </a:extLst>
            </p:cNvPr>
            <p:cNvSpPr>
              <a:spLocks/>
            </p:cNvSpPr>
            <p:nvPr>
              <p:custDataLst>
                <p:tags r:id="rId83"/>
              </p:custDataLst>
            </p:nvPr>
          </p:nvSpPr>
          <p:spPr bwMode="auto">
            <a:xfrm>
              <a:off x="5513388" y="2540000"/>
              <a:ext cx="177800" cy="184150"/>
            </a:xfrm>
            <a:custGeom>
              <a:avLst/>
              <a:gdLst>
                <a:gd name="T0" fmla="*/ 355 w 355"/>
                <a:gd name="T1" fmla="*/ 5 h 362"/>
                <a:gd name="T2" fmla="*/ 349 w 355"/>
                <a:gd name="T3" fmla="*/ 0 h 362"/>
                <a:gd name="T4" fmla="*/ 342 w 355"/>
                <a:gd name="T5" fmla="*/ 6 h 362"/>
                <a:gd name="T6" fmla="*/ 307 w 355"/>
                <a:gd name="T7" fmla="*/ 44 h 362"/>
                <a:gd name="T8" fmla="*/ 224 w 355"/>
                <a:gd name="T9" fmla="*/ 0 h 362"/>
                <a:gd name="T10" fmla="*/ 0 w 355"/>
                <a:gd name="T11" fmla="*/ 226 h 362"/>
                <a:gd name="T12" fmla="*/ 136 w 355"/>
                <a:gd name="T13" fmla="*/ 362 h 362"/>
                <a:gd name="T14" fmla="*/ 243 w 355"/>
                <a:gd name="T15" fmla="*/ 319 h 362"/>
                <a:gd name="T16" fmla="*/ 298 w 355"/>
                <a:gd name="T17" fmla="*/ 232 h 362"/>
                <a:gd name="T18" fmla="*/ 292 w 355"/>
                <a:gd name="T19" fmla="*/ 227 h 362"/>
                <a:gd name="T20" fmla="*/ 286 w 355"/>
                <a:gd name="T21" fmla="*/ 232 h 362"/>
                <a:gd name="T22" fmla="*/ 235 w 355"/>
                <a:gd name="T23" fmla="*/ 311 h 362"/>
                <a:gd name="T24" fmla="*/ 144 w 355"/>
                <a:gd name="T25" fmla="*/ 347 h 362"/>
                <a:gd name="T26" fmla="*/ 46 w 355"/>
                <a:gd name="T27" fmla="*/ 243 h 362"/>
                <a:gd name="T28" fmla="*/ 106 w 355"/>
                <a:gd name="T29" fmla="*/ 76 h 362"/>
                <a:gd name="T30" fmla="*/ 228 w 355"/>
                <a:gd name="T31" fmla="*/ 15 h 362"/>
                <a:gd name="T32" fmla="*/ 308 w 355"/>
                <a:gd name="T33" fmla="*/ 111 h 362"/>
                <a:gd name="T34" fmla="*/ 307 w 355"/>
                <a:gd name="T35" fmla="*/ 137 h 362"/>
                <a:gd name="T36" fmla="*/ 314 w 355"/>
                <a:gd name="T37" fmla="*/ 142 h 362"/>
                <a:gd name="T38" fmla="*/ 323 w 355"/>
                <a:gd name="T39" fmla="*/ 132 h 362"/>
                <a:gd name="T40" fmla="*/ 355 w 355"/>
                <a:gd name="T41" fmla="*/ 5 h 3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5" h="362">
                  <a:moveTo>
                    <a:pt x="355" y="5"/>
                  </a:moveTo>
                  <a:cubicBezTo>
                    <a:pt x="355" y="3"/>
                    <a:pt x="354" y="0"/>
                    <a:pt x="349" y="0"/>
                  </a:cubicBezTo>
                  <a:cubicBezTo>
                    <a:pt x="348" y="0"/>
                    <a:pt x="347" y="0"/>
                    <a:pt x="342" y="6"/>
                  </a:cubicBezTo>
                  <a:lnTo>
                    <a:pt x="307" y="44"/>
                  </a:lnTo>
                  <a:cubicBezTo>
                    <a:pt x="302" y="37"/>
                    <a:pt x="279" y="0"/>
                    <a:pt x="224" y="0"/>
                  </a:cubicBezTo>
                  <a:cubicBezTo>
                    <a:pt x="113" y="0"/>
                    <a:pt x="0" y="110"/>
                    <a:pt x="0" y="226"/>
                  </a:cubicBezTo>
                  <a:cubicBezTo>
                    <a:pt x="0" y="308"/>
                    <a:pt x="59" y="362"/>
                    <a:pt x="136" y="362"/>
                  </a:cubicBezTo>
                  <a:cubicBezTo>
                    <a:pt x="179" y="362"/>
                    <a:pt x="217" y="342"/>
                    <a:pt x="243" y="319"/>
                  </a:cubicBezTo>
                  <a:cubicBezTo>
                    <a:pt x="290" y="279"/>
                    <a:pt x="298" y="233"/>
                    <a:pt x="298" y="232"/>
                  </a:cubicBezTo>
                  <a:cubicBezTo>
                    <a:pt x="298" y="227"/>
                    <a:pt x="293" y="227"/>
                    <a:pt x="292" y="227"/>
                  </a:cubicBezTo>
                  <a:cubicBezTo>
                    <a:pt x="289" y="227"/>
                    <a:pt x="287" y="228"/>
                    <a:pt x="286" y="232"/>
                  </a:cubicBezTo>
                  <a:cubicBezTo>
                    <a:pt x="281" y="246"/>
                    <a:pt x="270" y="282"/>
                    <a:pt x="235" y="311"/>
                  </a:cubicBezTo>
                  <a:cubicBezTo>
                    <a:pt x="201" y="338"/>
                    <a:pt x="170" y="347"/>
                    <a:pt x="144" y="347"/>
                  </a:cubicBezTo>
                  <a:cubicBezTo>
                    <a:pt x="99" y="347"/>
                    <a:pt x="46" y="321"/>
                    <a:pt x="46" y="243"/>
                  </a:cubicBezTo>
                  <a:cubicBezTo>
                    <a:pt x="46" y="215"/>
                    <a:pt x="56" y="134"/>
                    <a:pt x="106" y="76"/>
                  </a:cubicBezTo>
                  <a:cubicBezTo>
                    <a:pt x="137" y="40"/>
                    <a:pt x="183" y="15"/>
                    <a:pt x="228" y="15"/>
                  </a:cubicBezTo>
                  <a:cubicBezTo>
                    <a:pt x="279" y="15"/>
                    <a:pt x="308" y="54"/>
                    <a:pt x="308" y="111"/>
                  </a:cubicBezTo>
                  <a:cubicBezTo>
                    <a:pt x="308" y="131"/>
                    <a:pt x="307" y="132"/>
                    <a:pt x="307" y="137"/>
                  </a:cubicBezTo>
                  <a:cubicBezTo>
                    <a:pt x="307" y="142"/>
                    <a:pt x="312" y="142"/>
                    <a:pt x="314" y="142"/>
                  </a:cubicBezTo>
                  <a:cubicBezTo>
                    <a:pt x="321" y="142"/>
                    <a:pt x="321" y="141"/>
                    <a:pt x="323" y="132"/>
                  </a:cubicBezTo>
                  <a:lnTo>
                    <a:pt x="355" y="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3" name="Freeform 32">
              <a:extLst>
                <a:ext uri="{FF2B5EF4-FFF2-40B4-BE49-F238E27FC236}">
                  <a16:creationId xmlns:a16="http://schemas.microsoft.com/office/drawing/2014/main" id="{69684171-EC6F-4938-B36D-291DE4507E75}"/>
                </a:ext>
              </a:extLst>
            </p:cNvPr>
            <p:cNvSpPr>
              <a:spLocks/>
            </p:cNvSpPr>
            <p:nvPr>
              <p:custDataLst>
                <p:tags r:id="rId84"/>
              </p:custDataLst>
            </p:nvPr>
          </p:nvSpPr>
          <p:spPr bwMode="auto">
            <a:xfrm>
              <a:off x="5549900" y="2894013"/>
              <a:ext cx="100013" cy="168275"/>
            </a:xfrm>
            <a:custGeom>
              <a:avLst/>
              <a:gdLst>
                <a:gd name="T0" fmla="*/ 38 w 199"/>
                <a:gd name="T1" fmla="*/ 294 h 332"/>
                <a:gd name="T2" fmla="*/ 91 w 199"/>
                <a:gd name="T3" fmla="*/ 243 h 332"/>
                <a:gd name="T4" fmla="*/ 199 w 199"/>
                <a:gd name="T5" fmla="*/ 97 h 332"/>
                <a:gd name="T6" fmla="*/ 93 w 199"/>
                <a:gd name="T7" fmla="*/ 0 h 332"/>
                <a:gd name="T8" fmla="*/ 0 w 199"/>
                <a:gd name="T9" fmla="*/ 90 h 332"/>
                <a:gd name="T10" fmla="*/ 26 w 199"/>
                <a:gd name="T11" fmla="*/ 118 h 332"/>
                <a:gd name="T12" fmla="*/ 52 w 199"/>
                <a:gd name="T13" fmla="*/ 92 h 332"/>
                <a:gd name="T14" fmla="*/ 26 w 199"/>
                <a:gd name="T15" fmla="*/ 66 h 332"/>
                <a:gd name="T16" fmla="*/ 19 w 199"/>
                <a:gd name="T17" fmla="*/ 66 h 332"/>
                <a:gd name="T18" fmla="*/ 87 w 199"/>
                <a:gd name="T19" fmla="*/ 16 h 332"/>
                <a:gd name="T20" fmla="*/ 154 w 199"/>
                <a:gd name="T21" fmla="*/ 97 h 332"/>
                <a:gd name="T22" fmla="*/ 101 w 199"/>
                <a:gd name="T23" fmla="*/ 207 h 332"/>
                <a:gd name="T24" fmla="*/ 5 w 199"/>
                <a:gd name="T25" fmla="*/ 314 h 332"/>
                <a:gd name="T26" fmla="*/ 0 w 199"/>
                <a:gd name="T27" fmla="*/ 332 h 332"/>
                <a:gd name="T28" fmla="*/ 185 w 199"/>
                <a:gd name="T29" fmla="*/ 332 h 332"/>
                <a:gd name="T30" fmla="*/ 199 w 199"/>
                <a:gd name="T31" fmla="*/ 246 h 332"/>
                <a:gd name="T32" fmla="*/ 186 w 199"/>
                <a:gd name="T33" fmla="*/ 246 h 332"/>
                <a:gd name="T34" fmla="*/ 175 w 199"/>
                <a:gd name="T35" fmla="*/ 290 h 332"/>
                <a:gd name="T36" fmla="*/ 128 w 199"/>
                <a:gd name="T37" fmla="*/ 294 h 332"/>
                <a:gd name="T38" fmla="*/ 38 w 199"/>
                <a:gd name="T39" fmla="*/ 294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" h="332">
                  <a:moveTo>
                    <a:pt x="38" y="294"/>
                  </a:moveTo>
                  <a:lnTo>
                    <a:pt x="91" y="243"/>
                  </a:lnTo>
                  <a:cubicBezTo>
                    <a:pt x="169" y="174"/>
                    <a:pt x="199" y="147"/>
                    <a:pt x="199" y="97"/>
                  </a:cubicBezTo>
                  <a:cubicBezTo>
                    <a:pt x="199" y="40"/>
                    <a:pt x="154" y="0"/>
                    <a:pt x="93" y="0"/>
                  </a:cubicBezTo>
                  <a:cubicBezTo>
                    <a:pt x="37" y="0"/>
                    <a:pt x="0" y="46"/>
                    <a:pt x="0" y="90"/>
                  </a:cubicBezTo>
                  <a:cubicBezTo>
                    <a:pt x="0" y="118"/>
                    <a:pt x="25" y="118"/>
                    <a:pt x="26" y="118"/>
                  </a:cubicBezTo>
                  <a:cubicBezTo>
                    <a:pt x="35" y="118"/>
                    <a:pt x="52" y="112"/>
                    <a:pt x="52" y="92"/>
                  </a:cubicBezTo>
                  <a:cubicBezTo>
                    <a:pt x="52" y="79"/>
                    <a:pt x="43" y="66"/>
                    <a:pt x="26" y="66"/>
                  </a:cubicBezTo>
                  <a:cubicBezTo>
                    <a:pt x="22" y="66"/>
                    <a:pt x="21" y="66"/>
                    <a:pt x="19" y="66"/>
                  </a:cubicBezTo>
                  <a:cubicBezTo>
                    <a:pt x="31" y="34"/>
                    <a:pt x="58" y="16"/>
                    <a:pt x="87" y="16"/>
                  </a:cubicBezTo>
                  <a:cubicBezTo>
                    <a:pt x="132" y="16"/>
                    <a:pt x="154" y="56"/>
                    <a:pt x="154" y="97"/>
                  </a:cubicBezTo>
                  <a:cubicBezTo>
                    <a:pt x="154" y="137"/>
                    <a:pt x="129" y="176"/>
                    <a:pt x="101" y="207"/>
                  </a:cubicBezTo>
                  <a:lnTo>
                    <a:pt x="5" y="314"/>
                  </a:lnTo>
                  <a:cubicBezTo>
                    <a:pt x="0" y="319"/>
                    <a:pt x="0" y="320"/>
                    <a:pt x="0" y="332"/>
                  </a:cubicBezTo>
                  <a:lnTo>
                    <a:pt x="185" y="332"/>
                  </a:lnTo>
                  <a:lnTo>
                    <a:pt x="199" y="246"/>
                  </a:lnTo>
                  <a:lnTo>
                    <a:pt x="186" y="246"/>
                  </a:lnTo>
                  <a:cubicBezTo>
                    <a:pt x="184" y="261"/>
                    <a:pt x="180" y="282"/>
                    <a:pt x="175" y="290"/>
                  </a:cubicBezTo>
                  <a:cubicBezTo>
                    <a:pt x="172" y="294"/>
                    <a:pt x="139" y="294"/>
                    <a:pt x="128" y="294"/>
                  </a:cubicBezTo>
                  <a:lnTo>
                    <a:pt x="38" y="2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4" name="Freeform 33">
              <a:extLst>
                <a:ext uri="{FF2B5EF4-FFF2-40B4-BE49-F238E27FC236}">
                  <a16:creationId xmlns:a16="http://schemas.microsoft.com/office/drawing/2014/main" id="{C71FD7B3-AA38-4CD4-9043-C04C12D0C04E}"/>
                </a:ext>
              </a:extLst>
            </p:cNvPr>
            <p:cNvSpPr>
              <a:spLocks/>
            </p:cNvSpPr>
            <p:nvPr>
              <p:custDataLst>
                <p:tags r:id="rId85"/>
              </p:custDataLst>
            </p:nvPr>
          </p:nvSpPr>
          <p:spPr bwMode="auto">
            <a:xfrm>
              <a:off x="5756275" y="2698750"/>
              <a:ext cx="33338" cy="254000"/>
            </a:xfrm>
            <a:custGeom>
              <a:avLst/>
              <a:gdLst>
                <a:gd name="T0" fmla="*/ 68 w 68"/>
                <a:gd name="T1" fmla="*/ 499 h 499"/>
                <a:gd name="T2" fmla="*/ 68 w 68"/>
                <a:gd name="T3" fmla="*/ 479 h 499"/>
                <a:gd name="T4" fmla="*/ 20 w 68"/>
                <a:gd name="T5" fmla="*/ 479 h 499"/>
                <a:gd name="T6" fmla="*/ 20 w 68"/>
                <a:gd name="T7" fmla="*/ 20 h 499"/>
                <a:gd name="T8" fmla="*/ 68 w 68"/>
                <a:gd name="T9" fmla="*/ 20 h 499"/>
                <a:gd name="T10" fmla="*/ 68 w 68"/>
                <a:gd name="T11" fmla="*/ 0 h 499"/>
                <a:gd name="T12" fmla="*/ 0 w 68"/>
                <a:gd name="T13" fmla="*/ 0 h 499"/>
                <a:gd name="T14" fmla="*/ 0 w 68"/>
                <a:gd name="T15" fmla="*/ 499 h 499"/>
                <a:gd name="T16" fmla="*/ 68 w 68"/>
                <a:gd name="T17" fmla="*/ 49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499">
                  <a:moveTo>
                    <a:pt x="68" y="499"/>
                  </a:moveTo>
                  <a:lnTo>
                    <a:pt x="68" y="479"/>
                  </a:lnTo>
                  <a:lnTo>
                    <a:pt x="20" y="479"/>
                  </a:lnTo>
                  <a:lnTo>
                    <a:pt x="20" y="20"/>
                  </a:lnTo>
                  <a:lnTo>
                    <a:pt x="68" y="20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499"/>
                  </a:lnTo>
                  <a:lnTo>
                    <a:pt x="68" y="4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5" name="Freeform 34">
              <a:extLst>
                <a:ext uri="{FF2B5EF4-FFF2-40B4-BE49-F238E27FC236}">
                  <a16:creationId xmlns:a16="http://schemas.microsoft.com/office/drawing/2014/main" id="{1EAB3465-A25D-440A-BDA8-D8D868C17348}"/>
                </a:ext>
              </a:extLst>
            </p:cNvPr>
            <p:cNvSpPr>
              <a:spLocks/>
            </p:cNvSpPr>
            <p:nvPr>
              <p:custDataLst>
                <p:tags r:id="rId86"/>
              </p:custDataLst>
            </p:nvPr>
          </p:nvSpPr>
          <p:spPr bwMode="auto">
            <a:xfrm>
              <a:off x="5783263" y="2698750"/>
              <a:ext cx="34925" cy="254000"/>
            </a:xfrm>
            <a:custGeom>
              <a:avLst/>
              <a:gdLst>
                <a:gd name="T0" fmla="*/ 68 w 68"/>
                <a:gd name="T1" fmla="*/ 499 h 499"/>
                <a:gd name="T2" fmla="*/ 68 w 68"/>
                <a:gd name="T3" fmla="*/ 479 h 499"/>
                <a:gd name="T4" fmla="*/ 20 w 68"/>
                <a:gd name="T5" fmla="*/ 479 h 499"/>
                <a:gd name="T6" fmla="*/ 20 w 68"/>
                <a:gd name="T7" fmla="*/ 20 h 499"/>
                <a:gd name="T8" fmla="*/ 68 w 68"/>
                <a:gd name="T9" fmla="*/ 20 h 499"/>
                <a:gd name="T10" fmla="*/ 68 w 68"/>
                <a:gd name="T11" fmla="*/ 0 h 499"/>
                <a:gd name="T12" fmla="*/ 0 w 68"/>
                <a:gd name="T13" fmla="*/ 0 h 499"/>
                <a:gd name="T14" fmla="*/ 0 w 68"/>
                <a:gd name="T15" fmla="*/ 499 h 499"/>
                <a:gd name="T16" fmla="*/ 68 w 68"/>
                <a:gd name="T17" fmla="*/ 49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499">
                  <a:moveTo>
                    <a:pt x="68" y="499"/>
                  </a:moveTo>
                  <a:lnTo>
                    <a:pt x="68" y="479"/>
                  </a:lnTo>
                  <a:lnTo>
                    <a:pt x="20" y="479"/>
                  </a:lnTo>
                  <a:lnTo>
                    <a:pt x="20" y="20"/>
                  </a:lnTo>
                  <a:lnTo>
                    <a:pt x="68" y="20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499"/>
                  </a:lnTo>
                  <a:lnTo>
                    <a:pt x="68" y="4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6" name="Freeform 35">
              <a:extLst>
                <a:ext uri="{FF2B5EF4-FFF2-40B4-BE49-F238E27FC236}">
                  <a16:creationId xmlns:a16="http://schemas.microsoft.com/office/drawing/2014/main" id="{E41B0488-6E14-4D58-B2A9-0BF8A66CF56B}"/>
                </a:ext>
              </a:extLst>
            </p:cNvPr>
            <p:cNvSpPr>
              <a:spLocks/>
            </p:cNvSpPr>
            <p:nvPr>
              <p:custDataLst>
                <p:tags r:id="rId87"/>
              </p:custDataLst>
            </p:nvPr>
          </p:nvSpPr>
          <p:spPr bwMode="auto">
            <a:xfrm>
              <a:off x="5830888" y="2778125"/>
              <a:ext cx="128588" cy="114300"/>
            </a:xfrm>
            <a:custGeom>
              <a:avLst/>
              <a:gdLst>
                <a:gd name="T0" fmla="*/ 160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6 h 226"/>
                <a:gd name="T20" fmla="*/ 223 w 257"/>
                <a:gd name="T21" fmla="*/ 52 h 226"/>
                <a:gd name="T22" fmla="*/ 231 w 257"/>
                <a:gd name="T23" fmla="*/ 19 h 226"/>
                <a:gd name="T24" fmla="*/ 216 w 257"/>
                <a:gd name="T25" fmla="*/ 5 h 226"/>
                <a:gd name="T26" fmla="*/ 197 w 257"/>
                <a:gd name="T27" fmla="*/ 23 h 226"/>
                <a:gd name="T28" fmla="*/ 159 w 257"/>
                <a:gd name="T29" fmla="*/ 173 h 226"/>
                <a:gd name="T30" fmla="*/ 102 w 257"/>
                <a:gd name="T31" fmla="*/ 215 h 226"/>
                <a:gd name="T32" fmla="*/ 72 w 257"/>
                <a:gd name="T33" fmla="*/ 174 h 226"/>
                <a:gd name="T34" fmla="*/ 98 w 257"/>
                <a:gd name="T35" fmla="*/ 72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7 h 226"/>
                <a:gd name="T50" fmla="*/ 69 w 257"/>
                <a:gd name="T51" fmla="*/ 61 h 226"/>
                <a:gd name="T52" fmla="*/ 40 w 257"/>
                <a:gd name="T53" fmla="*/ 166 h 226"/>
                <a:gd name="T54" fmla="*/ 101 w 257"/>
                <a:gd name="T55" fmla="*/ 226 h 226"/>
                <a:gd name="T56" fmla="*/ 160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4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8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5"/>
                    <a:pt x="216" y="5"/>
                  </a:cubicBezTo>
                  <a:cubicBezTo>
                    <a:pt x="214" y="5"/>
                    <a:pt x="201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6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29"/>
                    <a:pt x="46" y="11"/>
                    <a:pt x="65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2" y="54"/>
                    <a:pt x="69" y="61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3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" name="Freeform 36">
              <a:extLst>
                <a:ext uri="{FF2B5EF4-FFF2-40B4-BE49-F238E27FC236}">
                  <a16:creationId xmlns:a16="http://schemas.microsoft.com/office/drawing/2014/main" id="{2E56223D-0369-4DB9-86CA-3ACCEEC44517}"/>
                </a:ext>
              </a:extLst>
            </p:cNvPr>
            <p:cNvSpPr>
              <a:spLocks/>
            </p:cNvSpPr>
            <p:nvPr>
              <p:custDataLst>
                <p:tags r:id="rId88"/>
              </p:custDataLst>
            </p:nvPr>
          </p:nvSpPr>
          <p:spPr bwMode="auto">
            <a:xfrm>
              <a:off x="5978525" y="2803525"/>
              <a:ext cx="95250" cy="125413"/>
            </a:xfrm>
            <a:custGeom>
              <a:avLst/>
              <a:gdLst>
                <a:gd name="T0" fmla="*/ 83 w 190"/>
                <a:gd name="T1" fmla="*/ 11 h 246"/>
                <a:gd name="T2" fmla="*/ 85 w 190"/>
                <a:gd name="T3" fmla="*/ 5 h 246"/>
                <a:gd name="T4" fmla="*/ 79 w 190"/>
                <a:gd name="T5" fmla="*/ 0 h 246"/>
                <a:gd name="T6" fmla="*/ 34 w 190"/>
                <a:gd name="T7" fmla="*/ 4 h 246"/>
                <a:gd name="T8" fmla="*/ 27 w 190"/>
                <a:gd name="T9" fmla="*/ 12 h 246"/>
                <a:gd name="T10" fmla="*/ 36 w 190"/>
                <a:gd name="T11" fmla="*/ 17 h 246"/>
                <a:gd name="T12" fmla="*/ 53 w 190"/>
                <a:gd name="T13" fmla="*/ 22 h 246"/>
                <a:gd name="T14" fmla="*/ 51 w 190"/>
                <a:gd name="T15" fmla="*/ 30 h 246"/>
                <a:gd name="T16" fmla="*/ 2 w 190"/>
                <a:gd name="T17" fmla="*/ 227 h 246"/>
                <a:gd name="T18" fmla="*/ 0 w 190"/>
                <a:gd name="T19" fmla="*/ 235 h 246"/>
                <a:gd name="T20" fmla="*/ 12 w 190"/>
                <a:gd name="T21" fmla="*/ 246 h 246"/>
                <a:gd name="T22" fmla="*/ 26 w 190"/>
                <a:gd name="T23" fmla="*/ 237 h 246"/>
                <a:gd name="T24" fmla="*/ 32 w 190"/>
                <a:gd name="T25" fmla="*/ 215 h 246"/>
                <a:gd name="T26" fmla="*/ 40 w 190"/>
                <a:gd name="T27" fmla="*/ 184 h 246"/>
                <a:gd name="T28" fmla="*/ 46 w 190"/>
                <a:gd name="T29" fmla="*/ 160 h 246"/>
                <a:gd name="T30" fmla="*/ 56 w 190"/>
                <a:gd name="T31" fmla="*/ 135 h 246"/>
                <a:gd name="T32" fmla="*/ 112 w 190"/>
                <a:gd name="T33" fmla="*/ 98 h 246"/>
                <a:gd name="T34" fmla="*/ 133 w 190"/>
                <a:gd name="T35" fmla="*/ 123 h 246"/>
                <a:gd name="T36" fmla="*/ 112 w 190"/>
                <a:gd name="T37" fmla="*/ 197 h 246"/>
                <a:gd name="T38" fmla="*/ 107 w 190"/>
                <a:gd name="T39" fmla="*/ 216 h 246"/>
                <a:gd name="T40" fmla="*/ 140 w 190"/>
                <a:gd name="T41" fmla="*/ 246 h 246"/>
                <a:gd name="T42" fmla="*/ 190 w 190"/>
                <a:gd name="T43" fmla="*/ 192 h 246"/>
                <a:gd name="T44" fmla="*/ 185 w 190"/>
                <a:gd name="T45" fmla="*/ 188 h 246"/>
                <a:gd name="T46" fmla="*/ 178 w 190"/>
                <a:gd name="T47" fmla="*/ 194 h 246"/>
                <a:gd name="T48" fmla="*/ 141 w 190"/>
                <a:gd name="T49" fmla="*/ 236 h 246"/>
                <a:gd name="T50" fmla="*/ 132 w 190"/>
                <a:gd name="T51" fmla="*/ 224 h 246"/>
                <a:gd name="T52" fmla="*/ 140 w 190"/>
                <a:gd name="T53" fmla="*/ 196 h 246"/>
                <a:gd name="T54" fmla="*/ 159 w 190"/>
                <a:gd name="T55" fmla="*/ 128 h 246"/>
                <a:gd name="T56" fmla="*/ 146 w 190"/>
                <a:gd name="T57" fmla="*/ 98 h 246"/>
                <a:gd name="T58" fmla="*/ 114 w 190"/>
                <a:gd name="T59" fmla="*/ 89 h 246"/>
                <a:gd name="T60" fmla="*/ 57 w 190"/>
                <a:gd name="T61" fmla="*/ 117 h 246"/>
                <a:gd name="T62" fmla="*/ 83 w 190"/>
                <a:gd name="T63" fmla="*/ 1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90" h="246">
                  <a:moveTo>
                    <a:pt x="83" y="11"/>
                  </a:moveTo>
                  <a:cubicBezTo>
                    <a:pt x="84" y="10"/>
                    <a:pt x="85" y="5"/>
                    <a:pt x="85" y="5"/>
                  </a:cubicBezTo>
                  <a:cubicBezTo>
                    <a:pt x="85" y="3"/>
                    <a:pt x="83" y="0"/>
                    <a:pt x="79" y="0"/>
                  </a:cubicBezTo>
                  <a:cubicBezTo>
                    <a:pt x="72" y="0"/>
                    <a:pt x="43" y="3"/>
                    <a:pt x="34" y="4"/>
                  </a:cubicBezTo>
                  <a:cubicBezTo>
                    <a:pt x="32" y="4"/>
                    <a:pt x="27" y="4"/>
                    <a:pt x="27" y="12"/>
                  </a:cubicBezTo>
                  <a:cubicBezTo>
                    <a:pt x="27" y="17"/>
                    <a:pt x="32" y="17"/>
                    <a:pt x="36" y="17"/>
                  </a:cubicBezTo>
                  <a:cubicBezTo>
                    <a:pt x="53" y="17"/>
                    <a:pt x="53" y="19"/>
                    <a:pt x="53" y="22"/>
                  </a:cubicBezTo>
                  <a:cubicBezTo>
                    <a:pt x="53" y="24"/>
                    <a:pt x="52" y="26"/>
                    <a:pt x="51" y="30"/>
                  </a:cubicBezTo>
                  <a:lnTo>
                    <a:pt x="2" y="227"/>
                  </a:lnTo>
                  <a:cubicBezTo>
                    <a:pt x="0" y="233"/>
                    <a:pt x="0" y="234"/>
                    <a:pt x="0" y="235"/>
                  </a:cubicBezTo>
                  <a:cubicBezTo>
                    <a:pt x="0" y="240"/>
                    <a:pt x="4" y="246"/>
                    <a:pt x="12" y="246"/>
                  </a:cubicBezTo>
                  <a:cubicBezTo>
                    <a:pt x="16" y="246"/>
                    <a:pt x="23" y="244"/>
                    <a:pt x="26" y="237"/>
                  </a:cubicBezTo>
                  <a:cubicBezTo>
                    <a:pt x="27" y="235"/>
                    <a:pt x="31" y="222"/>
                    <a:pt x="32" y="215"/>
                  </a:cubicBezTo>
                  <a:lnTo>
                    <a:pt x="40" y="184"/>
                  </a:lnTo>
                  <a:cubicBezTo>
                    <a:pt x="41" y="178"/>
                    <a:pt x="45" y="165"/>
                    <a:pt x="46" y="160"/>
                  </a:cubicBezTo>
                  <a:cubicBezTo>
                    <a:pt x="49" y="147"/>
                    <a:pt x="49" y="146"/>
                    <a:pt x="56" y="135"/>
                  </a:cubicBezTo>
                  <a:cubicBezTo>
                    <a:pt x="68" y="118"/>
                    <a:pt x="85" y="98"/>
                    <a:pt x="112" y="98"/>
                  </a:cubicBezTo>
                  <a:cubicBezTo>
                    <a:pt x="132" y="98"/>
                    <a:pt x="133" y="114"/>
                    <a:pt x="133" y="123"/>
                  </a:cubicBezTo>
                  <a:cubicBezTo>
                    <a:pt x="133" y="144"/>
                    <a:pt x="118" y="182"/>
                    <a:pt x="112" y="197"/>
                  </a:cubicBezTo>
                  <a:cubicBezTo>
                    <a:pt x="108" y="207"/>
                    <a:pt x="107" y="210"/>
                    <a:pt x="107" y="216"/>
                  </a:cubicBezTo>
                  <a:cubicBezTo>
                    <a:pt x="107" y="234"/>
                    <a:pt x="122" y="246"/>
                    <a:pt x="140" y="246"/>
                  </a:cubicBezTo>
                  <a:cubicBezTo>
                    <a:pt x="175" y="246"/>
                    <a:pt x="190" y="198"/>
                    <a:pt x="190" y="192"/>
                  </a:cubicBezTo>
                  <a:cubicBezTo>
                    <a:pt x="190" y="188"/>
                    <a:pt x="186" y="188"/>
                    <a:pt x="185" y="188"/>
                  </a:cubicBezTo>
                  <a:cubicBezTo>
                    <a:pt x="180" y="188"/>
                    <a:pt x="179" y="190"/>
                    <a:pt x="178" y="194"/>
                  </a:cubicBezTo>
                  <a:cubicBezTo>
                    <a:pt x="170" y="222"/>
                    <a:pt x="155" y="236"/>
                    <a:pt x="141" y="236"/>
                  </a:cubicBezTo>
                  <a:cubicBezTo>
                    <a:pt x="134" y="236"/>
                    <a:pt x="132" y="231"/>
                    <a:pt x="132" y="224"/>
                  </a:cubicBezTo>
                  <a:cubicBezTo>
                    <a:pt x="132" y="216"/>
                    <a:pt x="134" y="211"/>
                    <a:pt x="140" y="196"/>
                  </a:cubicBezTo>
                  <a:cubicBezTo>
                    <a:pt x="145" y="185"/>
                    <a:pt x="159" y="148"/>
                    <a:pt x="159" y="128"/>
                  </a:cubicBezTo>
                  <a:cubicBezTo>
                    <a:pt x="159" y="123"/>
                    <a:pt x="159" y="108"/>
                    <a:pt x="146" y="98"/>
                  </a:cubicBezTo>
                  <a:cubicBezTo>
                    <a:pt x="140" y="93"/>
                    <a:pt x="130" y="89"/>
                    <a:pt x="114" y="89"/>
                  </a:cubicBezTo>
                  <a:cubicBezTo>
                    <a:pt x="88" y="89"/>
                    <a:pt x="70" y="102"/>
                    <a:pt x="57" y="117"/>
                  </a:cubicBezTo>
                  <a:lnTo>
                    <a:pt x="83" y="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" name="Freeform 37">
              <a:extLst>
                <a:ext uri="{FF2B5EF4-FFF2-40B4-BE49-F238E27FC236}">
                  <a16:creationId xmlns:a16="http://schemas.microsoft.com/office/drawing/2014/main" id="{93E6E7E5-2705-4806-A520-63CDE1414E11}"/>
                </a:ext>
              </a:extLst>
            </p:cNvPr>
            <p:cNvSpPr>
              <a:spLocks/>
            </p:cNvSpPr>
            <p:nvPr>
              <p:custDataLst>
                <p:tags r:id="rId89"/>
              </p:custDataLst>
            </p:nvPr>
          </p:nvSpPr>
          <p:spPr bwMode="auto">
            <a:xfrm>
              <a:off x="6099175" y="2698750"/>
              <a:ext cx="34925" cy="254000"/>
            </a:xfrm>
            <a:custGeom>
              <a:avLst/>
              <a:gdLst>
                <a:gd name="T0" fmla="*/ 68 w 68"/>
                <a:gd name="T1" fmla="*/ 0 h 499"/>
                <a:gd name="T2" fmla="*/ 0 w 68"/>
                <a:gd name="T3" fmla="*/ 0 h 499"/>
                <a:gd name="T4" fmla="*/ 0 w 68"/>
                <a:gd name="T5" fmla="*/ 20 h 499"/>
                <a:gd name="T6" fmla="*/ 49 w 68"/>
                <a:gd name="T7" fmla="*/ 20 h 499"/>
                <a:gd name="T8" fmla="*/ 49 w 68"/>
                <a:gd name="T9" fmla="*/ 479 h 499"/>
                <a:gd name="T10" fmla="*/ 0 w 68"/>
                <a:gd name="T11" fmla="*/ 479 h 499"/>
                <a:gd name="T12" fmla="*/ 0 w 68"/>
                <a:gd name="T13" fmla="*/ 499 h 499"/>
                <a:gd name="T14" fmla="*/ 68 w 68"/>
                <a:gd name="T15" fmla="*/ 499 h 499"/>
                <a:gd name="T16" fmla="*/ 68 w 68"/>
                <a:gd name="T17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499">
                  <a:moveTo>
                    <a:pt x="68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49" y="20"/>
                  </a:lnTo>
                  <a:lnTo>
                    <a:pt x="49" y="479"/>
                  </a:lnTo>
                  <a:lnTo>
                    <a:pt x="0" y="479"/>
                  </a:lnTo>
                  <a:lnTo>
                    <a:pt x="0" y="499"/>
                  </a:lnTo>
                  <a:lnTo>
                    <a:pt x="68" y="499"/>
                  </a:lnTo>
                  <a:lnTo>
                    <a:pt x="68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9" name="Freeform 38">
              <a:extLst>
                <a:ext uri="{FF2B5EF4-FFF2-40B4-BE49-F238E27FC236}">
                  <a16:creationId xmlns:a16="http://schemas.microsoft.com/office/drawing/2014/main" id="{4356FC0D-9965-4DBA-B431-BA030A3B8210}"/>
                </a:ext>
              </a:extLst>
            </p:cNvPr>
            <p:cNvSpPr>
              <a:spLocks/>
            </p:cNvSpPr>
            <p:nvPr>
              <p:custDataLst>
                <p:tags r:id="rId90"/>
              </p:custDataLst>
            </p:nvPr>
          </p:nvSpPr>
          <p:spPr bwMode="auto">
            <a:xfrm>
              <a:off x="6127750" y="2698750"/>
              <a:ext cx="33338" cy="254000"/>
            </a:xfrm>
            <a:custGeom>
              <a:avLst/>
              <a:gdLst>
                <a:gd name="T0" fmla="*/ 69 w 69"/>
                <a:gd name="T1" fmla="*/ 0 h 499"/>
                <a:gd name="T2" fmla="*/ 0 w 69"/>
                <a:gd name="T3" fmla="*/ 0 h 499"/>
                <a:gd name="T4" fmla="*/ 0 w 69"/>
                <a:gd name="T5" fmla="*/ 20 h 499"/>
                <a:gd name="T6" fmla="*/ 49 w 69"/>
                <a:gd name="T7" fmla="*/ 20 h 499"/>
                <a:gd name="T8" fmla="*/ 49 w 69"/>
                <a:gd name="T9" fmla="*/ 479 h 499"/>
                <a:gd name="T10" fmla="*/ 0 w 69"/>
                <a:gd name="T11" fmla="*/ 479 h 499"/>
                <a:gd name="T12" fmla="*/ 0 w 69"/>
                <a:gd name="T13" fmla="*/ 499 h 499"/>
                <a:gd name="T14" fmla="*/ 69 w 69"/>
                <a:gd name="T15" fmla="*/ 499 h 499"/>
                <a:gd name="T16" fmla="*/ 69 w 69"/>
                <a:gd name="T17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499">
                  <a:moveTo>
                    <a:pt x="69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49" y="20"/>
                  </a:lnTo>
                  <a:lnTo>
                    <a:pt x="49" y="479"/>
                  </a:lnTo>
                  <a:lnTo>
                    <a:pt x="0" y="479"/>
                  </a:lnTo>
                  <a:lnTo>
                    <a:pt x="0" y="499"/>
                  </a:lnTo>
                  <a:lnTo>
                    <a:pt x="69" y="499"/>
                  </a:lnTo>
                  <a:lnTo>
                    <a:pt x="69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B608FF9F-1A12-4DFF-913D-A461F620E7D0}"/>
                </a:ext>
              </a:extLst>
            </p:cNvPr>
            <p:cNvSpPr/>
            <p:nvPr>
              <p:custDataLst>
                <p:tags r:id="rId91"/>
              </p:custDataLst>
            </p:nvPr>
          </p:nvSpPr>
          <p:spPr>
            <a:xfrm>
              <a:off x="5502275" y="2820988"/>
              <a:ext cx="195264" cy="9526"/>
            </a:xfrm>
            <a:custGeom>
              <a:avLst/>
              <a:gdLst/>
              <a:ahLst/>
              <a:cxnLst/>
              <a:rect l="0" t="0" r="0" b="0"/>
              <a:pathLst>
                <a:path w="195264" h="9526">
                  <a:moveTo>
                    <a:pt x="0" y="9525"/>
                  </a:moveTo>
                  <a:lnTo>
                    <a:pt x="195263" y="9525"/>
                  </a:lnTo>
                  <a:lnTo>
                    <a:pt x="1952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 cmpd="sng" algn="ctr">
              <a:noFill/>
              <a:prstDash val="solid"/>
              <a:miter lim="800000"/>
            </a:ln>
            <a:effectLst/>
            <a:extLs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3" name="TextBox 162">
            <a:extLst>
              <a:ext uri="{FF2B5EF4-FFF2-40B4-BE49-F238E27FC236}">
                <a16:creationId xmlns:a16="http://schemas.microsoft.com/office/drawing/2014/main" id="{C1F7D1CB-7972-46EA-8ADE-D22EEFB38263}"/>
              </a:ext>
            </a:extLst>
          </p:cNvPr>
          <p:cNvSpPr txBox="1"/>
          <p:nvPr/>
        </p:nvSpPr>
        <p:spPr>
          <a:xfrm>
            <a:off x="527857" y="4232709"/>
            <a:ext cx="2067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u="sng" dirty="0"/>
              <a:t>Lax-Friedrichs flux</a:t>
            </a:r>
          </a:p>
        </p:txBody>
      </p: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DE5C6239-E982-4F14-9962-57E2EBCACD86}"/>
              </a:ext>
            </a:extLst>
          </p:cNvPr>
          <p:cNvGrpSpPr>
            <a:grpSpLocks noChangeAspect="1"/>
          </p:cNvGrpSpPr>
          <p:nvPr>
            <p:custDataLst>
              <p:tags r:id="rId3"/>
            </p:custDataLst>
          </p:nvPr>
        </p:nvGrpSpPr>
        <p:grpSpPr>
          <a:xfrm>
            <a:off x="2373347" y="5615253"/>
            <a:ext cx="1784351" cy="425451"/>
            <a:chOff x="2473325" y="5616575"/>
            <a:chExt cx="1784351" cy="425451"/>
          </a:xfrm>
        </p:grpSpPr>
        <p:sp>
          <p:nvSpPr>
            <p:cNvPr id="281" name="Freeform 111 1 1">
              <a:extLst>
                <a:ext uri="{FF2B5EF4-FFF2-40B4-BE49-F238E27FC236}">
                  <a16:creationId xmlns:a16="http://schemas.microsoft.com/office/drawing/2014/main" id="{E25C09EA-ED48-4EAF-8A45-E1EB77A1748F}"/>
                </a:ext>
              </a:extLst>
            </p:cNvPr>
            <p:cNvSpPr>
              <a:spLocks/>
            </p:cNvSpPr>
            <p:nvPr>
              <p:custDataLst>
                <p:tags r:id="rId44"/>
              </p:custDataLst>
            </p:nvPr>
          </p:nvSpPr>
          <p:spPr bwMode="auto">
            <a:xfrm>
              <a:off x="2473325" y="5740400"/>
              <a:ext cx="71438" cy="209550"/>
            </a:xfrm>
            <a:custGeom>
              <a:avLst/>
              <a:gdLst>
                <a:gd name="T0" fmla="*/ 106 w 177"/>
                <a:gd name="T1" fmla="*/ 66 h 499"/>
                <a:gd name="T2" fmla="*/ 173 w 177"/>
                <a:gd name="T3" fmla="*/ 11 h 499"/>
                <a:gd name="T4" fmla="*/ 177 w 177"/>
                <a:gd name="T5" fmla="*/ 5 h 499"/>
                <a:gd name="T6" fmla="*/ 168 w 177"/>
                <a:gd name="T7" fmla="*/ 0 h 499"/>
                <a:gd name="T8" fmla="*/ 72 w 177"/>
                <a:gd name="T9" fmla="*/ 62 h 499"/>
                <a:gd name="T10" fmla="*/ 72 w 177"/>
                <a:gd name="T11" fmla="*/ 176 h 499"/>
                <a:gd name="T12" fmla="*/ 52 w 177"/>
                <a:gd name="T13" fmla="*/ 228 h 499"/>
                <a:gd name="T14" fmla="*/ 5 w 177"/>
                <a:gd name="T15" fmla="*/ 244 h 499"/>
                <a:gd name="T16" fmla="*/ 0 w 177"/>
                <a:gd name="T17" fmla="*/ 249 h 499"/>
                <a:gd name="T18" fmla="*/ 8 w 177"/>
                <a:gd name="T19" fmla="*/ 255 h 499"/>
                <a:gd name="T20" fmla="*/ 71 w 177"/>
                <a:gd name="T21" fmla="*/ 299 h 499"/>
                <a:gd name="T22" fmla="*/ 72 w 177"/>
                <a:gd name="T23" fmla="*/ 324 h 499"/>
                <a:gd name="T24" fmla="*/ 72 w 177"/>
                <a:gd name="T25" fmla="*/ 422 h 499"/>
                <a:gd name="T26" fmla="*/ 96 w 177"/>
                <a:gd name="T27" fmla="*/ 478 h 499"/>
                <a:gd name="T28" fmla="*/ 168 w 177"/>
                <a:gd name="T29" fmla="*/ 499 h 499"/>
                <a:gd name="T30" fmla="*/ 177 w 177"/>
                <a:gd name="T31" fmla="*/ 493 h 499"/>
                <a:gd name="T32" fmla="*/ 169 w 177"/>
                <a:gd name="T33" fmla="*/ 488 h 499"/>
                <a:gd name="T34" fmla="*/ 107 w 177"/>
                <a:gd name="T35" fmla="*/ 444 h 499"/>
                <a:gd name="T36" fmla="*/ 106 w 177"/>
                <a:gd name="T37" fmla="*/ 421 h 499"/>
                <a:gd name="T38" fmla="*/ 106 w 177"/>
                <a:gd name="T39" fmla="*/ 316 h 499"/>
                <a:gd name="T40" fmla="*/ 86 w 177"/>
                <a:gd name="T41" fmla="*/ 269 h 499"/>
                <a:gd name="T42" fmla="*/ 47 w 177"/>
                <a:gd name="T43" fmla="*/ 249 h 499"/>
                <a:gd name="T44" fmla="*/ 106 w 177"/>
                <a:gd name="T45" fmla="*/ 186 h 499"/>
                <a:gd name="T46" fmla="*/ 106 w 177"/>
                <a:gd name="T47" fmla="*/ 66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7" h="499">
                  <a:moveTo>
                    <a:pt x="106" y="66"/>
                  </a:moveTo>
                  <a:cubicBezTo>
                    <a:pt x="106" y="46"/>
                    <a:pt x="119" y="14"/>
                    <a:pt x="173" y="11"/>
                  </a:cubicBezTo>
                  <a:cubicBezTo>
                    <a:pt x="175" y="10"/>
                    <a:pt x="177" y="8"/>
                    <a:pt x="177" y="5"/>
                  </a:cubicBezTo>
                  <a:cubicBezTo>
                    <a:pt x="177" y="0"/>
                    <a:pt x="173" y="0"/>
                    <a:pt x="168" y="0"/>
                  </a:cubicBezTo>
                  <a:cubicBezTo>
                    <a:pt x="118" y="0"/>
                    <a:pt x="73" y="25"/>
                    <a:pt x="72" y="62"/>
                  </a:cubicBezTo>
                  <a:lnTo>
                    <a:pt x="72" y="176"/>
                  </a:lnTo>
                  <a:cubicBezTo>
                    <a:pt x="72" y="195"/>
                    <a:pt x="72" y="211"/>
                    <a:pt x="52" y="228"/>
                  </a:cubicBezTo>
                  <a:cubicBezTo>
                    <a:pt x="35" y="242"/>
                    <a:pt x="16" y="243"/>
                    <a:pt x="5" y="244"/>
                  </a:cubicBezTo>
                  <a:cubicBezTo>
                    <a:pt x="2" y="244"/>
                    <a:pt x="0" y="246"/>
                    <a:pt x="0" y="249"/>
                  </a:cubicBezTo>
                  <a:cubicBezTo>
                    <a:pt x="0" y="254"/>
                    <a:pt x="3" y="254"/>
                    <a:pt x="8" y="255"/>
                  </a:cubicBezTo>
                  <a:cubicBezTo>
                    <a:pt x="41" y="257"/>
                    <a:pt x="65" y="275"/>
                    <a:pt x="71" y="299"/>
                  </a:cubicBezTo>
                  <a:cubicBezTo>
                    <a:pt x="72" y="305"/>
                    <a:pt x="72" y="306"/>
                    <a:pt x="72" y="324"/>
                  </a:cubicBezTo>
                  <a:lnTo>
                    <a:pt x="72" y="422"/>
                  </a:lnTo>
                  <a:cubicBezTo>
                    <a:pt x="72" y="443"/>
                    <a:pt x="72" y="459"/>
                    <a:pt x="96" y="478"/>
                  </a:cubicBezTo>
                  <a:cubicBezTo>
                    <a:pt x="116" y="493"/>
                    <a:pt x="148" y="499"/>
                    <a:pt x="168" y="499"/>
                  </a:cubicBezTo>
                  <a:cubicBezTo>
                    <a:pt x="173" y="499"/>
                    <a:pt x="177" y="499"/>
                    <a:pt x="177" y="493"/>
                  </a:cubicBezTo>
                  <a:cubicBezTo>
                    <a:pt x="177" y="488"/>
                    <a:pt x="174" y="488"/>
                    <a:pt x="169" y="488"/>
                  </a:cubicBezTo>
                  <a:cubicBezTo>
                    <a:pt x="138" y="486"/>
                    <a:pt x="114" y="470"/>
                    <a:pt x="107" y="444"/>
                  </a:cubicBezTo>
                  <a:cubicBezTo>
                    <a:pt x="106" y="440"/>
                    <a:pt x="106" y="439"/>
                    <a:pt x="106" y="421"/>
                  </a:cubicBezTo>
                  <a:lnTo>
                    <a:pt x="106" y="316"/>
                  </a:lnTo>
                  <a:cubicBezTo>
                    <a:pt x="106" y="293"/>
                    <a:pt x="102" y="285"/>
                    <a:pt x="86" y="269"/>
                  </a:cubicBezTo>
                  <a:cubicBezTo>
                    <a:pt x="75" y="258"/>
                    <a:pt x="61" y="253"/>
                    <a:pt x="47" y="249"/>
                  </a:cubicBezTo>
                  <a:cubicBezTo>
                    <a:pt x="88" y="238"/>
                    <a:pt x="106" y="215"/>
                    <a:pt x="106" y="186"/>
                  </a:cubicBezTo>
                  <a:lnTo>
                    <a:pt x="106" y="6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2" name="Freeform 112 1 1">
              <a:extLst>
                <a:ext uri="{FF2B5EF4-FFF2-40B4-BE49-F238E27FC236}">
                  <a16:creationId xmlns:a16="http://schemas.microsoft.com/office/drawing/2014/main" id="{4D65C785-6559-4EB5-B5BB-5C4106E0782D}"/>
                </a:ext>
              </a:extLst>
            </p:cNvPr>
            <p:cNvSpPr>
              <a:spLocks/>
            </p:cNvSpPr>
            <p:nvPr>
              <p:custDataLst>
                <p:tags r:id="rId45"/>
              </p:custDataLst>
            </p:nvPr>
          </p:nvSpPr>
          <p:spPr bwMode="auto">
            <a:xfrm>
              <a:off x="2540000" y="5740400"/>
              <a:ext cx="71438" cy="209550"/>
            </a:xfrm>
            <a:custGeom>
              <a:avLst/>
              <a:gdLst>
                <a:gd name="T0" fmla="*/ 106 w 177"/>
                <a:gd name="T1" fmla="*/ 66 h 499"/>
                <a:gd name="T2" fmla="*/ 173 w 177"/>
                <a:gd name="T3" fmla="*/ 11 h 499"/>
                <a:gd name="T4" fmla="*/ 177 w 177"/>
                <a:gd name="T5" fmla="*/ 5 h 499"/>
                <a:gd name="T6" fmla="*/ 168 w 177"/>
                <a:gd name="T7" fmla="*/ 0 h 499"/>
                <a:gd name="T8" fmla="*/ 72 w 177"/>
                <a:gd name="T9" fmla="*/ 62 h 499"/>
                <a:gd name="T10" fmla="*/ 72 w 177"/>
                <a:gd name="T11" fmla="*/ 176 h 499"/>
                <a:gd name="T12" fmla="*/ 52 w 177"/>
                <a:gd name="T13" fmla="*/ 228 h 499"/>
                <a:gd name="T14" fmla="*/ 5 w 177"/>
                <a:gd name="T15" fmla="*/ 244 h 499"/>
                <a:gd name="T16" fmla="*/ 0 w 177"/>
                <a:gd name="T17" fmla="*/ 249 h 499"/>
                <a:gd name="T18" fmla="*/ 8 w 177"/>
                <a:gd name="T19" fmla="*/ 255 h 499"/>
                <a:gd name="T20" fmla="*/ 71 w 177"/>
                <a:gd name="T21" fmla="*/ 299 h 499"/>
                <a:gd name="T22" fmla="*/ 72 w 177"/>
                <a:gd name="T23" fmla="*/ 324 h 499"/>
                <a:gd name="T24" fmla="*/ 72 w 177"/>
                <a:gd name="T25" fmla="*/ 422 h 499"/>
                <a:gd name="T26" fmla="*/ 96 w 177"/>
                <a:gd name="T27" fmla="*/ 478 h 499"/>
                <a:gd name="T28" fmla="*/ 168 w 177"/>
                <a:gd name="T29" fmla="*/ 499 h 499"/>
                <a:gd name="T30" fmla="*/ 177 w 177"/>
                <a:gd name="T31" fmla="*/ 493 h 499"/>
                <a:gd name="T32" fmla="*/ 169 w 177"/>
                <a:gd name="T33" fmla="*/ 488 h 499"/>
                <a:gd name="T34" fmla="*/ 107 w 177"/>
                <a:gd name="T35" fmla="*/ 444 h 499"/>
                <a:gd name="T36" fmla="*/ 106 w 177"/>
                <a:gd name="T37" fmla="*/ 421 h 499"/>
                <a:gd name="T38" fmla="*/ 106 w 177"/>
                <a:gd name="T39" fmla="*/ 316 h 499"/>
                <a:gd name="T40" fmla="*/ 86 w 177"/>
                <a:gd name="T41" fmla="*/ 269 h 499"/>
                <a:gd name="T42" fmla="*/ 47 w 177"/>
                <a:gd name="T43" fmla="*/ 249 h 499"/>
                <a:gd name="T44" fmla="*/ 106 w 177"/>
                <a:gd name="T45" fmla="*/ 186 h 499"/>
                <a:gd name="T46" fmla="*/ 106 w 177"/>
                <a:gd name="T47" fmla="*/ 66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7" h="499">
                  <a:moveTo>
                    <a:pt x="106" y="66"/>
                  </a:moveTo>
                  <a:cubicBezTo>
                    <a:pt x="106" y="46"/>
                    <a:pt x="119" y="14"/>
                    <a:pt x="173" y="11"/>
                  </a:cubicBezTo>
                  <a:cubicBezTo>
                    <a:pt x="175" y="10"/>
                    <a:pt x="177" y="8"/>
                    <a:pt x="177" y="5"/>
                  </a:cubicBezTo>
                  <a:cubicBezTo>
                    <a:pt x="177" y="0"/>
                    <a:pt x="173" y="0"/>
                    <a:pt x="168" y="0"/>
                  </a:cubicBezTo>
                  <a:cubicBezTo>
                    <a:pt x="118" y="0"/>
                    <a:pt x="73" y="25"/>
                    <a:pt x="72" y="62"/>
                  </a:cubicBezTo>
                  <a:lnTo>
                    <a:pt x="72" y="176"/>
                  </a:lnTo>
                  <a:cubicBezTo>
                    <a:pt x="72" y="195"/>
                    <a:pt x="72" y="211"/>
                    <a:pt x="52" y="228"/>
                  </a:cubicBezTo>
                  <a:cubicBezTo>
                    <a:pt x="35" y="242"/>
                    <a:pt x="16" y="243"/>
                    <a:pt x="5" y="244"/>
                  </a:cubicBezTo>
                  <a:cubicBezTo>
                    <a:pt x="2" y="244"/>
                    <a:pt x="0" y="246"/>
                    <a:pt x="0" y="249"/>
                  </a:cubicBezTo>
                  <a:cubicBezTo>
                    <a:pt x="0" y="254"/>
                    <a:pt x="3" y="254"/>
                    <a:pt x="8" y="255"/>
                  </a:cubicBezTo>
                  <a:cubicBezTo>
                    <a:pt x="41" y="257"/>
                    <a:pt x="65" y="275"/>
                    <a:pt x="71" y="299"/>
                  </a:cubicBezTo>
                  <a:cubicBezTo>
                    <a:pt x="72" y="305"/>
                    <a:pt x="72" y="306"/>
                    <a:pt x="72" y="324"/>
                  </a:cubicBezTo>
                  <a:lnTo>
                    <a:pt x="72" y="422"/>
                  </a:lnTo>
                  <a:cubicBezTo>
                    <a:pt x="72" y="443"/>
                    <a:pt x="72" y="459"/>
                    <a:pt x="96" y="478"/>
                  </a:cubicBezTo>
                  <a:cubicBezTo>
                    <a:pt x="116" y="493"/>
                    <a:pt x="148" y="499"/>
                    <a:pt x="168" y="499"/>
                  </a:cubicBezTo>
                  <a:cubicBezTo>
                    <a:pt x="173" y="499"/>
                    <a:pt x="177" y="499"/>
                    <a:pt x="177" y="493"/>
                  </a:cubicBezTo>
                  <a:cubicBezTo>
                    <a:pt x="177" y="488"/>
                    <a:pt x="174" y="488"/>
                    <a:pt x="169" y="488"/>
                  </a:cubicBezTo>
                  <a:cubicBezTo>
                    <a:pt x="138" y="486"/>
                    <a:pt x="114" y="470"/>
                    <a:pt x="107" y="444"/>
                  </a:cubicBezTo>
                  <a:cubicBezTo>
                    <a:pt x="106" y="440"/>
                    <a:pt x="106" y="439"/>
                    <a:pt x="106" y="421"/>
                  </a:cubicBezTo>
                  <a:lnTo>
                    <a:pt x="106" y="316"/>
                  </a:lnTo>
                  <a:cubicBezTo>
                    <a:pt x="106" y="293"/>
                    <a:pt x="102" y="285"/>
                    <a:pt x="86" y="269"/>
                  </a:cubicBezTo>
                  <a:cubicBezTo>
                    <a:pt x="75" y="258"/>
                    <a:pt x="61" y="253"/>
                    <a:pt x="47" y="249"/>
                  </a:cubicBezTo>
                  <a:cubicBezTo>
                    <a:pt x="88" y="238"/>
                    <a:pt x="106" y="215"/>
                    <a:pt x="106" y="186"/>
                  </a:cubicBezTo>
                  <a:lnTo>
                    <a:pt x="106" y="6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3" name="Freeform 113 1 1">
              <a:extLst>
                <a:ext uri="{FF2B5EF4-FFF2-40B4-BE49-F238E27FC236}">
                  <a16:creationId xmlns:a16="http://schemas.microsoft.com/office/drawing/2014/main" id="{1E8B20BD-CD8D-4AC4-8E4C-D9F70E440A41}"/>
                </a:ext>
              </a:extLst>
            </p:cNvPr>
            <p:cNvSpPr>
              <a:spLocks/>
            </p:cNvSpPr>
            <p:nvPr>
              <p:custDataLst>
                <p:tags r:id="rId46"/>
              </p:custDataLst>
            </p:nvPr>
          </p:nvSpPr>
          <p:spPr bwMode="auto">
            <a:xfrm>
              <a:off x="2636838" y="5749925"/>
              <a:ext cx="98425" cy="190500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4 w 249"/>
                <a:gd name="T5" fmla="*/ 142 h 454"/>
                <a:gd name="T6" fmla="*/ 201 w 249"/>
                <a:gd name="T7" fmla="*/ 137 h 454"/>
                <a:gd name="T8" fmla="*/ 160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5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4 h 454"/>
                <a:gd name="T22" fmla="*/ 249 w 249"/>
                <a:gd name="T23" fmla="*/ 35 h 454"/>
                <a:gd name="T24" fmla="*/ 205 w 249"/>
                <a:gd name="T25" fmla="*/ 0 h 454"/>
                <a:gd name="T26" fmla="*/ 142 w 249"/>
                <a:gd name="T27" fmla="*/ 58 h 454"/>
                <a:gd name="T28" fmla="*/ 126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8 w 249"/>
                <a:gd name="T43" fmla="*/ 434 h 454"/>
                <a:gd name="T44" fmla="*/ 46 w 249"/>
                <a:gd name="T45" fmla="*/ 407 h 454"/>
                <a:gd name="T46" fmla="*/ 27 w 249"/>
                <a:gd name="T47" fmla="*/ 390 h 454"/>
                <a:gd name="T48" fmla="*/ 0 w 249"/>
                <a:gd name="T49" fmla="*/ 420 h 454"/>
                <a:gd name="T50" fmla="*/ 42 w 249"/>
                <a:gd name="T51" fmla="*/ 454 h 454"/>
                <a:gd name="T52" fmla="*/ 99 w 249"/>
                <a:gd name="T53" fmla="*/ 406 h 454"/>
                <a:gd name="T54" fmla="*/ 127 w 249"/>
                <a:gd name="T55" fmla="*/ 311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7"/>
                    <a:pt x="209" y="137"/>
                    <a:pt x="201" y="137"/>
                  </a:cubicBezTo>
                  <a:lnTo>
                    <a:pt x="160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9"/>
                    <a:pt x="195" y="11"/>
                    <a:pt x="205" y="11"/>
                  </a:cubicBezTo>
                  <a:cubicBezTo>
                    <a:pt x="207" y="11"/>
                    <a:pt x="220" y="11"/>
                    <a:pt x="230" y="20"/>
                  </a:cubicBezTo>
                  <a:cubicBezTo>
                    <a:pt x="208" y="22"/>
                    <a:pt x="203" y="40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9" y="53"/>
                    <a:pt x="249" y="35"/>
                  </a:cubicBezTo>
                  <a:cubicBezTo>
                    <a:pt x="249" y="12"/>
                    <a:pt x="226" y="0"/>
                    <a:pt x="205" y="0"/>
                  </a:cubicBezTo>
                  <a:cubicBezTo>
                    <a:pt x="189" y="0"/>
                    <a:pt x="157" y="9"/>
                    <a:pt x="142" y="58"/>
                  </a:cubicBezTo>
                  <a:cubicBezTo>
                    <a:pt x="139" y="69"/>
                    <a:pt x="138" y="74"/>
                    <a:pt x="126" y="137"/>
                  </a:cubicBezTo>
                  <a:lnTo>
                    <a:pt x="91" y="137"/>
                  </a:lnTo>
                  <a:cubicBezTo>
                    <a:pt x="82" y="137"/>
                    <a:pt x="76" y="137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8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3"/>
                    <a:pt x="46" y="415"/>
                    <a:pt x="46" y="407"/>
                  </a:cubicBezTo>
                  <a:cubicBezTo>
                    <a:pt x="46" y="396"/>
                    <a:pt x="37" y="390"/>
                    <a:pt x="27" y="390"/>
                  </a:cubicBezTo>
                  <a:cubicBezTo>
                    <a:pt x="15" y="390"/>
                    <a:pt x="0" y="401"/>
                    <a:pt x="0" y="420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5"/>
                    <a:pt x="99" y="406"/>
                  </a:cubicBezTo>
                  <a:cubicBezTo>
                    <a:pt x="115" y="374"/>
                    <a:pt x="126" y="314"/>
                    <a:pt x="127" y="311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4" name="Freeform 114 1 1">
              <a:extLst>
                <a:ext uri="{FF2B5EF4-FFF2-40B4-BE49-F238E27FC236}">
                  <a16:creationId xmlns:a16="http://schemas.microsoft.com/office/drawing/2014/main" id="{262A2F60-260F-42FB-83B1-04F39E8307A7}"/>
                </a:ext>
              </a:extLst>
            </p:cNvPr>
            <p:cNvSpPr>
              <a:spLocks/>
            </p:cNvSpPr>
            <p:nvPr>
              <p:custDataLst>
                <p:tags r:id="rId47"/>
              </p:custDataLst>
            </p:nvPr>
          </p:nvSpPr>
          <p:spPr bwMode="auto">
            <a:xfrm>
              <a:off x="2759075" y="5740400"/>
              <a:ext cx="71438" cy="209550"/>
            </a:xfrm>
            <a:custGeom>
              <a:avLst/>
              <a:gdLst>
                <a:gd name="T0" fmla="*/ 72 w 177"/>
                <a:gd name="T1" fmla="*/ 432 h 499"/>
                <a:gd name="T2" fmla="*/ 5 w 177"/>
                <a:gd name="T3" fmla="*/ 488 h 499"/>
                <a:gd name="T4" fmla="*/ 0 w 177"/>
                <a:gd name="T5" fmla="*/ 493 h 499"/>
                <a:gd name="T6" fmla="*/ 10 w 177"/>
                <a:gd name="T7" fmla="*/ 499 h 499"/>
                <a:gd name="T8" fmla="*/ 105 w 177"/>
                <a:gd name="T9" fmla="*/ 436 h 499"/>
                <a:gd name="T10" fmla="*/ 105 w 177"/>
                <a:gd name="T11" fmla="*/ 323 h 499"/>
                <a:gd name="T12" fmla="*/ 125 w 177"/>
                <a:gd name="T13" fmla="*/ 271 h 499"/>
                <a:gd name="T14" fmla="*/ 173 w 177"/>
                <a:gd name="T15" fmla="*/ 255 h 499"/>
                <a:gd name="T16" fmla="*/ 177 w 177"/>
                <a:gd name="T17" fmla="*/ 249 h 499"/>
                <a:gd name="T18" fmla="*/ 169 w 177"/>
                <a:gd name="T19" fmla="*/ 244 h 499"/>
                <a:gd name="T20" fmla="*/ 107 w 177"/>
                <a:gd name="T21" fmla="*/ 199 h 499"/>
                <a:gd name="T22" fmla="*/ 105 w 177"/>
                <a:gd name="T23" fmla="*/ 175 h 499"/>
                <a:gd name="T24" fmla="*/ 105 w 177"/>
                <a:gd name="T25" fmla="*/ 76 h 499"/>
                <a:gd name="T26" fmla="*/ 81 w 177"/>
                <a:gd name="T27" fmla="*/ 20 h 499"/>
                <a:gd name="T28" fmla="*/ 10 w 177"/>
                <a:gd name="T29" fmla="*/ 0 h 499"/>
                <a:gd name="T30" fmla="*/ 0 w 177"/>
                <a:gd name="T31" fmla="*/ 5 h 499"/>
                <a:gd name="T32" fmla="*/ 8 w 177"/>
                <a:gd name="T33" fmla="*/ 11 h 499"/>
                <a:gd name="T34" fmla="*/ 71 w 177"/>
                <a:gd name="T35" fmla="*/ 54 h 499"/>
                <a:gd name="T36" fmla="*/ 72 w 177"/>
                <a:gd name="T37" fmla="*/ 77 h 499"/>
                <a:gd name="T38" fmla="*/ 72 w 177"/>
                <a:gd name="T39" fmla="*/ 182 h 499"/>
                <a:gd name="T40" fmla="*/ 92 w 177"/>
                <a:gd name="T41" fmla="*/ 230 h 499"/>
                <a:gd name="T42" fmla="*/ 131 w 177"/>
                <a:gd name="T43" fmla="*/ 249 h 499"/>
                <a:gd name="T44" fmla="*/ 72 w 177"/>
                <a:gd name="T45" fmla="*/ 313 h 499"/>
                <a:gd name="T46" fmla="*/ 72 w 177"/>
                <a:gd name="T47" fmla="*/ 432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7" h="499">
                  <a:moveTo>
                    <a:pt x="72" y="432"/>
                  </a:moveTo>
                  <a:cubicBezTo>
                    <a:pt x="72" y="452"/>
                    <a:pt x="59" y="484"/>
                    <a:pt x="5" y="488"/>
                  </a:cubicBezTo>
                  <a:cubicBezTo>
                    <a:pt x="2" y="488"/>
                    <a:pt x="0" y="490"/>
                    <a:pt x="0" y="493"/>
                  </a:cubicBezTo>
                  <a:cubicBezTo>
                    <a:pt x="0" y="499"/>
                    <a:pt x="6" y="499"/>
                    <a:pt x="10" y="499"/>
                  </a:cubicBezTo>
                  <a:cubicBezTo>
                    <a:pt x="59" y="499"/>
                    <a:pt x="105" y="474"/>
                    <a:pt x="105" y="436"/>
                  </a:cubicBezTo>
                  <a:lnTo>
                    <a:pt x="105" y="323"/>
                  </a:lnTo>
                  <a:cubicBezTo>
                    <a:pt x="105" y="303"/>
                    <a:pt x="105" y="287"/>
                    <a:pt x="125" y="271"/>
                  </a:cubicBezTo>
                  <a:cubicBezTo>
                    <a:pt x="143" y="256"/>
                    <a:pt x="162" y="255"/>
                    <a:pt x="173" y="255"/>
                  </a:cubicBezTo>
                  <a:cubicBezTo>
                    <a:pt x="175" y="254"/>
                    <a:pt x="177" y="252"/>
                    <a:pt x="177" y="249"/>
                  </a:cubicBezTo>
                  <a:cubicBezTo>
                    <a:pt x="177" y="244"/>
                    <a:pt x="174" y="244"/>
                    <a:pt x="169" y="244"/>
                  </a:cubicBezTo>
                  <a:cubicBezTo>
                    <a:pt x="136" y="242"/>
                    <a:pt x="112" y="224"/>
                    <a:pt x="107" y="199"/>
                  </a:cubicBezTo>
                  <a:cubicBezTo>
                    <a:pt x="105" y="194"/>
                    <a:pt x="105" y="193"/>
                    <a:pt x="105" y="175"/>
                  </a:cubicBezTo>
                  <a:lnTo>
                    <a:pt x="105" y="76"/>
                  </a:lnTo>
                  <a:cubicBezTo>
                    <a:pt x="105" y="55"/>
                    <a:pt x="105" y="39"/>
                    <a:pt x="81" y="20"/>
                  </a:cubicBezTo>
                  <a:cubicBezTo>
                    <a:pt x="62" y="5"/>
                    <a:pt x="27" y="0"/>
                    <a:pt x="10" y="0"/>
                  </a:cubicBezTo>
                  <a:cubicBezTo>
                    <a:pt x="6" y="0"/>
                    <a:pt x="0" y="0"/>
                    <a:pt x="0" y="5"/>
                  </a:cubicBezTo>
                  <a:cubicBezTo>
                    <a:pt x="0" y="10"/>
                    <a:pt x="3" y="10"/>
                    <a:pt x="8" y="11"/>
                  </a:cubicBezTo>
                  <a:cubicBezTo>
                    <a:pt x="40" y="13"/>
                    <a:pt x="64" y="29"/>
                    <a:pt x="71" y="54"/>
                  </a:cubicBezTo>
                  <a:cubicBezTo>
                    <a:pt x="72" y="59"/>
                    <a:pt x="72" y="60"/>
                    <a:pt x="72" y="77"/>
                  </a:cubicBezTo>
                  <a:lnTo>
                    <a:pt x="72" y="182"/>
                  </a:lnTo>
                  <a:cubicBezTo>
                    <a:pt x="72" y="205"/>
                    <a:pt x="76" y="214"/>
                    <a:pt x="92" y="230"/>
                  </a:cubicBezTo>
                  <a:cubicBezTo>
                    <a:pt x="102" y="240"/>
                    <a:pt x="117" y="245"/>
                    <a:pt x="131" y="249"/>
                  </a:cubicBezTo>
                  <a:cubicBezTo>
                    <a:pt x="90" y="261"/>
                    <a:pt x="72" y="284"/>
                    <a:pt x="72" y="313"/>
                  </a:cubicBezTo>
                  <a:lnTo>
                    <a:pt x="72" y="43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5" name="Freeform 115 1 1">
              <a:extLst>
                <a:ext uri="{FF2B5EF4-FFF2-40B4-BE49-F238E27FC236}">
                  <a16:creationId xmlns:a16="http://schemas.microsoft.com/office/drawing/2014/main" id="{349B0E50-2D00-4BBC-92AE-6F1D2EA305B7}"/>
                </a:ext>
              </a:extLst>
            </p:cNvPr>
            <p:cNvSpPr>
              <a:spLocks/>
            </p:cNvSpPr>
            <p:nvPr>
              <p:custDataLst>
                <p:tags r:id="rId48"/>
              </p:custDataLst>
            </p:nvPr>
          </p:nvSpPr>
          <p:spPr bwMode="auto">
            <a:xfrm>
              <a:off x="2825750" y="5740400"/>
              <a:ext cx="69850" cy="209550"/>
            </a:xfrm>
            <a:custGeom>
              <a:avLst/>
              <a:gdLst>
                <a:gd name="T0" fmla="*/ 72 w 177"/>
                <a:gd name="T1" fmla="*/ 432 h 499"/>
                <a:gd name="T2" fmla="*/ 5 w 177"/>
                <a:gd name="T3" fmla="*/ 488 h 499"/>
                <a:gd name="T4" fmla="*/ 0 w 177"/>
                <a:gd name="T5" fmla="*/ 493 h 499"/>
                <a:gd name="T6" fmla="*/ 10 w 177"/>
                <a:gd name="T7" fmla="*/ 499 h 499"/>
                <a:gd name="T8" fmla="*/ 105 w 177"/>
                <a:gd name="T9" fmla="*/ 436 h 499"/>
                <a:gd name="T10" fmla="*/ 105 w 177"/>
                <a:gd name="T11" fmla="*/ 323 h 499"/>
                <a:gd name="T12" fmla="*/ 125 w 177"/>
                <a:gd name="T13" fmla="*/ 271 h 499"/>
                <a:gd name="T14" fmla="*/ 173 w 177"/>
                <a:gd name="T15" fmla="*/ 255 h 499"/>
                <a:gd name="T16" fmla="*/ 177 w 177"/>
                <a:gd name="T17" fmla="*/ 249 h 499"/>
                <a:gd name="T18" fmla="*/ 169 w 177"/>
                <a:gd name="T19" fmla="*/ 244 h 499"/>
                <a:gd name="T20" fmla="*/ 107 w 177"/>
                <a:gd name="T21" fmla="*/ 199 h 499"/>
                <a:gd name="T22" fmla="*/ 105 w 177"/>
                <a:gd name="T23" fmla="*/ 175 h 499"/>
                <a:gd name="T24" fmla="*/ 105 w 177"/>
                <a:gd name="T25" fmla="*/ 76 h 499"/>
                <a:gd name="T26" fmla="*/ 81 w 177"/>
                <a:gd name="T27" fmla="*/ 20 h 499"/>
                <a:gd name="T28" fmla="*/ 10 w 177"/>
                <a:gd name="T29" fmla="*/ 0 h 499"/>
                <a:gd name="T30" fmla="*/ 0 w 177"/>
                <a:gd name="T31" fmla="*/ 5 h 499"/>
                <a:gd name="T32" fmla="*/ 8 w 177"/>
                <a:gd name="T33" fmla="*/ 11 h 499"/>
                <a:gd name="T34" fmla="*/ 70 w 177"/>
                <a:gd name="T35" fmla="*/ 54 h 499"/>
                <a:gd name="T36" fmla="*/ 72 w 177"/>
                <a:gd name="T37" fmla="*/ 77 h 499"/>
                <a:gd name="T38" fmla="*/ 72 w 177"/>
                <a:gd name="T39" fmla="*/ 182 h 499"/>
                <a:gd name="T40" fmla="*/ 92 w 177"/>
                <a:gd name="T41" fmla="*/ 230 h 499"/>
                <a:gd name="T42" fmla="*/ 131 w 177"/>
                <a:gd name="T43" fmla="*/ 249 h 499"/>
                <a:gd name="T44" fmla="*/ 72 w 177"/>
                <a:gd name="T45" fmla="*/ 313 h 499"/>
                <a:gd name="T46" fmla="*/ 72 w 177"/>
                <a:gd name="T47" fmla="*/ 432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7" h="499">
                  <a:moveTo>
                    <a:pt x="72" y="432"/>
                  </a:moveTo>
                  <a:cubicBezTo>
                    <a:pt x="72" y="452"/>
                    <a:pt x="59" y="484"/>
                    <a:pt x="5" y="488"/>
                  </a:cubicBezTo>
                  <a:cubicBezTo>
                    <a:pt x="2" y="488"/>
                    <a:pt x="0" y="490"/>
                    <a:pt x="0" y="493"/>
                  </a:cubicBezTo>
                  <a:cubicBezTo>
                    <a:pt x="0" y="499"/>
                    <a:pt x="6" y="499"/>
                    <a:pt x="10" y="499"/>
                  </a:cubicBezTo>
                  <a:cubicBezTo>
                    <a:pt x="58" y="499"/>
                    <a:pt x="105" y="474"/>
                    <a:pt x="105" y="436"/>
                  </a:cubicBezTo>
                  <a:lnTo>
                    <a:pt x="105" y="323"/>
                  </a:lnTo>
                  <a:cubicBezTo>
                    <a:pt x="105" y="303"/>
                    <a:pt x="105" y="287"/>
                    <a:pt x="125" y="271"/>
                  </a:cubicBezTo>
                  <a:cubicBezTo>
                    <a:pt x="143" y="256"/>
                    <a:pt x="162" y="255"/>
                    <a:pt x="173" y="255"/>
                  </a:cubicBezTo>
                  <a:cubicBezTo>
                    <a:pt x="175" y="254"/>
                    <a:pt x="177" y="252"/>
                    <a:pt x="177" y="249"/>
                  </a:cubicBezTo>
                  <a:cubicBezTo>
                    <a:pt x="177" y="244"/>
                    <a:pt x="174" y="244"/>
                    <a:pt x="169" y="244"/>
                  </a:cubicBezTo>
                  <a:cubicBezTo>
                    <a:pt x="136" y="242"/>
                    <a:pt x="112" y="224"/>
                    <a:pt x="107" y="199"/>
                  </a:cubicBezTo>
                  <a:cubicBezTo>
                    <a:pt x="105" y="194"/>
                    <a:pt x="105" y="193"/>
                    <a:pt x="105" y="175"/>
                  </a:cubicBezTo>
                  <a:lnTo>
                    <a:pt x="105" y="76"/>
                  </a:lnTo>
                  <a:cubicBezTo>
                    <a:pt x="105" y="55"/>
                    <a:pt x="105" y="39"/>
                    <a:pt x="81" y="20"/>
                  </a:cubicBezTo>
                  <a:cubicBezTo>
                    <a:pt x="61" y="5"/>
                    <a:pt x="27" y="0"/>
                    <a:pt x="10" y="0"/>
                  </a:cubicBezTo>
                  <a:cubicBezTo>
                    <a:pt x="6" y="0"/>
                    <a:pt x="0" y="0"/>
                    <a:pt x="0" y="5"/>
                  </a:cubicBezTo>
                  <a:cubicBezTo>
                    <a:pt x="0" y="10"/>
                    <a:pt x="3" y="10"/>
                    <a:pt x="8" y="11"/>
                  </a:cubicBezTo>
                  <a:cubicBezTo>
                    <a:pt x="39" y="13"/>
                    <a:pt x="64" y="29"/>
                    <a:pt x="70" y="54"/>
                  </a:cubicBezTo>
                  <a:cubicBezTo>
                    <a:pt x="72" y="59"/>
                    <a:pt x="72" y="60"/>
                    <a:pt x="72" y="77"/>
                  </a:cubicBezTo>
                  <a:lnTo>
                    <a:pt x="72" y="182"/>
                  </a:lnTo>
                  <a:cubicBezTo>
                    <a:pt x="72" y="205"/>
                    <a:pt x="76" y="214"/>
                    <a:pt x="92" y="230"/>
                  </a:cubicBezTo>
                  <a:cubicBezTo>
                    <a:pt x="102" y="240"/>
                    <a:pt x="117" y="245"/>
                    <a:pt x="131" y="249"/>
                  </a:cubicBezTo>
                  <a:cubicBezTo>
                    <a:pt x="90" y="261"/>
                    <a:pt x="72" y="284"/>
                    <a:pt x="72" y="313"/>
                  </a:cubicBezTo>
                  <a:lnTo>
                    <a:pt x="72" y="43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6" name="Freeform 116 1 1">
              <a:extLst>
                <a:ext uri="{FF2B5EF4-FFF2-40B4-BE49-F238E27FC236}">
                  <a16:creationId xmlns:a16="http://schemas.microsoft.com/office/drawing/2014/main" id="{8ED07258-FECA-4C3C-8773-46F08767DEF1}"/>
                </a:ext>
              </a:extLst>
            </p:cNvPr>
            <p:cNvSpPr>
              <a:spLocks noEditPoints="1"/>
            </p:cNvSpPr>
            <p:nvPr>
              <p:custDataLst>
                <p:tags r:id="rId49"/>
              </p:custDataLst>
            </p:nvPr>
          </p:nvSpPr>
          <p:spPr bwMode="auto">
            <a:xfrm>
              <a:off x="2978150" y="5821363"/>
              <a:ext cx="131763" cy="49213"/>
            </a:xfrm>
            <a:custGeom>
              <a:avLst/>
              <a:gdLst>
                <a:gd name="T0" fmla="*/ 314 w 331"/>
                <a:gd name="T1" fmla="*/ 20 h 117"/>
                <a:gd name="T2" fmla="*/ 331 w 331"/>
                <a:gd name="T3" fmla="*/ 10 h 117"/>
                <a:gd name="T4" fmla="*/ 315 w 331"/>
                <a:gd name="T5" fmla="*/ 0 h 117"/>
                <a:gd name="T6" fmla="*/ 16 w 331"/>
                <a:gd name="T7" fmla="*/ 0 h 117"/>
                <a:gd name="T8" fmla="*/ 0 w 331"/>
                <a:gd name="T9" fmla="*/ 10 h 117"/>
                <a:gd name="T10" fmla="*/ 17 w 331"/>
                <a:gd name="T11" fmla="*/ 20 h 117"/>
                <a:gd name="T12" fmla="*/ 314 w 331"/>
                <a:gd name="T13" fmla="*/ 20 h 117"/>
                <a:gd name="T14" fmla="*/ 315 w 331"/>
                <a:gd name="T15" fmla="*/ 117 h 117"/>
                <a:gd name="T16" fmla="*/ 331 w 331"/>
                <a:gd name="T17" fmla="*/ 107 h 117"/>
                <a:gd name="T18" fmla="*/ 314 w 331"/>
                <a:gd name="T19" fmla="*/ 97 h 117"/>
                <a:gd name="T20" fmla="*/ 17 w 331"/>
                <a:gd name="T21" fmla="*/ 97 h 117"/>
                <a:gd name="T22" fmla="*/ 0 w 331"/>
                <a:gd name="T23" fmla="*/ 107 h 117"/>
                <a:gd name="T24" fmla="*/ 16 w 331"/>
                <a:gd name="T25" fmla="*/ 117 h 117"/>
                <a:gd name="T26" fmla="*/ 315 w 331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1" h="117">
                  <a:moveTo>
                    <a:pt x="314" y="20"/>
                  </a:moveTo>
                  <a:cubicBezTo>
                    <a:pt x="322" y="20"/>
                    <a:pt x="331" y="20"/>
                    <a:pt x="331" y="10"/>
                  </a:cubicBezTo>
                  <a:cubicBezTo>
                    <a:pt x="331" y="0"/>
                    <a:pt x="322" y="0"/>
                    <a:pt x="315" y="0"/>
                  </a:cubicBezTo>
                  <a:lnTo>
                    <a:pt x="16" y="0"/>
                  </a:lnTo>
                  <a:cubicBezTo>
                    <a:pt x="9" y="0"/>
                    <a:pt x="0" y="0"/>
                    <a:pt x="0" y="10"/>
                  </a:cubicBezTo>
                  <a:cubicBezTo>
                    <a:pt x="0" y="20"/>
                    <a:pt x="9" y="20"/>
                    <a:pt x="17" y="20"/>
                  </a:cubicBezTo>
                  <a:lnTo>
                    <a:pt x="314" y="20"/>
                  </a:lnTo>
                  <a:close/>
                  <a:moveTo>
                    <a:pt x="315" y="117"/>
                  </a:moveTo>
                  <a:cubicBezTo>
                    <a:pt x="322" y="117"/>
                    <a:pt x="331" y="117"/>
                    <a:pt x="331" y="107"/>
                  </a:cubicBezTo>
                  <a:cubicBezTo>
                    <a:pt x="331" y="97"/>
                    <a:pt x="322" y="97"/>
                    <a:pt x="314" y="97"/>
                  </a:cubicBezTo>
                  <a:lnTo>
                    <a:pt x="17" y="97"/>
                  </a:lnTo>
                  <a:cubicBezTo>
                    <a:pt x="9" y="97"/>
                    <a:pt x="0" y="97"/>
                    <a:pt x="0" y="107"/>
                  </a:cubicBezTo>
                  <a:cubicBezTo>
                    <a:pt x="0" y="117"/>
                    <a:pt x="9" y="117"/>
                    <a:pt x="16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7" name="Freeform 117 1 1">
              <a:extLst>
                <a:ext uri="{FF2B5EF4-FFF2-40B4-BE49-F238E27FC236}">
                  <a16:creationId xmlns:a16="http://schemas.microsoft.com/office/drawing/2014/main" id="{03C38DE0-9093-477E-A31A-3EE8A98C6E58}"/>
                </a:ext>
              </a:extLst>
            </p:cNvPr>
            <p:cNvSpPr>
              <a:spLocks/>
            </p:cNvSpPr>
            <p:nvPr>
              <p:custDataLst>
                <p:tags r:id="rId50"/>
              </p:custDataLst>
            </p:nvPr>
          </p:nvSpPr>
          <p:spPr bwMode="auto">
            <a:xfrm>
              <a:off x="3217863" y="5616575"/>
              <a:ext cx="66675" cy="139700"/>
            </a:xfrm>
            <a:custGeom>
              <a:avLst/>
              <a:gdLst>
                <a:gd name="T0" fmla="*/ 102 w 164"/>
                <a:gd name="T1" fmla="*/ 13 h 333"/>
                <a:gd name="T2" fmla="*/ 91 w 164"/>
                <a:gd name="T3" fmla="*/ 0 h 333"/>
                <a:gd name="T4" fmla="*/ 0 w 164"/>
                <a:gd name="T5" fmla="*/ 32 h 333"/>
                <a:gd name="T6" fmla="*/ 0 w 164"/>
                <a:gd name="T7" fmla="*/ 48 h 333"/>
                <a:gd name="T8" fmla="*/ 65 w 164"/>
                <a:gd name="T9" fmla="*/ 35 h 333"/>
                <a:gd name="T10" fmla="*/ 65 w 164"/>
                <a:gd name="T11" fmla="*/ 293 h 333"/>
                <a:gd name="T12" fmla="*/ 19 w 164"/>
                <a:gd name="T13" fmla="*/ 317 h 333"/>
                <a:gd name="T14" fmla="*/ 3 w 164"/>
                <a:gd name="T15" fmla="*/ 317 h 333"/>
                <a:gd name="T16" fmla="*/ 3 w 164"/>
                <a:gd name="T17" fmla="*/ 333 h 333"/>
                <a:gd name="T18" fmla="*/ 84 w 164"/>
                <a:gd name="T19" fmla="*/ 331 h 333"/>
                <a:gd name="T20" fmla="*/ 164 w 164"/>
                <a:gd name="T21" fmla="*/ 333 h 333"/>
                <a:gd name="T22" fmla="*/ 164 w 164"/>
                <a:gd name="T23" fmla="*/ 317 h 333"/>
                <a:gd name="T24" fmla="*/ 148 w 164"/>
                <a:gd name="T25" fmla="*/ 317 h 333"/>
                <a:gd name="T26" fmla="*/ 102 w 164"/>
                <a:gd name="T27" fmla="*/ 293 h 333"/>
                <a:gd name="T28" fmla="*/ 102 w 164"/>
                <a:gd name="T29" fmla="*/ 1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4" h="333">
                  <a:moveTo>
                    <a:pt x="102" y="13"/>
                  </a:moveTo>
                  <a:cubicBezTo>
                    <a:pt x="102" y="1"/>
                    <a:pt x="102" y="0"/>
                    <a:pt x="91" y="0"/>
                  </a:cubicBezTo>
                  <a:cubicBezTo>
                    <a:pt x="60" y="32"/>
                    <a:pt x="16" y="32"/>
                    <a:pt x="0" y="32"/>
                  </a:cubicBezTo>
                  <a:lnTo>
                    <a:pt x="0" y="48"/>
                  </a:lnTo>
                  <a:cubicBezTo>
                    <a:pt x="10" y="48"/>
                    <a:pt x="39" y="48"/>
                    <a:pt x="65" y="35"/>
                  </a:cubicBezTo>
                  <a:lnTo>
                    <a:pt x="65" y="293"/>
                  </a:lnTo>
                  <a:cubicBezTo>
                    <a:pt x="65" y="311"/>
                    <a:pt x="64" y="317"/>
                    <a:pt x="19" y="317"/>
                  </a:cubicBezTo>
                  <a:lnTo>
                    <a:pt x="3" y="317"/>
                  </a:lnTo>
                  <a:lnTo>
                    <a:pt x="3" y="333"/>
                  </a:lnTo>
                  <a:cubicBezTo>
                    <a:pt x="20" y="331"/>
                    <a:pt x="64" y="331"/>
                    <a:pt x="84" y="331"/>
                  </a:cubicBezTo>
                  <a:cubicBezTo>
                    <a:pt x="104" y="331"/>
                    <a:pt x="147" y="331"/>
                    <a:pt x="164" y="333"/>
                  </a:cubicBezTo>
                  <a:lnTo>
                    <a:pt x="164" y="317"/>
                  </a:lnTo>
                  <a:lnTo>
                    <a:pt x="148" y="317"/>
                  </a:lnTo>
                  <a:cubicBezTo>
                    <a:pt x="104" y="317"/>
                    <a:pt x="102" y="312"/>
                    <a:pt x="102" y="293"/>
                  </a:cubicBezTo>
                  <a:lnTo>
                    <a:pt x="102" y="1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6" name="Freeform 119 1 1">
              <a:extLst>
                <a:ext uri="{FF2B5EF4-FFF2-40B4-BE49-F238E27FC236}">
                  <a16:creationId xmlns:a16="http://schemas.microsoft.com/office/drawing/2014/main" id="{8D96F27E-98C0-4C90-B35D-D0AB96A779C0}"/>
                </a:ext>
              </a:extLst>
            </p:cNvPr>
            <p:cNvSpPr>
              <a:spLocks/>
            </p:cNvSpPr>
            <p:nvPr>
              <p:custDataLst>
                <p:tags r:id="rId51"/>
              </p:custDataLst>
            </p:nvPr>
          </p:nvSpPr>
          <p:spPr bwMode="auto">
            <a:xfrm>
              <a:off x="3209925" y="5900738"/>
              <a:ext cx="79375" cy="141288"/>
            </a:xfrm>
            <a:custGeom>
              <a:avLst/>
              <a:gdLst>
                <a:gd name="T0" fmla="*/ 39 w 199"/>
                <a:gd name="T1" fmla="*/ 294 h 333"/>
                <a:gd name="T2" fmla="*/ 92 w 199"/>
                <a:gd name="T3" fmla="*/ 243 h 333"/>
                <a:gd name="T4" fmla="*/ 199 w 199"/>
                <a:gd name="T5" fmla="*/ 97 h 333"/>
                <a:gd name="T6" fmla="*/ 94 w 199"/>
                <a:gd name="T7" fmla="*/ 0 h 333"/>
                <a:gd name="T8" fmla="*/ 0 w 199"/>
                <a:gd name="T9" fmla="*/ 91 h 333"/>
                <a:gd name="T10" fmla="*/ 27 w 199"/>
                <a:gd name="T11" fmla="*/ 119 h 333"/>
                <a:gd name="T12" fmla="*/ 53 w 199"/>
                <a:gd name="T13" fmla="*/ 92 h 333"/>
                <a:gd name="T14" fmla="*/ 26 w 199"/>
                <a:gd name="T15" fmla="*/ 66 h 333"/>
                <a:gd name="T16" fmla="*/ 20 w 199"/>
                <a:gd name="T17" fmla="*/ 67 h 333"/>
                <a:gd name="T18" fmla="*/ 87 w 199"/>
                <a:gd name="T19" fmla="*/ 16 h 333"/>
                <a:gd name="T20" fmla="*/ 154 w 199"/>
                <a:gd name="T21" fmla="*/ 97 h 333"/>
                <a:gd name="T22" fmla="*/ 102 w 199"/>
                <a:gd name="T23" fmla="*/ 208 h 333"/>
                <a:gd name="T24" fmla="*/ 6 w 199"/>
                <a:gd name="T25" fmla="*/ 314 h 333"/>
                <a:gd name="T26" fmla="*/ 0 w 199"/>
                <a:gd name="T27" fmla="*/ 333 h 333"/>
                <a:gd name="T28" fmla="*/ 185 w 199"/>
                <a:gd name="T29" fmla="*/ 333 h 333"/>
                <a:gd name="T30" fmla="*/ 199 w 199"/>
                <a:gd name="T31" fmla="*/ 246 h 333"/>
                <a:gd name="T32" fmla="*/ 187 w 199"/>
                <a:gd name="T33" fmla="*/ 246 h 333"/>
                <a:gd name="T34" fmla="*/ 176 w 199"/>
                <a:gd name="T35" fmla="*/ 290 h 333"/>
                <a:gd name="T36" fmla="*/ 129 w 199"/>
                <a:gd name="T37" fmla="*/ 294 h 333"/>
                <a:gd name="T38" fmla="*/ 39 w 199"/>
                <a:gd name="T39" fmla="*/ 29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9" h="333">
                  <a:moveTo>
                    <a:pt x="39" y="294"/>
                  </a:moveTo>
                  <a:lnTo>
                    <a:pt x="92" y="243"/>
                  </a:lnTo>
                  <a:cubicBezTo>
                    <a:pt x="169" y="174"/>
                    <a:pt x="199" y="147"/>
                    <a:pt x="199" y="97"/>
                  </a:cubicBezTo>
                  <a:cubicBezTo>
                    <a:pt x="199" y="40"/>
                    <a:pt x="154" y="0"/>
                    <a:pt x="94" y="0"/>
                  </a:cubicBezTo>
                  <a:cubicBezTo>
                    <a:pt x="37" y="0"/>
                    <a:pt x="0" y="46"/>
                    <a:pt x="0" y="91"/>
                  </a:cubicBezTo>
                  <a:cubicBezTo>
                    <a:pt x="0" y="119"/>
                    <a:pt x="25" y="119"/>
                    <a:pt x="27" y="119"/>
                  </a:cubicBezTo>
                  <a:cubicBezTo>
                    <a:pt x="35" y="119"/>
                    <a:pt x="53" y="113"/>
                    <a:pt x="53" y="92"/>
                  </a:cubicBezTo>
                  <a:cubicBezTo>
                    <a:pt x="53" y="79"/>
                    <a:pt x="44" y="66"/>
                    <a:pt x="26" y="66"/>
                  </a:cubicBezTo>
                  <a:cubicBezTo>
                    <a:pt x="22" y="66"/>
                    <a:pt x="21" y="66"/>
                    <a:pt x="20" y="67"/>
                  </a:cubicBezTo>
                  <a:cubicBezTo>
                    <a:pt x="31" y="34"/>
                    <a:pt x="58" y="16"/>
                    <a:pt x="87" y="16"/>
                  </a:cubicBezTo>
                  <a:cubicBezTo>
                    <a:pt x="133" y="16"/>
                    <a:pt x="154" y="56"/>
                    <a:pt x="154" y="97"/>
                  </a:cubicBezTo>
                  <a:cubicBezTo>
                    <a:pt x="154" y="137"/>
                    <a:pt x="129" y="177"/>
                    <a:pt x="102" y="208"/>
                  </a:cubicBezTo>
                  <a:lnTo>
                    <a:pt x="6" y="314"/>
                  </a:lnTo>
                  <a:cubicBezTo>
                    <a:pt x="0" y="320"/>
                    <a:pt x="0" y="321"/>
                    <a:pt x="0" y="333"/>
                  </a:cubicBezTo>
                  <a:lnTo>
                    <a:pt x="185" y="333"/>
                  </a:lnTo>
                  <a:lnTo>
                    <a:pt x="199" y="246"/>
                  </a:lnTo>
                  <a:lnTo>
                    <a:pt x="187" y="246"/>
                  </a:lnTo>
                  <a:cubicBezTo>
                    <a:pt x="184" y="261"/>
                    <a:pt x="181" y="283"/>
                    <a:pt x="176" y="290"/>
                  </a:cubicBezTo>
                  <a:cubicBezTo>
                    <a:pt x="172" y="294"/>
                    <a:pt x="140" y="294"/>
                    <a:pt x="129" y="294"/>
                  </a:cubicBezTo>
                  <a:lnTo>
                    <a:pt x="39" y="294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6" name="Freeform 120 1 1">
              <a:extLst>
                <a:ext uri="{FF2B5EF4-FFF2-40B4-BE49-F238E27FC236}">
                  <a16:creationId xmlns:a16="http://schemas.microsoft.com/office/drawing/2014/main" id="{FF1E7717-E04D-4DEA-BCCA-0C13357C56C9}"/>
                </a:ext>
              </a:extLst>
            </p:cNvPr>
            <p:cNvSpPr>
              <a:spLocks/>
            </p:cNvSpPr>
            <p:nvPr>
              <p:custDataLst>
                <p:tags r:id="rId52"/>
              </p:custDataLst>
            </p:nvPr>
          </p:nvSpPr>
          <p:spPr bwMode="auto">
            <a:xfrm>
              <a:off x="3387726" y="5719763"/>
              <a:ext cx="52388" cy="250826"/>
            </a:xfrm>
            <a:custGeom>
              <a:avLst/>
              <a:gdLst>
                <a:gd name="T0" fmla="*/ 130 w 130"/>
                <a:gd name="T1" fmla="*/ 593 h 598"/>
                <a:gd name="T2" fmla="*/ 128 w 130"/>
                <a:gd name="T3" fmla="*/ 589 h 598"/>
                <a:gd name="T4" fmla="*/ 50 w 130"/>
                <a:gd name="T5" fmla="*/ 443 h 598"/>
                <a:gd name="T6" fmla="*/ 34 w 130"/>
                <a:gd name="T7" fmla="*/ 299 h 598"/>
                <a:gd name="T8" fmla="*/ 126 w 130"/>
                <a:gd name="T9" fmla="*/ 11 h 598"/>
                <a:gd name="T10" fmla="*/ 130 w 130"/>
                <a:gd name="T11" fmla="*/ 5 h 598"/>
                <a:gd name="T12" fmla="*/ 124 w 130"/>
                <a:gd name="T13" fmla="*/ 0 h 598"/>
                <a:gd name="T14" fmla="*/ 83 w 130"/>
                <a:gd name="T15" fmla="*/ 37 h 598"/>
                <a:gd name="T16" fmla="*/ 0 w 130"/>
                <a:gd name="T17" fmla="*/ 299 h 598"/>
                <a:gd name="T18" fmla="*/ 78 w 130"/>
                <a:gd name="T19" fmla="*/ 554 h 598"/>
                <a:gd name="T20" fmla="*/ 124 w 130"/>
                <a:gd name="T21" fmla="*/ 598 h 598"/>
                <a:gd name="T22" fmla="*/ 130 w 130"/>
                <a:gd name="T23" fmla="*/ 593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" h="598">
                  <a:moveTo>
                    <a:pt x="130" y="593"/>
                  </a:moveTo>
                  <a:cubicBezTo>
                    <a:pt x="130" y="591"/>
                    <a:pt x="129" y="590"/>
                    <a:pt x="128" y="589"/>
                  </a:cubicBezTo>
                  <a:cubicBezTo>
                    <a:pt x="105" y="564"/>
                    <a:pt x="71" y="524"/>
                    <a:pt x="50" y="443"/>
                  </a:cubicBezTo>
                  <a:cubicBezTo>
                    <a:pt x="39" y="397"/>
                    <a:pt x="34" y="346"/>
                    <a:pt x="34" y="299"/>
                  </a:cubicBezTo>
                  <a:cubicBezTo>
                    <a:pt x="34" y="168"/>
                    <a:pt x="66" y="76"/>
                    <a:pt x="126" y="11"/>
                  </a:cubicBezTo>
                  <a:cubicBezTo>
                    <a:pt x="130" y="7"/>
                    <a:pt x="130" y="6"/>
                    <a:pt x="130" y="5"/>
                  </a:cubicBezTo>
                  <a:cubicBezTo>
                    <a:pt x="130" y="0"/>
                    <a:pt x="126" y="0"/>
                    <a:pt x="124" y="0"/>
                  </a:cubicBezTo>
                  <a:cubicBezTo>
                    <a:pt x="117" y="0"/>
                    <a:pt x="90" y="30"/>
                    <a:pt x="83" y="37"/>
                  </a:cubicBezTo>
                  <a:cubicBezTo>
                    <a:pt x="32" y="98"/>
                    <a:pt x="0" y="188"/>
                    <a:pt x="0" y="299"/>
                  </a:cubicBezTo>
                  <a:cubicBezTo>
                    <a:pt x="0" y="370"/>
                    <a:pt x="13" y="470"/>
                    <a:pt x="78" y="554"/>
                  </a:cubicBezTo>
                  <a:cubicBezTo>
                    <a:pt x="83" y="560"/>
                    <a:pt x="115" y="598"/>
                    <a:pt x="124" y="598"/>
                  </a:cubicBezTo>
                  <a:cubicBezTo>
                    <a:pt x="126" y="598"/>
                    <a:pt x="130" y="598"/>
                    <a:pt x="130" y="5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7" name="Freeform 121 1 1">
              <a:extLst>
                <a:ext uri="{FF2B5EF4-FFF2-40B4-BE49-F238E27FC236}">
                  <a16:creationId xmlns:a16="http://schemas.microsoft.com/office/drawing/2014/main" id="{51CD9469-9FE8-46C5-9D31-72412202BC2E}"/>
                </a:ext>
              </a:extLst>
            </p:cNvPr>
            <p:cNvSpPr>
              <a:spLocks/>
            </p:cNvSpPr>
            <p:nvPr>
              <p:custDataLst>
                <p:tags r:id="rId53"/>
              </p:custDataLst>
            </p:nvPr>
          </p:nvSpPr>
          <p:spPr bwMode="auto">
            <a:xfrm>
              <a:off x="3459163" y="5749925"/>
              <a:ext cx="100013" cy="190500"/>
            </a:xfrm>
            <a:custGeom>
              <a:avLst/>
              <a:gdLst>
                <a:gd name="T0" fmla="*/ 157 w 249"/>
                <a:gd name="T1" fmla="*/ 152 h 454"/>
                <a:gd name="T2" fmla="*/ 200 w 249"/>
                <a:gd name="T3" fmla="*/ 152 h 454"/>
                <a:gd name="T4" fmla="*/ 215 w 249"/>
                <a:gd name="T5" fmla="*/ 142 h 454"/>
                <a:gd name="T6" fmla="*/ 201 w 249"/>
                <a:gd name="T7" fmla="*/ 137 h 454"/>
                <a:gd name="T8" fmla="*/ 160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6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2 w 249"/>
                <a:gd name="T21" fmla="*/ 64 h 454"/>
                <a:gd name="T22" fmla="*/ 249 w 249"/>
                <a:gd name="T23" fmla="*/ 35 h 454"/>
                <a:gd name="T24" fmla="*/ 206 w 249"/>
                <a:gd name="T25" fmla="*/ 0 h 454"/>
                <a:gd name="T26" fmla="*/ 142 w 249"/>
                <a:gd name="T27" fmla="*/ 58 h 454"/>
                <a:gd name="T28" fmla="*/ 126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3 w 249"/>
                <a:gd name="T41" fmla="*/ 443 h 454"/>
                <a:gd name="T42" fmla="*/ 19 w 249"/>
                <a:gd name="T43" fmla="*/ 434 h 454"/>
                <a:gd name="T44" fmla="*/ 46 w 249"/>
                <a:gd name="T45" fmla="*/ 407 h 454"/>
                <a:gd name="T46" fmla="*/ 28 w 249"/>
                <a:gd name="T47" fmla="*/ 390 h 454"/>
                <a:gd name="T48" fmla="*/ 0 w 249"/>
                <a:gd name="T49" fmla="*/ 420 h 454"/>
                <a:gd name="T50" fmla="*/ 43 w 249"/>
                <a:gd name="T51" fmla="*/ 454 h 454"/>
                <a:gd name="T52" fmla="*/ 99 w 249"/>
                <a:gd name="T53" fmla="*/ 406 h 454"/>
                <a:gd name="T54" fmla="*/ 127 w 249"/>
                <a:gd name="T55" fmla="*/ 311 h 454"/>
                <a:gd name="T56" fmla="*/ 157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7" y="152"/>
                  </a:moveTo>
                  <a:lnTo>
                    <a:pt x="200" y="152"/>
                  </a:lnTo>
                  <a:cubicBezTo>
                    <a:pt x="210" y="152"/>
                    <a:pt x="215" y="152"/>
                    <a:pt x="215" y="142"/>
                  </a:cubicBezTo>
                  <a:cubicBezTo>
                    <a:pt x="215" y="137"/>
                    <a:pt x="210" y="137"/>
                    <a:pt x="201" y="137"/>
                  </a:cubicBezTo>
                  <a:lnTo>
                    <a:pt x="160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7" y="19"/>
                    <a:pt x="195" y="11"/>
                    <a:pt x="206" y="11"/>
                  </a:cubicBezTo>
                  <a:cubicBezTo>
                    <a:pt x="208" y="11"/>
                    <a:pt x="221" y="11"/>
                    <a:pt x="230" y="20"/>
                  </a:cubicBezTo>
                  <a:cubicBezTo>
                    <a:pt x="208" y="22"/>
                    <a:pt x="203" y="40"/>
                    <a:pt x="203" y="47"/>
                  </a:cubicBezTo>
                  <a:cubicBezTo>
                    <a:pt x="203" y="58"/>
                    <a:pt x="212" y="64"/>
                    <a:pt x="222" y="64"/>
                  </a:cubicBezTo>
                  <a:cubicBezTo>
                    <a:pt x="234" y="64"/>
                    <a:pt x="249" y="53"/>
                    <a:pt x="249" y="35"/>
                  </a:cubicBezTo>
                  <a:cubicBezTo>
                    <a:pt x="249" y="12"/>
                    <a:pt x="226" y="0"/>
                    <a:pt x="206" y="0"/>
                  </a:cubicBezTo>
                  <a:cubicBezTo>
                    <a:pt x="189" y="0"/>
                    <a:pt x="157" y="9"/>
                    <a:pt x="142" y="58"/>
                  </a:cubicBezTo>
                  <a:cubicBezTo>
                    <a:pt x="139" y="69"/>
                    <a:pt x="138" y="74"/>
                    <a:pt x="126" y="137"/>
                  </a:cubicBezTo>
                  <a:lnTo>
                    <a:pt x="91" y="137"/>
                  </a:lnTo>
                  <a:cubicBezTo>
                    <a:pt x="82" y="137"/>
                    <a:pt x="76" y="137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8"/>
                    <a:pt x="68" y="443"/>
                    <a:pt x="43" y="443"/>
                  </a:cubicBezTo>
                  <a:cubicBezTo>
                    <a:pt x="41" y="443"/>
                    <a:pt x="28" y="443"/>
                    <a:pt x="19" y="434"/>
                  </a:cubicBezTo>
                  <a:cubicBezTo>
                    <a:pt x="41" y="433"/>
                    <a:pt x="46" y="415"/>
                    <a:pt x="46" y="407"/>
                  </a:cubicBezTo>
                  <a:cubicBezTo>
                    <a:pt x="46" y="396"/>
                    <a:pt x="37" y="390"/>
                    <a:pt x="28" y="390"/>
                  </a:cubicBezTo>
                  <a:cubicBezTo>
                    <a:pt x="15" y="390"/>
                    <a:pt x="0" y="401"/>
                    <a:pt x="0" y="420"/>
                  </a:cubicBezTo>
                  <a:cubicBezTo>
                    <a:pt x="0" y="442"/>
                    <a:pt x="22" y="454"/>
                    <a:pt x="43" y="454"/>
                  </a:cubicBezTo>
                  <a:cubicBezTo>
                    <a:pt x="70" y="454"/>
                    <a:pt x="90" y="425"/>
                    <a:pt x="99" y="406"/>
                  </a:cubicBezTo>
                  <a:cubicBezTo>
                    <a:pt x="115" y="374"/>
                    <a:pt x="126" y="314"/>
                    <a:pt x="127" y="311"/>
                  </a:cubicBezTo>
                  <a:lnTo>
                    <a:pt x="157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8" name="Freeform 122 1 1">
              <a:extLst>
                <a:ext uri="{FF2B5EF4-FFF2-40B4-BE49-F238E27FC236}">
                  <a16:creationId xmlns:a16="http://schemas.microsoft.com/office/drawing/2014/main" id="{AF8A492A-1C5D-4AA1-B9F5-B416BCD84D69}"/>
                </a:ext>
              </a:extLst>
            </p:cNvPr>
            <p:cNvSpPr>
              <a:spLocks/>
            </p:cNvSpPr>
            <p:nvPr>
              <p:custDataLst>
                <p:tags r:id="rId54"/>
              </p:custDataLst>
            </p:nvPr>
          </p:nvSpPr>
          <p:spPr bwMode="auto">
            <a:xfrm>
              <a:off x="3582988" y="5770563"/>
              <a:ext cx="93663" cy="7938"/>
            </a:xfrm>
            <a:custGeom>
              <a:avLst/>
              <a:gdLst>
                <a:gd name="T0" fmla="*/ 222 w 236"/>
                <a:gd name="T1" fmla="*/ 17 h 17"/>
                <a:gd name="T2" fmla="*/ 236 w 236"/>
                <a:gd name="T3" fmla="*/ 9 h 17"/>
                <a:gd name="T4" fmla="*/ 222 w 236"/>
                <a:gd name="T5" fmla="*/ 0 h 17"/>
                <a:gd name="T6" fmla="*/ 14 w 236"/>
                <a:gd name="T7" fmla="*/ 0 h 17"/>
                <a:gd name="T8" fmla="*/ 0 w 236"/>
                <a:gd name="T9" fmla="*/ 8 h 17"/>
                <a:gd name="T10" fmla="*/ 14 w 236"/>
                <a:gd name="T11" fmla="*/ 17 h 17"/>
                <a:gd name="T12" fmla="*/ 222 w 236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7">
                  <a:moveTo>
                    <a:pt x="222" y="17"/>
                  </a:moveTo>
                  <a:cubicBezTo>
                    <a:pt x="227" y="17"/>
                    <a:pt x="236" y="17"/>
                    <a:pt x="236" y="9"/>
                  </a:cubicBezTo>
                  <a:cubicBezTo>
                    <a:pt x="236" y="0"/>
                    <a:pt x="228" y="0"/>
                    <a:pt x="222" y="0"/>
                  </a:cubicBezTo>
                  <a:lnTo>
                    <a:pt x="14" y="0"/>
                  </a:lnTo>
                  <a:cubicBezTo>
                    <a:pt x="8" y="0"/>
                    <a:pt x="0" y="0"/>
                    <a:pt x="0" y="8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22" y="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9" name="Freeform 123 1 1">
              <a:extLst>
                <a:ext uri="{FF2B5EF4-FFF2-40B4-BE49-F238E27FC236}">
                  <a16:creationId xmlns:a16="http://schemas.microsoft.com/office/drawing/2014/main" id="{BAC75635-23AD-47BF-BC61-FC3FE39CB1F1}"/>
                </a:ext>
              </a:extLst>
            </p:cNvPr>
            <p:cNvSpPr>
              <a:spLocks/>
            </p:cNvSpPr>
            <p:nvPr>
              <p:custDataLst>
                <p:tags r:id="rId55"/>
              </p:custDataLst>
            </p:nvPr>
          </p:nvSpPr>
          <p:spPr bwMode="auto">
            <a:xfrm>
              <a:off x="3757613" y="5775325"/>
              <a:ext cx="133350" cy="139700"/>
            </a:xfrm>
            <a:custGeom>
              <a:avLst/>
              <a:gdLst>
                <a:gd name="T0" fmla="*/ 176 w 332"/>
                <a:gd name="T1" fmla="*/ 176 h 332"/>
                <a:gd name="T2" fmla="*/ 315 w 332"/>
                <a:gd name="T3" fmla="*/ 176 h 332"/>
                <a:gd name="T4" fmla="*/ 332 w 332"/>
                <a:gd name="T5" fmla="*/ 166 h 332"/>
                <a:gd name="T6" fmla="*/ 315 w 332"/>
                <a:gd name="T7" fmla="*/ 156 h 332"/>
                <a:gd name="T8" fmla="*/ 176 w 332"/>
                <a:gd name="T9" fmla="*/ 156 h 332"/>
                <a:gd name="T10" fmla="*/ 176 w 332"/>
                <a:gd name="T11" fmla="*/ 16 h 332"/>
                <a:gd name="T12" fmla="*/ 166 w 332"/>
                <a:gd name="T13" fmla="*/ 0 h 332"/>
                <a:gd name="T14" fmla="*/ 156 w 332"/>
                <a:gd name="T15" fmla="*/ 16 h 332"/>
                <a:gd name="T16" fmla="*/ 156 w 332"/>
                <a:gd name="T17" fmla="*/ 156 h 332"/>
                <a:gd name="T18" fmla="*/ 17 w 332"/>
                <a:gd name="T19" fmla="*/ 156 h 332"/>
                <a:gd name="T20" fmla="*/ 0 w 332"/>
                <a:gd name="T21" fmla="*/ 166 h 332"/>
                <a:gd name="T22" fmla="*/ 17 w 332"/>
                <a:gd name="T23" fmla="*/ 176 h 332"/>
                <a:gd name="T24" fmla="*/ 156 w 332"/>
                <a:gd name="T25" fmla="*/ 176 h 332"/>
                <a:gd name="T26" fmla="*/ 156 w 332"/>
                <a:gd name="T27" fmla="*/ 316 h 332"/>
                <a:gd name="T28" fmla="*/ 166 w 332"/>
                <a:gd name="T29" fmla="*/ 332 h 332"/>
                <a:gd name="T30" fmla="*/ 176 w 332"/>
                <a:gd name="T31" fmla="*/ 316 h 332"/>
                <a:gd name="T32" fmla="*/ 176 w 332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2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2" y="176"/>
                    <a:pt x="332" y="166"/>
                  </a:cubicBezTo>
                  <a:cubicBezTo>
                    <a:pt x="332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7" y="156"/>
                  </a:lnTo>
                  <a:cubicBezTo>
                    <a:pt x="10" y="156"/>
                    <a:pt x="0" y="156"/>
                    <a:pt x="0" y="166"/>
                  </a:cubicBezTo>
                  <a:cubicBezTo>
                    <a:pt x="0" y="176"/>
                    <a:pt x="10" y="176"/>
                    <a:pt x="17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0" name="Freeform 124 1 1">
              <a:extLst>
                <a:ext uri="{FF2B5EF4-FFF2-40B4-BE49-F238E27FC236}">
                  <a16:creationId xmlns:a16="http://schemas.microsoft.com/office/drawing/2014/main" id="{B5D5F225-D3A1-42B6-9BB1-9B4AE8B38CE0}"/>
                </a:ext>
              </a:extLst>
            </p:cNvPr>
            <p:cNvSpPr>
              <a:spLocks/>
            </p:cNvSpPr>
            <p:nvPr>
              <p:custDataLst>
                <p:tags r:id="rId56"/>
              </p:custDataLst>
            </p:nvPr>
          </p:nvSpPr>
          <p:spPr bwMode="auto">
            <a:xfrm>
              <a:off x="3956051" y="5749925"/>
              <a:ext cx="100013" cy="190500"/>
            </a:xfrm>
            <a:custGeom>
              <a:avLst/>
              <a:gdLst>
                <a:gd name="T0" fmla="*/ 156 w 249"/>
                <a:gd name="T1" fmla="*/ 152 h 454"/>
                <a:gd name="T2" fmla="*/ 199 w 249"/>
                <a:gd name="T3" fmla="*/ 152 h 454"/>
                <a:gd name="T4" fmla="*/ 214 w 249"/>
                <a:gd name="T5" fmla="*/ 142 h 454"/>
                <a:gd name="T6" fmla="*/ 201 w 249"/>
                <a:gd name="T7" fmla="*/ 137 h 454"/>
                <a:gd name="T8" fmla="*/ 159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5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4 h 454"/>
                <a:gd name="T22" fmla="*/ 249 w 249"/>
                <a:gd name="T23" fmla="*/ 35 h 454"/>
                <a:gd name="T24" fmla="*/ 205 w 249"/>
                <a:gd name="T25" fmla="*/ 0 h 454"/>
                <a:gd name="T26" fmla="*/ 142 w 249"/>
                <a:gd name="T27" fmla="*/ 58 h 454"/>
                <a:gd name="T28" fmla="*/ 126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8 w 249"/>
                <a:gd name="T43" fmla="*/ 434 h 454"/>
                <a:gd name="T44" fmla="*/ 46 w 249"/>
                <a:gd name="T45" fmla="*/ 407 h 454"/>
                <a:gd name="T46" fmla="*/ 27 w 249"/>
                <a:gd name="T47" fmla="*/ 390 h 454"/>
                <a:gd name="T48" fmla="*/ 0 w 249"/>
                <a:gd name="T49" fmla="*/ 420 h 454"/>
                <a:gd name="T50" fmla="*/ 42 w 249"/>
                <a:gd name="T51" fmla="*/ 454 h 454"/>
                <a:gd name="T52" fmla="*/ 99 w 249"/>
                <a:gd name="T53" fmla="*/ 406 h 454"/>
                <a:gd name="T54" fmla="*/ 127 w 249"/>
                <a:gd name="T55" fmla="*/ 311 h 454"/>
                <a:gd name="T56" fmla="*/ 156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6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7"/>
                    <a:pt x="209" y="137"/>
                    <a:pt x="201" y="137"/>
                  </a:cubicBezTo>
                  <a:lnTo>
                    <a:pt x="159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6" y="19"/>
                    <a:pt x="195" y="11"/>
                    <a:pt x="205" y="11"/>
                  </a:cubicBezTo>
                  <a:cubicBezTo>
                    <a:pt x="207" y="11"/>
                    <a:pt x="220" y="11"/>
                    <a:pt x="230" y="20"/>
                  </a:cubicBezTo>
                  <a:cubicBezTo>
                    <a:pt x="208" y="22"/>
                    <a:pt x="203" y="40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9" y="53"/>
                    <a:pt x="249" y="35"/>
                  </a:cubicBezTo>
                  <a:cubicBezTo>
                    <a:pt x="249" y="12"/>
                    <a:pt x="226" y="0"/>
                    <a:pt x="205" y="0"/>
                  </a:cubicBezTo>
                  <a:cubicBezTo>
                    <a:pt x="188" y="0"/>
                    <a:pt x="157" y="9"/>
                    <a:pt x="142" y="58"/>
                  </a:cubicBezTo>
                  <a:cubicBezTo>
                    <a:pt x="139" y="69"/>
                    <a:pt x="138" y="74"/>
                    <a:pt x="126" y="137"/>
                  </a:cubicBezTo>
                  <a:lnTo>
                    <a:pt x="91" y="137"/>
                  </a:lnTo>
                  <a:cubicBezTo>
                    <a:pt x="82" y="137"/>
                    <a:pt x="76" y="137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8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3"/>
                    <a:pt x="46" y="415"/>
                    <a:pt x="46" y="407"/>
                  </a:cubicBezTo>
                  <a:cubicBezTo>
                    <a:pt x="46" y="396"/>
                    <a:pt x="37" y="390"/>
                    <a:pt x="27" y="390"/>
                  </a:cubicBezTo>
                  <a:cubicBezTo>
                    <a:pt x="14" y="390"/>
                    <a:pt x="0" y="401"/>
                    <a:pt x="0" y="420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5"/>
                    <a:pt x="99" y="406"/>
                  </a:cubicBezTo>
                  <a:cubicBezTo>
                    <a:pt x="115" y="374"/>
                    <a:pt x="126" y="314"/>
                    <a:pt x="127" y="311"/>
                  </a:cubicBezTo>
                  <a:lnTo>
                    <a:pt x="156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1" name="Freeform 125 1 1">
              <a:extLst>
                <a:ext uri="{FF2B5EF4-FFF2-40B4-BE49-F238E27FC236}">
                  <a16:creationId xmlns:a16="http://schemas.microsoft.com/office/drawing/2014/main" id="{C226C392-0CD2-4794-A2BE-C1C1C4AC6551}"/>
                </a:ext>
              </a:extLst>
            </p:cNvPr>
            <p:cNvSpPr>
              <a:spLocks/>
            </p:cNvSpPr>
            <p:nvPr>
              <p:custDataLst>
                <p:tags r:id="rId57"/>
              </p:custDataLst>
            </p:nvPr>
          </p:nvSpPr>
          <p:spPr bwMode="auto">
            <a:xfrm>
              <a:off x="4075113" y="5719763"/>
              <a:ext cx="101600" cy="107950"/>
            </a:xfrm>
            <a:custGeom>
              <a:avLst/>
              <a:gdLst>
                <a:gd name="T0" fmla="*/ 137 w 257"/>
                <a:gd name="T1" fmla="*/ 137 h 257"/>
                <a:gd name="T2" fmla="*/ 244 w 257"/>
                <a:gd name="T3" fmla="*/ 137 h 257"/>
                <a:gd name="T4" fmla="*/ 257 w 257"/>
                <a:gd name="T5" fmla="*/ 129 h 257"/>
                <a:gd name="T6" fmla="*/ 244 w 257"/>
                <a:gd name="T7" fmla="*/ 120 h 257"/>
                <a:gd name="T8" fmla="*/ 137 w 257"/>
                <a:gd name="T9" fmla="*/ 120 h 257"/>
                <a:gd name="T10" fmla="*/ 137 w 257"/>
                <a:gd name="T11" fmla="*/ 13 h 257"/>
                <a:gd name="T12" fmla="*/ 129 w 257"/>
                <a:gd name="T13" fmla="*/ 0 h 257"/>
                <a:gd name="T14" fmla="*/ 120 w 257"/>
                <a:gd name="T15" fmla="*/ 13 h 257"/>
                <a:gd name="T16" fmla="*/ 120 w 257"/>
                <a:gd name="T17" fmla="*/ 120 h 257"/>
                <a:gd name="T18" fmla="*/ 13 w 257"/>
                <a:gd name="T19" fmla="*/ 120 h 257"/>
                <a:gd name="T20" fmla="*/ 0 w 257"/>
                <a:gd name="T21" fmla="*/ 128 h 257"/>
                <a:gd name="T22" fmla="*/ 13 w 257"/>
                <a:gd name="T23" fmla="*/ 137 h 257"/>
                <a:gd name="T24" fmla="*/ 120 w 257"/>
                <a:gd name="T25" fmla="*/ 137 h 257"/>
                <a:gd name="T26" fmla="*/ 120 w 257"/>
                <a:gd name="T27" fmla="*/ 244 h 257"/>
                <a:gd name="T28" fmla="*/ 129 w 257"/>
                <a:gd name="T29" fmla="*/ 257 h 257"/>
                <a:gd name="T30" fmla="*/ 137 w 257"/>
                <a:gd name="T31" fmla="*/ 244 h 257"/>
                <a:gd name="T32" fmla="*/ 137 w 257"/>
                <a:gd name="T33" fmla="*/ 13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7" h="257">
                  <a:moveTo>
                    <a:pt x="137" y="137"/>
                  </a:moveTo>
                  <a:lnTo>
                    <a:pt x="244" y="137"/>
                  </a:lnTo>
                  <a:cubicBezTo>
                    <a:pt x="249" y="137"/>
                    <a:pt x="257" y="137"/>
                    <a:pt x="257" y="129"/>
                  </a:cubicBezTo>
                  <a:cubicBezTo>
                    <a:pt x="257" y="120"/>
                    <a:pt x="249" y="120"/>
                    <a:pt x="244" y="120"/>
                  </a:cubicBezTo>
                  <a:lnTo>
                    <a:pt x="137" y="120"/>
                  </a:lnTo>
                  <a:lnTo>
                    <a:pt x="137" y="13"/>
                  </a:lnTo>
                  <a:cubicBezTo>
                    <a:pt x="137" y="8"/>
                    <a:pt x="137" y="0"/>
                    <a:pt x="129" y="0"/>
                  </a:cubicBezTo>
                  <a:cubicBezTo>
                    <a:pt x="120" y="0"/>
                    <a:pt x="120" y="8"/>
                    <a:pt x="120" y="13"/>
                  </a:cubicBezTo>
                  <a:lnTo>
                    <a:pt x="120" y="120"/>
                  </a:lnTo>
                  <a:lnTo>
                    <a:pt x="13" y="120"/>
                  </a:lnTo>
                  <a:cubicBezTo>
                    <a:pt x="9" y="120"/>
                    <a:pt x="0" y="120"/>
                    <a:pt x="0" y="128"/>
                  </a:cubicBezTo>
                  <a:cubicBezTo>
                    <a:pt x="0" y="137"/>
                    <a:pt x="8" y="137"/>
                    <a:pt x="13" y="137"/>
                  </a:cubicBezTo>
                  <a:lnTo>
                    <a:pt x="120" y="137"/>
                  </a:lnTo>
                  <a:lnTo>
                    <a:pt x="120" y="244"/>
                  </a:lnTo>
                  <a:cubicBezTo>
                    <a:pt x="120" y="249"/>
                    <a:pt x="120" y="257"/>
                    <a:pt x="129" y="257"/>
                  </a:cubicBezTo>
                  <a:cubicBezTo>
                    <a:pt x="137" y="257"/>
                    <a:pt x="137" y="249"/>
                    <a:pt x="137" y="244"/>
                  </a:cubicBezTo>
                  <a:lnTo>
                    <a:pt x="137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2" name="Freeform 126 1 1">
              <a:extLst>
                <a:ext uri="{FF2B5EF4-FFF2-40B4-BE49-F238E27FC236}">
                  <a16:creationId xmlns:a16="http://schemas.microsoft.com/office/drawing/2014/main" id="{2D97C652-4BC4-4809-8F9B-D304A3C9FC69}"/>
                </a:ext>
              </a:extLst>
            </p:cNvPr>
            <p:cNvSpPr>
              <a:spLocks/>
            </p:cNvSpPr>
            <p:nvPr>
              <p:custDataLst>
                <p:tags r:id="rId58"/>
              </p:custDataLst>
            </p:nvPr>
          </p:nvSpPr>
          <p:spPr bwMode="auto">
            <a:xfrm>
              <a:off x="4206876" y="5719763"/>
              <a:ext cx="50800" cy="250826"/>
            </a:xfrm>
            <a:custGeom>
              <a:avLst/>
              <a:gdLst>
                <a:gd name="T0" fmla="*/ 130 w 130"/>
                <a:gd name="T1" fmla="*/ 299 h 598"/>
                <a:gd name="T2" fmla="*/ 52 w 130"/>
                <a:gd name="T3" fmla="*/ 44 h 598"/>
                <a:gd name="T4" fmla="*/ 6 w 130"/>
                <a:gd name="T5" fmla="*/ 0 h 598"/>
                <a:gd name="T6" fmla="*/ 0 w 130"/>
                <a:gd name="T7" fmla="*/ 5 h 598"/>
                <a:gd name="T8" fmla="*/ 3 w 130"/>
                <a:gd name="T9" fmla="*/ 10 h 598"/>
                <a:gd name="T10" fmla="*/ 79 w 130"/>
                <a:gd name="T11" fmla="*/ 156 h 598"/>
                <a:gd name="T12" fmla="*/ 95 w 130"/>
                <a:gd name="T13" fmla="*/ 299 h 598"/>
                <a:gd name="T14" fmla="*/ 78 w 130"/>
                <a:gd name="T15" fmla="*/ 449 h 598"/>
                <a:gd name="T16" fmla="*/ 4 w 130"/>
                <a:gd name="T17" fmla="*/ 587 h 598"/>
                <a:gd name="T18" fmla="*/ 0 w 130"/>
                <a:gd name="T19" fmla="*/ 593 h 598"/>
                <a:gd name="T20" fmla="*/ 6 w 130"/>
                <a:gd name="T21" fmla="*/ 598 h 598"/>
                <a:gd name="T22" fmla="*/ 46 w 130"/>
                <a:gd name="T23" fmla="*/ 561 h 598"/>
                <a:gd name="T24" fmla="*/ 130 w 130"/>
                <a:gd name="T25" fmla="*/ 29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0" h="598">
                  <a:moveTo>
                    <a:pt x="130" y="299"/>
                  </a:moveTo>
                  <a:cubicBezTo>
                    <a:pt x="130" y="229"/>
                    <a:pt x="117" y="128"/>
                    <a:pt x="52" y="44"/>
                  </a:cubicBezTo>
                  <a:cubicBezTo>
                    <a:pt x="47" y="38"/>
                    <a:pt x="14" y="0"/>
                    <a:pt x="6" y="0"/>
                  </a:cubicBezTo>
                  <a:cubicBezTo>
                    <a:pt x="3" y="0"/>
                    <a:pt x="0" y="1"/>
                    <a:pt x="0" y="5"/>
                  </a:cubicBezTo>
                  <a:cubicBezTo>
                    <a:pt x="0" y="7"/>
                    <a:pt x="1" y="8"/>
                    <a:pt x="3" y="10"/>
                  </a:cubicBezTo>
                  <a:cubicBezTo>
                    <a:pt x="26" y="36"/>
                    <a:pt x="59" y="76"/>
                    <a:pt x="79" y="156"/>
                  </a:cubicBezTo>
                  <a:cubicBezTo>
                    <a:pt x="91" y="201"/>
                    <a:pt x="95" y="253"/>
                    <a:pt x="95" y="299"/>
                  </a:cubicBezTo>
                  <a:cubicBezTo>
                    <a:pt x="95" y="349"/>
                    <a:pt x="91" y="400"/>
                    <a:pt x="78" y="449"/>
                  </a:cubicBezTo>
                  <a:cubicBezTo>
                    <a:pt x="59" y="519"/>
                    <a:pt x="29" y="559"/>
                    <a:pt x="4" y="587"/>
                  </a:cubicBezTo>
                  <a:cubicBezTo>
                    <a:pt x="0" y="591"/>
                    <a:pt x="0" y="592"/>
                    <a:pt x="0" y="593"/>
                  </a:cubicBezTo>
                  <a:cubicBezTo>
                    <a:pt x="0" y="597"/>
                    <a:pt x="3" y="598"/>
                    <a:pt x="6" y="598"/>
                  </a:cubicBezTo>
                  <a:cubicBezTo>
                    <a:pt x="13" y="598"/>
                    <a:pt x="40" y="568"/>
                    <a:pt x="46" y="561"/>
                  </a:cubicBezTo>
                  <a:cubicBezTo>
                    <a:pt x="97" y="501"/>
                    <a:pt x="130" y="411"/>
                    <a:pt x="130" y="29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4" name="Freeform: Shape 343">
              <a:extLst>
                <a:ext uri="{FF2B5EF4-FFF2-40B4-BE49-F238E27FC236}">
                  <a16:creationId xmlns:a16="http://schemas.microsoft.com/office/drawing/2014/main" id="{C468B85B-112B-4FB1-A466-2C3164248116}"/>
                </a:ext>
              </a:extLst>
            </p:cNvPr>
            <p:cNvSpPr/>
            <p:nvPr>
              <p:custDataLst>
                <p:tags r:id="rId59"/>
              </p:custDataLst>
            </p:nvPr>
          </p:nvSpPr>
          <p:spPr>
            <a:xfrm>
              <a:off x="3200400" y="5841207"/>
              <a:ext cx="100014" cy="7939"/>
            </a:xfrm>
            <a:custGeom>
              <a:avLst/>
              <a:gdLst/>
              <a:ahLst/>
              <a:cxnLst/>
              <a:rect l="0" t="0" r="0" b="0"/>
              <a:pathLst>
                <a:path w="100014" h="7939">
                  <a:moveTo>
                    <a:pt x="0" y="7938"/>
                  </a:moveTo>
                  <a:lnTo>
                    <a:pt x="100013" y="7938"/>
                  </a:lnTo>
                  <a:lnTo>
                    <a:pt x="10001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449" name="Group 448">
            <a:extLst>
              <a:ext uri="{FF2B5EF4-FFF2-40B4-BE49-F238E27FC236}">
                <a16:creationId xmlns:a16="http://schemas.microsoft.com/office/drawing/2014/main" id="{A64A7F4C-7DBB-4CDA-8257-59E5227BC0B9}"/>
              </a:ext>
            </a:extLst>
          </p:cNvPr>
          <p:cNvGrpSpPr>
            <a:grpSpLocks noChangeAspect="1"/>
          </p:cNvGrpSpPr>
          <p:nvPr>
            <p:custDataLst>
              <p:tags r:id="rId4"/>
            </p:custDataLst>
          </p:nvPr>
        </p:nvGrpSpPr>
        <p:grpSpPr>
          <a:xfrm>
            <a:off x="4722848" y="5734316"/>
            <a:ext cx="1741488" cy="234951"/>
            <a:chOff x="4622800" y="5610225"/>
            <a:chExt cx="1741488" cy="234951"/>
          </a:xfrm>
        </p:grpSpPr>
        <p:sp>
          <p:nvSpPr>
            <p:cNvPr id="353" name="Freeform 133">
              <a:extLst>
                <a:ext uri="{FF2B5EF4-FFF2-40B4-BE49-F238E27FC236}">
                  <a16:creationId xmlns:a16="http://schemas.microsoft.com/office/drawing/2014/main" id="{80BCF7C7-AACE-4EF4-827A-6EFBFE304B44}"/>
                </a:ext>
              </a:extLst>
            </p:cNvPr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>
              <a:off x="4622800" y="5630863"/>
              <a:ext cx="26988" cy="214313"/>
            </a:xfrm>
            <a:custGeom>
              <a:avLst/>
              <a:gdLst>
                <a:gd name="T0" fmla="*/ 68 w 68"/>
                <a:gd name="T1" fmla="*/ 499 h 499"/>
                <a:gd name="T2" fmla="*/ 68 w 68"/>
                <a:gd name="T3" fmla="*/ 479 h 499"/>
                <a:gd name="T4" fmla="*/ 20 w 68"/>
                <a:gd name="T5" fmla="*/ 479 h 499"/>
                <a:gd name="T6" fmla="*/ 20 w 68"/>
                <a:gd name="T7" fmla="*/ 20 h 499"/>
                <a:gd name="T8" fmla="*/ 68 w 68"/>
                <a:gd name="T9" fmla="*/ 20 h 499"/>
                <a:gd name="T10" fmla="*/ 68 w 68"/>
                <a:gd name="T11" fmla="*/ 0 h 499"/>
                <a:gd name="T12" fmla="*/ 0 w 68"/>
                <a:gd name="T13" fmla="*/ 0 h 499"/>
                <a:gd name="T14" fmla="*/ 0 w 68"/>
                <a:gd name="T15" fmla="*/ 499 h 499"/>
                <a:gd name="T16" fmla="*/ 68 w 68"/>
                <a:gd name="T17" fmla="*/ 49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499">
                  <a:moveTo>
                    <a:pt x="68" y="499"/>
                  </a:moveTo>
                  <a:lnTo>
                    <a:pt x="68" y="479"/>
                  </a:lnTo>
                  <a:lnTo>
                    <a:pt x="20" y="479"/>
                  </a:lnTo>
                  <a:lnTo>
                    <a:pt x="20" y="20"/>
                  </a:lnTo>
                  <a:lnTo>
                    <a:pt x="68" y="20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499"/>
                  </a:lnTo>
                  <a:lnTo>
                    <a:pt x="68" y="4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4" name="Freeform 134">
              <a:extLst>
                <a:ext uri="{FF2B5EF4-FFF2-40B4-BE49-F238E27FC236}">
                  <a16:creationId xmlns:a16="http://schemas.microsoft.com/office/drawing/2014/main" id="{647E1B62-93C1-4F38-9A8C-EC3E50F9B99D}"/>
                </a:ext>
              </a:extLst>
            </p:cNvPr>
            <p:cNvSpPr>
              <a:spLocks/>
            </p:cNvSpPr>
            <p:nvPr>
              <p:custDataLst>
                <p:tags r:id="rId28"/>
              </p:custDataLst>
            </p:nvPr>
          </p:nvSpPr>
          <p:spPr bwMode="auto">
            <a:xfrm>
              <a:off x="4645025" y="5630863"/>
              <a:ext cx="26988" cy="214313"/>
            </a:xfrm>
            <a:custGeom>
              <a:avLst/>
              <a:gdLst>
                <a:gd name="T0" fmla="*/ 68 w 68"/>
                <a:gd name="T1" fmla="*/ 499 h 499"/>
                <a:gd name="T2" fmla="*/ 68 w 68"/>
                <a:gd name="T3" fmla="*/ 479 h 499"/>
                <a:gd name="T4" fmla="*/ 20 w 68"/>
                <a:gd name="T5" fmla="*/ 479 h 499"/>
                <a:gd name="T6" fmla="*/ 20 w 68"/>
                <a:gd name="T7" fmla="*/ 20 h 499"/>
                <a:gd name="T8" fmla="*/ 68 w 68"/>
                <a:gd name="T9" fmla="*/ 20 h 499"/>
                <a:gd name="T10" fmla="*/ 68 w 68"/>
                <a:gd name="T11" fmla="*/ 0 h 499"/>
                <a:gd name="T12" fmla="*/ 0 w 68"/>
                <a:gd name="T13" fmla="*/ 0 h 499"/>
                <a:gd name="T14" fmla="*/ 0 w 68"/>
                <a:gd name="T15" fmla="*/ 499 h 499"/>
                <a:gd name="T16" fmla="*/ 68 w 68"/>
                <a:gd name="T17" fmla="*/ 49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499">
                  <a:moveTo>
                    <a:pt x="68" y="499"/>
                  </a:moveTo>
                  <a:lnTo>
                    <a:pt x="68" y="479"/>
                  </a:lnTo>
                  <a:lnTo>
                    <a:pt x="20" y="479"/>
                  </a:lnTo>
                  <a:lnTo>
                    <a:pt x="20" y="20"/>
                  </a:lnTo>
                  <a:lnTo>
                    <a:pt x="68" y="20"/>
                  </a:lnTo>
                  <a:lnTo>
                    <a:pt x="68" y="0"/>
                  </a:lnTo>
                  <a:lnTo>
                    <a:pt x="0" y="0"/>
                  </a:lnTo>
                  <a:lnTo>
                    <a:pt x="0" y="499"/>
                  </a:lnTo>
                  <a:lnTo>
                    <a:pt x="68" y="499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5" name="Freeform 135">
              <a:extLst>
                <a:ext uri="{FF2B5EF4-FFF2-40B4-BE49-F238E27FC236}">
                  <a16:creationId xmlns:a16="http://schemas.microsoft.com/office/drawing/2014/main" id="{B2462985-1008-4C8B-8569-5563920A34A0}"/>
                </a:ext>
              </a:extLst>
            </p:cNvPr>
            <p:cNvSpPr>
              <a:spLocks/>
            </p:cNvSpPr>
            <p:nvPr>
              <p:custDataLst>
                <p:tags r:id="rId29"/>
              </p:custDataLst>
            </p:nvPr>
          </p:nvSpPr>
          <p:spPr bwMode="auto">
            <a:xfrm>
              <a:off x="4683125" y="5697538"/>
              <a:ext cx="101600" cy="96838"/>
            </a:xfrm>
            <a:custGeom>
              <a:avLst/>
              <a:gdLst>
                <a:gd name="T0" fmla="*/ 160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6 h 226"/>
                <a:gd name="T20" fmla="*/ 223 w 257"/>
                <a:gd name="T21" fmla="*/ 52 h 226"/>
                <a:gd name="T22" fmla="*/ 231 w 257"/>
                <a:gd name="T23" fmla="*/ 19 h 226"/>
                <a:gd name="T24" fmla="*/ 216 w 257"/>
                <a:gd name="T25" fmla="*/ 6 h 226"/>
                <a:gd name="T26" fmla="*/ 197 w 257"/>
                <a:gd name="T27" fmla="*/ 23 h 226"/>
                <a:gd name="T28" fmla="*/ 159 w 257"/>
                <a:gd name="T29" fmla="*/ 173 h 226"/>
                <a:gd name="T30" fmla="*/ 102 w 257"/>
                <a:gd name="T31" fmla="*/ 215 h 226"/>
                <a:gd name="T32" fmla="*/ 72 w 257"/>
                <a:gd name="T33" fmla="*/ 174 h 226"/>
                <a:gd name="T34" fmla="*/ 99 w 257"/>
                <a:gd name="T35" fmla="*/ 72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7 h 226"/>
                <a:gd name="T50" fmla="*/ 69 w 257"/>
                <a:gd name="T51" fmla="*/ 61 h 226"/>
                <a:gd name="T52" fmla="*/ 40 w 257"/>
                <a:gd name="T53" fmla="*/ 166 h 226"/>
                <a:gd name="T54" fmla="*/ 101 w 257"/>
                <a:gd name="T55" fmla="*/ 226 h 226"/>
                <a:gd name="T56" fmla="*/ 160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5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6" y="107"/>
                    <a:pt x="99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29"/>
                    <a:pt x="46" y="11"/>
                    <a:pt x="65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2" y="54"/>
                    <a:pt x="69" y="61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6" name="Freeform 136">
              <a:extLst>
                <a:ext uri="{FF2B5EF4-FFF2-40B4-BE49-F238E27FC236}">
                  <a16:creationId xmlns:a16="http://schemas.microsoft.com/office/drawing/2014/main" id="{11A75605-AE91-4D87-B1D4-8755BD69D9C5}"/>
                </a:ext>
              </a:extLst>
            </p:cNvPr>
            <p:cNvSpPr>
              <a:spLocks/>
            </p:cNvSpPr>
            <p:nvPr>
              <p:custDataLst>
                <p:tags r:id="rId30"/>
              </p:custDataLst>
            </p:nvPr>
          </p:nvSpPr>
          <p:spPr bwMode="auto">
            <a:xfrm>
              <a:off x="4794250" y="5630863"/>
              <a:ext cx="26988" cy="214313"/>
            </a:xfrm>
            <a:custGeom>
              <a:avLst/>
              <a:gdLst>
                <a:gd name="T0" fmla="*/ 68 w 68"/>
                <a:gd name="T1" fmla="*/ 0 h 499"/>
                <a:gd name="T2" fmla="*/ 0 w 68"/>
                <a:gd name="T3" fmla="*/ 0 h 499"/>
                <a:gd name="T4" fmla="*/ 0 w 68"/>
                <a:gd name="T5" fmla="*/ 20 h 499"/>
                <a:gd name="T6" fmla="*/ 48 w 68"/>
                <a:gd name="T7" fmla="*/ 20 h 499"/>
                <a:gd name="T8" fmla="*/ 48 w 68"/>
                <a:gd name="T9" fmla="*/ 479 h 499"/>
                <a:gd name="T10" fmla="*/ 0 w 68"/>
                <a:gd name="T11" fmla="*/ 479 h 499"/>
                <a:gd name="T12" fmla="*/ 0 w 68"/>
                <a:gd name="T13" fmla="*/ 499 h 499"/>
                <a:gd name="T14" fmla="*/ 68 w 68"/>
                <a:gd name="T15" fmla="*/ 499 h 499"/>
                <a:gd name="T16" fmla="*/ 68 w 68"/>
                <a:gd name="T17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8" h="499">
                  <a:moveTo>
                    <a:pt x="68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48" y="20"/>
                  </a:lnTo>
                  <a:lnTo>
                    <a:pt x="48" y="479"/>
                  </a:lnTo>
                  <a:lnTo>
                    <a:pt x="0" y="479"/>
                  </a:lnTo>
                  <a:lnTo>
                    <a:pt x="0" y="499"/>
                  </a:lnTo>
                  <a:lnTo>
                    <a:pt x="68" y="499"/>
                  </a:lnTo>
                  <a:lnTo>
                    <a:pt x="68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7" name="Freeform 137">
              <a:extLst>
                <a:ext uri="{FF2B5EF4-FFF2-40B4-BE49-F238E27FC236}">
                  <a16:creationId xmlns:a16="http://schemas.microsoft.com/office/drawing/2014/main" id="{4F17EB6A-3255-4D10-A582-983C21E517DE}"/>
                </a:ext>
              </a:extLst>
            </p:cNvPr>
            <p:cNvSpPr>
              <a:spLocks/>
            </p:cNvSpPr>
            <p:nvPr>
              <p:custDataLst>
                <p:tags r:id="rId31"/>
              </p:custDataLst>
            </p:nvPr>
          </p:nvSpPr>
          <p:spPr bwMode="auto">
            <a:xfrm>
              <a:off x="4816475" y="5630863"/>
              <a:ext cx="26988" cy="214313"/>
            </a:xfrm>
            <a:custGeom>
              <a:avLst/>
              <a:gdLst>
                <a:gd name="T0" fmla="*/ 69 w 69"/>
                <a:gd name="T1" fmla="*/ 0 h 499"/>
                <a:gd name="T2" fmla="*/ 0 w 69"/>
                <a:gd name="T3" fmla="*/ 0 h 499"/>
                <a:gd name="T4" fmla="*/ 0 w 69"/>
                <a:gd name="T5" fmla="*/ 20 h 499"/>
                <a:gd name="T6" fmla="*/ 49 w 69"/>
                <a:gd name="T7" fmla="*/ 20 h 499"/>
                <a:gd name="T8" fmla="*/ 49 w 69"/>
                <a:gd name="T9" fmla="*/ 479 h 499"/>
                <a:gd name="T10" fmla="*/ 0 w 69"/>
                <a:gd name="T11" fmla="*/ 479 h 499"/>
                <a:gd name="T12" fmla="*/ 0 w 69"/>
                <a:gd name="T13" fmla="*/ 499 h 499"/>
                <a:gd name="T14" fmla="*/ 69 w 69"/>
                <a:gd name="T15" fmla="*/ 499 h 499"/>
                <a:gd name="T16" fmla="*/ 69 w 69"/>
                <a:gd name="T17" fmla="*/ 0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499">
                  <a:moveTo>
                    <a:pt x="69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49" y="20"/>
                  </a:lnTo>
                  <a:lnTo>
                    <a:pt x="49" y="479"/>
                  </a:lnTo>
                  <a:lnTo>
                    <a:pt x="0" y="479"/>
                  </a:lnTo>
                  <a:lnTo>
                    <a:pt x="0" y="499"/>
                  </a:lnTo>
                  <a:lnTo>
                    <a:pt x="69" y="499"/>
                  </a:lnTo>
                  <a:lnTo>
                    <a:pt x="69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8" name="Freeform 138">
              <a:extLst>
                <a:ext uri="{FF2B5EF4-FFF2-40B4-BE49-F238E27FC236}">
                  <a16:creationId xmlns:a16="http://schemas.microsoft.com/office/drawing/2014/main" id="{CAD28324-025A-442E-B7E1-B8637461A836}"/>
                </a:ext>
              </a:extLst>
            </p:cNvPr>
            <p:cNvSpPr>
              <a:spLocks noEditPoints="1"/>
            </p:cNvSpPr>
            <p:nvPr>
              <p:custDataLst>
                <p:tags r:id="rId32"/>
              </p:custDataLst>
            </p:nvPr>
          </p:nvSpPr>
          <p:spPr bwMode="auto">
            <a:xfrm>
              <a:off x="4933950" y="5713413"/>
              <a:ext cx="131763" cy="49213"/>
            </a:xfrm>
            <a:custGeom>
              <a:avLst/>
              <a:gdLst>
                <a:gd name="T0" fmla="*/ 315 w 332"/>
                <a:gd name="T1" fmla="*/ 20 h 117"/>
                <a:gd name="T2" fmla="*/ 332 w 332"/>
                <a:gd name="T3" fmla="*/ 10 h 117"/>
                <a:gd name="T4" fmla="*/ 315 w 332"/>
                <a:gd name="T5" fmla="*/ 0 h 117"/>
                <a:gd name="T6" fmla="*/ 17 w 332"/>
                <a:gd name="T7" fmla="*/ 0 h 117"/>
                <a:gd name="T8" fmla="*/ 0 w 332"/>
                <a:gd name="T9" fmla="*/ 10 h 117"/>
                <a:gd name="T10" fmla="*/ 17 w 332"/>
                <a:gd name="T11" fmla="*/ 20 h 117"/>
                <a:gd name="T12" fmla="*/ 315 w 332"/>
                <a:gd name="T13" fmla="*/ 20 h 117"/>
                <a:gd name="T14" fmla="*/ 315 w 332"/>
                <a:gd name="T15" fmla="*/ 117 h 117"/>
                <a:gd name="T16" fmla="*/ 332 w 332"/>
                <a:gd name="T17" fmla="*/ 107 h 117"/>
                <a:gd name="T18" fmla="*/ 315 w 332"/>
                <a:gd name="T19" fmla="*/ 97 h 117"/>
                <a:gd name="T20" fmla="*/ 17 w 332"/>
                <a:gd name="T21" fmla="*/ 97 h 117"/>
                <a:gd name="T22" fmla="*/ 0 w 332"/>
                <a:gd name="T23" fmla="*/ 107 h 117"/>
                <a:gd name="T24" fmla="*/ 17 w 332"/>
                <a:gd name="T25" fmla="*/ 117 h 117"/>
                <a:gd name="T26" fmla="*/ 315 w 332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2" h="117">
                  <a:moveTo>
                    <a:pt x="315" y="20"/>
                  </a:moveTo>
                  <a:cubicBezTo>
                    <a:pt x="322" y="20"/>
                    <a:pt x="332" y="20"/>
                    <a:pt x="332" y="10"/>
                  </a:cubicBezTo>
                  <a:cubicBezTo>
                    <a:pt x="332" y="0"/>
                    <a:pt x="322" y="0"/>
                    <a:pt x="315" y="0"/>
                  </a:cubicBezTo>
                  <a:lnTo>
                    <a:pt x="17" y="0"/>
                  </a:lnTo>
                  <a:cubicBezTo>
                    <a:pt x="10" y="0"/>
                    <a:pt x="0" y="0"/>
                    <a:pt x="0" y="10"/>
                  </a:cubicBezTo>
                  <a:cubicBezTo>
                    <a:pt x="0" y="20"/>
                    <a:pt x="10" y="20"/>
                    <a:pt x="17" y="20"/>
                  </a:cubicBezTo>
                  <a:lnTo>
                    <a:pt x="315" y="20"/>
                  </a:lnTo>
                  <a:close/>
                  <a:moveTo>
                    <a:pt x="315" y="117"/>
                  </a:moveTo>
                  <a:cubicBezTo>
                    <a:pt x="322" y="117"/>
                    <a:pt x="332" y="117"/>
                    <a:pt x="332" y="107"/>
                  </a:cubicBezTo>
                  <a:cubicBezTo>
                    <a:pt x="332" y="97"/>
                    <a:pt x="322" y="97"/>
                    <a:pt x="315" y="97"/>
                  </a:cubicBezTo>
                  <a:lnTo>
                    <a:pt x="17" y="97"/>
                  </a:lnTo>
                  <a:cubicBezTo>
                    <a:pt x="10" y="97"/>
                    <a:pt x="0" y="97"/>
                    <a:pt x="0" y="107"/>
                  </a:cubicBezTo>
                  <a:cubicBezTo>
                    <a:pt x="0" y="117"/>
                    <a:pt x="10" y="117"/>
                    <a:pt x="17" y="117"/>
                  </a:cubicBezTo>
                  <a:lnTo>
                    <a:pt x="315" y="1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9" name="Freeform 139">
              <a:extLst>
                <a:ext uri="{FF2B5EF4-FFF2-40B4-BE49-F238E27FC236}">
                  <a16:creationId xmlns:a16="http://schemas.microsoft.com/office/drawing/2014/main" id="{3FCA88F4-18C1-43B0-9E1B-BCA96FAEE22A}"/>
                </a:ext>
              </a:extLst>
            </p:cNvPr>
            <p:cNvSpPr>
              <a:spLocks/>
            </p:cNvSpPr>
            <p:nvPr>
              <p:custDataLst>
                <p:tags r:id="rId33"/>
              </p:custDataLst>
            </p:nvPr>
          </p:nvSpPr>
          <p:spPr bwMode="auto">
            <a:xfrm>
              <a:off x="5167313" y="5638800"/>
              <a:ext cx="53975" cy="33338"/>
            </a:xfrm>
            <a:custGeom>
              <a:avLst/>
              <a:gdLst>
                <a:gd name="T0" fmla="*/ 67 w 134"/>
                <a:gd name="T1" fmla="*/ 0 h 77"/>
                <a:gd name="T2" fmla="*/ 0 w 134"/>
                <a:gd name="T3" fmla="*/ 68 h 77"/>
                <a:gd name="T4" fmla="*/ 9 w 134"/>
                <a:gd name="T5" fmla="*/ 77 h 77"/>
                <a:gd name="T6" fmla="*/ 67 w 134"/>
                <a:gd name="T7" fmla="*/ 26 h 77"/>
                <a:gd name="T8" fmla="*/ 125 w 134"/>
                <a:gd name="T9" fmla="*/ 77 h 77"/>
                <a:gd name="T10" fmla="*/ 134 w 134"/>
                <a:gd name="T11" fmla="*/ 68 h 77"/>
                <a:gd name="T12" fmla="*/ 67 w 134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77">
                  <a:moveTo>
                    <a:pt x="67" y="0"/>
                  </a:moveTo>
                  <a:lnTo>
                    <a:pt x="0" y="68"/>
                  </a:lnTo>
                  <a:lnTo>
                    <a:pt x="9" y="77"/>
                  </a:lnTo>
                  <a:lnTo>
                    <a:pt x="67" y="26"/>
                  </a:lnTo>
                  <a:lnTo>
                    <a:pt x="125" y="77"/>
                  </a:lnTo>
                  <a:lnTo>
                    <a:pt x="134" y="68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9" name="Freeform 140">
              <a:extLst>
                <a:ext uri="{FF2B5EF4-FFF2-40B4-BE49-F238E27FC236}">
                  <a16:creationId xmlns:a16="http://schemas.microsoft.com/office/drawing/2014/main" id="{A6A68578-CC13-4D1C-990E-15E296FEEF6A}"/>
                </a:ext>
              </a:extLst>
            </p:cNvPr>
            <p:cNvSpPr>
              <a:spLocks/>
            </p:cNvSpPr>
            <p:nvPr>
              <p:custDataLst>
                <p:tags r:id="rId34"/>
              </p:custDataLst>
            </p:nvPr>
          </p:nvSpPr>
          <p:spPr bwMode="auto">
            <a:xfrm>
              <a:off x="5140325" y="5695950"/>
              <a:ext cx="112713" cy="96838"/>
            </a:xfrm>
            <a:custGeom>
              <a:avLst/>
              <a:gdLst>
                <a:gd name="T0" fmla="*/ 34 w 284"/>
                <a:gd name="T1" fmla="*/ 47 h 225"/>
                <a:gd name="T2" fmla="*/ 34 w 284"/>
                <a:gd name="T3" fmla="*/ 201 h 225"/>
                <a:gd name="T4" fmla="*/ 0 w 284"/>
                <a:gd name="T5" fmla="*/ 201 h 225"/>
                <a:gd name="T6" fmla="*/ 0 w 284"/>
                <a:gd name="T7" fmla="*/ 225 h 225"/>
                <a:gd name="T8" fmla="*/ 62 w 284"/>
                <a:gd name="T9" fmla="*/ 223 h 225"/>
                <a:gd name="T10" fmla="*/ 125 w 284"/>
                <a:gd name="T11" fmla="*/ 225 h 225"/>
                <a:gd name="T12" fmla="*/ 125 w 284"/>
                <a:gd name="T13" fmla="*/ 201 h 225"/>
                <a:gd name="T14" fmla="*/ 91 w 284"/>
                <a:gd name="T15" fmla="*/ 201 h 225"/>
                <a:gd name="T16" fmla="*/ 91 w 284"/>
                <a:gd name="T17" fmla="*/ 97 h 225"/>
                <a:gd name="T18" fmla="*/ 165 w 284"/>
                <a:gd name="T19" fmla="*/ 18 h 225"/>
                <a:gd name="T20" fmla="*/ 193 w 284"/>
                <a:gd name="T21" fmla="*/ 66 h 225"/>
                <a:gd name="T22" fmla="*/ 193 w 284"/>
                <a:gd name="T23" fmla="*/ 201 h 225"/>
                <a:gd name="T24" fmla="*/ 158 w 284"/>
                <a:gd name="T25" fmla="*/ 201 h 225"/>
                <a:gd name="T26" fmla="*/ 158 w 284"/>
                <a:gd name="T27" fmla="*/ 225 h 225"/>
                <a:gd name="T28" fmla="*/ 221 w 284"/>
                <a:gd name="T29" fmla="*/ 223 h 225"/>
                <a:gd name="T30" fmla="*/ 284 w 284"/>
                <a:gd name="T31" fmla="*/ 225 h 225"/>
                <a:gd name="T32" fmla="*/ 284 w 284"/>
                <a:gd name="T33" fmla="*/ 201 h 225"/>
                <a:gd name="T34" fmla="*/ 249 w 284"/>
                <a:gd name="T35" fmla="*/ 201 h 225"/>
                <a:gd name="T36" fmla="*/ 249 w 284"/>
                <a:gd name="T37" fmla="*/ 72 h 225"/>
                <a:gd name="T38" fmla="*/ 173 w 284"/>
                <a:gd name="T39" fmla="*/ 0 h 225"/>
                <a:gd name="T40" fmla="*/ 85 w 284"/>
                <a:gd name="T41" fmla="*/ 54 h 225"/>
                <a:gd name="T42" fmla="*/ 85 w 284"/>
                <a:gd name="T43" fmla="*/ 0 h 225"/>
                <a:gd name="T44" fmla="*/ 0 w 284"/>
                <a:gd name="T45" fmla="*/ 4 h 225"/>
                <a:gd name="T46" fmla="*/ 0 w 284"/>
                <a:gd name="T47" fmla="*/ 27 h 225"/>
                <a:gd name="T48" fmla="*/ 34 w 284"/>
                <a:gd name="T49" fmla="*/ 47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4" h="225">
                  <a:moveTo>
                    <a:pt x="34" y="47"/>
                  </a:moveTo>
                  <a:lnTo>
                    <a:pt x="34" y="201"/>
                  </a:lnTo>
                  <a:lnTo>
                    <a:pt x="0" y="201"/>
                  </a:lnTo>
                  <a:lnTo>
                    <a:pt x="0" y="225"/>
                  </a:lnTo>
                  <a:cubicBezTo>
                    <a:pt x="14" y="224"/>
                    <a:pt x="43" y="223"/>
                    <a:pt x="62" y="223"/>
                  </a:cubicBezTo>
                  <a:cubicBezTo>
                    <a:pt x="82" y="223"/>
                    <a:pt x="111" y="224"/>
                    <a:pt x="125" y="225"/>
                  </a:cubicBezTo>
                  <a:lnTo>
                    <a:pt x="125" y="201"/>
                  </a:lnTo>
                  <a:lnTo>
                    <a:pt x="91" y="201"/>
                  </a:lnTo>
                  <a:lnTo>
                    <a:pt x="91" y="97"/>
                  </a:lnTo>
                  <a:cubicBezTo>
                    <a:pt x="91" y="42"/>
                    <a:pt x="134" y="18"/>
                    <a:pt x="165" y="18"/>
                  </a:cubicBezTo>
                  <a:cubicBezTo>
                    <a:pt x="182" y="18"/>
                    <a:pt x="193" y="28"/>
                    <a:pt x="193" y="66"/>
                  </a:cubicBezTo>
                  <a:lnTo>
                    <a:pt x="193" y="201"/>
                  </a:lnTo>
                  <a:lnTo>
                    <a:pt x="158" y="201"/>
                  </a:lnTo>
                  <a:lnTo>
                    <a:pt x="158" y="225"/>
                  </a:lnTo>
                  <a:cubicBezTo>
                    <a:pt x="172" y="224"/>
                    <a:pt x="202" y="223"/>
                    <a:pt x="221" y="223"/>
                  </a:cubicBezTo>
                  <a:cubicBezTo>
                    <a:pt x="240" y="223"/>
                    <a:pt x="270" y="224"/>
                    <a:pt x="284" y="225"/>
                  </a:cubicBezTo>
                  <a:lnTo>
                    <a:pt x="284" y="201"/>
                  </a:lnTo>
                  <a:lnTo>
                    <a:pt x="249" y="201"/>
                  </a:lnTo>
                  <a:lnTo>
                    <a:pt x="249" y="72"/>
                  </a:lnTo>
                  <a:cubicBezTo>
                    <a:pt x="249" y="19"/>
                    <a:pt x="222" y="0"/>
                    <a:pt x="173" y="0"/>
                  </a:cubicBezTo>
                  <a:cubicBezTo>
                    <a:pt x="125" y="0"/>
                    <a:pt x="98" y="28"/>
                    <a:pt x="85" y="54"/>
                  </a:cubicBezTo>
                  <a:lnTo>
                    <a:pt x="85" y="0"/>
                  </a:lnTo>
                  <a:lnTo>
                    <a:pt x="0" y="4"/>
                  </a:lnTo>
                  <a:lnTo>
                    <a:pt x="0" y="27"/>
                  </a:lnTo>
                  <a:cubicBezTo>
                    <a:pt x="30" y="27"/>
                    <a:pt x="34" y="27"/>
                    <a:pt x="34" y="4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0" name="Freeform 141">
              <a:extLst>
                <a:ext uri="{FF2B5EF4-FFF2-40B4-BE49-F238E27FC236}">
                  <a16:creationId xmlns:a16="http://schemas.microsoft.com/office/drawing/2014/main" id="{7A4F7EE5-FCB8-4A03-878A-13E285D5F288}"/>
                </a:ext>
              </a:extLst>
            </p:cNvPr>
            <p:cNvSpPr>
              <a:spLocks/>
            </p:cNvSpPr>
            <p:nvPr>
              <p:custDataLst>
                <p:tags r:id="rId35"/>
              </p:custDataLst>
            </p:nvPr>
          </p:nvSpPr>
          <p:spPr bwMode="auto">
            <a:xfrm>
              <a:off x="5272088" y="5662613"/>
              <a:ext cx="95250" cy="6350"/>
            </a:xfrm>
            <a:custGeom>
              <a:avLst/>
              <a:gdLst>
                <a:gd name="T0" fmla="*/ 222 w 236"/>
                <a:gd name="T1" fmla="*/ 17 h 17"/>
                <a:gd name="T2" fmla="*/ 236 w 236"/>
                <a:gd name="T3" fmla="*/ 8 h 17"/>
                <a:gd name="T4" fmla="*/ 222 w 236"/>
                <a:gd name="T5" fmla="*/ 0 h 17"/>
                <a:gd name="T6" fmla="*/ 14 w 236"/>
                <a:gd name="T7" fmla="*/ 0 h 17"/>
                <a:gd name="T8" fmla="*/ 0 w 236"/>
                <a:gd name="T9" fmla="*/ 8 h 17"/>
                <a:gd name="T10" fmla="*/ 14 w 236"/>
                <a:gd name="T11" fmla="*/ 17 h 17"/>
                <a:gd name="T12" fmla="*/ 222 w 236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7">
                  <a:moveTo>
                    <a:pt x="222" y="17"/>
                  </a:moveTo>
                  <a:cubicBezTo>
                    <a:pt x="227" y="17"/>
                    <a:pt x="236" y="17"/>
                    <a:pt x="236" y="8"/>
                  </a:cubicBezTo>
                  <a:cubicBezTo>
                    <a:pt x="236" y="0"/>
                    <a:pt x="228" y="0"/>
                    <a:pt x="222" y="0"/>
                  </a:cubicBezTo>
                  <a:lnTo>
                    <a:pt x="14" y="0"/>
                  </a:lnTo>
                  <a:cubicBezTo>
                    <a:pt x="8" y="0"/>
                    <a:pt x="0" y="0"/>
                    <a:pt x="0" y="8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22" y="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1" name="Freeform 142">
              <a:extLst>
                <a:ext uri="{FF2B5EF4-FFF2-40B4-BE49-F238E27FC236}">
                  <a16:creationId xmlns:a16="http://schemas.microsoft.com/office/drawing/2014/main" id="{CB2157BA-90E9-4D7B-B4A4-0F83639BE316}"/>
                </a:ext>
              </a:extLst>
            </p:cNvPr>
            <p:cNvSpPr>
              <a:spLocks/>
            </p:cNvSpPr>
            <p:nvPr>
              <p:custDataLst>
                <p:tags r:id="rId36"/>
              </p:custDataLst>
            </p:nvPr>
          </p:nvSpPr>
          <p:spPr bwMode="auto">
            <a:xfrm>
              <a:off x="5397500" y="5697538"/>
              <a:ext cx="101600" cy="96838"/>
            </a:xfrm>
            <a:custGeom>
              <a:avLst/>
              <a:gdLst>
                <a:gd name="T0" fmla="*/ 160 w 256"/>
                <a:gd name="T1" fmla="*/ 193 h 226"/>
                <a:gd name="T2" fmla="*/ 205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1 w 256"/>
                <a:gd name="T17" fmla="*/ 140 h 226"/>
                <a:gd name="T18" fmla="*/ 215 w 256"/>
                <a:gd name="T19" fmla="*/ 86 h 226"/>
                <a:gd name="T20" fmla="*/ 223 w 256"/>
                <a:gd name="T21" fmla="*/ 52 h 226"/>
                <a:gd name="T22" fmla="*/ 231 w 256"/>
                <a:gd name="T23" fmla="*/ 19 h 226"/>
                <a:gd name="T24" fmla="*/ 216 w 256"/>
                <a:gd name="T25" fmla="*/ 6 h 226"/>
                <a:gd name="T26" fmla="*/ 197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2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7 h 226"/>
                <a:gd name="T50" fmla="*/ 68 w 256"/>
                <a:gd name="T51" fmla="*/ 61 h 226"/>
                <a:gd name="T52" fmla="*/ 40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6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59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2"/>
                  </a:cubicBezTo>
                  <a:cubicBezTo>
                    <a:pt x="104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29"/>
                    <a:pt x="46" y="11"/>
                    <a:pt x="64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1" y="54"/>
                    <a:pt x="68" y="61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2" name="Freeform 143">
              <a:extLst>
                <a:ext uri="{FF2B5EF4-FFF2-40B4-BE49-F238E27FC236}">
                  <a16:creationId xmlns:a16="http://schemas.microsoft.com/office/drawing/2014/main" id="{1881F889-48FF-46D3-AFA4-7B24D5C1C271}"/>
                </a:ext>
              </a:extLst>
            </p:cNvPr>
            <p:cNvSpPr>
              <a:spLocks/>
            </p:cNvSpPr>
            <p:nvPr>
              <p:custDataLst>
                <p:tags r:id="rId37"/>
              </p:custDataLst>
            </p:nvPr>
          </p:nvSpPr>
          <p:spPr bwMode="auto">
            <a:xfrm>
              <a:off x="5519738" y="5662613"/>
              <a:ext cx="93663" cy="6350"/>
            </a:xfrm>
            <a:custGeom>
              <a:avLst/>
              <a:gdLst>
                <a:gd name="T0" fmla="*/ 222 w 236"/>
                <a:gd name="T1" fmla="*/ 17 h 17"/>
                <a:gd name="T2" fmla="*/ 236 w 236"/>
                <a:gd name="T3" fmla="*/ 8 h 17"/>
                <a:gd name="T4" fmla="*/ 222 w 236"/>
                <a:gd name="T5" fmla="*/ 0 h 17"/>
                <a:gd name="T6" fmla="*/ 14 w 236"/>
                <a:gd name="T7" fmla="*/ 0 h 17"/>
                <a:gd name="T8" fmla="*/ 0 w 236"/>
                <a:gd name="T9" fmla="*/ 8 h 17"/>
                <a:gd name="T10" fmla="*/ 14 w 236"/>
                <a:gd name="T11" fmla="*/ 17 h 17"/>
                <a:gd name="T12" fmla="*/ 222 w 236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6" h="17">
                  <a:moveTo>
                    <a:pt x="222" y="17"/>
                  </a:moveTo>
                  <a:cubicBezTo>
                    <a:pt x="228" y="17"/>
                    <a:pt x="236" y="17"/>
                    <a:pt x="236" y="8"/>
                  </a:cubicBezTo>
                  <a:cubicBezTo>
                    <a:pt x="236" y="0"/>
                    <a:pt x="228" y="0"/>
                    <a:pt x="222" y="0"/>
                  </a:cubicBezTo>
                  <a:lnTo>
                    <a:pt x="14" y="0"/>
                  </a:lnTo>
                  <a:cubicBezTo>
                    <a:pt x="9" y="0"/>
                    <a:pt x="0" y="0"/>
                    <a:pt x="0" y="8"/>
                  </a:cubicBezTo>
                  <a:cubicBezTo>
                    <a:pt x="0" y="17"/>
                    <a:pt x="8" y="17"/>
                    <a:pt x="14" y="17"/>
                  </a:cubicBezTo>
                  <a:lnTo>
                    <a:pt x="222" y="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3" name="Freeform 144">
              <a:extLst>
                <a:ext uri="{FF2B5EF4-FFF2-40B4-BE49-F238E27FC236}">
                  <a16:creationId xmlns:a16="http://schemas.microsoft.com/office/drawing/2014/main" id="{AB428C75-1B6F-4B26-9DBB-DEFAB39C0364}"/>
                </a:ext>
              </a:extLst>
            </p:cNvPr>
            <p:cNvSpPr>
              <a:spLocks/>
            </p:cNvSpPr>
            <p:nvPr>
              <p:custDataLst>
                <p:tags r:id="rId38"/>
              </p:custDataLst>
            </p:nvPr>
          </p:nvSpPr>
          <p:spPr bwMode="auto">
            <a:xfrm>
              <a:off x="5694363" y="5667375"/>
              <a:ext cx="131763" cy="142876"/>
            </a:xfrm>
            <a:custGeom>
              <a:avLst/>
              <a:gdLst>
                <a:gd name="T0" fmla="*/ 176 w 331"/>
                <a:gd name="T1" fmla="*/ 176 h 332"/>
                <a:gd name="T2" fmla="*/ 315 w 331"/>
                <a:gd name="T3" fmla="*/ 176 h 332"/>
                <a:gd name="T4" fmla="*/ 331 w 331"/>
                <a:gd name="T5" fmla="*/ 166 h 332"/>
                <a:gd name="T6" fmla="*/ 315 w 331"/>
                <a:gd name="T7" fmla="*/ 156 h 332"/>
                <a:gd name="T8" fmla="*/ 176 w 331"/>
                <a:gd name="T9" fmla="*/ 156 h 332"/>
                <a:gd name="T10" fmla="*/ 176 w 331"/>
                <a:gd name="T11" fmla="*/ 16 h 332"/>
                <a:gd name="T12" fmla="*/ 166 w 331"/>
                <a:gd name="T13" fmla="*/ 0 h 332"/>
                <a:gd name="T14" fmla="*/ 156 w 331"/>
                <a:gd name="T15" fmla="*/ 16 h 332"/>
                <a:gd name="T16" fmla="*/ 156 w 331"/>
                <a:gd name="T17" fmla="*/ 156 h 332"/>
                <a:gd name="T18" fmla="*/ 16 w 331"/>
                <a:gd name="T19" fmla="*/ 156 h 332"/>
                <a:gd name="T20" fmla="*/ 0 w 331"/>
                <a:gd name="T21" fmla="*/ 166 h 332"/>
                <a:gd name="T22" fmla="*/ 16 w 331"/>
                <a:gd name="T23" fmla="*/ 176 h 332"/>
                <a:gd name="T24" fmla="*/ 156 w 331"/>
                <a:gd name="T25" fmla="*/ 176 h 332"/>
                <a:gd name="T26" fmla="*/ 156 w 331"/>
                <a:gd name="T27" fmla="*/ 316 h 332"/>
                <a:gd name="T28" fmla="*/ 166 w 331"/>
                <a:gd name="T29" fmla="*/ 332 h 332"/>
                <a:gd name="T30" fmla="*/ 176 w 331"/>
                <a:gd name="T31" fmla="*/ 316 h 332"/>
                <a:gd name="T32" fmla="*/ 176 w 331"/>
                <a:gd name="T33" fmla="*/ 17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1" h="332">
                  <a:moveTo>
                    <a:pt x="176" y="176"/>
                  </a:moveTo>
                  <a:lnTo>
                    <a:pt x="315" y="176"/>
                  </a:lnTo>
                  <a:cubicBezTo>
                    <a:pt x="322" y="176"/>
                    <a:pt x="331" y="176"/>
                    <a:pt x="331" y="166"/>
                  </a:cubicBezTo>
                  <a:cubicBezTo>
                    <a:pt x="331" y="156"/>
                    <a:pt x="322" y="156"/>
                    <a:pt x="315" y="156"/>
                  </a:cubicBezTo>
                  <a:lnTo>
                    <a:pt x="176" y="156"/>
                  </a:lnTo>
                  <a:lnTo>
                    <a:pt x="176" y="16"/>
                  </a:lnTo>
                  <a:cubicBezTo>
                    <a:pt x="176" y="9"/>
                    <a:pt x="176" y="0"/>
                    <a:pt x="166" y="0"/>
                  </a:cubicBezTo>
                  <a:cubicBezTo>
                    <a:pt x="156" y="0"/>
                    <a:pt x="156" y="9"/>
                    <a:pt x="156" y="16"/>
                  </a:cubicBezTo>
                  <a:lnTo>
                    <a:pt x="156" y="156"/>
                  </a:lnTo>
                  <a:lnTo>
                    <a:pt x="16" y="156"/>
                  </a:lnTo>
                  <a:cubicBezTo>
                    <a:pt x="9" y="156"/>
                    <a:pt x="0" y="156"/>
                    <a:pt x="0" y="166"/>
                  </a:cubicBezTo>
                  <a:cubicBezTo>
                    <a:pt x="0" y="176"/>
                    <a:pt x="9" y="176"/>
                    <a:pt x="16" y="176"/>
                  </a:cubicBezTo>
                  <a:lnTo>
                    <a:pt x="156" y="176"/>
                  </a:lnTo>
                  <a:lnTo>
                    <a:pt x="156" y="316"/>
                  </a:lnTo>
                  <a:cubicBezTo>
                    <a:pt x="156" y="323"/>
                    <a:pt x="156" y="332"/>
                    <a:pt x="166" y="332"/>
                  </a:cubicBezTo>
                  <a:cubicBezTo>
                    <a:pt x="176" y="332"/>
                    <a:pt x="176" y="323"/>
                    <a:pt x="176" y="316"/>
                  </a:cubicBezTo>
                  <a:lnTo>
                    <a:pt x="176" y="17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4" name="Freeform 145">
              <a:extLst>
                <a:ext uri="{FF2B5EF4-FFF2-40B4-BE49-F238E27FC236}">
                  <a16:creationId xmlns:a16="http://schemas.microsoft.com/office/drawing/2014/main" id="{27B6B261-67A0-4008-AE67-1A9FFFA7B01B}"/>
                </a:ext>
              </a:extLst>
            </p:cNvPr>
            <p:cNvSpPr>
              <a:spLocks/>
            </p:cNvSpPr>
            <p:nvPr>
              <p:custDataLst>
                <p:tags r:id="rId39"/>
              </p:custDataLst>
            </p:nvPr>
          </p:nvSpPr>
          <p:spPr bwMode="auto">
            <a:xfrm>
              <a:off x="5916613" y="5638800"/>
              <a:ext cx="53975" cy="33338"/>
            </a:xfrm>
            <a:custGeom>
              <a:avLst/>
              <a:gdLst>
                <a:gd name="T0" fmla="*/ 67 w 134"/>
                <a:gd name="T1" fmla="*/ 0 h 77"/>
                <a:gd name="T2" fmla="*/ 0 w 134"/>
                <a:gd name="T3" fmla="*/ 68 h 77"/>
                <a:gd name="T4" fmla="*/ 9 w 134"/>
                <a:gd name="T5" fmla="*/ 77 h 77"/>
                <a:gd name="T6" fmla="*/ 67 w 134"/>
                <a:gd name="T7" fmla="*/ 26 h 77"/>
                <a:gd name="T8" fmla="*/ 125 w 134"/>
                <a:gd name="T9" fmla="*/ 77 h 77"/>
                <a:gd name="T10" fmla="*/ 134 w 134"/>
                <a:gd name="T11" fmla="*/ 68 h 77"/>
                <a:gd name="T12" fmla="*/ 67 w 134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" h="77">
                  <a:moveTo>
                    <a:pt x="67" y="0"/>
                  </a:moveTo>
                  <a:lnTo>
                    <a:pt x="0" y="68"/>
                  </a:lnTo>
                  <a:lnTo>
                    <a:pt x="9" y="77"/>
                  </a:lnTo>
                  <a:lnTo>
                    <a:pt x="67" y="26"/>
                  </a:lnTo>
                  <a:lnTo>
                    <a:pt x="125" y="77"/>
                  </a:lnTo>
                  <a:lnTo>
                    <a:pt x="134" y="68"/>
                  </a:lnTo>
                  <a:lnTo>
                    <a:pt x="67" y="0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5" name="Freeform 146">
              <a:extLst>
                <a:ext uri="{FF2B5EF4-FFF2-40B4-BE49-F238E27FC236}">
                  <a16:creationId xmlns:a16="http://schemas.microsoft.com/office/drawing/2014/main" id="{400FE2E9-8B12-4E53-9D67-EF3F49828E6C}"/>
                </a:ext>
              </a:extLst>
            </p:cNvPr>
            <p:cNvSpPr>
              <a:spLocks/>
            </p:cNvSpPr>
            <p:nvPr>
              <p:custDataLst>
                <p:tags r:id="rId40"/>
              </p:custDataLst>
            </p:nvPr>
          </p:nvSpPr>
          <p:spPr bwMode="auto">
            <a:xfrm>
              <a:off x="5889625" y="5695950"/>
              <a:ext cx="112713" cy="96838"/>
            </a:xfrm>
            <a:custGeom>
              <a:avLst/>
              <a:gdLst>
                <a:gd name="T0" fmla="*/ 35 w 285"/>
                <a:gd name="T1" fmla="*/ 47 h 225"/>
                <a:gd name="T2" fmla="*/ 35 w 285"/>
                <a:gd name="T3" fmla="*/ 201 h 225"/>
                <a:gd name="T4" fmla="*/ 0 w 285"/>
                <a:gd name="T5" fmla="*/ 201 h 225"/>
                <a:gd name="T6" fmla="*/ 0 w 285"/>
                <a:gd name="T7" fmla="*/ 225 h 225"/>
                <a:gd name="T8" fmla="*/ 63 w 285"/>
                <a:gd name="T9" fmla="*/ 223 h 225"/>
                <a:gd name="T10" fmla="*/ 126 w 285"/>
                <a:gd name="T11" fmla="*/ 225 h 225"/>
                <a:gd name="T12" fmla="*/ 126 w 285"/>
                <a:gd name="T13" fmla="*/ 201 h 225"/>
                <a:gd name="T14" fmla="*/ 92 w 285"/>
                <a:gd name="T15" fmla="*/ 201 h 225"/>
                <a:gd name="T16" fmla="*/ 92 w 285"/>
                <a:gd name="T17" fmla="*/ 97 h 225"/>
                <a:gd name="T18" fmla="*/ 166 w 285"/>
                <a:gd name="T19" fmla="*/ 18 h 225"/>
                <a:gd name="T20" fmla="*/ 193 w 285"/>
                <a:gd name="T21" fmla="*/ 66 h 225"/>
                <a:gd name="T22" fmla="*/ 193 w 285"/>
                <a:gd name="T23" fmla="*/ 201 h 225"/>
                <a:gd name="T24" fmla="*/ 159 w 285"/>
                <a:gd name="T25" fmla="*/ 201 h 225"/>
                <a:gd name="T26" fmla="*/ 159 w 285"/>
                <a:gd name="T27" fmla="*/ 225 h 225"/>
                <a:gd name="T28" fmla="*/ 222 w 285"/>
                <a:gd name="T29" fmla="*/ 223 h 225"/>
                <a:gd name="T30" fmla="*/ 285 w 285"/>
                <a:gd name="T31" fmla="*/ 225 h 225"/>
                <a:gd name="T32" fmla="*/ 285 w 285"/>
                <a:gd name="T33" fmla="*/ 201 h 225"/>
                <a:gd name="T34" fmla="*/ 250 w 285"/>
                <a:gd name="T35" fmla="*/ 201 h 225"/>
                <a:gd name="T36" fmla="*/ 250 w 285"/>
                <a:gd name="T37" fmla="*/ 72 h 225"/>
                <a:gd name="T38" fmla="*/ 174 w 285"/>
                <a:gd name="T39" fmla="*/ 0 h 225"/>
                <a:gd name="T40" fmla="*/ 86 w 285"/>
                <a:gd name="T41" fmla="*/ 54 h 225"/>
                <a:gd name="T42" fmla="*/ 86 w 285"/>
                <a:gd name="T43" fmla="*/ 0 h 225"/>
                <a:gd name="T44" fmla="*/ 0 w 285"/>
                <a:gd name="T45" fmla="*/ 4 h 225"/>
                <a:gd name="T46" fmla="*/ 0 w 285"/>
                <a:gd name="T47" fmla="*/ 27 h 225"/>
                <a:gd name="T48" fmla="*/ 35 w 285"/>
                <a:gd name="T49" fmla="*/ 47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85" h="225">
                  <a:moveTo>
                    <a:pt x="35" y="47"/>
                  </a:moveTo>
                  <a:lnTo>
                    <a:pt x="35" y="201"/>
                  </a:lnTo>
                  <a:lnTo>
                    <a:pt x="0" y="201"/>
                  </a:lnTo>
                  <a:lnTo>
                    <a:pt x="0" y="225"/>
                  </a:lnTo>
                  <a:cubicBezTo>
                    <a:pt x="14" y="224"/>
                    <a:pt x="44" y="223"/>
                    <a:pt x="63" y="223"/>
                  </a:cubicBezTo>
                  <a:cubicBezTo>
                    <a:pt x="83" y="223"/>
                    <a:pt x="112" y="224"/>
                    <a:pt x="126" y="225"/>
                  </a:cubicBezTo>
                  <a:lnTo>
                    <a:pt x="126" y="201"/>
                  </a:lnTo>
                  <a:lnTo>
                    <a:pt x="92" y="201"/>
                  </a:lnTo>
                  <a:lnTo>
                    <a:pt x="92" y="97"/>
                  </a:lnTo>
                  <a:cubicBezTo>
                    <a:pt x="92" y="42"/>
                    <a:pt x="135" y="18"/>
                    <a:pt x="166" y="18"/>
                  </a:cubicBezTo>
                  <a:cubicBezTo>
                    <a:pt x="183" y="18"/>
                    <a:pt x="193" y="28"/>
                    <a:pt x="193" y="66"/>
                  </a:cubicBezTo>
                  <a:lnTo>
                    <a:pt x="193" y="201"/>
                  </a:lnTo>
                  <a:lnTo>
                    <a:pt x="159" y="201"/>
                  </a:lnTo>
                  <a:lnTo>
                    <a:pt x="159" y="225"/>
                  </a:lnTo>
                  <a:cubicBezTo>
                    <a:pt x="173" y="224"/>
                    <a:pt x="203" y="223"/>
                    <a:pt x="222" y="223"/>
                  </a:cubicBezTo>
                  <a:cubicBezTo>
                    <a:pt x="241" y="223"/>
                    <a:pt x="271" y="224"/>
                    <a:pt x="285" y="225"/>
                  </a:cubicBezTo>
                  <a:lnTo>
                    <a:pt x="285" y="201"/>
                  </a:lnTo>
                  <a:lnTo>
                    <a:pt x="250" y="201"/>
                  </a:lnTo>
                  <a:lnTo>
                    <a:pt x="250" y="72"/>
                  </a:lnTo>
                  <a:cubicBezTo>
                    <a:pt x="250" y="19"/>
                    <a:pt x="223" y="0"/>
                    <a:pt x="174" y="0"/>
                  </a:cubicBezTo>
                  <a:cubicBezTo>
                    <a:pt x="126" y="0"/>
                    <a:pt x="99" y="28"/>
                    <a:pt x="86" y="54"/>
                  </a:cubicBezTo>
                  <a:lnTo>
                    <a:pt x="86" y="0"/>
                  </a:lnTo>
                  <a:lnTo>
                    <a:pt x="0" y="4"/>
                  </a:lnTo>
                  <a:lnTo>
                    <a:pt x="0" y="27"/>
                  </a:lnTo>
                  <a:cubicBezTo>
                    <a:pt x="31" y="27"/>
                    <a:pt x="35" y="27"/>
                    <a:pt x="35" y="4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6" name="Freeform 147">
              <a:extLst>
                <a:ext uri="{FF2B5EF4-FFF2-40B4-BE49-F238E27FC236}">
                  <a16:creationId xmlns:a16="http://schemas.microsoft.com/office/drawing/2014/main" id="{A10B2C39-F72C-42C0-A8A3-607BFE212377}"/>
                </a:ext>
              </a:extLst>
            </p:cNvPr>
            <p:cNvSpPr>
              <a:spLocks/>
            </p:cNvSpPr>
            <p:nvPr>
              <p:custDataLst>
                <p:tags r:id="rId41"/>
              </p:custDataLst>
            </p:nvPr>
          </p:nvSpPr>
          <p:spPr bwMode="auto">
            <a:xfrm>
              <a:off x="6016625" y="5610225"/>
              <a:ext cx="101600" cy="111125"/>
            </a:xfrm>
            <a:custGeom>
              <a:avLst/>
              <a:gdLst>
                <a:gd name="T0" fmla="*/ 137 w 256"/>
                <a:gd name="T1" fmla="*/ 137 h 257"/>
                <a:gd name="T2" fmla="*/ 243 w 256"/>
                <a:gd name="T3" fmla="*/ 137 h 257"/>
                <a:gd name="T4" fmla="*/ 256 w 256"/>
                <a:gd name="T5" fmla="*/ 128 h 257"/>
                <a:gd name="T6" fmla="*/ 243 w 256"/>
                <a:gd name="T7" fmla="*/ 120 h 257"/>
                <a:gd name="T8" fmla="*/ 137 w 256"/>
                <a:gd name="T9" fmla="*/ 120 h 257"/>
                <a:gd name="T10" fmla="*/ 137 w 256"/>
                <a:gd name="T11" fmla="*/ 13 h 257"/>
                <a:gd name="T12" fmla="*/ 128 w 256"/>
                <a:gd name="T13" fmla="*/ 0 h 257"/>
                <a:gd name="T14" fmla="*/ 120 w 256"/>
                <a:gd name="T15" fmla="*/ 13 h 257"/>
                <a:gd name="T16" fmla="*/ 120 w 256"/>
                <a:gd name="T17" fmla="*/ 120 h 257"/>
                <a:gd name="T18" fmla="*/ 13 w 256"/>
                <a:gd name="T19" fmla="*/ 120 h 257"/>
                <a:gd name="T20" fmla="*/ 0 w 256"/>
                <a:gd name="T21" fmla="*/ 128 h 257"/>
                <a:gd name="T22" fmla="*/ 13 w 256"/>
                <a:gd name="T23" fmla="*/ 137 h 257"/>
                <a:gd name="T24" fmla="*/ 120 w 256"/>
                <a:gd name="T25" fmla="*/ 137 h 257"/>
                <a:gd name="T26" fmla="*/ 120 w 256"/>
                <a:gd name="T27" fmla="*/ 244 h 257"/>
                <a:gd name="T28" fmla="*/ 128 w 256"/>
                <a:gd name="T29" fmla="*/ 257 h 257"/>
                <a:gd name="T30" fmla="*/ 137 w 256"/>
                <a:gd name="T31" fmla="*/ 244 h 257"/>
                <a:gd name="T32" fmla="*/ 137 w 256"/>
                <a:gd name="T33" fmla="*/ 13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6" h="257">
                  <a:moveTo>
                    <a:pt x="137" y="137"/>
                  </a:moveTo>
                  <a:lnTo>
                    <a:pt x="243" y="137"/>
                  </a:lnTo>
                  <a:cubicBezTo>
                    <a:pt x="248" y="137"/>
                    <a:pt x="256" y="137"/>
                    <a:pt x="256" y="128"/>
                  </a:cubicBezTo>
                  <a:cubicBezTo>
                    <a:pt x="256" y="120"/>
                    <a:pt x="248" y="120"/>
                    <a:pt x="243" y="120"/>
                  </a:cubicBezTo>
                  <a:lnTo>
                    <a:pt x="137" y="120"/>
                  </a:lnTo>
                  <a:lnTo>
                    <a:pt x="137" y="13"/>
                  </a:lnTo>
                  <a:cubicBezTo>
                    <a:pt x="137" y="8"/>
                    <a:pt x="137" y="0"/>
                    <a:pt x="128" y="0"/>
                  </a:cubicBezTo>
                  <a:cubicBezTo>
                    <a:pt x="120" y="0"/>
                    <a:pt x="120" y="8"/>
                    <a:pt x="120" y="13"/>
                  </a:cubicBezTo>
                  <a:lnTo>
                    <a:pt x="120" y="120"/>
                  </a:lnTo>
                  <a:lnTo>
                    <a:pt x="13" y="120"/>
                  </a:lnTo>
                  <a:cubicBezTo>
                    <a:pt x="8" y="120"/>
                    <a:pt x="0" y="120"/>
                    <a:pt x="0" y="128"/>
                  </a:cubicBezTo>
                  <a:cubicBezTo>
                    <a:pt x="0" y="137"/>
                    <a:pt x="8" y="137"/>
                    <a:pt x="13" y="137"/>
                  </a:cubicBezTo>
                  <a:lnTo>
                    <a:pt x="120" y="137"/>
                  </a:lnTo>
                  <a:lnTo>
                    <a:pt x="120" y="244"/>
                  </a:lnTo>
                  <a:cubicBezTo>
                    <a:pt x="120" y="248"/>
                    <a:pt x="120" y="257"/>
                    <a:pt x="128" y="257"/>
                  </a:cubicBezTo>
                  <a:cubicBezTo>
                    <a:pt x="137" y="257"/>
                    <a:pt x="137" y="249"/>
                    <a:pt x="137" y="244"/>
                  </a:cubicBezTo>
                  <a:lnTo>
                    <a:pt x="137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7" name="Freeform 148">
              <a:extLst>
                <a:ext uri="{FF2B5EF4-FFF2-40B4-BE49-F238E27FC236}">
                  <a16:creationId xmlns:a16="http://schemas.microsoft.com/office/drawing/2014/main" id="{0A17A348-335F-4A26-80AD-ED71D25D45B1}"/>
                </a:ext>
              </a:extLst>
            </p:cNvPr>
            <p:cNvSpPr>
              <a:spLocks/>
            </p:cNvSpPr>
            <p:nvPr>
              <p:custDataLst>
                <p:tags r:id="rId42"/>
              </p:custDataLst>
            </p:nvPr>
          </p:nvSpPr>
          <p:spPr bwMode="auto">
            <a:xfrm>
              <a:off x="6143625" y="5697538"/>
              <a:ext cx="103188" cy="96838"/>
            </a:xfrm>
            <a:custGeom>
              <a:avLst/>
              <a:gdLst>
                <a:gd name="T0" fmla="*/ 161 w 257"/>
                <a:gd name="T1" fmla="*/ 193 h 226"/>
                <a:gd name="T2" fmla="*/ 205 w 257"/>
                <a:gd name="T3" fmla="*/ 226 h 226"/>
                <a:gd name="T4" fmla="*/ 242 w 257"/>
                <a:gd name="T5" fmla="*/ 199 h 226"/>
                <a:gd name="T6" fmla="*/ 257 w 257"/>
                <a:gd name="T7" fmla="*/ 149 h 226"/>
                <a:gd name="T8" fmla="*/ 251 w 257"/>
                <a:gd name="T9" fmla="*/ 144 h 226"/>
                <a:gd name="T10" fmla="*/ 244 w 257"/>
                <a:gd name="T11" fmla="*/ 153 h 226"/>
                <a:gd name="T12" fmla="*/ 206 w 257"/>
                <a:gd name="T13" fmla="*/ 215 h 226"/>
                <a:gd name="T14" fmla="*/ 191 w 257"/>
                <a:gd name="T15" fmla="*/ 192 h 226"/>
                <a:gd name="T16" fmla="*/ 201 w 257"/>
                <a:gd name="T17" fmla="*/ 140 h 226"/>
                <a:gd name="T18" fmla="*/ 215 w 257"/>
                <a:gd name="T19" fmla="*/ 86 h 226"/>
                <a:gd name="T20" fmla="*/ 223 w 257"/>
                <a:gd name="T21" fmla="*/ 52 h 226"/>
                <a:gd name="T22" fmla="*/ 231 w 257"/>
                <a:gd name="T23" fmla="*/ 19 h 226"/>
                <a:gd name="T24" fmla="*/ 216 w 257"/>
                <a:gd name="T25" fmla="*/ 6 h 226"/>
                <a:gd name="T26" fmla="*/ 197 w 257"/>
                <a:gd name="T27" fmla="*/ 23 h 226"/>
                <a:gd name="T28" fmla="*/ 160 w 257"/>
                <a:gd name="T29" fmla="*/ 173 h 226"/>
                <a:gd name="T30" fmla="*/ 103 w 257"/>
                <a:gd name="T31" fmla="*/ 215 h 226"/>
                <a:gd name="T32" fmla="*/ 72 w 257"/>
                <a:gd name="T33" fmla="*/ 174 h 226"/>
                <a:gd name="T34" fmla="*/ 99 w 257"/>
                <a:gd name="T35" fmla="*/ 72 h 226"/>
                <a:gd name="T36" fmla="*/ 107 w 257"/>
                <a:gd name="T37" fmla="*/ 41 h 226"/>
                <a:gd name="T38" fmla="*/ 66 w 257"/>
                <a:gd name="T39" fmla="*/ 0 h 226"/>
                <a:gd name="T40" fmla="*/ 0 w 257"/>
                <a:gd name="T41" fmla="*/ 77 h 226"/>
                <a:gd name="T42" fmla="*/ 6 w 257"/>
                <a:gd name="T43" fmla="*/ 82 h 226"/>
                <a:gd name="T44" fmla="*/ 14 w 257"/>
                <a:gd name="T45" fmla="*/ 73 h 226"/>
                <a:gd name="T46" fmla="*/ 65 w 257"/>
                <a:gd name="T47" fmla="*/ 11 h 226"/>
                <a:gd name="T48" fmla="*/ 77 w 257"/>
                <a:gd name="T49" fmla="*/ 27 h 226"/>
                <a:gd name="T50" fmla="*/ 69 w 257"/>
                <a:gd name="T51" fmla="*/ 61 h 226"/>
                <a:gd name="T52" fmla="*/ 40 w 257"/>
                <a:gd name="T53" fmla="*/ 166 h 226"/>
                <a:gd name="T54" fmla="*/ 101 w 257"/>
                <a:gd name="T55" fmla="*/ 226 h 226"/>
                <a:gd name="T56" fmla="*/ 161 w 257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7" h="226">
                  <a:moveTo>
                    <a:pt x="161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4" y="215"/>
                    <a:pt x="242" y="199"/>
                  </a:cubicBezTo>
                  <a:cubicBezTo>
                    <a:pt x="250" y="181"/>
                    <a:pt x="257" y="150"/>
                    <a:pt x="257" y="149"/>
                  </a:cubicBezTo>
                  <a:cubicBezTo>
                    <a:pt x="257" y="144"/>
                    <a:pt x="252" y="144"/>
                    <a:pt x="251" y="144"/>
                  </a:cubicBezTo>
                  <a:cubicBezTo>
                    <a:pt x="246" y="144"/>
                    <a:pt x="245" y="146"/>
                    <a:pt x="244" y="153"/>
                  </a:cubicBezTo>
                  <a:cubicBezTo>
                    <a:pt x="237" y="181"/>
                    <a:pt x="227" y="215"/>
                    <a:pt x="206" y="215"/>
                  </a:cubicBezTo>
                  <a:cubicBezTo>
                    <a:pt x="196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6"/>
                  </a:lnTo>
                  <a:cubicBezTo>
                    <a:pt x="216" y="79"/>
                    <a:pt x="221" y="60"/>
                    <a:pt x="223" y="52"/>
                  </a:cubicBezTo>
                  <a:cubicBezTo>
                    <a:pt x="226" y="41"/>
                    <a:pt x="231" y="22"/>
                    <a:pt x="231" y="19"/>
                  </a:cubicBezTo>
                  <a:cubicBezTo>
                    <a:pt x="231" y="10"/>
                    <a:pt x="224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59"/>
                    <a:pt x="166" y="147"/>
                    <a:pt x="160" y="173"/>
                  </a:cubicBezTo>
                  <a:cubicBezTo>
                    <a:pt x="159" y="175"/>
                    <a:pt x="139" y="215"/>
                    <a:pt x="103" y="215"/>
                  </a:cubicBezTo>
                  <a:cubicBezTo>
                    <a:pt x="77" y="215"/>
                    <a:pt x="72" y="193"/>
                    <a:pt x="72" y="174"/>
                  </a:cubicBezTo>
                  <a:cubicBezTo>
                    <a:pt x="72" y="146"/>
                    <a:pt x="86" y="107"/>
                    <a:pt x="99" y="72"/>
                  </a:cubicBezTo>
                  <a:cubicBezTo>
                    <a:pt x="105" y="57"/>
                    <a:pt x="107" y="50"/>
                    <a:pt x="107" y="41"/>
                  </a:cubicBezTo>
                  <a:cubicBezTo>
                    <a:pt x="107" y="18"/>
                    <a:pt x="91" y="0"/>
                    <a:pt x="66" y="0"/>
                  </a:cubicBezTo>
                  <a:cubicBezTo>
                    <a:pt x="19" y="0"/>
                    <a:pt x="0" y="72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29"/>
                    <a:pt x="46" y="11"/>
                    <a:pt x="65" y="11"/>
                  </a:cubicBezTo>
                  <a:cubicBezTo>
                    <a:pt x="69" y="11"/>
                    <a:pt x="77" y="11"/>
                    <a:pt x="77" y="27"/>
                  </a:cubicBezTo>
                  <a:cubicBezTo>
                    <a:pt x="77" y="39"/>
                    <a:pt x="72" y="54"/>
                    <a:pt x="69" y="61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1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8" name="Freeform 149">
              <a:extLst>
                <a:ext uri="{FF2B5EF4-FFF2-40B4-BE49-F238E27FC236}">
                  <a16:creationId xmlns:a16="http://schemas.microsoft.com/office/drawing/2014/main" id="{0B4C8ACA-1D61-4CC5-815B-D3FDC90516E3}"/>
                </a:ext>
              </a:extLst>
            </p:cNvPr>
            <p:cNvSpPr>
              <a:spLocks/>
            </p:cNvSpPr>
            <p:nvPr>
              <p:custDataLst>
                <p:tags r:id="rId43"/>
              </p:custDataLst>
            </p:nvPr>
          </p:nvSpPr>
          <p:spPr bwMode="auto">
            <a:xfrm>
              <a:off x="6262688" y="5610225"/>
              <a:ext cx="101600" cy="111125"/>
            </a:xfrm>
            <a:custGeom>
              <a:avLst/>
              <a:gdLst>
                <a:gd name="T0" fmla="*/ 137 w 256"/>
                <a:gd name="T1" fmla="*/ 137 h 257"/>
                <a:gd name="T2" fmla="*/ 243 w 256"/>
                <a:gd name="T3" fmla="*/ 137 h 257"/>
                <a:gd name="T4" fmla="*/ 256 w 256"/>
                <a:gd name="T5" fmla="*/ 128 h 257"/>
                <a:gd name="T6" fmla="*/ 243 w 256"/>
                <a:gd name="T7" fmla="*/ 120 h 257"/>
                <a:gd name="T8" fmla="*/ 137 w 256"/>
                <a:gd name="T9" fmla="*/ 120 h 257"/>
                <a:gd name="T10" fmla="*/ 137 w 256"/>
                <a:gd name="T11" fmla="*/ 13 h 257"/>
                <a:gd name="T12" fmla="*/ 128 w 256"/>
                <a:gd name="T13" fmla="*/ 0 h 257"/>
                <a:gd name="T14" fmla="*/ 119 w 256"/>
                <a:gd name="T15" fmla="*/ 13 h 257"/>
                <a:gd name="T16" fmla="*/ 119 w 256"/>
                <a:gd name="T17" fmla="*/ 120 h 257"/>
                <a:gd name="T18" fmla="*/ 12 w 256"/>
                <a:gd name="T19" fmla="*/ 120 h 257"/>
                <a:gd name="T20" fmla="*/ 0 w 256"/>
                <a:gd name="T21" fmla="*/ 128 h 257"/>
                <a:gd name="T22" fmla="*/ 12 w 256"/>
                <a:gd name="T23" fmla="*/ 137 h 257"/>
                <a:gd name="T24" fmla="*/ 119 w 256"/>
                <a:gd name="T25" fmla="*/ 137 h 257"/>
                <a:gd name="T26" fmla="*/ 119 w 256"/>
                <a:gd name="T27" fmla="*/ 244 h 257"/>
                <a:gd name="T28" fmla="*/ 128 w 256"/>
                <a:gd name="T29" fmla="*/ 257 h 257"/>
                <a:gd name="T30" fmla="*/ 137 w 256"/>
                <a:gd name="T31" fmla="*/ 244 h 257"/>
                <a:gd name="T32" fmla="*/ 137 w 256"/>
                <a:gd name="T33" fmla="*/ 13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6" h="257">
                  <a:moveTo>
                    <a:pt x="137" y="137"/>
                  </a:moveTo>
                  <a:lnTo>
                    <a:pt x="243" y="137"/>
                  </a:lnTo>
                  <a:cubicBezTo>
                    <a:pt x="248" y="137"/>
                    <a:pt x="256" y="137"/>
                    <a:pt x="256" y="128"/>
                  </a:cubicBezTo>
                  <a:cubicBezTo>
                    <a:pt x="256" y="120"/>
                    <a:pt x="248" y="120"/>
                    <a:pt x="243" y="120"/>
                  </a:cubicBezTo>
                  <a:lnTo>
                    <a:pt x="137" y="120"/>
                  </a:lnTo>
                  <a:lnTo>
                    <a:pt x="137" y="13"/>
                  </a:lnTo>
                  <a:cubicBezTo>
                    <a:pt x="137" y="8"/>
                    <a:pt x="137" y="0"/>
                    <a:pt x="128" y="0"/>
                  </a:cubicBezTo>
                  <a:cubicBezTo>
                    <a:pt x="119" y="0"/>
                    <a:pt x="119" y="8"/>
                    <a:pt x="119" y="13"/>
                  </a:cubicBezTo>
                  <a:lnTo>
                    <a:pt x="119" y="120"/>
                  </a:lnTo>
                  <a:lnTo>
                    <a:pt x="12" y="120"/>
                  </a:lnTo>
                  <a:cubicBezTo>
                    <a:pt x="8" y="120"/>
                    <a:pt x="0" y="120"/>
                    <a:pt x="0" y="128"/>
                  </a:cubicBezTo>
                  <a:cubicBezTo>
                    <a:pt x="0" y="137"/>
                    <a:pt x="8" y="137"/>
                    <a:pt x="12" y="137"/>
                  </a:cubicBezTo>
                  <a:lnTo>
                    <a:pt x="119" y="137"/>
                  </a:lnTo>
                  <a:lnTo>
                    <a:pt x="119" y="244"/>
                  </a:lnTo>
                  <a:cubicBezTo>
                    <a:pt x="119" y="248"/>
                    <a:pt x="119" y="257"/>
                    <a:pt x="128" y="257"/>
                  </a:cubicBezTo>
                  <a:cubicBezTo>
                    <a:pt x="137" y="257"/>
                    <a:pt x="137" y="249"/>
                    <a:pt x="137" y="244"/>
                  </a:cubicBezTo>
                  <a:lnTo>
                    <a:pt x="137" y="13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cxnSp>
        <p:nvCxnSpPr>
          <p:cNvPr id="510" name="Straight Arrow Connector 509">
            <a:extLst>
              <a:ext uri="{FF2B5EF4-FFF2-40B4-BE49-F238E27FC236}">
                <a16:creationId xmlns:a16="http://schemas.microsoft.com/office/drawing/2014/main" id="{98E0C991-771B-44EA-94A6-61296F856DAA}"/>
              </a:ext>
            </a:extLst>
          </p:cNvPr>
          <p:cNvCxnSpPr>
            <a:cxnSpLocks/>
          </p:cNvCxnSpPr>
          <p:nvPr/>
        </p:nvCxnSpPr>
        <p:spPr>
          <a:xfrm flipH="1" flipV="1">
            <a:off x="4887483" y="5170364"/>
            <a:ext cx="13629" cy="484831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3" name="TextBox 452">
            <a:extLst>
              <a:ext uri="{FF2B5EF4-FFF2-40B4-BE49-F238E27FC236}">
                <a16:creationId xmlns:a16="http://schemas.microsoft.com/office/drawing/2014/main" id="{0A53C0FE-3C9E-445B-B0F8-8AC5012A3F6A}"/>
              </a:ext>
            </a:extLst>
          </p:cNvPr>
          <p:cNvSpPr txBox="1"/>
          <p:nvPr/>
        </p:nvSpPr>
        <p:spPr>
          <a:xfrm>
            <a:off x="5091525" y="6069218"/>
            <a:ext cx="10468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Difference</a:t>
            </a:r>
          </a:p>
        </p:txBody>
      </p:sp>
      <p:cxnSp>
        <p:nvCxnSpPr>
          <p:cNvPr id="513" name="Straight Arrow Connector 512">
            <a:extLst>
              <a:ext uri="{FF2B5EF4-FFF2-40B4-BE49-F238E27FC236}">
                <a16:creationId xmlns:a16="http://schemas.microsoft.com/office/drawing/2014/main" id="{8775A13B-0BAB-4FF0-A106-044BA636AB0B}"/>
              </a:ext>
            </a:extLst>
          </p:cNvPr>
          <p:cNvCxnSpPr>
            <a:cxnSpLocks/>
          </p:cNvCxnSpPr>
          <p:nvPr/>
        </p:nvCxnSpPr>
        <p:spPr>
          <a:xfrm flipV="1">
            <a:off x="2733070" y="5118126"/>
            <a:ext cx="366142" cy="507123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4" name="TextBox 513">
            <a:extLst>
              <a:ext uri="{FF2B5EF4-FFF2-40B4-BE49-F238E27FC236}">
                <a16:creationId xmlns:a16="http://schemas.microsoft.com/office/drawing/2014/main" id="{8182A134-EE56-4A08-A91B-D1F13E8F20D5}"/>
              </a:ext>
            </a:extLst>
          </p:cNvPr>
          <p:cNvSpPr txBox="1"/>
          <p:nvPr/>
        </p:nvSpPr>
        <p:spPr>
          <a:xfrm>
            <a:off x="2760697" y="6069218"/>
            <a:ext cx="8558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Average</a:t>
            </a:r>
          </a:p>
        </p:txBody>
      </p:sp>
      <p:cxnSp>
        <p:nvCxnSpPr>
          <p:cNvPr id="515" name="Straight Arrow Connector 514">
            <a:extLst>
              <a:ext uri="{FF2B5EF4-FFF2-40B4-BE49-F238E27FC236}">
                <a16:creationId xmlns:a16="http://schemas.microsoft.com/office/drawing/2014/main" id="{8728DB5D-8F08-40A3-97DA-A4681A0A8F4C}"/>
              </a:ext>
            </a:extLst>
          </p:cNvPr>
          <p:cNvCxnSpPr>
            <a:cxnSpLocks/>
            <a:stCxn id="517" idx="1"/>
          </p:cNvCxnSpPr>
          <p:nvPr/>
        </p:nvCxnSpPr>
        <p:spPr>
          <a:xfrm flipH="1">
            <a:off x="4797736" y="4080863"/>
            <a:ext cx="574400" cy="598938"/>
          </a:xfrm>
          <a:prstGeom prst="straightConnector1">
            <a:avLst/>
          </a:prstGeom>
          <a:ln w="317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7" name="TextBox 516">
            <a:extLst>
              <a:ext uri="{FF2B5EF4-FFF2-40B4-BE49-F238E27FC236}">
                <a16:creationId xmlns:a16="http://schemas.microsoft.com/office/drawing/2014/main" id="{0CBFD39D-C9DE-4EB2-9EAB-B4D2F087D6C8}"/>
              </a:ext>
            </a:extLst>
          </p:cNvPr>
          <p:cNvSpPr txBox="1"/>
          <p:nvPr/>
        </p:nvSpPr>
        <p:spPr>
          <a:xfrm>
            <a:off x="5372136" y="3784851"/>
            <a:ext cx="3099839" cy="592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Constant related to the propagation speed of information</a:t>
            </a:r>
          </a:p>
        </p:txBody>
      </p:sp>
      <p:grpSp>
        <p:nvGrpSpPr>
          <p:cNvPr id="570" name="Group 569">
            <a:extLst>
              <a:ext uri="{FF2B5EF4-FFF2-40B4-BE49-F238E27FC236}">
                <a16:creationId xmlns:a16="http://schemas.microsoft.com/office/drawing/2014/main" id="{F8644F92-73A9-422D-B0E9-F5E19910E798}"/>
              </a:ext>
            </a:extLst>
          </p:cNvPr>
          <p:cNvGrpSpPr>
            <a:grpSpLocks noChangeAspect="1"/>
          </p:cNvGrpSpPr>
          <p:nvPr>
            <p:custDataLst>
              <p:tags r:id="rId5"/>
            </p:custDataLst>
          </p:nvPr>
        </p:nvGrpSpPr>
        <p:grpSpPr>
          <a:xfrm>
            <a:off x="8304581" y="3821810"/>
            <a:ext cx="2283934" cy="410899"/>
            <a:chOff x="8475663" y="3868738"/>
            <a:chExt cx="1738312" cy="312737"/>
          </a:xfrm>
        </p:grpSpPr>
        <p:sp>
          <p:nvSpPr>
            <p:cNvPr id="548" name="Freeform 156">
              <a:extLst>
                <a:ext uri="{FF2B5EF4-FFF2-40B4-BE49-F238E27FC236}">
                  <a16:creationId xmlns:a16="http://schemas.microsoft.com/office/drawing/2014/main" id="{C1152563-DEF5-445D-8E6B-2B706AB639F5}"/>
                </a:ext>
              </a:extLst>
            </p:cNvPr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8475663" y="3878263"/>
              <a:ext cx="139700" cy="152400"/>
            </a:xfrm>
            <a:custGeom>
              <a:avLst/>
              <a:gdLst>
                <a:gd name="T0" fmla="*/ 354 w 354"/>
                <a:gd name="T1" fmla="*/ 5 h 363"/>
                <a:gd name="T2" fmla="*/ 348 w 354"/>
                <a:gd name="T3" fmla="*/ 0 h 363"/>
                <a:gd name="T4" fmla="*/ 341 w 354"/>
                <a:gd name="T5" fmla="*/ 6 h 363"/>
                <a:gd name="T6" fmla="*/ 306 w 354"/>
                <a:gd name="T7" fmla="*/ 44 h 363"/>
                <a:gd name="T8" fmla="*/ 223 w 354"/>
                <a:gd name="T9" fmla="*/ 0 h 363"/>
                <a:gd name="T10" fmla="*/ 0 w 354"/>
                <a:gd name="T11" fmla="*/ 226 h 363"/>
                <a:gd name="T12" fmla="*/ 135 w 354"/>
                <a:gd name="T13" fmla="*/ 363 h 363"/>
                <a:gd name="T14" fmla="*/ 242 w 354"/>
                <a:gd name="T15" fmla="*/ 320 h 363"/>
                <a:gd name="T16" fmla="*/ 297 w 354"/>
                <a:gd name="T17" fmla="*/ 232 h 363"/>
                <a:gd name="T18" fmla="*/ 291 w 354"/>
                <a:gd name="T19" fmla="*/ 227 h 363"/>
                <a:gd name="T20" fmla="*/ 285 w 354"/>
                <a:gd name="T21" fmla="*/ 232 h 363"/>
                <a:gd name="T22" fmla="*/ 234 w 354"/>
                <a:gd name="T23" fmla="*/ 311 h 363"/>
                <a:gd name="T24" fmla="*/ 143 w 354"/>
                <a:gd name="T25" fmla="*/ 347 h 363"/>
                <a:gd name="T26" fmla="*/ 45 w 354"/>
                <a:gd name="T27" fmla="*/ 244 h 363"/>
                <a:gd name="T28" fmla="*/ 105 w 354"/>
                <a:gd name="T29" fmla="*/ 76 h 363"/>
                <a:gd name="T30" fmla="*/ 227 w 354"/>
                <a:gd name="T31" fmla="*/ 16 h 363"/>
                <a:gd name="T32" fmla="*/ 307 w 354"/>
                <a:gd name="T33" fmla="*/ 112 h 363"/>
                <a:gd name="T34" fmla="*/ 306 w 354"/>
                <a:gd name="T35" fmla="*/ 137 h 363"/>
                <a:gd name="T36" fmla="*/ 313 w 354"/>
                <a:gd name="T37" fmla="*/ 142 h 363"/>
                <a:gd name="T38" fmla="*/ 322 w 354"/>
                <a:gd name="T39" fmla="*/ 132 h 363"/>
                <a:gd name="T40" fmla="*/ 354 w 354"/>
                <a:gd name="T41" fmla="*/ 5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4" h="363">
                  <a:moveTo>
                    <a:pt x="354" y="5"/>
                  </a:moveTo>
                  <a:cubicBezTo>
                    <a:pt x="354" y="4"/>
                    <a:pt x="353" y="0"/>
                    <a:pt x="348" y="0"/>
                  </a:cubicBezTo>
                  <a:cubicBezTo>
                    <a:pt x="347" y="0"/>
                    <a:pt x="346" y="1"/>
                    <a:pt x="341" y="6"/>
                  </a:cubicBezTo>
                  <a:lnTo>
                    <a:pt x="306" y="44"/>
                  </a:lnTo>
                  <a:cubicBezTo>
                    <a:pt x="301" y="37"/>
                    <a:pt x="278" y="0"/>
                    <a:pt x="223" y="0"/>
                  </a:cubicBezTo>
                  <a:cubicBezTo>
                    <a:pt x="112" y="0"/>
                    <a:pt x="0" y="110"/>
                    <a:pt x="0" y="226"/>
                  </a:cubicBezTo>
                  <a:cubicBezTo>
                    <a:pt x="0" y="308"/>
                    <a:pt x="58" y="363"/>
                    <a:pt x="135" y="363"/>
                  </a:cubicBezTo>
                  <a:cubicBezTo>
                    <a:pt x="178" y="363"/>
                    <a:pt x="216" y="343"/>
                    <a:pt x="242" y="320"/>
                  </a:cubicBezTo>
                  <a:cubicBezTo>
                    <a:pt x="289" y="279"/>
                    <a:pt x="297" y="234"/>
                    <a:pt x="297" y="232"/>
                  </a:cubicBezTo>
                  <a:cubicBezTo>
                    <a:pt x="297" y="227"/>
                    <a:pt x="292" y="227"/>
                    <a:pt x="291" y="227"/>
                  </a:cubicBezTo>
                  <a:cubicBezTo>
                    <a:pt x="288" y="227"/>
                    <a:pt x="286" y="228"/>
                    <a:pt x="285" y="232"/>
                  </a:cubicBezTo>
                  <a:cubicBezTo>
                    <a:pt x="280" y="247"/>
                    <a:pt x="269" y="282"/>
                    <a:pt x="234" y="311"/>
                  </a:cubicBezTo>
                  <a:cubicBezTo>
                    <a:pt x="200" y="339"/>
                    <a:pt x="169" y="347"/>
                    <a:pt x="143" y="347"/>
                  </a:cubicBezTo>
                  <a:cubicBezTo>
                    <a:pt x="98" y="347"/>
                    <a:pt x="45" y="321"/>
                    <a:pt x="45" y="244"/>
                  </a:cubicBezTo>
                  <a:cubicBezTo>
                    <a:pt x="45" y="215"/>
                    <a:pt x="55" y="134"/>
                    <a:pt x="105" y="76"/>
                  </a:cubicBezTo>
                  <a:cubicBezTo>
                    <a:pt x="136" y="40"/>
                    <a:pt x="183" y="16"/>
                    <a:pt x="227" y="16"/>
                  </a:cubicBezTo>
                  <a:cubicBezTo>
                    <a:pt x="278" y="16"/>
                    <a:pt x="307" y="54"/>
                    <a:pt x="307" y="112"/>
                  </a:cubicBezTo>
                  <a:cubicBezTo>
                    <a:pt x="307" y="132"/>
                    <a:pt x="306" y="132"/>
                    <a:pt x="306" y="137"/>
                  </a:cubicBezTo>
                  <a:cubicBezTo>
                    <a:pt x="306" y="142"/>
                    <a:pt x="311" y="142"/>
                    <a:pt x="313" y="142"/>
                  </a:cubicBezTo>
                  <a:cubicBezTo>
                    <a:pt x="320" y="142"/>
                    <a:pt x="320" y="141"/>
                    <a:pt x="322" y="132"/>
                  </a:cubicBezTo>
                  <a:lnTo>
                    <a:pt x="354" y="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9" name="Freeform 157">
              <a:extLst>
                <a:ext uri="{FF2B5EF4-FFF2-40B4-BE49-F238E27FC236}">
                  <a16:creationId xmlns:a16="http://schemas.microsoft.com/office/drawing/2014/main" id="{9E9E1E3F-69E8-4A57-AFEC-D059022B0B4F}"/>
                </a:ext>
              </a:extLst>
            </p:cNvPr>
            <p:cNvSpPr>
              <a:spLocks noEditPoints="1"/>
            </p:cNvSpPr>
            <p:nvPr>
              <p:custDataLst>
                <p:tags r:id="rId7"/>
              </p:custDataLst>
            </p:nvPr>
          </p:nvSpPr>
          <p:spPr bwMode="auto">
            <a:xfrm>
              <a:off x="8691563" y="3892550"/>
              <a:ext cx="122237" cy="161925"/>
            </a:xfrm>
            <a:custGeom>
              <a:avLst/>
              <a:gdLst>
                <a:gd name="T0" fmla="*/ 295 w 305"/>
                <a:gd name="T1" fmla="*/ 156 h 386"/>
                <a:gd name="T2" fmla="*/ 305 w 305"/>
                <a:gd name="T3" fmla="*/ 145 h 386"/>
                <a:gd name="T4" fmla="*/ 295 w 305"/>
                <a:gd name="T5" fmla="*/ 134 h 386"/>
                <a:gd name="T6" fmla="*/ 20 w 305"/>
                <a:gd name="T7" fmla="*/ 4 h 386"/>
                <a:gd name="T8" fmla="*/ 10 w 305"/>
                <a:gd name="T9" fmla="*/ 0 h 386"/>
                <a:gd name="T10" fmla="*/ 0 w 305"/>
                <a:gd name="T11" fmla="*/ 10 h 386"/>
                <a:gd name="T12" fmla="*/ 10 w 305"/>
                <a:gd name="T13" fmla="*/ 21 h 386"/>
                <a:gd name="T14" fmla="*/ 271 w 305"/>
                <a:gd name="T15" fmla="*/ 145 h 386"/>
                <a:gd name="T16" fmla="*/ 11 w 305"/>
                <a:gd name="T17" fmla="*/ 268 h 386"/>
                <a:gd name="T18" fmla="*/ 0 w 305"/>
                <a:gd name="T19" fmla="*/ 279 h 386"/>
                <a:gd name="T20" fmla="*/ 10 w 305"/>
                <a:gd name="T21" fmla="*/ 289 h 386"/>
                <a:gd name="T22" fmla="*/ 19 w 305"/>
                <a:gd name="T23" fmla="*/ 286 h 386"/>
                <a:gd name="T24" fmla="*/ 295 w 305"/>
                <a:gd name="T25" fmla="*/ 156 h 386"/>
                <a:gd name="T26" fmla="*/ 287 w 305"/>
                <a:gd name="T27" fmla="*/ 386 h 386"/>
                <a:gd name="T28" fmla="*/ 305 w 305"/>
                <a:gd name="T29" fmla="*/ 376 h 386"/>
                <a:gd name="T30" fmla="*/ 287 w 305"/>
                <a:gd name="T31" fmla="*/ 366 h 386"/>
                <a:gd name="T32" fmla="*/ 18 w 305"/>
                <a:gd name="T33" fmla="*/ 366 h 386"/>
                <a:gd name="T34" fmla="*/ 0 w 305"/>
                <a:gd name="T35" fmla="*/ 376 h 386"/>
                <a:gd name="T36" fmla="*/ 18 w 305"/>
                <a:gd name="T37" fmla="*/ 386 h 386"/>
                <a:gd name="T38" fmla="*/ 287 w 305"/>
                <a:gd name="T39" fmla="*/ 386 h 3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05" h="386">
                  <a:moveTo>
                    <a:pt x="295" y="156"/>
                  </a:moveTo>
                  <a:cubicBezTo>
                    <a:pt x="302" y="153"/>
                    <a:pt x="305" y="150"/>
                    <a:pt x="305" y="145"/>
                  </a:cubicBezTo>
                  <a:cubicBezTo>
                    <a:pt x="305" y="140"/>
                    <a:pt x="303" y="137"/>
                    <a:pt x="295" y="134"/>
                  </a:cubicBezTo>
                  <a:lnTo>
                    <a:pt x="20" y="4"/>
                  </a:lnTo>
                  <a:cubicBezTo>
                    <a:pt x="13" y="0"/>
                    <a:pt x="11" y="0"/>
                    <a:pt x="10" y="0"/>
                  </a:cubicBezTo>
                  <a:cubicBezTo>
                    <a:pt x="4" y="0"/>
                    <a:pt x="0" y="5"/>
                    <a:pt x="0" y="10"/>
                  </a:cubicBezTo>
                  <a:cubicBezTo>
                    <a:pt x="0" y="16"/>
                    <a:pt x="4" y="19"/>
                    <a:pt x="10" y="21"/>
                  </a:cubicBezTo>
                  <a:lnTo>
                    <a:pt x="271" y="145"/>
                  </a:lnTo>
                  <a:lnTo>
                    <a:pt x="11" y="268"/>
                  </a:lnTo>
                  <a:cubicBezTo>
                    <a:pt x="1" y="272"/>
                    <a:pt x="0" y="276"/>
                    <a:pt x="0" y="279"/>
                  </a:cubicBezTo>
                  <a:cubicBezTo>
                    <a:pt x="0" y="285"/>
                    <a:pt x="5" y="289"/>
                    <a:pt x="10" y="289"/>
                  </a:cubicBezTo>
                  <a:cubicBezTo>
                    <a:pt x="12" y="289"/>
                    <a:pt x="13" y="289"/>
                    <a:pt x="19" y="286"/>
                  </a:cubicBezTo>
                  <a:lnTo>
                    <a:pt x="295" y="156"/>
                  </a:lnTo>
                  <a:close/>
                  <a:moveTo>
                    <a:pt x="287" y="386"/>
                  </a:moveTo>
                  <a:cubicBezTo>
                    <a:pt x="296" y="386"/>
                    <a:pt x="305" y="386"/>
                    <a:pt x="305" y="376"/>
                  </a:cubicBezTo>
                  <a:cubicBezTo>
                    <a:pt x="305" y="366"/>
                    <a:pt x="294" y="366"/>
                    <a:pt x="287" y="366"/>
                  </a:cubicBezTo>
                  <a:lnTo>
                    <a:pt x="18" y="366"/>
                  </a:lnTo>
                  <a:cubicBezTo>
                    <a:pt x="11" y="366"/>
                    <a:pt x="0" y="366"/>
                    <a:pt x="0" y="376"/>
                  </a:cubicBezTo>
                  <a:cubicBezTo>
                    <a:pt x="0" y="386"/>
                    <a:pt x="9" y="386"/>
                    <a:pt x="18" y="386"/>
                  </a:cubicBezTo>
                  <a:lnTo>
                    <a:pt x="287" y="386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0" name="Freeform 158">
              <a:extLst>
                <a:ext uri="{FF2B5EF4-FFF2-40B4-BE49-F238E27FC236}">
                  <a16:creationId xmlns:a16="http://schemas.microsoft.com/office/drawing/2014/main" id="{81A30EEE-4E23-464C-AD8E-A68D58B445D1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9015413" y="3932238"/>
              <a:ext cx="153987" cy="93662"/>
            </a:xfrm>
            <a:custGeom>
              <a:avLst/>
              <a:gdLst>
                <a:gd name="T0" fmla="*/ 39 w 389"/>
                <a:gd name="T1" fmla="*/ 49 h 221"/>
                <a:gd name="T2" fmla="*/ 39 w 389"/>
                <a:gd name="T3" fmla="*/ 183 h 221"/>
                <a:gd name="T4" fmla="*/ 0 w 389"/>
                <a:gd name="T5" fmla="*/ 205 h 221"/>
                <a:gd name="T6" fmla="*/ 0 w 389"/>
                <a:gd name="T7" fmla="*/ 221 h 221"/>
                <a:gd name="T8" fmla="*/ 56 w 389"/>
                <a:gd name="T9" fmla="*/ 219 h 221"/>
                <a:gd name="T10" fmla="*/ 112 w 389"/>
                <a:gd name="T11" fmla="*/ 221 h 221"/>
                <a:gd name="T12" fmla="*/ 112 w 389"/>
                <a:gd name="T13" fmla="*/ 205 h 221"/>
                <a:gd name="T14" fmla="*/ 73 w 389"/>
                <a:gd name="T15" fmla="*/ 183 h 221"/>
                <a:gd name="T16" fmla="*/ 73 w 389"/>
                <a:gd name="T17" fmla="*/ 91 h 221"/>
                <a:gd name="T18" fmla="*/ 140 w 389"/>
                <a:gd name="T19" fmla="*/ 11 h 221"/>
                <a:gd name="T20" fmla="*/ 177 w 389"/>
                <a:gd name="T21" fmla="*/ 67 h 221"/>
                <a:gd name="T22" fmla="*/ 177 w 389"/>
                <a:gd name="T23" fmla="*/ 183 h 221"/>
                <a:gd name="T24" fmla="*/ 138 w 389"/>
                <a:gd name="T25" fmla="*/ 205 h 221"/>
                <a:gd name="T26" fmla="*/ 138 w 389"/>
                <a:gd name="T27" fmla="*/ 221 h 221"/>
                <a:gd name="T28" fmla="*/ 195 w 389"/>
                <a:gd name="T29" fmla="*/ 219 h 221"/>
                <a:gd name="T30" fmla="*/ 251 w 389"/>
                <a:gd name="T31" fmla="*/ 221 h 221"/>
                <a:gd name="T32" fmla="*/ 251 w 389"/>
                <a:gd name="T33" fmla="*/ 205 h 221"/>
                <a:gd name="T34" fmla="*/ 212 w 389"/>
                <a:gd name="T35" fmla="*/ 183 h 221"/>
                <a:gd name="T36" fmla="*/ 212 w 389"/>
                <a:gd name="T37" fmla="*/ 91 h 221"/>
                <a:gd name="T38" fmla="*/ 279 w 389"/>
                <a:gd name="T39" fmla="*/ 11 h 221"/>
                <a:gd name="T40" fmla="*/ 316 w 389"/>
                <a:gd name="T41" fmla="*/ 67 h 221"/>
                <a:gd name="T42" fmla="*/ 316 w 389"/>
                <a:gd name="T43" fmla="*/ 183 h 221"/>
                <a:gd name="T44" fmla="*/ 277 w 389"/>
                <a:gd name="T45" fmla="*/ 205 h 221"/>
                <a:gd name="T46" fmla="*/ 277 w 389"/>
                <a:gd name="T47" fmla="*/ 221 h 221"/>
                <a:gd name="T48" fmla="*/ 333 w 389"/>
                <a:gd name="T49" fmla="*/ 219 h 221"/>
                <a:gd name="T50" fmla="*/ 389 w 389"/>
                <a:gd name="T51" fmla="*/ 221 h 221"/>
                <a:gd name="T52" fmla="*/ 389 w 389"/>
                <a:gd name="T53" fmla="*/ 205 h 221"/>
                <a:gd name="T54" fmla="*/ 350 w 389"/>
                <a:gd name="T55" fmla="*/ 190 h 221"/>
                <a:gd name="T56" fmla="*/ 350 w 389"/>
                <a:gd name="T57" fmla="*/ 95 h 221"/>
                <a:gd name="T58" fmla="*/ 335 w 389"/>
                <a:gd name="T59" fmla="*/ 19 h 221"/>
                <a:gd name="T60" fmla="*/ 282 w 389"/>
                <a:gd name="T61" fmla="*/ 0 h 221"/>
                <a:gd name="T62" fmla="*/ 210 w 389"/>
                <a:gd name="T63" fmla="*/ 49 h 221"/>
                <a:gd name="T64" fmla="*/ 144 w 389"/>
                <a:gd name="T65" fmla="*/ 0 h 221"/>
                <a:gd name="T66" fmla="*/ 70 w 389"/>
                <a:gd name="T67" fmla="*/ 53 h 221"/>
                <a:gd name="T68" fmla="*/ 70 w 389"/>
                <a:gd name="T69" fmla="*/ 0 h 221"/>
                <a:gd name="T70" fmla="*/ 0 w 389"/>
                <a:gd name="T71" fmla="*/ 6 h 221"/>
                <a:gd name="T72" fmla="*/ 0 w 389"/>
                <a:gd name="T73" fmla="*/ 21 h 221"/>
                <a:gd name="T74" fmla="*/ 39 w 389"/>
                <a:gd name="T75" fmla="*/ 49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89" h="221">
                  <a:moveTo>
                    <a:pt x="39" y="49"/>
                  </a:moveTo>
                  <a:lnTo>
                    <a:pt x="39" y="183"/>
                  </a:lnTo>
                  <a:cubicBezTo>
                    <a:pt x="39" y="205"/>
                    <a:pt x="33" y="205"/>
                    <a:pt x="0" y="205"/>
                  </a:cubicBezTo>
                  <a:lnTo>
                    <a:pt x="0" y="221"/>
                  </a:lnTo>
                  <a:cubicBezTo>
                    <a:pt x="17" y="220"/>
                    <a:pt x="43" y="219"/>
                    <a:pt x="56" y="219"/>
                  </a:cubicBezTo>
                  <a:cubicBezTo>
                    <a:pt x="69" y="219"/>
                    <a:pt x="95" y="220"/>
                    <a:pt x="112" y="221"/>
                  </a:cubicBezTo>
                  <a:lnTo>
                    <a:pt x="112" y="205"/>
                  </a:lnTo>
                  <a:cubicBezTo>
                    <a:pt x="78" y="205"/>
                    <a:pt x="73" y="205"/>
                    <a:pt x="73" y="183"/>
                  </a:cubicBezTo>
                  <a:lnTo>
                    <a:pt x="73" y="91"/>
                  </a:lnTo>
                  <a:cubicBezTo>
                    <a:pt x="73" y="39"/>
                    <a:pt x="108" y="11"/>
                    <a:pt x="140" y="11"/>
                  </a:cubicBezTo>
                  <a:cubicBezTo>
                    <a:pt x="172" y="11"/>
                    <a:pt x="177" y="38"/>
                    <a:pt x="177" y="67"/>
                  </a:cubicBezTo>
                  <a:lnTo>
                    <a:pt x="177" y="183"/>
                  </a:lnTo>
                  <a:cubicBezTo>
                    <a:pt x="177" y="205"/>
                    <a:pt x="172" y="205"/>
                    <a:pt x="138" y="205"/>
                  </a:cubicBezTo>
                  <a:lnTo>
                    <a:pt x="138" y="221"/>
                  </a:lnTo>
                  <a:cubicBezTo>
                    <a:pt x="156" y="220"/>
                    <a:pt x="181" y="219"/>
                    <a:pt x="195" y="219"/>
                  </a:cubicBezTo>
                  <a:cubicBezTo>
                    <a:pt x="208" y="219"/>
                    <a:pt x="234" y="220"/>
                    <a:pt x="251" y="221"/>
                  </a:cubicBezTo>
                  <a:lnTo>
                    <a:pt x="251" y="205"/>
                  </a:lnTo>
                  <a:cubicBezTo>
                    <a:pt x="217" y="205"/>
                    <a:pt x="212" y="205"/>
                    <a:pt x="212" y="183"/>
                  </a:cubicBezTo>
                  <a:lnTo>
                    <a:pt x="212" y="91"/>
                  </a:lnTo>
                  <a:cubicBezTo>
                    <a:pt x="212" y="39"/>
                    <a:pt x="247" y="11"/>
                    <a:pt x="279" y="11"/>
                  </a:cubicBezTo>
                  <a:cubicBezTo>
                    <a:pt x="310" y="11"/>
                    <a:pt x="316" y="38"/>
                    <a:pt x="316" y="67"/>
                  </a:cubicBezTo>
                  <a:lnTo>
                    <a:pt x="316" y="183"/>
                  </a:lnTo>
                  <a:cubicBezTo>
                    <a:pt x="316" y="205"/>
                    <a:pt x="310" y="205"/>
                    <a:pt x="277" y="205"/>
                  </a:cubicBezTo>
                  <a:lnTo>
                    <a:pt x="277" y="221"/>
                  </a:lnTo>
                  <a:cubicBezTo>
                    <a:pt x="294" y="220"/>
                    <a:pt x="320" y="219"/>
                    <a:pt x="333" y="219"/>
                  </a:cubicBezTo>
                  <a:cubicBezTo>
                    <a:pt x="346" y="219"/>
                    <a:pt x="372" y="220"/>
                    <a:pt x="389" y="221"/>
                  </a:cubicBezTo>
                  <a:lnTo>
                    <a:pt x="389" y="205"/>
                  </a:lnTo>
                  <a:cubicBezTo>
                    <a:pt x="363" y="205"/>
                    <a:pt x="351" y="205"/>
                    <a:pt x="350" y="190"/>
                  </a:cubicBezTo>
                  <a:lnTo>
                    <a:pt x="350" y="95"/>
                  </a:lnTo>
                  <a:cubicBezTo>
                    <a:pt x="350" y="52"/>
                    <a:pt x="350" y="37"/>
                    <a:pt x="335" y="19"/>
                  </a:cubicBezTo>
                  <a:cubicBezTo>
                    <a:pt x="328" y="10"/>
                    <a:pt x="311" y="0"/>
                    <a:pt x="282" y="0"/>
                  </a:cubicBezTo>
                  <a:cubicBezTo>
                    <a:pt x="241" y="0"/>
                    <a:pt x="219" y="30"/>
                    <a:pt x="210" y="49"/>
                  </a:cubicBezTo>
                  <a:cubicBezTo>
                    <a:pt x="203" y="6"/>
                    <a:pt x="166" y="0"/>
                    <a:pt x="144" y="0"/>
                  </a:cubicBezTo>
                  <a:cubicBezTo>
                    <a:pt x="107" y="0"/>
                    <a:pt x="84" y="22"/>
                    <a:pt x="70" y="53"/>
                  </a:cubicBezTo>
                  <a:lnTo>
                    <a:pt x="70" y="0"/>
                  </a:lnTo>
                  <a:lnTo>
                    <a:pt x="0" y="6"/>
                  </a:lnTo>
                  <a:lnTo>
                    <a:pt x="0" y="21"/>
                  </a:lnTo>
                  <a:cubicBezTo>
                    <a:pt x="35" y="21"/>
                    <a:pt x="39" y="25"/>
                    <a:pt x="39" y="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1" name="Freeform 159">
              <a:extLst>
                <a:ext uri="{FF2B5EF4-FFF2-40B4-BE49-F238E27FC236}">
                  <a16:creationId xmlns:a16="http://schemas.microsoft.com/office/drawing/2014/main" id="{3CF916FA-5A15-4932-8FEC-23B18FB5E7B0}"/>
                </a:ext>
              </a:extLst>
            </p:cNvPr>
            <p:cNvSpPr>
              <a:spLocks noEditPoints="1"/>
            </p:cNvSpPr>
            <p:nvPr>
              <p:custDataLst>
                <p:tags r:id="rId9"/>
              </p:custDataLst>
            </p:nvPr>
          </p:nvSpPr>
          <p:spPr bwMode="auto">
            <a:xfrm>
              <a:off x="9182100" y="3930650"/>
              <a:ext cx="88900" cy="96837"/>
            </a:xfrm>
            <a:custGeom>
              <a:avLst/>
              <a:gdLst>
                <a:gd name="T0" fmla="*/ 145 w 225"/>
                <a:gd name="T1" fmla="*/ 186 h 229"/>
                <a:gd name="T2" fmla="*/ 184 w 225"/>
                <a:gd name="T3" fmla="*/ 227 h 229"/>
                <a:gd name="T4" fmla="*/ 225 w 225"/>
                <a:gd name="T5" fmla="*/ 179 h 229"/>
                <a:gd name="T6" fmla="*/ 225 w 225"/>
                <a:gd name="T7" fmla="*/ 151 h 229"/>
                <a:gd name="T8" fmla="*/ 212 w 225"/>
                <a:gd name="T9" fmla="*/ 151 h 229"/>
                <a:gd name="T10" fmla="*/ 212 w 225"/>
                <a:gd name="T11" fmla="*/ 179 h 229"/>
                <a:gd name="T12" fmla="*/ 194 w 225"/>
                <a:gd name="T13" fmla="*/ 211 h 229"/>
                <a:gd name="T14" fmla="*/ 176 w 225"/>
                <a:gd name="T15" fmla="*/ 186 h 229"/>
                <a:gd name="T16" fmla="*/ 176 w 225"/>
                <a:gd name="T17" fmla="*/ 87 h 229"/>
                <a:gd name="T18" fmla="*/ 158 w 225"/>
                <a:gd name="T19" fmla="*/ 28 h 229"/>
                <a:gd name="T20" fmla="*/ 90 w 225"/>
                <a:gd name="T21" fmla="*/ 0 h 229"/>
                <a:gd name="T22" fmla="*/ 14 w 225"/>
                <a:gd name="T23" fmla="*/ 57 h 229"/>
                <a:gd name="T24" fmla="*/ 37 w 225"/>
                <a:gd name="T25" fmla="*/ 80 h 229"/>
                <a:gd name="T26" fmla="*/ 60 w 225"/>
                <a:gd name="T27" fmla="*/ 57 h 229"/>
                <a:gd name="T28" fmla="*/ 35 w 225"/>
                <a:gd name="T29" fmla="*/ 34 h 229"/>
                <a:gd name="T30" fmla="*/ 89 w 225"/>
                <a:gd name="T31" fmla="*/ 11 h 229"/>
                <a:gd name="T32" fmla="*/ 141 w 225"/>
                <a:gd name="T33" fmla="*/ 75 h 229"/>
                <a:gd name="T34" fmla="*/ 141 w 225"/>
                <a:gd name="T35" fmla="*/ 94 h 229"/>
                <a:gd name="T36" fmla="*/ 50 w 225"/>
                <a:gd name="T37" fmla="*/ 112 h 229"/>
                <a:gd name="T38" fmla="*/ 0 w 225"/>
                <a:gd name="T39" fmla="*/ 176 h 229"/>
                <a:gd name="T40" fmla="*/ 80 w 225"/>
                <a:gd name="T41" fmla="*/ 229 h 229"/>
                <a:gd name="T42" fmla="*/ 145 w 225"/>
                <a:gd name="T43" fmla="*/ 186 h 229"/>
                <a:gd name="T44" fmla="*/ 141 w 225"/>
                <a:gd name="T45" fmla="*/ 104 h 229"/>
                <a:gd name="T46" fmla="*/ 141 w 225"/>
                <a:gd name="T47" fmla="*/ 154 h 229"/>
                <a:gd name="T48" fmla="*/ 83 w 225"/>
                <a:gd name="T49" fmla="*/ 218 h 229"/>
                <a:gd name="T50" fmla="*/ 38 w 225"/>
                <a:gd name="T51" fmla="*/ 176 h 229"/>
                <a:gd name="T52" fmla="*/ 141 w 225"/>
                <a:gd name="T53" fmla="*/ 10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25" h="229">
                  <a:moveTo>
                    <a:pt x="145" y="186"/>
                  </a:moveTo>
                  <a:cubicBezTo>
                    <a:pt x="147" y="206"/>
                    <a:pt x="160" y="227"/>
                    <a:pt x="184" y="227"/>
                  </a:cubicBezTo>
                  <a:cubicBezTo>
                    <a:pt x="194" y="227"/>
                    <a:pt x="225" y="220"/>
                    <a:pt x="225" y="179"/>
                  </a:cubicBezTo>
                  <a:lnTo>
                    <a:pt x="225" y="151"/>
                  </a:lnTo>
                  <a:lnTo>
                    <a:pt x="212" y="151"/>
                  </a:lnTo>
                  <a:lnTo>
                    <a:pt x="212" y="179"/>
                  </a:lnTo>
                  <a:cubicBezTo>
                    <a:pt x="212" y="208"/>
                    <a:pt x="200" y="211"/>
                    <a:pt x="194" y="211"/>
                  </a:cubicBezTo>
                  <a:cubicBezTo>
                    <a:pt x="178" y="211"/>
                    <a:pt x="176" y="189"/>
                    <a:pt x="176" y="186"/>
                  </a:cubicBezTo>
                  <a:lnTo>
                    <a:pt x="176" y="87"/>
                  </a:lnTo>
                  <a:cubicBezTo>
                    <a:pt x="176" y="66"/>
                    <a:pt x="176" y="46"/>
                    <a:pt x="158" y="28"/>
                  </a:cubicBezTo>
                  <a:cubicBezTo>
                    <a:pt x="138" y="8"/>
                    <a:pt x="114" y="0"/>
                    <a:pt x="90" y="0"/>
                  </a:cubicBezTo>
                  <a:cubicBezTo>
                    <a:pt x="49" y="0"/>
                    <a:pt x="14" y="24"/>
                    <a:pt x="14" y="57"/>
                  </a:cubicBezTo>
                  <a:cubicBezTo>
                    <a:pt x="14" y="72"/>
                    <a:pt x="24" y="80"/>
                    <a:pt x="37" y="80"/>
                  </a:cubicBezTo>
                  <a:cubicBezTo>
                    <a:pt x="51" y="80"/>
                    <a:pt x="60" y="70"/>
                    <a:pt x="60" y="57"/>
                  </a:cubicBezTo>
                  <a:cubicBezTo>
                    <a:pt x="60" y="51"/>
                    <a:pt x="58" y="35"/>
                    <a:pt x="35" y="34"/>
                  </a:cubicBezTo>
                  <a:cubicBezTo>
                    <a:pt x="48" y="17"/>
                    <a:pt x="73" y="11"/>
                    <a:pt x="89" y="11"/>
                  </a:cubicBezTo>
                  <a:cubicBezTo>
                    <a:pt x="113" y="11"/>
                    <a:pt x="141" y="31"/>
                    <a:pt x="141" y="75"/>
                  </a:cubicBezTo>
                  <a:lnTo>
                    <a:pt x="141" y="94"/>
                  </a:lnTo>
                  <a:cubicBezTo>
                    <a:pt x="116" y="95"/>
                    <a:pt x="81" y="97"/>
                    <a:pt x="50" y="112"/>
                  </a:cubicBezTo>
                  <a:cubicBezTo>
                    <a:pt x="12" y="128"/>
                    <a:pt x="0" y="154"/>
                    <a:pt x="0" y="176"/>
                  </a:cubicBezTo>
                  <a:cubicBezTo>
                    <a:pt x="0" y="217"/>
                    <a:pt x="48" y="229"/>
                    <a:pt x="80" y="229"/>
                  </a:cubicBezTo>
                  <a:cubicBezTo>
                    <a:pt x="113" y="229"/>
                    <a:pt x="135" y="209"/>
                    <a:pt x="145" y="186"/>
                  </a:cubicBezTo>
                  <a:close/>
                  <a:moveTo>
                    <a:pt x="141" y="104"/>
                  </a:moveTo>
                  <a:lnTo>
                    <a:pt x="141" y="154"/>
                  </a:lnTo>
                  <a:cubicBezTo>
                    <a:pt x="141" y="201"/>
                    <a:pt x="106" y="218"/>
                    <a:pt x="83" y="218"/>
                  </a:cubicBezTo>
                  <a:cubicBezTo>
                    <a:pt x="59" y="218"/>
                    <a:pt x="38" y="201"/>
                    <a:pt x="38" y="176"/>
                  </a:cubicBezTo>
                  <a:cubicBezTo>
                    <a:pt x="38" y="148"/>
                    <a:pt x="59" y="107"/>
                    <a:pt x="141" y="10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2" name="Freeform 160">
              <a:extLst>
                <a:ext uri="{FF2B5EF4-FFF2-40B4-BE49-F238E27FC236}">
                  <a16:creationId xmlns:a16="http://schemas.microsoft.com/office/drawing/2014/main" id="{7FC58436-32D6-4D95-BB71-FDB54EABC454}"/>
                </a:ext>
              </a:extLst>
            </p:cNvPr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9274175" y="3935413"/>
              <a:ext cx="100012" cy="90487"/>
            </a:xfrm>
            <a:custGeom>
              <a:avLst/>
              <a:gdLst>
                <a:gd name="T0" fmla="*/ 137 w 251"/>
                <a:gd name="T1" fmla="*/ 98 h 215"/>
                <a:gd name="T2" fmla="*/ 183 w 251"/>
                <a:gd name="T3" fmla="*/ 41 h 215"/>
                <a:gd name="T4" fmla="*/ 242 w 251"/>
                <a:gd name="T5" fmla="*/ 15 h 215"/>
                <a:gd name="T6" fmla="*/ 242 w 251"/>
                <a:gd name="T7" fmla="*/ 0 h 215"/>
                <a:gd name="T8" fmla="*/ 201 w 251"/>
                <a:gd name="T9" fmla="*/ 1 h 215"/>
                <a:gd name="T10" fmla="*/ 154 w 251"/>
                <a:gd name="T11" fmla="*/ 0 h 215"/>
                <a:gd name="T12" fmla="*/ 154 w 251"/>
                <a:gd name="T13" fmla="*/ 15 h 215"/>
                <a:gd name="T14" fmla="*/ 168 w 251"/>
                <a:gd name="T15" fmla="*/ 31 h 215"/>
                <a:gd name="T16" fmla="*/ 161 w 251"/>
                <a:gd name="T17" fmla="*/ 48 h 215"/>
                <a:gd name="T18" fmla="*/ 130 w 251"/>
                <a:gd name="T19" fmla="*/ 87 h 215"/>
                <a:gd name="T20" fmla="*/ 91 w 251"/>
                <a:gd name="T21" fmla="*/ 37 h 215"/>
                <a:gd name="T22" fmla="*/ 86 w 251"/>
                <a:gd name="T23" fmla="*/ 28 h 215"/>
                <a:gd name="T24" fmla="*/ 104 w 251"/>
                <a:gd name="T25" fmla="*/ 15 h 215"/>
                <a:gd name="T26" fmla="*/ 104 w 251"/>
                <a:gd name="T27" fmla="*/ 0 h 215"/>
                <a:gd name="T28" fmla="*/ 50 w 251"/>
                <a:gd name="T29" fmla="*/ 1 h 215"/>
                <a:gd name="T30" fmla="*/ 2 w 251"/>
                <a:gd name="T31" fmla="*/ 0 h 215"/>
                <a:gd name="T32" fmla="*/ 2 w 251"/>
                <a:gd name="T33" fmla="*/ 15 h 215"/>
                <a:gd name="T34" fmla="*/ 61 w 251"/>
                <a:gd name="T35" fmla="*/ 46 h 215"/>
                <a:gd name="T36" fmla="*/ 111 w 251"/>
                <a:gd name="T37" fmla="*/ 110 h 215"/>
                <a:gd name="T38" fmla="*/ 64 w 251"/>
                <a:gd name="T39" fmla="*/ 169 h 215"/>
                <a:gd name="T40" fmla="*/ 0 w 251"/>
                <a:gd name="T41" fmla="*/ 199 h 215"/>
                <a:gd name="T42" fmla="*/ 0 w 251"/>
                <a:gd name="T43" fmla="*/ 215 h 215"/>
                <a:gd name="T44" fmla="*/ 41 w 251"/>
                <a:gd name="T45" fmla="*/ 213 h 215"/>
                <a:gd name="T46" fmla="*/ 89 w 251"/>
                <a:gd name="T47" fmla="*/ 215 h 215"/>
                <a:gd name="T48" fmla="*/ 89 w 251"/>
                <a:gd name="T49" fmla="*/ 199 h 215"/>
                <a:gd name="T50" fmla="*/ 74 w 251"/>
                <a:gd name="T51" fmla="*/ 184 h 215"/>
                <a:gd name="T52" fmla="*/ 119 w 251"/>
                <a:gd name="T53" fmla="*/ 120 h 215"/>
                <a:gd name="T54" fmla="*/ 157 w 251"/>
                <a:gd name="T55" fmla="*/ 170 h 215"/>
                <a:gd name="T56" fmla="*/ 168 w 251"/>
                <a:gd name="T57" fmla="*/ 187 h 215"/>
                <a:gd name="T58" fmla="*/ 150 w 251"/>
                <a:gd name="T59" fmla="*/ 199 h 215"/>
                <a:gd name="T60" fmla="*/ 150 w 251"/>
                <a:gd name="T61" fmla="*/ 215 h 215"/>
                <a:gd name="T62" fmla="*/ 203 w 251"/>
                <a:gd name="T63" fmla="*/ 213 h 215"/>
                <a:gd name="T64" fmla="*/ 251 w 251"/>
                <a:gd name="T65" fmla="*/ 215 h 215"/>
                <a:gd name="T66" fmla="*/ 251 w 251"/>
                <a:gd name="T67" fmla="*/ 199 h 215"/>
                <a:gd name="T68" fmla="*/ 204 w 251"/>
                <a:gd name="T69" fmla="*/ 184 h 215"/>
                <a:gd name="T70" fmla="*/ 137 w 251"/>
                <a:gd name="T71" fmla="*/ 98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51" h="215">
                  <a:moveTo>
                    <a:pt x="137" y="98"/>
                  </a:moveTo>
                  <a:cubicBezTo>
                    <a:pt x="152" y="79"/>
                    <a:pt x="171" y="54"/>
                    <a:pt x="183" y="41"/>
                  </a:cubicBezTo>
                  <a:cubicBezTo>
                    <a:pt x="198" y="23"/>
                    <a:pt x="219" y="16"/>
                    <a:pt x="242" y="15"/>
                  </a:cubicBezTo>
                  <a:lnTo>
                    <a:pt x="242" y="0"/>
                  </a:lnTo>
                  <a:cubicBezTo>
                    <a:pt x="229" y="1"/>
                    <a:pt x="214" y="1"/>
                    <a:pt x="201" y="1"/>
                  </a:cubicBezTo>
                  <a:cubicBezTo>
                    <a:pt x="187" y="1"/>
                    <a:pt x="160" y="0"/>
                    <a:pt x="154" y="0"/>
                  </a:cubicBezTo>
                  <a:lnTo>
                    <a:pt x="154" y="15"/>
                  </a:lnTo>
                  <a:cubicBezTo>
                    <a:pt x="164" y="16"/>
                    <a:pt x="168" y="23"/>
                    <a:pt x="168" y="31"/>
                  </a:cubicBezTo>
                  <a:cubicBezTo>
                    <a:pt x="168" y="39"/>
                    <a:pt x="163" y="45"/>
                    <a:pt x="161" y="48"/>
                  </a:cubicBezTo>
                  <a:lnTo>
                    <a:pt x="130" y="87"/>
                  </a:lnTo>
                  <a:lnTo>
                    <a:pt x="91" y="37"/>
                  </a:lnTo>
                  <a:cubicBezTo>
                    <a:pt x="86" y="32"/>
                    <a:pt x="86" y="31"/>
                    <a:pt x="86" y="28"/>
                  </a:cubicBezTo>
                  <a:cubicBezTo>
                    <a:pt x="86" y="20"/>
                    <a:pt x="94" y="16"/>
                    <a:pt x="104" y="15"/>
                  </a:cubicBezTo>
                  <a:lnTo>
                    <a:pt x="104" y="0"/>
                  </a:lnTo>
                  <a:cubicBezTo>
                    <a:pt x="91" y="0"/>
                    <a:pt x="58" y="1"/>
                    <a:pt x="50" y="1"/>
                  </a:cubicBezTo>
                  <a:cubicBezTo>
                    <a:pt x="39" y="1"/>
                    <a:pt x="16" y="1"/>
                    <a:pt x="2" y="0"/>
                  </a:cubicBezTo>
                  <a:lnTo>
                    <a:pt x="2" y="15"/>
                  </a:lnTo>
                  <a:cubicBezTo>
                    <a:pt x="37" y="15"/>
                    <a:pt x="38" y="16"/>
                    <a:pt x="61" y="46"/>
                  </a:cubicBezTo>
                  <a:lnTo>
                    <a:pt x="111" y="110"/>
                  </a:lnTo>
                  <a:lnTo>
                    <a:pt x="64" y="169"/>
                  </a:lnTo>
                  <a:cubicBezTo>
                    <a:pt x="40" y="198"/>
                    <a:pt x="10" y="199"/>
                    <a:pt x="0" y="199"/>
                  </a:cubicBezTo>
                  <a:lnTo>
                    <a:pt x="0" y="215"/>
                  </a:lnTo>
                  <a:cubicBezTo>
                    <a:pt x="13" y="214"/>
                    <a:pt x="28" y="213"/>
                    <a:pt x="41" y="213"/>
                  </a:cubicBezTo>
                  <a:cubicBezTo>
                    <a:pt x="56" y="213"/>
                    <a:pt x="77" y="214"/>
                    <a:pt x="89" y="215"/>
                  </a:cubicBezTo>
                  <a:lnTo>
                    <a:pt x="89" y="199"/>
                  </a:lnTo>
                  <a:cubicBezTo>
                    <a:pt x="78" y="198"/>
                    <a:pt x="74" y="191"/>
                    <a:pt x="74" y="184"/>
                  </a:cubicBezTo>
                  <a:cubicBezTo>
                    <a:pt x="74" y="173"/>
                    <a:pt x="89" y="156"/>
                    <a:pt x="119" y="120"/>
                  </a:cubicBezTo>
                  <a:lnTo>
                    <a:pt x="157" y="170"/>
                  </a:lnTo>
                  <a:cubicBezTo>
                    <a:pt x="161" y="176"/>
                    <a:pt x="168" y="184"/>
                    <a:pt x="168" y="187"/>
                  </a:cubicBezTo>
                  <a:cubicBezTo>
                    <a:pt x="168" y="191"/>
                    <a:pt x="163" y="199"/>
                    <a:pt x="150" y="199"/>
                  </a:cubicBezTo>
                  <a:lnTo>
                    <a:pt x="150" y="215"/>
                  </a:lnTo>
                  <a:cubicBezTo>
                    <a:pt x="165" y="214"/>
                    <a:pt x="192" y="213"/>
                    <a:pt x="203" y="213"/>
                  </a:cubicBezTo>
                  <a:cubicBezTo>
                    <a:pt x="217" y="213"/>
                    <a:pt x="236" y="214"/>
                    <a:pt x="251" y="215"/>
                  </a:cubicBezTo>
                  <a:lnTo>
                    <a:pt x="251" y="199"/>
                  </a:lnTo>
                  <a:cubicBezTo>
                    <a:pt x="224" y="199"/>
                    <a:pt x="215" y="198"/>
                    <a:pt x="204" y="184"/>
                  </a:cubicBezTo>
                  <a:lnTo>
                    <a:pt x="137" y="9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3" name="Freeform 161">
              <a:extLst>
                <a:ext uri="{FF2B5EF4-FFF2-40B4-BE49-F238E27FC236}">
                  <a16:creationId xmlns:a16="http://schemas.microsoft.com/office/drawing/2014/main" id="{0943E627-A8A2-455C-BD28-7BB63571C3B5}"/>
                </a:ext>
              </a:extLst>
            </p:cNvPr>
            <p:cNvSpPr>
              <a:spLocks noEditPoints="1"/>
            </p:cNvSpPr>
            <p:nvPr>
              <p:custDataLst>
                <p:tags r:id="rId11"/>
              </p:custDataLst>
            </p:nvPr>
          </p:nvSpPr>
          <p:spPr bwMode="auto">
            <a:xfrm>
              <a:off x="8894763" y="4079875"/>
              <a:ext cx="114300" cy="101600"/>
            </a:xfrm>
            <a:custGeom>
              <a:avLst/>
              <a:gdLst>
                <a:gd name="T0" fmla="*/ 42 w 287"/>
                <a:gd name="T1" fmla="*/ 211 h 239"/>
                <a:gd name="T2" fmla="*/ 11 w 287"/>
                <a:gd name="T3" fmla="*/ 226 h 239"/>
                <a:gd name="T4" fmla="*/ 0 w 287"/>
                <a:gd name="T5" fmla="*/ 234 h 239"/>
                <a:gd name="T6" fmla="*/ 11 w 287"/>
                <a:gd name="T7" fmla="*/ 239 h 239"/>
                <a:gd name="T8" fmla="*/ 135 w 287"/>
                <a:gd name="T9" fmla="*/ 239 h 239"/>
                <a:gd name="T10" fmla="*/ 287 w 287"/>
                <a:gd name="T11" fmla="*/ 91 h 239"/>
                <a:gd name="T12" fmla="*/ 195 w 287"/>
                <a:gd name="T13" fmla="*/ 0 h 239"/>
                <a:gd name="T14" fmla="*/ 68 w 287"/>
                <a:gd name="T15" fmla="*/ 0 h 239"/>
                <a:gd name="T16" fmla="*/ 57 w 287"/>
                <a:gd name="T17" fmla="*/ 8 h 239"/>
                <a:gd name="T18" fmla="*/ 68 w 287"/>
                <a:gd name="T19" fmla="*/ 13 h 239"/>
                <a:gd name="T20" fmla="*/ 82 w 287"/>
                <a:gd name="T21" fmla="*/ 14 h 239"/>
                <a:gd name="T22" fmla="*/ 89 w 287"/>
                <a:gd name="T23" fmla="*/ 19 h 239"/>
                <a:gd name="T24" fmla="*/ 88 w 287"/>
                <a:gd name="T25" fmla="*/ 26 h 239"/>
                <a:gd name="T26" fmla="*/ 42 w 287"/>
                <a:gd name="T27" fmla="*/ 211 h 239"/>
                <a:gd name="T28" fmla="*/ 120 w 287"/>
                <a:gd name="T29" fmla="*/ 25 h 239"/>
                <a:gd name="T30" fmla="*/ 137 w 287"/>
                <a:gd name="T31" fmla="*/ 13 h 239"/>
                <a:gd name="T32" fmla="*/ 182 w 287"/>
                <a:gd name="T33" fmla="*/ 13 h 239"/>
                <a:gd name="T34" fmla="*/ 254 w 287"/>
                <a:gd name="T35" fmla="*/ 80 h 239"/>
                <a:gd name="T36" fmla="*/ 216 w 287"/>
                <a:gd name="T37" fmla="*/ 188 h 239"/>
                <a:gd name="T38" fmla="*/ 129 w 287"/>
                <a:gd name="T39" fmla="*/ 226 h 239"/>
                <a:gd name="T40" fmla="*/ 82 w 287"/>
                <a:gd name="T41" fmla="*/ 226 h 239"/>
                <a:gd name="T42" fmla="*/ 70 w 287"/>
                <a:gd name="T43" fmla="*/ 223 h 239"/>
                <a:gd name="T44" fmla="*/ 72 w 287"/>
                <a:gd name="T45" fmla="*/ 215 h 239"/>
                <a:gd name="T46" fmla="*/ 120 w 287"/>
                <a:gd name="T47" fmla="*/ 2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87" h="239">
                  <a:moveTo>
                    <a:pt x="42" y="211"/>
                  </a:moveTo>
                  <a:cubicBezTo>
                    <a:pt x="39" y="223"/>
                    <a:pt x="38" y="226"/>
                    <a:pt x="11" y="226"/>
                  </a:cubicBezTo>
                  <a:cubicBezTo>
                    <a:pt x="5" y="226"/>
                    <a:pt x="0" y="226"/>
                    <a:pt x="0" y="234"/>
                  </a:cubicBezTo>
                  <a:cubicBezTo>
                    <a:pt x="0" y="239"/>
                    <a:pt x="5" y="239"/>
                    <a:pt x="11" y="239"/>
                  </a:cubicBezTo>
                  <a:lnTo>
                    <a:pt x="135" y="239"/>
                  </a:lnTo>
                  <a:cubicBezTo>
                    <a:pt x="213" y="239"/>
                    <a:pt x="287" y="167"/>
                    <a:pt x="287" y="91"/>
                  </a:cubicBezTo>
                  <a:cubicBezTo>
                    <a:pt x="287" y="40"/>
                    <a:pt x="252" y="0"/>
                    <a:pt x="195" y="0"/>
                  </a:cubicBezTo>
                  <a:lnTo>
                    <a:pt x="68" y="0"/>
                  </a:lnTo>
                  <a:cubicBezTo>
                    <a:pt x="61" y="0"/>
                    <a:pt x="57" y="0"/>
                    <a:pt x="57" y="8"/>
                  </a:cubicBezTo>
                  <a:cubicBezTo>
                    <a:pt x="57" y="13"/>
                    <a:pt x="61" y="13"/>
                    <a:pt x="68" y="13"/>
                  </a:cubicBezTo>
                  <a:cubicBezTo>
                    <a:pt x="74" y="13"/>
                    <a:pt x="75" y="13"/>
                    <a:pt x="82" y="14"/>
                  </a:cubicBezTo>
                  <a:cubicBezTo>
                    <a:pt x="89" y="14"/>
                    <a:pt x="89" y="15"/>
                    <a:pt x="89" y="19"/>
                  </a:cubicBezTo>
                  <a:cubicBezTo>
                    <a:pt x="89" y="19"/>
                    <a:pt x="89" y="21"/>
                    <a:pt x="88" y="26"/>
                  </a:cubicBezTo>
                  <a:lnTo>
                    <a:pt x="42" y="211"/>
                  </a:lnTo>
                  <a:close/>
                  <a:moveTo>
                    <a:pt x="120" y="25"/>
                  </a:moveTo>
                  <a:cubicBezTo>
                    <a:pt x="122" y="14"/>
                    <a:pt x="123" y="13"/>
                    <a:pt x="137" y="13"/>
                  </a:cubicBezTo>
                  <a:lnTo>
                    <a:pt x="182" y="13"/>
                  </a:lnTo>
                  <a:cubicBezTo>
                    <a:pt x="221" y="13"/>
                    <a:pt x="254" y="32"/>
                    <a:pt x="254" y="80"/>
                  </a:cubicBezTo>
                  <a:cubicBezTo>
                    <a:pt x="254" y="88"/>
                    <a:pt x="250" y="148"/>
                    <a:pt x="216" y="188"/>
                  </a:cubicBezTo>
                  <a:cubicBezTo>
                    <a:pt x="202" y="204"/>
                    <a:pt x="172" y="226"/>
                    <a:pt x="129" y="226"/>
                  </a:cubicBezTo>
                  <a:lnTo>
                    <a:pt x="82" y="226"/>
                  </a:lnTo>
                  <a:cubicBezTo>
                    <a:pt x="71" y="226"/>
                    <a:pt x="70" y="226"/>
                    <a:pt x="70" y="223"/>
                  </a:cubicBezTo>
                  <a:cubicBezTo>
                    <a:pt x="70" y="222"/>
                    <a:pt x="70" y="220"/>
                    <a:pt x="72" y="215"/>
                  </a:cubicBezTo>
                  <a:lnTo>
                    <a:pt x="120" y="25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4" name="Freeform 162">
              <a:extLst>
                <a:ext uri="{FF2B5EF4-FFF2-40B4-BE49-F238E27FC236}">
                  <a16:creationId xmlns:a16="http://schemas.microsoft.com/office/drawing/2014/main" id="{59B343FD-3B23-4CE1-89D2-BEB99CD3765F}"/>
                </a:ext>
              </a:extLst>
            </p:cNvPr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9032875" y="4060825"/>
              <a:ext cx="44450" cy="103187"/>
            </a:xfrm>
            <a:custGeom>
              <a:avLst/>
              <a:gdLst>
                <a:gd name="T0" fmla="*/ 66 w 111"/>
                <a:gd name="T1" fmla="*/ 33 h 249"/>
                <a:gd name="T2" fmla="*/ 108 w 111"/>
                <a:gd name="T3" fmla="*/ 9 h 249"/>
                <a:gd name="T4" fmla="*/ 111 w 111"/>
                <a:gd name="T5" fmla="*/ 5 h 249"/>
                <a:gd name="T6" fmla="*/ 104 w 111"/>
                <a:gd name="T7" fmla="*/ 0 h 249"/>
                <a:gd name="T8" fmla="*/ 45 w 111"/>
                <a:gd name="T9" fmla="*/ 30 h 249"/>
                <a:gd name="T10" fmla="*/ 45 w 111"/>
                <a:gd name="T11" fmla="*/ 39 h 249"/>
                <a:gd name="T12" fmla="*/ 45 w 111"/>
                <a:gd name="T13" fmla="*/ 84 h 249"/>
                <a:gd name="T14" fmla="*/ 37 w 111"/>
                <a:gd name="T15" fmla="*/ 111 h 249"/>
                <a:gd name="T16" fmla="*/ 6 w 111"/>
                <a:gd name="T17" fmla="*/ 120 h 249"/>
                <a:gd name="T18" fmla="*/ 0 w 111"/>
                <a:gd name="T19" fmla="*/ 125 h 249"/>
                <a:gd name="T20" fmla="*/ 3 w 111"/>
                <a:gd name="T21" fmla="*/ 129 h 249"/>
                <a:gd name="T22" fmla="*/ 45 w 111"/>
                <a:gd name="T23" fmla="*/ 154 h 249"/>
                <a:gd name="T24" fmla="*/ 45 w 111"/>
                <a:gd name="T25" fmla="*/ 207 h 249"/>
                <a:gd name="T26" fmla="*/ 64 w 111"/>
                <a:gd name="T27" fmla="*/ 242 h 249"/>
                <a:gd name="T28" fmla="*/ 104 w 111"/>
                <a:gd name="T29" fmla="*/ 249 h 249"/>
                <a:gd name="T30" fmla="*/ 111 w 111"/>
                <a:gd name="T31" fmla="*/ 245 h 249"/>
                <a:gd name="T32" fmla="*/ 108 w 111"/>
                <a:gd name="T33" fmla="*/ 240 h 249"/>
                <a:gd name="T34" fmla="*/ 67 w 111"/>
                <a:gd name="T35" fmla="*/ 221 h 249"/>
                <a:gd name="T36" fmla="*/ 66 w 111"/>
                <a:gd name="T37" fmla="*/ 212 h 249"/>
                <a:gd name="T38" fmla="*/ 66 w 111"/>
                <a:gd name="T39" fmla="*/ 158 h 249"/>
                <a:gd name="T40" fmla="*/ 37 w 111"/>
                <a:gd name="T41" fmla="*/ 125 h 249"/>
                <a:gd name="T42" fmla="*/ 66 w 111"/>
                <a:gd name="T43" fmla="*/ 93 h 249"/>
                <a:gd name="T44" fmla="*/ 66 w 111"/>
                <a:gd name="T45" fmla="*/ 33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1" h="249">
                  <a:moveTo>
                    <a:pt x="66" y="33"/>
                  </a:moveTo>
                  <a:cubicBezTo>
                    <a:pt x="66" y="25"/>
                    <a:pt x="71" y="10"/>
                    <a:pt x="108" y="9"/>
                  </a:cubicBezTo>
                  <a:cubicBezTo>
                    <a:pt x="109" y="9"/>
                    <a:pt x="111" y="8"/>
                    <a:pt x="111" y="5"/>
                  </a:cubicBezTo>
                  <a:cubicBezTo>
                    <a:pt x="111" y="0"/>
                    <a:pt x="109" y="0"/>
                    <a:pt x="104" y="0"/>
                  </a:cubicBezTo>
                  <a:cubicBezTo>
                    <a:pt x="85" y="0"/>
                    <a:pt x="49" y="4"/>
                    <a:pt x="45" y="30"/>
                  </a:cubicBezTo>
                  <a:cubicBezTo>
                    <a:pt x="45" y="31"/>
                    <a:pt x="45" y="32"/>
                    <a:pt x="45" y="39"/>
                  </a:cubicBezTo>
                  <a:lnTo>
                    <a:pt x="45" y="84"/>
                  </a:lnTo>
                  <a:cubicBezTo>
                    <a:pt x="45" y="99"/>
                    <a:pt x="45" y="104"/>
                    <a:pt x="37" y="111"/>
                  </a:cubicBezTo>
                  <a:cubicBezTo>
                    <a:pt x="27" y="118"/>
                    <a:pt x="13" y="120"/>
                    <a:pt x="6" y="120"/>
                  </a:cubicBezTo>
                  <a:cubicBezTo>
                    <a:pt x="2" y="121"/>
                    <a:pt x="0" y="121"/>
                    <a:pt x="0" y="125"/>
                  </a:cubicBezTo>
                  <a:cubicBezTo>
                    <a:pt x="0" y="125"/>
                    <a:pt x="0" y="129"/>
                    <a:pt x="3" y="129"/>
                  </a:cubicBezTo>
                  <a:cubicBezTo>
                    <a:pt x="39" y="130"/>
                    <a:pt x="44" y="147"/>
                    <a:pt x="45" y="154"/>
                  </a:cubicBezTo>
                  <a:lnTo>
                    <a:pt x="45" y="207"/>
                  </a:lnTo>
                  <a:cubicBezTo>
                    <a:pt x="45" y="223"/>
                    <a:pt x="45" y="233"/>
                    <a:pt x="64" y="242"/>
                  </a:cubicBezTo>
                  <a:cubicBezTo>
                    <a:pt x="72" y="246"/>
                    <a:pt x="88" y="249"/>
                    <a:pt x="104" y="249"/>
                  </a:cubicBezTo>
                  <a:cubicBezTo>
                    <a:pt x="109" y="249"/>
                    <a:pt x="111" y="249"/>
                    <a:pt x="111" y="245"/>
                  </a:cubicBezTo>
                  <a:cubicBezTo>
                    <a:pt x="111" y="244"/>
                    <a:pt x="111" y="241"/>
                    <a:pt x="108" y="240"/>
                  </a:cubicBezTo>
                  <a:cubicBezTo>
                    <a:pt x="82" y="239"/>
                    <a:pt x="70" y="232"/>
                    <a:pt x="67" y="221"/>
                  </a:cubicBezTo>
                  <a:cubicBezTo>
                    <a:pt x="66" y="218"/>
                    <a:pt x="66" y="216"/>
                    <a:pt x="66" y="212"/>
                  </a:cubicBezTo>
                  <a:lnTo>
                    <a:pt x="66" y="158"/>
                  </a:lnTo>
                  <a:cubicBezTo>
                    <a:pt x="66" y="150"/>
                    <a:pt x="66" y="133"/>
                    <a:pt x="37" y="125"/>
                  </a:cubicBezTo>
                  <a:cubicBezTo>
                    <a:pt x="56" y="119"/>
                    <a:pt x="66" y="108"/>
                    <a:pt x="66" y="93"/>
                  </a:cubicBezTo>
                  <a:lnTo>
                    <a:pt x="66" y="33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5" name="Freeform 163">
              <a:extLst>
                <a:ext uri="{FF2B5EF4-FFF2-40B4-BE49-F238E27FC236}">
                  <a16:creationId xmlns:a16="http://schemas.microsoft.com/office/drawing/2014/main" id="{7FC9A4C9-5A72-4048-8172-61607417A465}"/>
                </a:ext>
              </a:extLst>
            </p:cNvPr>
            <p:cNvSpPr>
              <a:spLocks noEditPoints="1"/>
            </p:cNvSpPr>
            <p:nvPr>
              <p:custDataLst>
                <p:tags r:id="rId13"/>
              </p:custDataLst>
            </p:nvPr>
          </p:nvSpPr>
          <p:spPr bwMode="auto">
            <a:xfrm>
              <a:off x="9101138" y="4068763"/>
              <a:ext cx="34925" cy="71437"/>
            </a:xfrm>
            <a:custGeom>
              <a:avLst/>
              <a:gdLst>
                <a:gd name="T0" fmla="*/ 76 w 88"/>
                <a:gd name="T1" fmla="*/ 11 h 168"/>
                <a:gd name="T2" fmla="*/ 65 w 88"/>
                <a:gd name="T3" fmla="*/ 0 h 168"/>
                <a:gd name="T4" fmla="*/ 50 w 88"/>
                <a:gd name="T5" fmla="*/ 15 h 168"/>
                <a:gd name="T6" fmla="*/ 60 w 88"/>
                <a:gd name="T7" fmla="*/ 26 h 168"/>
                <a:gd name="T8" fmla="*/ 76 w 88"/>
                <a:gd name="T9" fmla="*/ 11 h 168"/>
                <a:gd name="T10" fmla="*/ 88 w 88"/>
                <a:gd name="T11" fmla="*/ 130 h 168"/>
                <a:gd name="T12" fmla="*/ 82 w 88"/>
                <a:gd name="T13" fmla="*/ 126 h 168"/>
                <a:gd name="T14" fmla="*/ 76 w 88"/>
                <a:gd name="T15" fmla="*/ 132 h 168"/>
                <a:gd name="T16" fmla="*/ 49 w 88"/>
                <a:gd name="T17" fmla="*/ 160 h 168"/>
                <a:gd name="T18" fmla="*/ 41 w 88"/>
                <a:gd name="T19" fmla="*/ 151 h 168"/>
                <a:gd name="T20" fmla="*/ 44 w 88"/>
                <a:gd name="T21" fmla="*/ 138 h 168"/>
                <a:gd name="T22" fmla="*/ 50 w 88"/>
                <a:gd name="T23" fmla="*/ 124 h 168"/>
                <a:gd name="T24" fmla="*/ 64 w 88"/>
                <a:gd name="T25" fmla="*/ 90 h 168"/>
                <a:gd name="T26" fmla="*/ 67 w 88"/>
                <a:gd name="T27" fmla="*/ 78 h 168"/>
                <a:gd name="T28" fmla="*/ 40 w 88"/>
                <a:gd name="T29" fmla="*/ 56 h 168"/>
                <a:gd name="T30" fmla="*/ 0 w 88"/>
                <a:gd name="T31" fmla="*/ 94 h 168"/>
                <a:gd name="T32" fmla="*/ 5 w 88"/>
                <a:gd name="T33" fmla="*/ 98 h 168"/>
                <a:gd name="T34" fmla="*/ 11 w 88"/>
                <a:gd name="T35" fmla="*/ 93 h 168"/>
                <a:gd name="T36" fmla="*/ 39 w 88"/>
                <a:gd name="T37" fmla="*/ 64 h 168"/>
                <a:gd name="T38" fmla="*/ 47 w 88"/>
                <a:gd name="T39" fmla="*/ 74 h 168"/>
                <a:gd name="T40" fmla="*/ 45 w 88"/>
                <a:gd name="T41" fmla="*/ 83 h 168"/>
                <a:gd name="T42" fmla="*/ 29 w 88"/>
                <a:gd name="T43" fmla="*/ 122 h 168"/>
                <a:gd name="T44" fmla="*/ 23 w 88"/>
                <a:gd name="T45" fmla="*/ 135 h 168"/>
                <a:gd name="T46" fmla="*/ 20 w 88"/>
                <a:gd name="T47" fmla="*/ 147 h 168"/>
                <a:gd name="T48" fmla="*/ 48 w 88"/>
                <a:gd name="T49" fmla="*/ 168 h 168"/>
                <a:gd name="T50" fmla="*/ 88 w 88"/>
                <a:gd name="T51" fmla="*/ 13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8" h="168">
                  <a:moveTo>
                    <a:pt x="76" y="11"/>
                  </a:moveTo>
                  <a:cubicBezTo>
                    <a:pt x="76" y="5"/>
                    <a:pt x="71" y="0"/>
                    <a:pt x="65" y="0"/>
                  </a:cubicBezTo>
                  <a:cubicBezTo>
                    <a:pt x="58" y="0"/>
                    <a:pt x="50" y="7"/>
                    <a:pt x="50" y="15"/>
                  </a:cubicBezTo>
                  <a:cubicBezTo>
                    <a:pt x="50" y="22"/>
                    <a:pt x="55" y="26"/>
                    <a:pt x="60" y="26"/>
                  </a:cubicBezTo>
                  <a:cubicBezTo>
                    <a:pt x="69" y="26"/>
                    <a:pt x="76" y="18"/>
                    <a:pt x="76" y="11"/>
                  </a:cubicBezTo>
                  <a:close/>
                  <a:moveTo>
                    <a:pt x="88" y="130"/>
                  </a:moveTo>
                  <a:cubicBezTo>
                    <a:pt x="88" y="126"/>
                    <a:pt x="83" y="126"/>
                    <a:pt x="82" y="126"/>
                  </a:cubicBezTo>
                  <a:cubicBezTo>
                    <a:pt x="78" y="126"/>
                    <a:pt x="78" y="127"/>
                    <a:pt x="76" y="132"/>
                  </a:cubicBezTo>
                  <a:cubicBezTo>
                    <a:pt x="72" y="146"/>
                    <a:pt x="61" y="160"/>
                    <a:pt x="49" y="160"/>
                  </a:cubicBezTo>
                  <a:cubicBezTo>
                    <a:pt x="43" y="160"/>
                    <a:pt x="41" y="156"/>
                    <a:pt x="41" y="151"/>
                  </a:cubicBezTo>
                  <a:cubicBezTo>
                    <a:pt x="41" y="145"/>
                    <a:pt x="42" y="143"/>
                    <a:pt x="44" y="138"/>
                  </a:cubicBezTo>
                  <a:cubicBezTo>
                    <a:pt x="46" y="133"/>
                    <a:pt x="48" y="128"/>
                    <a:pt x="50" y="124"/>
                  </a:cubicBezTo>
                  <a:cubicBezTo>
                    <a:pt x="51" y="122"/>
                    <a:pt x="60" y="99"/>
                    <a:pt x="64" y="90"/>
                  </a:cubicBezTo>
                  <a:cubicBezTo>
                    <a:pt x="66" y="85"/>
                    <a:pt x="67" y="82"/>
                    <a:pt x="67" y="78"/>
                  </a:cubicBezTo>
                  <a:cubicBezTo>
                    <a:pt x="67" y="66"/>
                    <a:pt x="56" y="56"/>
                    <a:pt x="40" y="56"/>
                  </a:cubicBezTo>
                  <a:cubicBezTo>
                    <a:pt x="14" y="56"/>
                    <a:pt x="0" y="88"/>
                    <a:pt x="0" y="94"/>
                  </a:cubicBezTo>
                  <a:cubicBezTo>
                    <a:pt x="0" y="98"/>
                    <a:pt x="4" y="98"/>
                    <a:pt x="5" y="98"/>
                  </a:cubicBezTo>
                  <a:cubicBezTo>
                    <a:pt x="10" y="98"/>
                    <a:pt x="10" y="97"/>
                    <a:pt x="11" y="93"/>
                  </a:cubicBezTo>
                  <a:cubicBezTo>
                    <a:pt x="16" y="75"/>
                    <a:pt x="28" y="64"/>
                    <a:pt x="39" y="64"/>
                  </a:cubicBezTo>
                  <a:cubicBezTo>
                    <a:pt x="44" y="64"/>
                    <a:pt x="47" y="67"/>
                    <a:pt x="47" y="74"/>
                  </a:cubicBezTo>
                  <a:cubicBezTo>
                    <a:pt x="47" y="75"/>
                    <a:pt x="47" y="78"/>
                    <a:pt x="45" y="83"/>
                  </a:cubicBezTo>
                  <a:cubicBezTo>
                    <a:pt x="43" y="87"/>
                    <a:pt x="32" y="114"/>
                    <a:pt x="29" y="122"/>
                  </a:cubicBezTo>
                  <a:cubicBezTo>
                    <a:pt x="27" y="126"/>
                    <a:pt x="27" y="127"/>
                    <a:pt x="23" y="135"/>
                  </a:cubicBezTo>
                  <a:cubicBezTo>
                    <a:pt x="22" y="139"/>
                    <a:pt x="20" y="142"/>
                    <a:pt x="20" y="147"/>
                  </a:cubicBezTo>
                  <a:cubicBezTo>
                    <a:pt x="20" y="160"/>
                    <a:pt x="33" y="168"/>
                    <a:pt x="48" y="168"/>
                  </a:cubicBezTo>
                  <a:cubicBezTo>
                    <a:pt x="74" y="168"/>
                    <a:pt x="88" y="136"/>
                    <a:pt x="88" y="13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6" name="Freeform 164">
              <a:extLst>
                <a:ext uri="{FF2B5EF4-FFF2-40B4-BE49-F238E27FC236}">
                  <a16:creationId xmlns:a16="http://schemas.microsoft.com/office/drawing/2014/main" id="{334F9263-BC07-480B-BAE3-4EC8F6C3FA23}"/>
                </a:ext>
              </a:extLst>
            </p:cNvPr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9161463" y="4125913"/>
              <a:ext cx="12700" cy="33337"/>
            </a:xfrm>
            <a:custGeom>
              <a:avLst/>
              <a:gdLst>
                <a:gd name="T0" fmla="*/ 25 w 34"/>
                <a:gd name="T1" fmla="*/ 27 h 79"/>
                <a:gd name="T2" fmla="*/ 6 w 34"/>
                <a:gd name="T3" fmla="*/ 70 h 79"/>
                <a:gd name="T4" fmla="*/ 3 w 34"/>
                <a:gd name="T5" fmla="*/ 74 h 79"/>
                <a:gd name="T6" fmla="*/ 7 w 34"/>
                <a:gd name="T7" fmla="*/ 79 h 79"/>
                <a:gd name="T8" fmla="*/ 34 w 34"/>
                <a:gd name="T9" fmla="*/ 29 h 79"/>
                <a:gd name="T10" fmla="*/ 15 w 34"/>
                <a:gd name="T11" fmla="*/ 0 h 79"/>
                <a:gd name="T12" fmla="*/ 0 w 34"/>
                <a:gd name="T13" fmla="*/ 16 h 79"/>
                <a:gd name="T14" fmla="*/ 15 w 34"/>
                <a:gd name="T15" fmla="*/ 31 h 79"/>
                <a:gd name="T16" fmla="*/ 25 w 34"/>
                <a:gd name="T17" fmla="*/ 27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" h="79">
                  <a:moveTo>
                    <a:pt x="25" y="27"/>
                  </a:moveTo>
                  <a:cubicBezTo>
                    <a:pt x="25" y="51"/>
                    <a:pt x="13" y="65"/>
                    <a:pt x="6" y="70"/>
                  </a:cubicBezTo>
                  <a:cubicBezTo>
                    <a:pt x="3" y="72"/>
                    <a:pt x="3" y="73"/>
                    <a:pt x="3" y="74"/>
                  </a:cubicBezTo>
                  <a:cubicBezTo>
                    <a:pt x="3" y="76"/>
                    <a:pt x="5" y="79"/>
                    <a:pt x="7" y="79"/>
                  </a:cubicBezTo>
                  <a:cubicBezTo>
                    <a:pt x="11" y="79"/>
                    <a:pt x="34" y="60"/>
                    <a:pt x="34" y="29"/>
                  </a:cubicBezTo>
                  <a:cubicBezTo>
                    <a:pt x="34" y="12"/>
                    <a:pt x="26" y="0"/>
                    <a:pt x="15" y="0"/>
                  </a:cubicBezTo>
                  <a:cubicBezTo>
                    <a:pt x="6" y="0"/>
                    <a:pt x="0" y="8"/>
                    <a:pt x="0" y="16"/>
                  </a:cubicBezTo>
                  <a:cubicBezTo>
                    <a:pt x="0" y="24"/>
                    <a:pt x="6" y="31"/>
                    <a:pt x="15" y="31"/>
                  </a:cubicBezTo>
                  <a:cubicBezTo>
                    <a:pt x="19" y="31"/>
                    <a:pt x="23" y="30"/>
                    <a:pt x="25" y="27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7" name="Freeform 165">
              <a:extLst>
                <a:ext uri="{FF2B5EF4-FFF2-40B4-BE49-F238E27FC236}">
                  <a16:creationId xmlns:a16="http://schemas.microsoft.com/office/drawing/2014/main" id="{120D7142-C02A-4055-A2E2-138A4B922D0B}"/>
                </a:ext>
              </a:extLst>
            </p:cNvPr>
            <p:cNvSpPr>
              <a:spLocks noEditPoints="1"/>
            </p:cNvSpPr>
            <p:nvPr>
              <p:custDataLst>
                <p:tags r:id="rId15"/>
              </p:custDataLst>
            </p:nvPr>
          </p:nvSpPr>
          <p:spPr bwMode="auto">
            <a:xfrm>
              <a:off x="9199563" y="4068763"/>
              <a:ext cx="33337" cy="71437"/>
            </a:xfrm>
            <a:custGeom>
              <a:avLst/>
              <a:gdLst>
                <a:gd name="T0" fmla="*/ 76 w 87"/>
                <a:gd name="T1" fmla="*/ 11 h 168"/>
                <a:gd name="T2" fmla="*/ 65 w 87"/>
                <a:gd name="T3" fmla="*/ 0 h 168"/>
                <a:gd name="T4" fmla="*/ 50 w 87"/>
                <a:gd name="T5" fmla="*/ 15 h 168"/>
                <a:gd name="T6" fmla="*/ 60 w 87"/>
                <a:gd name="T7" fmla="*/ 26 h 168"/>
                <a:gd name="T8" fmla="*/ 76 w 87"/>
                <a:gd name="T9" fmla="*/ 11 h 168"/>
                <a:gd name="T10" fmla="*/ 87 w 87"/>
                <a:gd name="T11" fmla="*/ 130 h 168"/>
                <a:gd name="T12" fmla="*/ 82 w 87"/>
                <a:gd name="T13" fmla="*/ 126 h 168"/>
                <a:gd name="T14" fmla="*/ 76 w 87"/>
                <a:gd name="T15" fmla="*/ 132 h 168"/>
                <a:gd name="T16" fmla="*/ 48 w 87"/>
                <a:gd name="T17" fmla="*/ 160 h 168"/>
                <a:gd name="T18" fmla="*/ 41 w 87"/>
                <a:gd name="T19" fmla="*/ 151 h 168"/>
                <a:gd name="T20" fmla="*/ 44 w 87"/>
                <a:gd name="T21" fmla="*/ 138 h 168"/>
                <a:gd name="T22" fmla="*/ 49 w 87"/>
                <a:gd name="T23" fmla="*/ 124 h 168"/>
                <a:gd name="T24" fmla="*/ 64 w 87"/>
                <a:gd name="T25" fmla="*/ 90 h 168"/>
                <a:gd name="T26" fmla="*/ 67 w 87"/>
                <a:gd name="T27" fmla="*/ 78 h 168"/>
                <a:gd name="T28" fmla="*/ 40 w 87"/>
                <a:gd name="T29" fmla="*/ 56 h 168"/>
                <a:gd name="T30" fmla="*/ 0 w 87"/>
                <a:gd name="T31" fmla="*/ 94 h 168"/>
                <a:gd name="T32" fmla="*/ 5 w 87"/>
                <a:gd name="T33" fmla="*/ 98 h 168"/>
                <a:gd name="T34" fmla="*/ 11 w 87"/>
                <a:gd name="T35" fmla="*/ 93 h 168"/>
                <a:gd name="T36" fmla="*/ 39 w 87"/>
                <a:gd name="T37" fmla="*/ 64 h 168"/>
                <a:gd name="T38" fmla="*/ 46 w 87"/>
                <a:gd name="T39" fmla="*/ 74 h 168"/>
                <a:gd name="T40" fmla="*/ 45 w 87"/>
                <a:gd name="T41" fmla="*/ 83 h 168"/>
                <a:gd name="T42" fmla="*/ 29 w 87"/>
                <a:gd name="T43" fmla="*/ 122 h 168"/>
                <a:gd name="T44" fmla="*/ 23 w 87"/>
                <a:gd name="T45" fmla="*/ 135 h 168"/>
                <a:gd name="T46" fmla="*/ 20 w 87"/>
                <a:gd name="T47" fmla="*/ 147 h 168"/>
                <a:gd name="T48" fmla="*/ 47 w 87"/>
                <a:gd name="T49" fmla="*/ 168 h 168"/>
                <a:gd name="T50" fmla="*/ 87 w 87"/>
                <a:gd name="T51" fmla="*/ 13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87" h="168">
                  <a:moveTo>
                    <a:pt x="76" y="11"/>
                  </a:moveTo>
                  <a:cubicBezTo>
                    <a:pt x="76" y="5"/>
                    <a:pt x="71" y="0"/>
                    <a:pt x="65" y="0"/>
                  </a:cubicBezTo>
                  <a:cubicBezTo>
                    <a:pt x="58" y="0"/>
                    <a:pt x="50" y="7"/>
                    <a:pt x="50" y="15"/>
                  </a:cubicBezTo>
                  <a:cubicBezTo>
                    <a:pt x="50" y="22"/>
                    <a:pt x="55" y="26"/>
                    <a:pt x="60" y="26"/>
                  </a:cubicBezTo>
                  <a:cubicBezTo>
                    <a:pt x="69" y="26"/>
                    <a:pt x="76" y="18"/>
                    <a:pt x="76" y="11"/>
                  </a:cubicBezTo>
                  <a:close/>
                  <a:moveTo>
                    <a:pt x="87" y="130"/>
                  </a:moveTo>
                  <a:cubicBezTo>
                    <a:pt x="87" y="126"/>
                    <a:pt x="83" y="126"/>
                    <a:pt x="82" y="126"/>
                  </a:cubicBezTo>
                  <a:cubicBezTo>
                    <a:pt x="78" y="126"/>
                    <a:pt x="78" y="127"/>
                    <a:pt x="76" y="132"/>
                  </a:cubicBezTo>
                  <a:cubicBezTo>
                    <a:pt x="72" y="146"/>
                    <a:pt x="61" y="160"/>
                    <a:pt x="48" y="160"/>
                  </a:cubicBezTo>
                  <a:cubicBezTo>
                    <a:pt x="43" y="160"/>
                    <a:pt x="41" y="156"/>
                    <a:pt x="41" y="151"/>
                  </a:cubicBezTo>
                  <a:cubicBezTo>
                    <a:pt x="41" y="145"/>
                    <a:pt x="42" y="143"/>
                    <a:pt x="44" y="138"/>
                  </a:cubicBezTo>
                  <a:cubicBezTo>
                    <a:pt x="46" y="133"/>
                    <a:pt x="48" y="128"/>
                    <a:pt x="49" y="124"/>
                  </a:cubicBezTo>
                  <a:cubicBezTo>
                    <a:pt x="50" y="122"/>
                    <a:pt x="60" y="99"/>
                    <a:pt x="64" y="90"/>
                  </a:cubicBezTo>
                  <a:cubicBezTo>
                    <a:pt x="66" y="85"/>
                    <a:pt x="67" y="82"/>
                    <a:pt x="67" y="78"/>
                  </a:cubicBezTo>
                  <a:cubicBezTo>
                    <a:pt x="67" y="66"/>
                    <a:pt x="56" y="56"/>
                    <a:pt x="40" y="56"/>
                  </a:cubicBezTo>
                  <a:cubicBezTo>
                    <a:pt x="14" y="56"/>
                    <a:pt x="0" y="88"/>
                    <a:pt x="0" y="94"/>
                  </a:cubicBezTo>
                  <a:cubicBezTo>
                    <a:pt x="0" y="98"/>
                    <a:pt x="4" y="98"/>
                    <a:pt x="5" y="98"/>
                  </a:cubicBezTo>
                  <a:cubicBezTo>
                    <a:pt x="9" y="98"/>
                    <a:pt x="10" y="97"/>
                    <a:pt x="11" y="93"/>
                  </a:cubicBezTo>
                  <a:cubicBezTo>
                    <a:pt x="16" y="75"/>
                    <a:pt x="28" y="64"/>
                    <a:pt x="39" y="64"/>
                  </a:cubicBezTo>
                  <a:cubicBezTo>
                    <a:pt x="44" y="64"/>
                    <a:pt x="46" y="67"/>
                    <a:pt x="46" y="74"/>
                  </a:cubicBezTo>
                  <a:cubicBezTo>
                    <a:pt x="46" y="75"/>
                    <a:pt x="46" y="78"/>
                    <a:pt x="45" y="83"/>
                  </a:cubicBezTo>
                  <a:cubicBezTo>
                    <a:pt x="43" y="87"/>
                    <a:pt x="32" y="114"/>
                    <a:pt x="29" y="122"/>
                  </a:cubicBezTo>
                  <a:cubicBezTo>
                    <a:pt x="27" y="126"/>
                    <a:pt x="27" y="127"/>
                    <a:pt x="23" y="135"/>
                  </a:cubicBezTo>
                  <a:cubicBezTo>
                    <a:pt x="22" y="139"/>
                    <a:pt x="20" y="142"/>
                    <a:pt x="20" y="147"/>
                  </a:cubicBezTo>
                  <a:cubicBezTo>
                    <a:pt x="20" y="160"/>
                    <a:pt x="33" y="168"/>
                    <a:pt x="47" y="168"/>
                  </a:cubicBezTo>
                  <a:cubicBezTo>
                    <a:pt x="74" y="168"/>
                    <a:pt x="87" y="136"/>
                    <a:pt x="87" y="130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8" name="Freeform 166">
              <a:extLst>
                <a:ext uri="{FF2B5EF4-FFF2-40B4-BE49-F238E27FC236}">
                  <a16:creationId xmlns:a16="http://schemas.microsoft.com/office/drawing/2014/main" id="{9EA7A510-EEFE-4B82-82EF-E50A03D0B9EA}"/>
                </a:ext>
              </a:extLst>
            </p:cNvPr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9255125" y="4057650"/>
              <a:ext cx="82550" cy="87312"/>
            </a:xfrm>
            <a:custGeom>
              <a:avLst/>
              <a:gdLst>
                <a:gd name="T0" fmla="*/ 111 w 207"/>
                <a:gd name="T1" fmla="*/ 111 h 207"/>
                <a:gd name="T2" fmla="*/ 197 w 207"/>
                <a:gd name="T3" fmla="*/ 111 h 207"/>
                <a:gd name="T4" fmla="*/ 207 w 207"/>
                <a:gd name="T5" fmla="*/ 104 h 207"/>
                <a:gd name="T6" fmla="*/ 197 w 207"/>
                <a:gd name="T7" fmla="*/ 97 h 207"/>
                <a:gd name="T8" fmla="*/ 111 w 207"/>
                <a:gd name="T9" fmla="*/ 97 h 207"/>
                <a:gd name="T10" fmla="*/ 111 w 207"/>
                <a:gd name="T11" fmla="*/ 12 h 207"/>
                <a:gd name="T12" fmla="*/ 104 w 207"/>
                <a:gd name="T13" fmla="*/ 0 h 207"/>
                <a:gd name="T14" fmla="*/ 97 w 207"/>
                <a:gd name="T15" fmla="*/ 10 h 207"/>
                <a:gd name="T16" fmla="*/ 97 w 207"/>
                <a:gd name="T17" fmla="*/ 97 h 207"/>
                <a:gd name="T18" fmla="*/ 11 w 207"/>
                <a:gd name="T19" fmla="*/ 97 h 207"/>
                <a:gd name="T20" fmla="*/ 0 w 207"/>
                <a:gd name="T21" fmla="*/ 104 h 207"/>
                <a:gd name="T22" fmla="*/ 11 w 207"/>
                <a:gd name="T23" fmla="*/ 111 h 207"/>
                <a:gd name="T24" fmla="*/ 97 w 207"/>
                <a:gd name="T25" fmla="*/ 111 h 207"/>
                <a:gd name="T26" fmla="*/ 97 w 207"/>
                <a:gd name="T27" fmla="*/ 193 h 207"/>
                <a:gd name="T28" fmla="*/ 11 w 207"/>
                <a:gd name="T29" fmla="*/ 193 h 207"/>
                <a:gd name="T30" fmla="*/ 0 w 207"/>
                <a:gd name="T31" fmla="*/ 200 h 207"/>
                <a:gd name="T32" fmla="*/ 11 w 207"/>
                <a:gd name="T33" fmla="*/ 207 h 207"/>
                <a:gd name="T34" fmla="*/ 197 w 207"/>
                <a:gd name="T35" fmla="*/ 207 h 207"/>
                <a:gd name="T36" fmla="*/ 207 w 207"/>
                <a:gd name="T37" fmla="*/ 200 h 207"/>
                <a:gd name="T38" fmla="*/ 197 w 207"/>
                <a:gd name="T39" fmla="*/ 193 h 207"/>
                <a:gd name="T40" fmla="*/ 111 w 207"/>
                <a:gd name="T41" fmla="*/ 193 h 207"/>
                <a:gd name="T42" fmla="*/ 111 w 207"/>
                <a:gd name="T43" fmla="*/ 111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7" h="207">
                  <a:moveTo>
                    <a:pt x="111" y="111"/>
                  </a:moveTo>
                  <a:lnTo>
                    <a:pt x="197" y="111"/>
                  </a:lnTo>
                  <a:cubicBezTo>
                    <a:pt x="201" y="111"/>
                    <a:pt x="207" y="111"/>
                    <a:pt x="207" y="104"/>
                  </a:cubicBezTo>
                  <a:cubicBezTo>
                    <a:pt x="207" y="97"/>
                    <a:pt x="201" y="97"/>
                    <a:pt x="197" y="97"/>
                  </a:cubicBezTo>
                  <a:lnTo>
                    <a:pt x="111" y="97"/>
                  </a:lnTo>
                  <a:lnTo>
                    <a:pt x="111" y="12"/>
                  </a:lnTo>
                  <a:cubicBezTo>
                    <a:pt x="111" y="8"/>
                    <a:pt x="111" y="0"/>
                    <a:pt x="104" y="0"/>
                  </a:cubicBezTo>
                  <a:cubicBezTo>
                    <a:pt x="97" y="0"/>
                    <a:pt x="97" y="7"/>
                    <a:pt x="97" y="10"/>
                  </a:cubicBezTo>
                  <a:lnTo>
                    <a:pt x="97" y="97"/>
                  </a:lnTo>
                  <a:lnTo>
                    <a:pt x="11" y="97"/>
                  </a:lnTo>
                  <a:cubicBezTo>
                    <a:pt x="7" y="97"/>
                    <a:pt x="0" y="97"/>
                    <a:pt x="0" y="104"/>
                  </a:cubicBezTo>
                  <a:cubicBezTo>
                    <a:pt x="0" y="111"/>
                    <a:pt x="7" y="111"/>
                    <a:pt x="11" y="111"/>
                  </a:cubicBezTo>
                  <a:lnTo>
                    <a:pt x="97" y="111"/>
                  </a:lnTo>
                  <a:lnTo>
                    <a:pt x="97" y="193"/>
                  </a:lnTo>
                  <a:lnTo>
                    <a:pt x="11" y="193"/>
                  </a:lnTo>
                  <a:cubicBezTo>
                    <a:pt x="7" y="193"/>
                    <a:pt x="0" y="193"/>
                    <a:pt x="0" y="200"/>
                  </a:cubicBezTo>
                  <a:cubicBezTo>
                    <a:pt x="0" y="207"/>
                    <a:pt x="7" y="207"/>
                    <a:pt x="11" y="207"/>
                  </a:cubicBezTo>
                  <a:lnTo>
                    <a:pt x="197" y="207"/>
                  </a:lnTo>
                  <a:cubicBezTo>
                    <a:pt x="201" y="207"/>
                    <a:pt x="207" y="207"/>
                    <a:pt x="207" y="200"/>
                  </a:cubicBezTo>
                  <a:cubicBezTo>
                    <a:pt x="207" y="193"/>
                    <a:pt x="201" y="193"/>
                    <a:pt x="197" y="193"/>
                  </a:cubicBezTo>
                  <a:lnTo>
                    <a:pt x="111" y="193"/>
                  </a:lnTo>
                  <a:lnTo>
                    <a:pt x="111" y="111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9" name="Freeform 167">
              <a:extLst>
                <a:ext uri="{FF2B5EF4-FFF2-40B4-BE49-F238E27FC236}">
                  <a16:creationId xmlns:a16="http://schemas.microsoft.com/office/drawing/2014/main" id="{0CBCC2B2-46E1-475E-B80A-86C9BAEE898B}"/>
                </a:ext>
              </a:extLst>
            </p:cNvPr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9364663" y="4068763"/>
              <a:ext cx="39687" cy="69850"/>
            </a:xfrm>
            <a:custGeom>
              <a:avLst/>
              <a:gdLst>
                <a:gd name="T0" fmla="*/ 63 w 102"/>
                <a:gd name="T1" fmla="*/ 8 h 166"/>
                <a:gd name="T2" fmla="*/ 54 w 102"/>
                <a:gd name="T3" fmla="*/ 0 h 166"/>
                <a:gd name="T4" fmla="*/ 4 w 102"/>
                <a:gd name="T5" fmla="*/ 16 h 166"/>
                <a:gd name="T6" fmla="*/ 0 w 102"/>
                <a:gd name="T7" fmla="*/ 16 h 166"/>
                <a:gd name="T8" fmla="*/ 0 w 102"/>
                <a:gd name="T9" fmla="*/ 27 h 166"/>
                <a:gd name="T10" fmla="*/ 4 w 102"/>
                <a:gd name="T11" fmla="*/ 27 h 166"/>
                <a:gd name="T12" fmla="*/ 40 w 102"/>
                <a:gd name="T13" fmla="*/ 20 h 166"/>
                <a:gd name="T14" fmla="*/ 40 w 102"/>
                <a:gd name="T15" fmla="*/ 144 h 166"/>
                <a:gd name="T16" fmla="*/ 14 w 102"/>
                <a:gd name="T17" fmla="*/ 155 h 166"/>
                <a:gd name="T18" fmla="*/ 2 w 102"/>
                <a:gd name="T19" fmla="*/ 155 h 166"/>
                <a:gd name="T20" fmla="*/ 2 w 102"/>
                <a:gd name="T21" fmla="*/ 166 h 166"/>
                <a:gd name="T22" fmla="*/ 52 w 102"/>
                <a:gd name="T23" fmla="*/ 165 h 166"/>
                <a:gd name="T24" fmla="*/ 102 w 102"/>
                <a:gd name="T25" fmla="*/ 166 h 166"/>
                <a:gd name="T26" fmla="*/ 102 w 102"/>
                <a:gd name="T27" fmla="*/ 155 h 166"/>
                <a:gd name="T28" fmla="*/ 90 w 102"/>
                <a:gd name="T29" fmla="*/ 155 h 166"/>
                <a:gd name="T30" fmla="*/ 63 w 102"/>
                <a:gd name="T31" fmla="*/ 144 h 166"/>
                <a:gd name="T32" fmla="*/ 63 w 102"/>
                <a:gd name="T33" fmla="*/ 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2" h="166">
                  <a:moveTo>
                    <a:pt x="63" y="8"/>
                  </a:moveTo>
                  <a:cubicBezTo>
                    <a:pt x="63" y="0"/>
                    <a:pt x="62" y="0"/>
                    <a:pt x="54" y="0"/>
                  </a:cubicBezTo>
                  <a:cubicBezTo>
                    <a:pt x="37" y="16"/>
                    <a:pt x="9" y="16"/>
                    <a:pt x="4" y="16"/>
                  </a:cubicBezTo>
                  <a:lnTo>
                    <a:pt x="0" y="16"/>
                  </a:lnTo>
                  <a:lnTo>
                    <a:pt x="0" y="27"/>
                  </a:lnTo>
                  <a:lnTo>
                    <a:pt x="4" y="27"/>
                  </a:lnTo>
                  <a:cubicBezTo>
                    <a:pt x="10" y="27"/>
                    <a:pt x="26" y="26"/>
                    <a:pt x="40" y="20"/>
                  </a:cubicBezTo>
                  <a:lnTo>
                    <a:pt x="40" y="144"/>
                  </a:lnTo>
                  <a:cubicBezTo>
                    <a:pt x="40" y="152"/>
                    <a:pt x="40" y="155"/>
                    <a:pt x="14" y="155"/>
                  </a:cubicBezTo>
                  <a:lnTo>
                    <a:pt x="2" y="155"/>
                  </a:lnTo>
                  <a:lnTo>
                    <a:pt x="2" y="166"/>
                  </a:lnTo>
                  <a:cubicBezTo>
                    <a:pt x="15" y="165"/>
                    <a:pt x="37" y="165"/>
                    <a:pt x="52" y="165"/>
                  </a:cubicBezTo>
                  <a:cubicBezTo>
                    <a:pt x="66" y="165"/>
                    <a:pt x="88" y="165"/>
                    <a:pt x="102" y="166"/>
                  </a:cubicBezTo>
                  <a:lnTo>
                    <a:pt x="102" y="155"/>
                  </a:lnTo>
                  <a:lnTo>
                    <a:pt x="90" y="155"/>
                  </a:lnTo>
                  <a:cubicBezTo>
                    <a:pt x="63" y="155"/>
                    <a:pt x="63" y="152"/>
                    <a:pt x="63" y="144"/>
                  </a:cubicBezTo>
                  <a:lnTo>
                    <a:pt x="63" y="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0" name="Freeform 168">
              <a:extLst>
                <a:ext uri="{FF2B5EF4-FFF2-40B4-BE49-F238E27FC236}">
                  <a16:creationId xmlns:a16="http://schemas.microsoft.com/office/drawing/2014/main" id="{F480234B-F65F-4AB1-84A7-76A497B5C8B1}"/>
                </a:ext>
              </a:extLst>
            </p:cNvPr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9431338" y="4060825"/>
              <a:ext cx="44450" cy="103187"/>
            </a:xfrm>
            <a:custGeom>
              <a:avLst/>
              <a:gdLst>
                <a:gd name="T0" fmla="*/ 46 w 112"/>
                <a:gd name="T1" fmla="*/ 217 h 249"/>
                <a:gd name="T2" fmla="*/ 4 w 112"/>
                <a:gd name="T3" fmla="*/ 240 h 249"/>
                <a:gd name="T4" fmla="*/ 0 w 112"/>
                <a:gd name="T5" fmla="*/ 245 h 249"/>
                <a:gd name="T6" fmla="*/ 8 w 112"/>
                <a:gd name="T7" fmla="*/ 249 h 249"/>
                <a:gd name="T8" fmla="*/ 67 w 112"/>
                <a:gd name="T9" fmla="*/ 220 h 249"/>
                <a:gd name="T10" fmla="*/ 67 w 112"/>
                <a:gd name="T11" fmla="*/ 210 h 249"/>
                <a:gd name="T12" fmla="*/ 67 w 112"/>
                <a:gd name="T13" fmla="*/ 165 h 249"/>
                <a:gd name="T14" fmla="*/ 75 w 112"/>
                <a:gd name="T15" fmla="*/ 139 h 249"/>
                <a:gd name="T16" fmla="*/ 106 w 112"/>
                <a:gd name="T17" fmla="*/ 129 h 249"/>
                <a:gd name="T18" fmla="*/ 112 w 112"/>
                <a:gd name="T19" fmla="*/ 125 h 249"/>
                <a:gd name="T20" fmla="*/ 108 w 112"/>
                <a:gd name="T21" fmla="*/ 120 h 249"/>
                <a:gd name="T22" fmla="*/ 67 w 112"/>
                <a:gd name="T23" fmla="*/ 95 h 249"/>
                <a:gd name="T24" fmla="*/ 67 w 112"/>
                <a:gd name="T25" fmla="*/ 43 h 249"/>
                <a:gd name="T26" fmla="*/ 47 w 112"/>
                <a:gd name="T27" fmla="*/ 7 h 249"/>
                <a:gd name="T28" fmla="*/ 8 w 112"/>
                <a:gd name="T29" fmla="*/ 0 h 249"/>
                <a:gd name="T30" fmla="*/ 0 w 112"/>
                <a:gd name="T31" fmla="*/ 5 h 249"/>
                <a:gd name="T32" fmla="*/ 4 w 112"/>
                <a:gd name="T33" fmla="*/ 9 h 249"/>
                <a:gd name="T34" fmla="*/ 45 w 112"/>
                <a:gd name="T35" fmla="*/ 29 h 249"/>
                <a:gd name="T36" fmla="*/ 46 w 112"/>
                <a:gd name="T37" fmla="*/ 37 h 249"/>
                <a:gd name="T38" fmla="*/ 46 w 112"/>
                <a:gd name="T39" fmla="*/ 91 h 249"/>
                <a:gd name="T40" fmla="*/ 75 w 112"/>
                <a:gd name="T41" fmla="*/ 125 h 249"/>
                <a:gd name="T42" fmla="*/ 46 w 112"/>
                <a:gd name="T43" fmla="*/ 156 h 249"/>
                <a:gd name="T44" fmla="*/ 46 w 112"/>
                <a:gd name="T45" fmla="*/ 217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249">
                  <a:moveTo>
                    <a:pt x="46" y="217"/>
                  </a:moveTo>
                  <a:cubicBezTo>
                    <a:pt x="46" y="224"/>
                    <a:pt x="41" y="239"/>
                    <a:pt x="4" y="240"/>
                  </a:cubicBezTo>
                  <a:cubicBezTo>
                    <a:pt x="2" y="241"/>
                    <a:pt x="0" y="242"/>
                    <a:pt x="0" y="245"/>
                  </a:cubicBezTo>
                  <a:cubicBezTo>
                    <a:pt x="0" y="249"/>
                    <a:pt x="3" y="249"/>
                    <a:pt x="8" y="249"/>
                  </a:cubicBezTo>
                  <a:cubicBezTo>
                    <a:pt x="26" y="249"/>
                    <a:pt x="62" y="246"/>
                    <a:pt x="67" y="220"/>
                  </a:cubicBezTo>
                  <a:cubicBezTo>
                    <a:pt x="67" y="218"/>
                    <a:pt x="67" y="218"/>
                    <a:pt x="67" y="210"/>
                  </a:cubicBezTo>
                  <a:lnTo>
                    <a:pt x="67" y="165"/>
                  </a:lnTo>
                  <a:cubicBezTo>
                    <a:pt x="67" y="151"/>
                    <a:pt x="67" y="145"/>
                    <a:pt x="75" y="139"/>
                  </a:cubicBezTo>
                  <a:cubicBezTo>
                    <a:pt x="85" y="131"/>
                    <a:pt x="99" y="129"/>
                    <a:pt x="106" y="129"/>
                  </a:cubicBezTo>
                  <a:cubicBezTo>
                    <a:pt x="110" y="129"/>
                    <a:pt x="112" y="129"/>
                    <a:pt x="112" y="125"/>
                  </a:cubicBezTo>
                  <a:cubicBezTo>
                    <a:pt x="112" y="124"/>
                    <a:pt x="112" y="121"/>
                    <a:pt x="108" y="120"/>
                  </a:cubicBezTo>
                  <a:cubicBezTo>
                    <a:pt x="73" y="119"/>
                    <a:pt x="67" y="103"/>
                    <a:pt x="67" y="95"/>
                  </a:cubicBezTo>
                  <a:lnTo>
                    <a:pt x="67" y="43"/>
                  </a:lnTo>
                  <a:cubicBezTo>
                    <a:pt x="67" y="26"/>
                    <a:pt x="67" y="16"/>
                    <a:pt x="47" y="7"/>
                  </a:cubicBezTo>
                  <a:cubicBezTo>
                    <a:pt x="39" y="3"/>
                    <a:pt x="23" y="0"/>
                    <a:pt x="8" y="0"/>
                  </a:cubicBezTo>
                  <a:cubicBezTo>
                    <a:pt x="3" y="0"/>
                    <a:pt x="0" y="0"/>
                    <a:pt x="0" y="5"/>
                  </a:cubicBezTo>
                  <a:cubicBezTo>
                    <a:pt x="0" y="5"/>
                    <a:pt x="0" y="9"/>
                    <a:pt x="4" y="9"/>
                  </a:cubicBezTo>
                  <a:cubicBezTo>
                    <a:pt x="29" y="10"/>
                    <a:pt x="42" y="18"/>
                    <a:pt x="45" y="29"/>
                  </a:cubicBezTo>
                  <a:cubicBezTo>
                    <a:pt x="46" y="31"/>
                    <a:pt x="46" y="34"/>
                    <a:pt x="46" y="37"/>
                  </a:cubicBezTo>
                  <a:lnTo>
                    <a:pt x="46" y="91"/>
                  </a:lnTo>
                  <a:cubicBezTo>
                    <a:pt x="46" y="99"/>
                    <a:pt x="46" y="116"/>
                    <a:pt x="75" y="125"/>
                  </a:cubicBezTo>
                  <a:cubicBezTo>
                    <a:pt x="55" y="130"/>
                    <a:pt x="46" y="141"/>
                    <a:pt x="46" y="156"/>
                  </a:cubicBezTo>
                  <a:lnTo>
                    <a:pt x="46" y="21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1" name="Freeform 169">
              <a:extLst>
                <a:ext uri="{FF2B5EF4-FFF2-40B4-BE49-F238E27FC236}">
                  <a16:creationId xmlns:a16="http://schemas.microsoft.com/office/drawing/2014/main" id="{423513AA-F523-4986-AF6E-690A919BB42B}"/>
                </a:ext>
              </a:extLst>
            </p:cNvPr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9556750" y="3868738"/>
              <a:ext cx="7937" cy="209550"/>
            </a:xfrm>
            <a:custGeom>
              <a:avLst/>
              <a:gdLst>
                <a:gd name="T0" fmla="*/ 20 w 20"/>
                <a:gd name="T1" fmla="*/ 18 h 499"/>
                <a:gd name="T2" fmla="*/ 10 w 20"/>
                <a:gd name="T3" fmla="*/ 0 h 499"/>
                <a:gd name="T4" fmla="*/ 0 w 20"/>
                <a:gd name="T5" fmla="*/ 18 h 499"/>
                <a:gd name="T6" fmla="*/ 0 w 20"/>
                <a:gd name="T7" fmla="*/ 481 h 499"/>
                <a:gd name="T8" fmla="*/ 10 w 20"/>
                <a:gd name="T9" fmla="*/ 499 h 499"/>
                <a:gd name="T10" fmla="*/ 20 w 20"/>
                <a:gd name="T11" fmla="*/ 481 h 499"/>
                <a:gd name="T12" fmla="*/ 20 w 20"/>
                <a:gd name="T1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99">
                  <a:moveTo>
                    <a:pt x="20" y="18"/>
                  </a:moveTo>
                  <a:cubicBezTo>
                    <a:pt x="20" y="9"/>
                    <a:pt x="20" y="0"/>
                    <a:pt x="10" y="0"/>
                  </a:cubicBezTo>
                  <a:cubicBezTo>
                    <a:pt x="0" y="0"/>
                    <a:pt x="0" y="9"/>
                    <a:pt x="0" y="18"/>
                  </a:cubicBezTo>
                  <a:lnTo>
                    <a:pt x="0" y="481"/>
                  </a:lnTo>
                  <a:cubicBezTo>
                    <a:pt x="0" y="490"/>
                    <a:pt x="0" y="499"/>
                    <a:pt x="10" y="499"/>
                  </a:cubicBezTo>
                  <a:cubicBezTo>
                    <a:pt x="20" y="499"/>
                    <a:pt x="20" y="490"/>
                    <a:pt x="20" y="481"/>
                  </a:cubicBezTo>
                  <a:lnTo>
                    <a:pt x="20" y="1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2" name="Freeform 170">
              <a:extLst>
                <a:ext uri="{FF2B5EF4-FFF2-40B4-BE49-F238E27FC236}">
                  <a16:creationId xmlns:a16="http://schemas.microsoft.com/office/drawing/2014/main" id="{AB3D6315-987F-49C1-9FAC-E5C9C784CDD2}"/>
                </a:ext>
              </a:extLst>
            </p:cNvPr>
            <p:cNvSpPr>
              <a:spLocks noEditPoints="1"/>
            </p:cNvSpPr>
            <p:nvPr>
              <p:custDataLst>
                <p:tags r:id="rId20"/>
              </p:custDataLst>
            </p:nvPr>
          </p:nvSpPr>
          <p:spPr bwMode="auto">
            <a:xfrm>
              <a:off x="9596438" y="3875088"/>
              <a:ext cx="104775" cy="155575"/>
            </a:xfrm>
            <a:custGeom>
              <a:avLst/>
              <a:gdLst>
                <a:gd name="T0" fmla="*/ 211 w 263"/>
                <a:gd name="T1" fmla="*/ 188 h 368"/>
                <a:gd name="T2" fmla="*/ 147 w 263"/>
                <a:gd name="T3" fmla="*/ 129 h 368"/>
                <a:gd name="T4" fmla="*/ 45 w 263"/>
                <a:gd name="T5" fmla="*/ 176 h 368"/>
                <a:gd name="T6" fmla="*/ 0 w 263"/>
                <a:gd name="T7" fmla="*/ 279 h 368"/>
                <a:gd name="T8" fmla="*/ 92 w 263"/>
                <a:gd name="T9" fmla="*/ 368 h 368"/>
                <a:gd name="T10" fmla="*/ 263 w 263"/>
                <a:gd name="T11" fmla="*/ 129 h 368"/>
                <a:gd name="T12" fmla="*/ 155 w 263"/>
                <a:gd name="T13" fmla="*/ 0 h 368"/>
                <a:gd name="T14" fmla="*/ 60 w 263"/>
                <a:gd name="T15" fmla="*/ 78 h 368"/>
                <a:gd name="T16" fmla="*/ 79 w 263"/>
                <a:gd name="T17" fmla="*/ 96 h 368"/>
                <a:gd name="T18" fmla="*/ 106 w 263"/>
                <a:gd name="T19" fmla="*/ 69 h 368"/>
                <a:gd name="T20" fmla="*/ 82 w 263"/>
                <a:gd name="T21" fmla="*/ 52 h 368"/>
                <a:gd name="T22" fmla="*/ 154 w 263"/>
                <a:gd name="T23" fmla="*/ 12 h 368"/>
                <a:gd name="T24" fmla="*/ 225 w 263"/>
                <a:gd name="T25" fmla="*/ 102 h 368"/>
                <a:gd name="T26" fmla="*/ 212 w 263"/>
                <a:gd name="T27" fmla="*/ 188 h 368"/>
                <a:gd name="T28" fmla="*/ 211 w 263"/>
                <a:gd name="T29" fmla="*/ 188 h 368"/>
                <a:gd name="T30" fmla="*/ 94 w 263"/>
                <a:gd name="T31" fmla="*/ 354 h 368"/>
                <a:gd name="T32" fmla="*/ 39 w 263"/>
                <a:gd name="T33" fmla="*/ 297 h 368"/>
                <a:gd name="T34" fmla="*/ 72 w 263"/>
                <a:gd name="T35" fmla="*/ 184 h 368"/>
                <a:gd name="T36" fmla="*/ 147 w 263"/>
                <a:gd name="T37" fmla="*/ 140 h 368"/>
                <a:gd name="T38" fmla="*/ 202 w 263"/>
                <a:gd name="T39" fmla="*/ 206 h 368"/>
                <a:gd name="T40" fmla="*/ 94 w 263"/>
                <a:gd name="T41" fmla="*/ 354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3" h="368">
                  <a:moveTo>
                    <a:pt x="211" y="188"/>
                  </a:moveTo>
                  <a:cubicBezTo>
                    <a:pt x="206" y="157"/>
                    <a:pt x="186" y="129"/>
                    <a:pt x="147" y="129"/>
                  </a:cubicBezTo>
                  <a:cubicBezTo>
                    <a:pt x="117" y="129"/>
                    <a:pt x="84" y="137"/>
                    <a:pt x="45" y="176"/>
                  </a:cubicBezTo>
                  <a:cubicBezTo>
                    <a:pt x="4" y="217"/>
                    <a:pt x="0" y="263"/>
                    <a:pt x="0" y="279"/>
                  </a:cubicBezTo>
                  <a:cubicBezTo>
                    <a:pt x="0" y="310"/>
                    <a:pt x="22" y="368"/>
                    <a:pt x="92" y="368"/>
                  </a:cubicBezTo>
                  <a:cubicBezTo>
                    <a:pt x="211" y="368"/>
                    <a:pt x="263" y="200"/>
                    <a:pt x="263" y="129"/>
                  </a:cubicBezTo>
                  <a:cubicBezTo>
                    <a:pt x="263" y="49"/>
                    <a:pt x="216" y="0"/>
                    <a:pt x="155" y="0"/>
                  </a:cubicBezTo>
                  <a:cubicBezTo>
                    <a:pt x="83" y="0"/>
                    <a:pt x="60" y="64"/>
                    <a:pt x="60" y="78"/>
                  </a:cubicBezTo>
                  <a:cubicBezTo>
                    <a:pt x="60" y="85"/>
                    <a:pt x="64" y="96"/>
                    <a:pt x="79" y="96"/>
                  </a:cubicBezTo>
                  <a:cubicBezTo>
                    <a:pt x="95" y="96"/>
                    <a:pt x="106" y="81"/>
                    <a:pt x="106" y="69"/>
                  </a:cubicBezTo>
                  <a:cubicBezTo>
                    <a:pt x="106" y="52"/>
                    <a:pt x="90" y="52"/>
                    <a:pt x="82" y="52"/>
                  </a:cubicBezTo>
                  <a:cubicBezTo>
                    <a:pt x="104" y="15"/>
                    <a:pt x="140" y="12"/>
                    <a:pt x="154" y="12"/>
                  </a:cubicBezTo>
                  <a:cubicBezTo>
                    <a:pt x="190" y="12"/>
                    <a:pt x="225" y="38"/>
                    <a:pt x="225" y="102"/>
                  </a:cubicBezTo>
                  <a:cubicBezTo>
                    <a:pt x="225" y="122"/>
                    <a:pt x="222" y="147"/>
                    <a:pt x="212" y="188"/>
                  </a:cubicBezTo>
                  <a:lnTo>
                    <a:pt x="211" y="188"/>
                  </a:lnTo>
                  <a:close/>
                  <a:moveTo>
                    <a:pt x="94" y="354"/>
                  </a:moveTo>
                  <a:cubicBezTo>
                    <a:pt x="39" y="354"/>
                    <a:pt x="39" y="302"/>
                    <a:pt x="39" y="297"/>
                  </a:cubicBezTo>
                  <a:cubicBezTo>
                    <a:pt x="39" y="284"/>
                    <a:pt x="51" y="214"/>
                    <a:pt x="72" y="184"/>
                  </a:cubicBezTo>
                  <a:cubicBezTo>
                    <a:pt x="92" y="156"/>
                    <a:pt x="116" y="140"/>
                    <a:pt x="147" y="140"/>
                  </a:cubicBezTo>
                  <a:cubicBezTo>
                    <a:pt x="201" y="140"/>
                    <a:pt x="202" y="196"/>
                    <a:pt x="202" y="206"/>
                  </a:cubicBezTo>
                  <a:cubicBezTo>
                    <a:pt x="202" y="242"/>
                    <a:pt x="171" y="354"/>
                    <a:pt x="94" y="35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3" name="Freeform 171">
              <a:extLst>
                <a:ext uri="{FF2B5EF4-FFF2-40B4-BE49-F238E27FC236}">
                  <a16:creationId xmlns:a16="http://schemas.microsoft.com/office/drawing/2014/main" id="{62F01DD2-09FC-40F7-B146-90B5052C43FF}"/>
                </a:ext>
              </a:extLst>
            </p:cNvPr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9699625" y="3992563"/>
              <a:ext cx="80962" cy="65087"/>
            </a:xfrm>
            <a:custGeom>
              <a:avLst/>
              <a:gdLst>
                <a:gd name="T0" fmla="*/ 131 w 203"/>
                <a:gd name="T1" fmla="*/ 97 h 157"/>
                <a:gd name="T2" fmla="*/ 126 w 203"/>
                <a:gd name="T3" fmla="*/ 118 h 157"/>
                <a:gd name="T4" fmla="*/ 84 w 203"/>
                <a:gd name="T5" fmla="*/ 147 h 157"/>
                <a:gd name="T6" fmla="*/ 60 w 203"/>
                <a:gd name="T7" fmla="*/ 118 h 157"/>
                <a:gd name="T8" fmla="*/ 79 w 203"/>
                <a:gd name="T9" fmla="*/ 47 h 157"/>
                <a:gd name="T10" fmla="*/ 84 w 203"/>
                <a:gd name="T11" fmla="*/ 30 h 157"/>
                <a:gd name="T12" fmla="*/ 51 w 203"/>
                <a:gd name="T13" fmla="*/ 0 h 157"/>
                <a:gd name="T14" fmla="*/ 0 w 203"/>
                <a:gd name="T15" fmla="*/ 53 h 157"/>
                <a:gd name="T16" fmla="*/ 6 w 203"/>
                <a:gd name="T17" fmla="*/ 58 h 157"/>
                <a:gd name="T18" fmla="*/ 13 w 203"/>
                <a:gd name="T19" fmla="*/ 52 h 157"/>
                <a:gd name="T20" fmla="*/ 50 w 203"/>
                <a:gd name="T21" fmla="*/ 9 h 157"/>
                <a:gd name="T22" fmla="*/ 59 w 203"/>
                <a:gd name="T23" fmla="*/ 22 h 157"/>
                <a:gd name="T24" fmla="*/ 52 w 203"/>
                <a:gd name="T25" fmla="*/ 45 h 157"/>
                <a:gd name="T26" fmla="*/ 33 w 203"/>
                <a:gd name="T27" fmla="*/ 113 h 157"/>
                <a:gd name="T28" fmla="*/ 46 w 203"/>
                <a:gd name="T29" fmla="*/ 146 h 157"/>
                <a:gd name="T30" fmla="*/ 82 w 203"/>
                <a:gd name="T31" fmla="*/ 157 h 157"/>
                <a:gd name="T32" fmla="*/ 128 w 203"/>
                <a:gd name="T33" fmla="*/ 134 h 157"/>
                <a:gd name="T34" fmla="*/ 163 w 203"/>
                <a:gd name="T35" fmla="*/ 157 h 157"/>
                <a:gd name="T36" fmla="*/ 190 w 203"/>
                <a:gd name="T37" fmla="*/ 138 h 157"/>
                <a:gd name="T38" fmla="*/ 203 w 203"/>
                <a:gd name="T39" fmla="*/ 104 h 157"/>
                <a:gd name="T40" fmla="*/ 197 w 203"/>
                <a:gd name="T41" fmla="*/ 99 h 157"/>
                <a:gd name="T42" fmla="*/ 189 w 203"/>
                <a:gd name="T43" fmla="*/ 110 h 157"/>
                <a:gd name="T44" fmla="*/ 164 w 203"/>
                <a:gd name="T45" fmla="*/ 147 h 157"/>
                <a:gd name="T46" fmla="*/ 152 w 203"/>
                <a:gd name="T47" fmla="*/ 130 h 157"/>
                <a:gd name="T48" fmla="*/ 158 w 203"/>
                <a:gd name="T49" fmla="*/ 103 h 157"/>
                <a:gd name="T50" fmla="*/ 165 w 203"/>
                <a:gd name="T51" fmla="*/ 71 h 157"/>
                <a:gd name="T52" fmla="*/ 173 w 203"/>
                <a:gd name="T53" fmla="*/ 40 h 157"/>
                <a:gd name="T54" fmla="*/ 179 w 203"/>
                <a:gd name="T55" fmla="*/ 14 h 157"/>
                <a:gd name="T56" fmla="*/ 168 w 203"/>
                <a:gd name="T57" fmla="*/ 3 h 157"/>
                <a:gd name="T58" fmla="*/ 150 w 203"/>
                <a:gd name="T59" fmla="*/ 24 h 157"/>
                <a:gd name="T60" fmla="*/ 131 w 203"/>
                <a:gd name="T61" fmla="*/ 9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03" h="157">
                  <a:moveTo>
                    <a:pt x="131" y="97"/>
                  </a:moveTo>
                  <a:cubicBezTo>
                    <a:pt x="130" y="104"/>
                    <a:pt x="127" y="117"/>
                    <a:pt x="126" y="118"/>
                  </a:cubicBezTo>
                  <a:cubicBezTo>
                    <a:pt x="119" y="128"/>
                    <a:pt x="105" y="147"/>
                    <a:pt x="84" y="147"/>
                  </a:cubicBezTo>
                  <a:cubicBezTo>
                    <a:pt x="60" y="147"/>
                    <a:pt x="60" y="125"/>
                    <a:pt x="60" y="118"/>
                  </a:cubicBezTo>
                  <a:cubicBezTo>
                    <a:pt x="60" y="98"/>
                    <a:pt x="69" y="73"/>
                    <a:pt x="79" y="47"/>
                  </a:cubicBezTo>
                  <a:cubicBezTo>
                    <a:pt x="82" y="40"/>
                    <a:pt x="84" y="35"/>
                    <a:pt x="84" y="30"/>
                  </a:cubicBezTo>
                  <a:cubicBezTo>
                    <a:pt x="84" y="11"/>
                    <a:pt x="69" y="0"/>
                    <a:pt x="51" y="0"/>
                  </a:cubicBezTo>
                  <a:cubicBezTo>
                    <a:pt x="16" y="0"/>
                    <a:pt x="0" y="47"/>
                    <a:pt x="0" y="53"/>
                  </a:cubicBezTo>
                  <a:cubicBezTo>
                    <a:pt x="0" y="58"/>
                    <a:pt x="5" y="58"/>
                    <a:pt x="6" y="58"/>
                  </a:cubicBezTo>
                  <a:cubicBezTo>
                    <a:pt x="11" y="58"/>
                    <a:pt x="11" y="56"/>
                    <a:pt x="13" y="52"/>
                  </a:cubicBezTo>
                  <a:cubicBezTo>
                    <a:pt x="21" y="23"/>
                    <a:pt x="36" y="9"/>
                    <a:pt x="50" y="9"/>
                  </a:cubicBezTo>
                  <a:cubicBezTo>
                    <a:pt x="56" y="9"/>
                    <a:pt x="59" y="13"/>
                    <a:pt x="59" y="22"/>
                  </a:cubicBezTo>
                  <a:cubicBezTo>
                    <a:pt x="59" y="30"/>
                    <a:pt x="56" y="37"/>
                    <a:pt x="52" y="45"/>
                  </a:cubicBezTo>
                  <a:cubicBezTo>
                    <a:pt x="33" y="93"/>
                    <a:pt x="33" y="103"/>
                    <a:pt x="33" y="113"/>
                  </a:cubicBezTo>
                  <a:cubicBezTo>
                    <a:pt x="33" y="119"/>
                    <a:pt x="33" y="135"/>
                    <a:pt x="46" y="146"/>
                  </a:cubicBezTo>
                  <a:cubicBezTo>
                    <a:pt x="56" y="154"/>
                    <a:pt x="70" y="157"/>
                    <a:pt x="82" y="157"/>
                  </a:cubicBezTo>
                  <a:cubicBezTo>
                    <a:pt x="104" y="157"/>
                    <a:pt x="116" y="145"/>
                    <a:pt x="128" y="134"/>
                  </a:cubicBezTo>
                  <a:cubicBezTo>
                    <a:pt x="135" y="156"/>
                    <a:pt x="159" y="157"/>
                    <a:pt x="163" y="157"/>
                  </a:cubicBezTo>
                  <a:cubicBezTo>
                    <a:pt x="175" y="157"/>
                    <a:pt x="184" y="150"/>
                    <a:pt x="190" y="138"/>
                  </a:cubicBezTo>
                  <a:cubicBezTo>
                    <a:pt x="198" y="125"/>
                    <a:pt x="203" y="105"/>
                    <a:pt x="203" y="104"/>
                  </a:cubicBezTo>
                  <a:cubicBezTo>
                    <a:pt x="203" y="99"/>
                    <a:pt x="198" y="99"/>
                    <a:pt x="197" y="99"/>
                  </a:cubicBezTo>
                  <a:cubicBezTo>
                    <a:pt x="192" y="99"/>
                    <a:pt x="192" y="100"/>
                    <a:pt x="189" y="110"/>
                  </a:cubicBezTo>
                  <a:cubicBezTo>
                    <a:pt x="185" y="126"/>
                    <a:pt x="179" y="147"/>
                    <a:pt x="164" y="147"/>
                  </a:cubicBezTo>
                  <a:cubicBezTo>
                    <a:pt x="155" y="147"/>
                    <a:pt x="152" y="139"/>
                    <a:pt x="152" y="130"/>
                  </a:cubicBezTo>
                  <a:cubicBezTo>
                    <a:pt x="152" y="124"/>
                    <a:pt x="155" y="112"/>
                    <a:pt x="158" y="103"/>
                  </a:cubicBezTo>
                  <a:cubicBezTo>
                    <a:pt x="160" y="93"/>
                    <a:pt x="164" y="79"/>
                    <a:pt x="165" y="71"/>
                  </a:cubicBezTo>
                  <a:lnTo>
                    <a:pt x="173" y="40"/>
                  </a:lnTo>
                  <a:cubicBezTo>
                    <a:pt x="175" y="31"/>
                    <a:pt x="179" y="16"/>
                    <a:pt x="179" y="14"/>
                  </a:cubicBezTo>
                  <a:cubicBezTo>
                    <a:pt x="179" y="7"/>
                    <a:pt x="174" y="3"/>
                    <a:pt x="168" y="3"/>
                  </a:cubicBezTo>
                  <a:cubicBezTo>
                    <a:pt x="155" y="3"/>
                    <a:pt x="152" y="13"/>
                    <a:pt x="150" y="24"/>
                  </a:cubicBezTo>
                  <a:lnTo>
                    <a:pt x="131" y="97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4" name="Freeform 172">
              <a:extLst>
                <a:ext uri="{FF2B5EF4-FFF2-40B4-BE49-F238E27FC236}">
                  <a16:creationId xmlns:a16="http://schemas.microsoft.com/office/drawing/2014/main" id="{0DA84314-0669-41EF-A120-38D018C482A0}"/>
                </a:ext>
              </a:extLst>
            </p:cNvPr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9807575" y="3878263"/>
              <a:ext cx="100012" cy="190500"/>
            </a:xfrm>
            <a:custGeom>
              <a:avLst/>
              <a:gdLst>
                <a:gd name="T0" fmla="*/ 156 w 249"/>
                <a:gd name="T1" fmla="*/ 152 h 454"/>
                <a:gd name="T2" fmla="*/ 199 w 249"/>
                <a:gd name="T3" fmla="*/ 152 h 454"/>
                <a:gd name="T4" fmla="*/ 214 w 249"/>
                <a:gd name="T5" fmla="*/ 142 h 454"/>
                <a:gd name="T6" fmla="*/ 201 w 249"/>
                <a:gd name="T7" fmla="*/ 137 h 454"/>
                <a:gd name="T8" fmla="*/ 159 w 249"/>
                <a:gd name="T9" fmla="*/ 137 h 454"/>
                <a:gd name="T10" fmla="*/ 170 w 249"/>
                <a:gd name="T11" fmla="*/ 80 h 454"/>
                <a:gd name="T12" fmla="*/ 182 w 249"/>
                <a:gd name="T13" fmla="*/ 28 h 454"/>
                <a:gd name="T14" fmla="*/ 205 w 249"/>
                <a:gd name="T15" fmla="*/ 11 h 454"/>
                <a:gd name="T16" fmla="*/ 230 w 249"/>
                <a:gd name="T17" fmla="*/ 20 h 454"/>
                <a:gd name="T18" fmla="*/ 203 w 249"/>
                <a:gd name="T19" fmla="*/ 47 h 454"/>
                <a:gd name="T20" fmla="*/ 221 w 249"/>
                <a:gd name="T21" fmla="*/ 64 h 454"/>
                <a:gd name="T22" fmla="*/ 249 w 249"/>
                <a:gd name="T23" fmla="*/ 34 h 454"/>
                <a:gd name="T24" fmla="*/ 205 w 249"/>
                <a:gd name="T25" fmla="*/ 0 h 454"/>
                <a:gd name="T26" fmla="*/ 142 w 249"/>
                <a:gd name="T27" fmla="*/ 58 h 454"/>
                <a:gd name="T28" fmla="*/ 126 w 249"/>
                <a:gd name="T29" fmla="*/ 137 h 454"/>
                <a:gd name="T30" fmla="*/ 91 w 249"/>
                <a:gd name="T31" fmla="*/ 137 h 454"/>
                <a:gd name="T32" fmla="*/ 76 w 249"/>
                <a:gd name="T33" fmla="*/ 146 h 454"/>
                <a:gd name="T34" fmla="*/ 90 w 249"/>
                <a:gd name="T35" fmla="*/ 152 h 454"/>
                <a:gd name="T36" fmla="*/ 123 w 249"/>
                <a:gd name="T37" fmla="*/ 152 h 454"/>
                <a:gd name="T38" fmla="*/ 86 w 249"/>
                <a:gd name="T39" fmla="*/ 349 h 454"/>
                <a:gd name="T40" fmla="*/ 42 w 249"/>
                <a:gd name="T41" fmla="*/ 443 h 454"/>
                <a:gd name="T42" fmla="*/ 18 w 249"/>
                <a:gd name="T43" fmla="*/ 434 h 454"/>
                <a:gd name="T44" fmla="*/ 46 w 249"/>
                <a:gd name="T45" fmla="*/ 407 h 454"/>
                <a:gd name="T46" fmla="*/ 27 w 249"/>
                <a:gd name="T47" fmla="*/ 390 h 454"/>
                <a:gd name="T48" fmla="*/ 0 w 249"/>
                <a:gd name="T49" fmla="*/ 420 h 454"/>
                <a:gd name="T50" fmla="*/ 42 w 249"/>
                <a:gd name="T51" fmla="*/ 454 h 454"/>
                <a:gd name="T52" fmla="*/ 99 w 249"/>
                <a:gd name="T53" fmla="*/ 406 h 454"/>
                <a:gd name="T54" fmla="*/ 127 w 249"/>
                <a:gd name="T55" fmla="*/ 310 h 454"/>
                <a:gd name="T56" fmla="*/ 156 w 249"/>
                <a:gd name="T57" fmla="*/ 152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9" h="454">
                  <a:moveTo>
                    <a:pt x="156" y="152"/>
                  </a:moveTo>
                  <a:lnTo>
                    <a:pt x="199" y="152"/>
                  </a:lnTo>
                  <a:cubicBezTo>
                    <a:pt x="209" y="152"/>
                    <a:pt x="214" y="152"/>
                    <a:pt x="214" y="142"/>
                  </a:cubicBezTo>
                  <a:cubicBezTo>
                    <a:pt x="214" y="137"/>
                    <a:pt x="209" y="137"/>
                    <a:pt x="201" y="137"/>
                  </a:cubicBezTo>
                  <a:lnTo>
                    <a:pt x="159" y="137"/>
                  </a:lnTo>
                  <a:lnTo>
                    <a:pt x="170" y="80"/>
                  </a:lnTo>
                  <a:cubicBezTo>
                    <a:pt x="172" y="69"/>
                    <a:pt x="179" y="34"/>
                    <a:pt x="182" y="28"/>
                  </a:cubicBezTo>
                  <a:cubicBezTo>
                    <a:pt x="186" y="19"/>
                    <a:pt x="195" y="11"/>
                    <a:pt x="205" y="11"/>
                  </a:cubicBezTo>
                  <a:cubicBezTo>
                    <a:pt x="207" y="11"/>
                    <a:pt x="220" y="11"/>
                    <a:pt x="230" y="20"/>
                  </a:cubicBezTo>
                  <a:cubicBezTo>
                    <a:pt x="208" y="22"/>
                    <a:pt x="203" y="39"/>
                    <a:pt x="203" y="47"/>
                  </a:cubicBezTo>
                  <a:cubicBezTo>
                    <a:pt x="203" y="58"/>
                    <a:pt x="212" y="64"/>
                    <a:pt x="221" y="64"/>
                  </a:cubicBezTo>
                  <a:cubicBezTo>
                    <a:pt x="234" y="64"/>
                    <a:pt x="249" y="53"/>
                    <a:pt x="249" y="34"/>
                  </a:cubicBezTo>
                  <a:cubicBezTo>
                    <a:pt x="249" y="12"/>
                    <a:pt x="226" y="0"/>
                    <a:pt x="205" y="0"/>
                  </a:cubicBezTo>
                  <a:cubicBezTo>
                    <a:pt x="188" y="0"/>
                    <a:pt x="157" y="9"/>
                    <a:pt x="142" y="58"/>
                  </a:cubicBezTo>
                  <a:cubicBezTo>
                    <a:pt x="139" y="69"/>
                    <a:pt x="137" y="74"/>
                    <a:pt x="126" y="137"/>
                  </a:cubicBezTo>
                  <a:lnTo>
                    <a:pt x="91" y="137"/>
                  </a:lnTo>
                  <a:cubicBezTo>
                    <a:pt x="82" y="137"/>
                    <a:pt x="76" y="137"/>
                    <a:pt x="76" y="146"/>
                  </a:cubicBezTo>
                  <a:cubicBezTo>
                    <a:pt x="76" y="152"/>
                    <a:pt x="81" y="152"/>
                    <a:pt x="90" y="152"/>
                  </a:cubicBezTo>
                  <a:lnTo>
                    <a:pt x="123" y="152"/>
                  </a:lnTo>
                  <a:lnTo>
                    <a:pt x="86" y="349"/>
                  </a:lnTo>
                  <a:cubicBezTo>
                    <a:pt x="77" y="398"/>
                    <a:pt x="68" y="443"/>
                    <a:pt x="42" y="443"/>
                  </a:cubicBezTo>
                  <a:cubicBezTo>
                    <a:pt x="40" y="443"/>
                    <a:pt x="28" y="443"/>
                    <a:pt x="18" y="434"/>
                  </a:cubicBezTo>
                  <a:cubicBezTo>
                    <a:pt x="41" y="433"/>
                    <a:pt x="46" y="415"/>
                    <a:pt x="46" y="407"/>
                  </a:cubicBezTo>
                  <a:cubicBezTo>
                    <a:pt x="46" y="396"/>
                    <a:pt x="37" y="390"/>
                    <a:pt x="27" y="390"/>
                  </a:cubicBezTo>
                  <a:cubicBezTo>
                    <a:pt x="14" y="390"/>
                    <a:pt x="0" y="401"/>
                    <a:pt x="0" y="420"/>
                  </a:cubicBezTo>
                  <a:cubicBezTo>
                    <a:pt x="0" y="442"/>
                    <a:pt x="22" y="454"/>
                    <a:pt x="42" y="454"/>
                  </a:cubicBezTo>
                  <a:cubicBezTo>
                    <a:pt x="70" y="454"/>
                    <a:pt x="90" y="425"/>
                    <a:pt x="99" y="406"/>
                  </a:cubicBezTo>
                  <a:cubicBezTo>
                    <a:pt x="115" y="374"/>
                    <a:pt x="126" y="314"/>
                    <a:pt x="127" y="310"/>
                  </a:cubicBezTo>
                  <a:lnTo>
                    <a:pt x="156" y="152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5" name="Freeform 173">
              <a:extLst>
                <a:ext uri="{FF2B5EF4-FFF2-40B4-BE49-F238E27FC236}">
                  <a16:creationId xmlns:a16="http://schemas.microsoft.com/office/drawing/2014/main" id="{C98F85F6-F977-4E00-ABF9-8716FEB650D1}"/>
                </a:ext>
              </a:extLst>
            </p:cNvPr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9934575" y="3868738"/>
              <a:ext cx="46037" cy="209550"/>
            </a:xfrm>
            <a:custGeom>
              <a:avLst/>
              <a:gdLst>
                <a:gd name="T0" fmla="*/ 116 w 116"/>
                <a:gd name="T1" fmla="*/ 494 h 499"/>
                <a:gd name="T2" fmla="*/ 108 w 116"/>
                <a:gd name="T3" fmla="*/ 483 h 499"/>
                <a:gd name="T4" fmla="*/ 29 w 116"/>
                <a:gd name="T5" fmla="*/ 249 h 499"/>
                <a:gd name="T6" fmla="*/ 110 w 116"/>
                <a:gd name="T7" fmla="*/ 13 h 499"/>
                <a:gd name="T8" fmla="*/ 116 w 116"/>
                <a:gd name="T9" fmla="*/ 5 h 499"/>
                <a:gd name="T10" fmla="*/ 111 w 116"/>
                <a:gd name="T11" fmla="*/ 0 h 499"/>
                <a:gd name="T12" fmla="*/ 32 w 116"/>
                <a:gd name="T13" fmla="*/ 97 h 499"/>
                <a:gd name="T14" fmla="*/ 0 w 116"/>
                <a:gd name="T15" fmla="*/ 249 h 499"/>
                <a:gd name="T16" fmla="*/ 33 w 116"/>
                <a:gd name="T17" fmla="*/ 405 h 499"/>
                <a:gd name="T18" fmla="*/ 111 w 116"/>
                <a:gd name="T19" fmla="*/ 499 h 499"/>
                <a:gd name="T20" fmla="*/ 116 w 116"/>
                <a:gd name="T21" fmla="*/ 494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494"/>
                  </a:moveTo>
                  <a:cubicBezTo>
                    <a:pt x="116" y="492"/>
                    <a:pt x="116" y="491"/>
                    <a:pt x="108" y="483"/>
                  </a:cubicBezTo>
                  <a:cubicBezTo>
                    <a:pt x="45" y="420"/>
                    <a:pt x="29" y="325"/>
                    <a:pt x="29" y="249"/>
                  </a:cubicBezTo>
                  <a:cubicBezTo>
                    <a:pt x="29" y="162"/>
                    <a:pt x="48" y="75"/>
                    <a:pt x="110" y="13"/>
                  </a:cubicBezTo>
                  <a:cubicBezTo>
                    <a:pt x="116" y="7"/>
                    <a:pt x="116" y="6"/>
                    <a:pt x="116" y="5"/>
                  </a:cubicBezTo>
                  <a:cubicBezTo>
                    <a:pt x="116" y="1"/>
                    <a:pt x="114" y="0"/>
                    <a:pt x="111" y="0"/>
                  </a:cubicBezTo>
                  <a:cubicBezTo>
                    <a:pt x="106" y="0"/>
                    <a:pt x="61" y="34"/>
                    <a:pt x="32" y="97"/>
                  </a:cubicBezTo>
                  <a:cubicBezTo>
                    <a:pt x="6" y="152"/>
                    <a:pt x="0" y="207"/>
                    <a:pt x="0" y="249"/>
                  </a:cubicBezTo>
                  <a:cubicBezTo>
                    <a:pt x="0" y="288"/>
                    <a:pt x="6" y="348"/>
                    <a:pt x="33" y="405"/>
                  </a:cubicBezTo>
                  <a:cubicBezTo>
                    <a:pt x="63" y="466"/>
                    <a:pt x="106" y="499"/>
                    <a:pt x="111" y="499"/>
                  </a:cubicBezTo>
                  <a:cubicBezTo>
                    <a:pt x="114" y="499"/>
                    <a:pt x="116" y="497"/>
                    <a:pt x="116" y="494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6" name="Freeform 174">
              <a:extLst>
                <a:ext uri="{FF2B5EF4-FFF2-40B4-BE49-F238E27FC236}">
                  <a16:creationId xmlns:a16="http://schemas.microsoft.com/office/drawing/2014/main" id="{0FB22DA1-3A93-4973-BE3D-5B10C6FD85D3}"/>
                </a:ext>
              </a:extLst>
            </p:cNvPr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9998075" y="3932238"/>
              <a:ext cx="101600" cy="95250"/>
            </a:xfrm>
            <a:custGeom>
              <a:avLst/>
              <a:gdLst>
                <a:gd name="T0" fmla="*/ 160 w 256"/>
                <a:gd name="T1" fmla="*/ 193 h 226"/>
                <a:gd name="T2" fmla="*/ 205 w 256"/>
                <a:gd name="T3" fmla="*/ 226 h 226"/>
                <a:gd name="T4" fmla="*/ 241 w 256"/>
                <a:gd name="T5" fmla="*/ 199 h 226"/>
                <a:gd name="T6" fmla="*/ 256 w 256"/>
                <a:gd name="T7" fmla="*/ 149 h 226"/>
                <a:gd name="T8" fmla="*/ 250 w 256"/>
                <a:gd name="T9" fmla="*/ 144 h 226"/>
                <a:gd name="T10" fmla="*/ 243 w 256"/>
                <a:gd name="T11" fmla="*/ 153 h 226"/>
                <a:gd name="T12" fmla="*/ 206 w 256"/>
                <a:gd name="T13" fmla="*/ 215 h 226"/>
                <a:gd name="T14" fmla="*/ 191 w 256"/>
                <a:gd name="T15" fmla="*/ 192 h 226"/>
                <a:gd name="T16" fmla="*/ 201 w 256"/>
                <a:gd name="T17" fmla="*/ 140 h 226"/>
                <a:gd name="T18" fmla="*/ 215 w 256"/>
                <a:gd name="T19" fmla="*/ 87 h 226"/>
                <a:gd name="T20" fmla="*/ 223 w 256"/>
                <a:gd name="T21" fmla="*/ 53 h 226"/>
                <a:gd name="T22" fmla="*/ 230 w 256"/>
                <a:gd name="T23" fmla="*/ 19 h 226"/>
                <a:gd name="T24" fmla="*/ 216 w 256"/>
                <a:gd name="T25" fmla="*/ 6 h 226"/>
                <a:gd name="T26" fmla="*/ 197 w 256"/>
                <a:gd name="T27" fmla="*/ 23 h 226"/>
                <a:gd name="T28" fmla="*/ 159 w 256"/>
                <a:gd name="T29" fmla="*/ 173 h 226"/>
                <a:gd name="T30" fmla="*/ 102 w 256"/>
                <a:gd name="T31" fmla="*/ 215 h 226"/>
                <a:gd name="T32" fmla="*/ 71 w 256"/>
                <a:gd name="T33" fmla="*/ 174 h 226"/>
                <a:gd name="T34" fmla="*/ 98 w 256"/>
                <a:gd name="T35" fmla="*/ 73 h 226"/>
                <a:gd name="T36" fmla="*/ 107 w 256"/>
                <a:gd name="T37" fmla="*/ 41 h 226"/>
                <a:gd name="T38" fmla="*/ 66 w 256"/>
                <a:gd name="T39" fmla="*/ 0 h 226"/>
                <a:gd name="T40" fmla="*/ 0 w 256"/>
                <a:gd name="T41" fmla="*/ 77 h 226"/>
                <a:gd name="T42" fmla="*/ 6 w 256"/>
                <a:gd name="T43" fmla="*/ 82 h 226"/>
                <a:gd name="T44" fmla="*/ 14 w 256"/>
                <a:gd name="T45" fmla="*/ 73 h 226"/>
                <a:gd name="T46" fmla="*/ 64 w 256"/>
                <a:gd name="T47" fmla="*/ 11 h 226"/>
                <a:gd name="T48" fmla="*/ 77 w 256"/>
                <a:gd name="T49" fmla="*/ 28 h 226"/>
                <a:gd name="T50" fmla="*/ 68 w 256"/>
                <a:gd name="T51" fmla="*/ 62 h 226"/>
                <a:gd name="T52" fmla="*/ 40 w 256"/>
                <a:gd name="T53" fmla="*/ 166 h 226"/>
                <a:gd name="T54" fmla="*/ 101 w 256"/>
                <a:gd name="T55" fmla="*/ 226 h 226"/>
                <a:gd name="T56" fmla="*/ 160 w 256"/>
                <a:gd name="T57" fmla="*/ 19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6" h="226">
                  <a:moveTo>
                    <a:pt x="160" y="193"/>
                  </a:moveTo>
                  <a:cubicBezTo>
                    <a:pt x="166" y="213"/>
                    <a:pt x="183" y="226"/>
                    <a:pt x="205" y="226"/>
                  </a:cubicBezTo>
                  <a:cubicBezTo>
                    <a:pt x="222" y="226"/>
                    <a:pt x="233" y="215"/>
                    <a:pt x="241" y="199"/>
                  </a:cubicBezTo>
                  <a:cubicBezTo>
                    <a:pt x="250" y="181"/>
                    <a:pt x="256" y="150"/>
                    <a:pt x="256" y="149"/>
                  </a:cubicBezTo>
                  <a:cubicBezTo>
                    <a:pt x="256" y="144"/>
                    <a:pt x="252" y="144"/>
                    <a:pt x="250" y="144"/>
                  </a:cubicBezTo>
                  <a:cubicBezTo>
                    <a:pt x="245" y="144"/>
                    <a:pt x="245" y="146"/>
                    <a:pt x="243" y="153"/>
                  </a:cubicBezTo>
                  <a:cubicBezTo>
                    <a:pt x="236" y="181"/>
                    <a:pt x="227" y="215"/>
                    <a:pt x="206" y="215"/>
                  </a:cubicBezTo>
                  <a:cubicBezTo>
                    <a:pt x="196" y="215"/>
                    <a:pt x="191" y="209"/>
                    <a:pt x="191" y="192"/>
                  </a:cubicBezTo>
                  <a:cubicBezTo>
                    <a:pt x="191" y="181"/>
                    <a:pt x="197" y="158"/>
                    <a:pt x="201" y="140"/>
                  </a:cubicBezTo>
                  <a:lnTo>
                    <a:pt x="215" y="87"/>
                  </a:lnTo>
                  <a:cubicBezTo>
                    <a:pt x="216" y="79"/>
                    <a:pt x="221" y="60"/>
                    <a:pt x="223" y="53"/>
                  </a:cubicBezTo>
                  <a:cubicBezTo>
                    <a:pt x="225" y="41"/>
                    <a:pt x="230" y="22"/>
                    <a:pt x="230" y="19"/>
                  </a:cubicBezTo>
                  <a:cubicBezTo>
                    <a:pt x="230" y="10"/>
                    <a:pt x="224" y="6"/>
                    <a:pt x="216" y="6"/>
                  </a:cubicBezTo>
                  <a:cubicBezTo>
                    <a:pt x="214" y="6"/>
                    <a:pt x="201" y="6"/>
                    <a:pt x="197" y="23"/>
                  </a:cubicBezTo>
                  <a:cubicBezTo>
                    <a:pt x="187" y="60"/>
                    <a:pt x="165" y="147"/>
                    <a:pt x="159" y="173"/>
                  </a:cubicBezTo>
                  <a:cubicBezTo>
                    <a:pt x="159" y="175"/>
                    <a:pt x="139" y="215"/>
                    <a:pt x="102" y="215"/>
                  </a:cubicBezTo>
                  <a:cubicBezTo>
                    <a:pt x="76" y="215"/>
                    <a:pt x="71" y="193"/>
                    <a:pt x="71" y="174"/>
                  </a:cubicBezTo>
                  <a:cubicBezTo>
                    <a:pt x="71" y="146"/>
                    <a:pt x="85" y="107"/>
                    <a:pt x="98" y="73"/>
                  </a:cubicBezTo>
                  <a:cubicBezTo>
                    <a:pt x="104" y="58"/>
                    <a:pt x="107" y="51"/>
                    <a:pt x="107" y="41"/>
                  </a:cubicBezTo>
                  <a:cubicBezTo>
                    <a:pt x="107" y="19"/>
                    <a:pt x="91" y="0"/>
                    <a:pt x="66" y="0"/>
                  </a:cubicBezTo>
                  <a:cubicBezTo>
                    <a:pt x="19" y="0"/>
                    <a:pt x="0" y="73"/>
                    <a:pt x="0" y="77"/>
                  </a:cubicBezTo>
                  <a:cubicBezTo>
                    <a:pt x="0" y="82"/>
                    <a:pt x="5" y="82"/>
                    <a:pt x="6" y="82"/>
                  </a:cubicBezTo>
                  <a:cubicBezTo>
                    <a:pt x="11" y="82"/>
                    <a:pt x="12" y="81"/>
                    <a:pt x="14" y="73"/>
                  </a:cubicBezTo>
                  <a:cubicBezTo>
                    <a:pt x="27" y="30"/>
                    <a:pt x="45" y="11"/>
                    <a:pt x="64" y="11"/>
                  </a:cubicBezTo>
                  <a:cubicBezTo>
                    <a:pt x="69" y="11"/>
                    <a:pt x="77" y="12"/>
                    <a:pt x="77" y="28"/>
                  </a:cubicBezTo>
                  <a:cubicBezTo>
                    <a:pt x="77" y="40"/>
                    <a:pt x="71" y="54"/>
                    <a:pt x="68" y="62"/>
                  </a:cubicBezTo>
                  <a:cubicBezTo>
                    <a:pt x="50" y="111"/>
                    <a:pt x="40" y="142"/>
                    <a:pt x="40" y="166"/>
                  </a:cubicBezTo>
                  <a:cubicBezTo>
                    <a:pt x="40" y="214"/>
                    <a:pt x="74" y="226"/>
                    <a:pt x="101" y="226"/>
                  </a:cubicBezTo>
                  <a:cubicBezTo>
                    <a:pt x="134" y="226"/>
                    <a:pt x="152" y="204"/>
                    <a:pt x="160" y="193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7" name="Freeform 175">
              <a:extLst>
                <a:ext uri="{FF2B5EF4-FFF2-40B4-BE49-F238E27FC236}">
                  <a16:creationId xmlns:a16="http://schemas.microsoft.com/office/drawing/2014/main" id="{FFFB0EDF-81ED-4961-B7C5-2F778D3AFBE9}"/>
                </a:ext>
              </a:extLst>
            </p:cNvPr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10117138" y="3868738"/>
              <a:ext cx="46037" cy="209550"/>
            </a:xfrm>
            <a:custGeom>
              <a:avLst/>
              <a:gdLst>
                <a:gd name="T0" fmla="*/ 116 w 116"/>
                <a:gd name="T1" fmla="*/ 249 h 499"/>
                <a:gd name="T2" fmla="*/ 83 w 116"/>
                <a:gd name="T3" fmla="*/ 93 h 499"/>
                <a:gd name="T4" fmla="*/ 5 w 116"/>
                <a:gd name="T5" fmla="*/ 0 h 499"/>
                <a:gd name="T6" fmla="*/ 0 w 116"/>
                <a:gd name="T7" fmla="*/ 5 h 499"/>
                <a:gd name="T8" fmla="*/ 10 w 116"/>
                <a:gd name="T9" fmla="*/ 16 h 499"/>
                <a:gd name="T10" fmla="*/ 87 w 116"/>
                <a:gd name="T11" fmla="*/ 249 h 499"/>
                <a:gd name="T12" fmla="*/ 7 w 116"/>
                <a:gd name="T13" fmla="*/ 485 h 499"/>
                <a:gd name="T14" fmla="*/ 0 w 116"/>
                <a:gd name="T15" fmla="*/ 494 h 499"/>
                <a:gd name="T16" fmla="*/ 5 w 116"/>
                <a:gd name="T17" fmla="*/ 499 h 499"/>
                <a:gd name="T18" fmla="*/ 85 w 116"/>
                <a:gd name="T19" fmla="*/ 401 h 499"/>
                <a:gd name="T20" fmla="*/ 116 w 116"/>
                <a:gd name="T21" fmla="*/ 249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6" h="499">
                  <a:moveTo>
                    <a:pt x="116" y="249"/>
                  </a:moveTo>
                  <a:cubicBezTo>
                    <a:pt x="116" y="210"/>
                    <a:pt x="111" y="150"/>
                    <a:pt x="83" y="93"/>
                  </a:cubicBezTo>
                  <a:cubicBezTo>
                    <a:pt x="53" y="32"/>
                    <a:pt x="10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6"/>
                    <a:pt x="0" y="7"/>
                    <a:pt x="10" y="16"/>
                  </a:cubicBezTo>
                  <a:cubicBezTo>
                    <a:pt x="59" y="65"/>
                    <a:pt x="87" y="145"/>
                    <a:pt x="87" y="249"/>
                  </a:cubicBezTo>
                  <a:cubicBezTo>
                    <a:pt x="87" y="334"/>
                    <a:pt x="69" y="422"/>
                    <a:pt x="7" y="485"/>
                  </a:cubicBezTo>
                  <a:cubicBezTo>
                    <a:pt x="0" y="491"/>
                    <a:pt x="0" y="492"/>
                    <a:pt x="0" y="494"/>
                  </a:cubicBezTo>
                  <a:cubicBezTo>
                    <a:pt x="0" y="497"/>
                    <a:pt x="2" y="499"/>
                    <a:pt x="5" y="499"/>
                  </a:cubicBezTo>
                  <a:cubicBezTo>
                    <a:pt x="10" y="499"/>
                    <a:pt x="55" y="465"/>
                    <a:pt x="85" y="401"/>
                  </a:cubicBezTo>
                  <a:cubicBezTo>
                    <a:pt x="110" y="346"/>
                    <a:pt x="116" y="291"/>
                    <a:pt x="116" y="249"/>
                  </a:cubicBez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8" name="Freeform 176">
              <a:extLst>
                <a:ext uri="{FF2B5EF4-FFF2-40B4-BE49-F238E27FC236}">
                  <a16:creationId xmlns:a16="http://schemas.microsoft.com/office/drawing/2014/main" id="{62B68AB3-B3DD-436A-AF08-D98954C5CD07}"/>
                </a:ext>
              </a:extLst>
            </p:cNvPr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10206038" y="3868738"/>
              <a:ext cx="7937" cy="209550"/>
            </a:xfrm>
            <a:custGeom>
              <a:avLst/>
              <a:gdLst>
                <a:gd name="T0" fmla="*/ 20 w 20"/>
                <a:gd name="T1" fmla="*/ 18 h 499"/>
                <a:gd name="T2" fmla="*/ 10 w 20"/>
                <a:gd name="T3" fmla="*/ 0 h 499"/>
                <a:gd name="T4" fmla="*/ 0 w 20"/>
                <a:gd name="T5" fmla="*/ 18 h 499"/>
                <a:gd name="T6" fmla="*/ 0 w 20"/>
                <a:gd name="T7" fmla="*/ 481 h 499"/>
                <a:gd name="T8" fmla="*/ 10 w 20"/>
                <a:gd name="T9" fmla="*/ 499 h 499"/>
                <a:gd name="T10" fmla="*/ 20 w 20"/>
                <a:gd name="T11" fmla="*/ 481 h 499"/>
                <a:gd name="T12" fmla="*/ 20 w 20"/>
                <a:gd name="T13" fmla="*/ 18 h 4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499">
                  <a:moveTo>
                    <a:pt x="20" y="18"/>
                  </a:moveTo>
                  <a:cubicBezTo>
                    <a:pt x="20" y="9"/>
                    <a:pt x="20" y="0"/>
                    <a:pt x="10" y="0"/>
                  </a:cubicBezTo>
                  <a:cubicBezTo>
                    <a:pt x="0" y="0"/>
                    <a:pt x="0" y="9"/>
                    <a:pt x="0" y="18"/>
                  </a:cubicBezTo>
                  <a:lnTo>
                    <a:pt x="0" y="481"/>
                  </a:lnTo>
                  <a:cubicBezTo>
                    <a:pt x="0" y="490"/>
                    <a:pt x="0" y="499"/>
                    <a:pt x="10" y="499"/>
                  </a:cubicBezTo>
                  <a:cubicBezTo>
                    <a:pt x="20" y="499"/>
                    <a:pt x="20" y="490"/>
                    <a:pt x="20" y="481"/>
                  </a:cubicBezTo>
                  <a:lnTo>
                    <a:pt x="20" y="18"/>
                  </a:lnTo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93" name="Group 592">
            <a:extLst>
              <a:ext uri="{FF2B5EF4-FFF2-40B4-BE49-F238E27FC236}">
                <a16:creationId xmlns:a16="http://schemas.microsoft.com/office/drawing/2014/main" id="{BB39C061-4BB6-43EF-AEC8-C90EF581B493}"/>
              </a:ext>
            </a:extLst>
          </p:cNvPr>
          <p:cNvGrpSpPr/>
          <p:nvPr/>
        </p:nvGrpSpPr>
        <p:grpSpPr>
          <a:xfrm>
            <a:off x="7396762" y="4922631"/>
            <a:ext cx="3003331" cy="732564"/>
            <a:chOff x="7396762" y="4922631"/>
            <a:chExt cx="3003331" cy="732564"/>
          </a:xfrm>
        </p:grpSpPr>
        <p:sp>
          <p:nvSpPr>
            <p:cNvPr id="589" name="TextBox 588">
              <a:extLst>
                <a:ext uri="{FF2B5EF4-FFF2-40B4-BE49-F238E27FC236}">
                  <a16:creationId xmlns:a16="http://schemas.microsoft.com/office/drawing/2014/main" id="{F4FE9D5E-D1D7-42F2-A17A-284330B38B06}"/>
                </a:ext>
              </a:extLst>
            </p:cNvPr>
            <p:cNvSpPr txBox="1"/>
            <p:nvPr/>
          </p:nvSpPr>
          <p:spPr>
            <a:xfrm>
              <a:off x="7396762" y="4974162"/>
              <a:ext cx="30033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Usually an efficient, accurate and robust choice</a:t>
              </a:r>
            </a:p>
          </p:txBody>
        </p:sp>
        <p:sp>
          <p:nvSpPr>
            <p:cNvPr id="592" name="Rectangle: Rounded Corners 591">
              <a:extLst>
                <a:ext uri="{FF2B5EF4-FFF2-40B4-BE49-F238E27FC236}">
                  <a16:creationId xmlns:a16="http://schemas.microsoft.com/office/drawing/2014/main" id="{78E7FE70-3BE3-4725-ADCC-B352AB0A4B6A}"/>
                </a:ext>
              </a:extLst>
            </p:cNvPr>
            <p:cNvSpPr/>
            <p:nvPr/>
          </p:nvSpPr>
          <p:spPr>
            <a:xfrm>
              <a:off x="7396762" y="4922631"/>
              <a:ext cx="3003331" cy="732564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5" name="TextBox 164">
            <a:extLst>
              <a:ext uri="{FF2B5EF4-FFF2-40B4-BE49-F238E27FC236}">
                <a16:creationId xmlns:a16="http://schemas.microsoft.com/office/drawing/2014/main" id="{6D0AEE97-DB6B-49D8-9963-2F2B620052E1}"/>
              </a:ext>
            </a:extLst>
          </p:cNvPr>
          <p:cNvSpPr txBox="1"/>
          <p:nvPr/>
        </p:nvSpPr>
        <p:spPr>
          <a:xfrm>
            <a:off x="381001" y="343004"/>
            <a:ext cx="2045111" cy="51077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Numerical flux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B30249AA-5171-4BE2-86DE-AE5B111371CB}"/>
              </a:ext>
            </a:extLst>
          </p:cNvPr>
          <p:cNvGrpSpPr/>
          <p:nvPr/>
        </p:nvGrpSpPr>
        <p:grpSpPr>
          <a:xfrm>
            <a:off x="9165306" y="466789"/>
            <a:ext cx="2555476" cy="2292647"/>
            <a:chOff x="8153420" y="96563"/>
            <a:chExt cx="2555476" cy="2292647"/>
          </a:xfrm>
        </p:grpSpPr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A632FFF8-1D10-482F-A293-61D3A59A2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6236" y="96563"/>
              <a:ext cx="2289845" cy="2092592"/>
            </a:xfrm>
            <a:prstGeom prst="rect">
              <a:avLst/>
            </a:prstGeom>
          </p:spPr>
        </p:pic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00D53F91-BBE7-413B-9F5A-9CAD49834B41}"/>
                </a:ext>
              </a:extLst>
            </p:cNvPr>
            <p:cNvSpPr txBox="1"/>
            <p:nvPr/>
          </p:nvSpPr>
          <p:spPr>
            <a:xfrm>
              <a:off x="8153420" y="2189155"/>
              <a:ext cx="255547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 dirty="0">
                  <a:solidFill>
                    <a:schemeClr val="bg2">
                      <a:lumMod val="50000"/>
                    </a:schemeClr>
                  </a:solidFill>
                </a:rPr>
                <a:t>Copyright: https://en.wikipedia.org/wiki/Finite_element_method</a:t>
              </a:r>
            </a:p>
          </p:txBody>
        </p:sp>
      </p:grpSp>
      <p:sp>
        <p:nvSpPr>
          <p:cNvPr id="169" name="TextBox 168">
            <a:extLst>
              <a:ext uri="{FF2B5EF4-FFF2-40B4-BE49-F238E27FC236}">
                <a16:creationId xmlns:a16="http://schemas.microsoft.com/office/drawing/2014/main" id="{60BAB9AC-7032-4F87-B8BC-87A668FC410B}"/>
              </a:ext>
            </a:extLst>
          </p:cNvPr>
          <p:cNvSpPr txBox="1"/>
          <p:nvPr/>
        </p:nvSpPr>
        <p:spPr>
          <a:xfrm>
            <a:off x="8087032" y="6278852"/>
            <a:ext cx="4219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accent1"/>
                </a:solidFill>
              </a:rPr>
              <a:t>Hesthaven, Warburton, Nodal Discontinuous Galerkin Methods (2008)</a:t>
            </a:r>
          </a:p>
        </p:txBody>
      </p:sp>
    </p:spTree>
    <p:extLst>
      <p:ext uri="{BB962C8B-B14F-4D97-AF65-F5344CB8AC3E}">
        <p14:creationId xmlns:p14="http://schemas.microsoft.com/office/powerpoint/2010/main" val="209057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3" grpId="0"/>
      <p:bldP spid="453" grpId="0"/>
      <p:bldP spid="514" grpId="0"/>
      <p:bldP spid="5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D7A08E6-1790-41AF-97C2-CA6311DCE578}"/>
              </a:ext>
            </a:extLst>
          </p:cNvPr>
          <p:cNvSpPr txBox="1"/>
          <p:nvPr/>
        </p:nvSpPr>
        <p:spPr>
          <a:xfrm>
            <a:off x="3070298" y="2782014"/>
            <a:ext cx="6051404" cy="64698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Functional Renormalization Group</a:t>
            </a:r>
          </a:p>
        </p:txBody>
      </p:sp>
    </p:spTree>
    <p:extLst>
      <p:ext uri="{BB962C8B-B14F-4D97-AF65-F5344CB8AC3E}">
        <p14:creationId xmlns:p14="http://schemas.microsoft.com/office/powerpoint/2010/main" val="40621281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16692"/>
  <p:tag name="ORIGINALWIDTH" val="192.7084"/>
  <p:tag name="LATEXADDIN" val="\documentclass{article}&#10;\usepackage{amsmath}&#10;\pagestyle{empty}&#10;\begin{document}&#10;&#10;\begin{align*}&#10;\partial_t u&#10;\ +\ &#10;\partial_x f^{(c)}(u,t,x)\ +\ &#10;\partial_x f^{(D)}(u,\partial_x u,t,x)&#10;\ = \ &#10;s(u,t,x)&#10;\end{align*}&#10;&#10;\end{document}"/>
  <p:tag name="IGUANATEXSIZE" val="30"/>
  <p:tag name="IGUANATEXCURSOR" val="2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08346"/>
  <p:tag name="ORIGINALWIDTH" val="1.833333"/>
  <p:tag name="EMFCHILD" val="Tru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08346"/>
  <p:tag name="ORIGINALWIDTH" val="3"/>
  <p:tag name="EMFCHILD" val="True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50015"/>
  <p:tag name="ORIGINALWIDTH" val="2.450016"/>
  <p:tag name="EMFCHILD" val="True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50016"/>
  <p:tag name="ORIGINALWIDTH" val="92.35002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0031"/>
  <p:tag name="ORIGINALWIDTH" val="20.05001"/>
  <p:tag name="LATEXADDIN" val="\documentclass{article}&#10;\usepackage{amsmath}&#10;\pagestyle{empty}&#10;\begin{document}&#10;&#10;\begin{align*}&#10;\lambda_4 &lt; 0&#10;\end{align*}&#10;&#10;\end{document}"/>
  <p:tag name="IGUANATEXSIZE" val="25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0016"/>
  <p:tag name="ORIGINALWIDTH" val="3.6"/>
  <p:tag name="LATEXADDIN" val="\documentclass{article}&#10;\usepackage{amsmath}&#10;\pagestyle{empty}&#10;\begin{document}&#10;&#10;\begin{align*}&#10;\lambda_4 &lt; 0&#10;\end{align*}&#10;&#10;\end{document}"/>
  <p:tag name="IGUANATEXSIZE" val="25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450016"/>
  <p:tag name="EMFCHILD" val="True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"/>
  <p:tag name="ORIGINALWIDTH" val="4.4"/>
  <p:tag name="EMFCHILD" val="True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"/>
  <p:tag name="ORIGINALWIDTH" val="3.050016"/>
  <p:tag name="EMFCHILD" val="True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4.050015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4168"/>
  <p:tag name="ORIGINALWIDTH" val="1.833333"/>
  <p:tag name="EMFCHILD" val="True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50015"/>
  <p:tag name="ORIGINALWIDTH" val="2.450016"/>
  <p:tag name="EMFCHILD" val="True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"/>
  <p:tag name="ORIGINALWIDTH" val="3.3"/>
  <p:tag name="EMFCHILD" val="True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2.4"/>
  <p:tag name="EMFCHILD" val="True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9"/>
  <p:tag name="EMFCHILD" val="True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650016"/>
  <p:tag name="EMFCHILD" val="Tru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75013"/>
  <p:tag name="ORIGINALWIDTH" val="4"/>
  <p:tag name="EMFCHILD" val="True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5"/>
  <p:tag name="EMFCHILD" val="True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50015"/>
  <p:tag name="ORIGINALWIDTH" val="2.450016"/>
  <p:tag name="EMFCHILD" val="True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50016"/>
  <p:tag name="ORIGINALWIDTH" val="92.35002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0031"/>
  <p:tag name="ORIGINALWIDTH" val="20.05001"/>
  <p:tag name="LATEXADDIN" val="\documentclass{article}&#10;\usepackage{amsmath}&#10;\pagestyle{empty}&#10;\begin{document}&#10;&#10;\begin{align*}&#10;\lambda_4 &lt; 0&#10;\end{align*}&#10;&#10;\end{document}"/>
  <p:tag name="IGUANATEXSIZE" val="25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0016"/>
  <p:tag name="ORIGINALWIDTH" val="3.6"/>
  <p:tag name="LATEXADDIN" val="\documentclass{article}&#10;\usepackage{amsmath}&#10;\pagestyle{empty}&#10;\begin{document}&#10;&#10;\begin{align*}&#10;\lambda_4 &lt; 0&#10;\end{align*}&#10;&#10;\end{document}"/>
  <p:tag name="IGUANATEXSIZE" val="25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450016"/>
  <p:tag name="EMFCHILD" val="Tru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08346"/>
  <p:tag name="ORIGINALWIDTH" val="2.958346"/>
  <p:tag name="EMFCHILD" val="True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"/>
  <p:tag name="ORIGINALWIDTH" val="4.4"/>
  <p:tag name="EMFCHILD" val="True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"/>
  <p:tag name="ORIGINALWIDTH" val="3.050016"/>
  <p:tag name="EMFCHILD" val="True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4.050015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50015"/>
  <p:tag name="ORIGINALWIDTH" val="2.450016"/>
  <p:tag name="EMFCHILD" val="True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"/>
  <p:tag name="ORIGINALWIDTH" val="3.3"/>
  <p:tag name="EMFCHILD" val="True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4168"/>
  <p:tag name="ORIGINALWIDTH" val="1.79168"/>
  <p:tag name="EMFCHILD" val="True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2.4"/>
  <p:tag name="EMFCHILD" val="True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9"/>
  <p:tag name="EMFCHILD" val="True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650016"/>
  <p:tag name="EMFCHILD" val="True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5"/>
  <p:tag name="EMFCHILD" val="True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50015"/>
  <p:tag name="ORIGINALWIDTH" val="2.450016"/>
  <p:tag name="EMFCHILD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58347"/>
  <p:tag name="ORIGINALWIDTH" val="2.375013"/>
  <p:tag name="EMFCHILD" val="True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,79168"/>
  <p:tag name="ORIGINALWIDTH" val="91,87502"/>
  <p:tag name="LATEXADDIN" val="\documentclass{article}&#10;\usepackage{amsmath}&#10;\pagestyle{empty}&#10;\begin{document}&#10;&#10;\begin{align*}&#10;\partial_t u &amp;+ \partial_x f(u, q) = 0 \\&#10;q &amp;= \partial_x u&#10;\end{align*}&#10;&#10;\end{document}"/>
  <p:tag name="IGUANATEXSIZE" val="30"/>
  <p:tag name="IGUANATEXCURSOR" val="12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16692"/>
  <p:tag name="ORIGINALWIDTH" val="192.7084"/>
  <p:tag name="LATEXADDIN" val="\documentclass{article}&#10;\usepackage{amsmath}&#10;\pagestyle{empty}&#10;\begin{document}&#10;&#10;\begin{align*}&#10;\partial_t u&#10;\ +\ &#10;\partial_x f^{(c)}(u,t,x)\ +\ &#10;\partial_x f^{(D)}(u,\partial_x u,t,x)&#10;\ = \ &#10;s(u,t,x)&#10;\end{align*}&#10;&#10;\end{document}"/>
  <p:tag name="IGUANATEXSIZE" val="30"/>
  <p:tag name="IGUANATEXCURSOR" val="2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,97103"/>
  <p:tag name="ORIGINALWIDTH" val="95,58094"/>
  <p:tag name="LATEXADDIN" val="\documentclass{article}&#10;\usepackage{amsmath}&#10;\pagestyle{empty}&#10;\begin{document}&#10;&#10;\begin{align*}&#10;\partial_t u &amp;+ D_\text{\tiny R}^1 f(u, q) = 0 \\&#10;q &amp;= D_\text{\tiny L}^1 u&#10;\end{align*}&#10;&#10;\end{document}"/>
  <p:tag name="IGUANATEXSIZE" val="30"/>
  <p:tag name="IGUANATEXCURSOR" val="16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590445"/>
  <p:tag name="ORIGINALWIDTH" val="5,81906"/>
  <p:tag name="LATEXADDIN" val="\documentclass{article}&#10;\usepackage{amsmath}&#10;\pagestyle{empty}&#10;\begin{document}&#10;&#10;\begin{align*}&#10;\partial_t u &amp;+ D_\text{\tiny R}^1 f(u, q) = 0 \\&#10;q &amp;= D_\text{\tiny L}^1 u&#10;\end{align*}&#10;&#10;\end{document}"/>
  <p:tag name="IGUANATEXSIZE" val="30"/>
  <p:tag name="IGUANATEXCURSOR" val="16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186684"/>
  <p:tag name="ORIGINALWIDTH" val="2,641269"/>
  <p:tag name="EMFCHILD" val="True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308233"/>
  <p:tag name="ORIGINALWIDTH" val="5,653981"/>
  <p:tag name="EMFCHILD" val="True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739491"/>
  <p:tag name="ORIGINALWIDTH" val="7,346031"/>
  <p:tag name="EMFCHILD" val="True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982617"/>
  <p:tag name="ORIGINALWIDTH" val="8,419046"/>
  <p:tag name="EMFCHILD" val="True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429809"/>
  <p:tag name="ORIGINALWIDTH" val="2,806349"/>
  <p:tag name="EMFCHILD" val="True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52096"/>
  <p:tag name="ORIGINALWIDTH" val="4,704762"/>
  <p:tag name="EMFCHILD" val="Tru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83333"/>
  <p:tag name="ORIGINALWIDTH" val="0.9166667"/>
  <p:tag name="EMFCHILD" val="True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,57596"/>
  <p:tag name="ORIGINALWIDTH" val="5,530158"/>
  <p:tag name="EMFCHILD" val="True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6295"/>
  <p:tag name="ORIGINALWIDTH" val="2,55873"/>
  <p:tag name="EMFCHILD" val="True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308233"/>
  <p:tag name="ORIGINALWIDTH" val="5,653981"/>
  <p:tag name="EMFCHILD" val="True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484803"/>
  <p:tag name="ORIGINALWIDTH" val="1,279378"/>
  <p:tag name="EMFCHILD" val="True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415324"/>
  <p:tag name="ORIGINALWIDTH" val="4,539682"/>
  <p:tag name="EMFCHILD" val="True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6295"/>
  <p:tag name="ORIGINALWIDTH" val="2,55873"/>
  <p:tag name="EMFCHILD" val="True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714892"/>
  <p:tag name="ORIGINALWIDTH" val="7,346031"/>
  <p:tag name="EMFCHILD" val="True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023151"/>
  <p:tag name="ORIGINALWIDTH" val="4,622221"/>
  <p:tag name="EMFCHILD" val="True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415324"/>
  <p:tag name="ORIGINALWIDTH" val="4,539682"/>
  <p:tag name="EMFCHILD" val="True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714892"/>
  <p:tag name="ORIGINALWIDTH" val="7,346031"/>
  <p:tag name="EMFCHILD" val="Tru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75013"/>
  <p:tag name="ORIGINALWIDTH" val="3.916667"/>
  <p:tag name="EMFCHILD" val="True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942109"/>
  <p:tag name="ORIGINALWIDTH" val="8,419046"/>
  <p:tag name="EMFCHILD" val="True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429809"/>
  <p:tag name="ORIGINALWIDTH" val="2,806349"/>
  <p:tag name="EMFCHILD" val="True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30521"/>
  <p:tag name="ORIGINALWIDTH" val="3,673028"/>
  <p:tag name="EMFCHILD" val="True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267725"/>
  <p:tag name="ORIGINALWIDTH" val="5,695238"/>
  <p:tag name="EMFCHILD" val="True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66692"/>
  <p:tag name="ORIGINALWIDTH" val="4.125013"/>
  <p:tag name="LATEXADDIN" val="\documentclass{article}&#10;\usepackage{amsmath}&#10;\pagestyle{empty}&#10;\begin{document}&#10;&#10;\begin{align*}&#10;\partial_t u&#10;\ +\ &#10;\partial_x f^{(c)}(u,t,x)\ +\ &#10;\partial_x f^{(D)}(u,\partial_x u,t,x)&#10;\ = \ &#10;s(u,t,x)&#10;\end{align*}&#10;&#10;\end{document}"/>
  <p:tag name="IGUANATEXSIZE" val="30"/>
  <p:tag name="IGUANATEXCURSOR" val="2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08346"/>
  <p:tag name="ORIGINALWIDTH" val="1.833333"/>
  <p:tag name="EMFCHILD" val="True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4"/>
  <p:tag name="EMFCHILD" val="True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83359"/>
  <p:tag name="ORIGINALWIDTH" val="5.166667"/>
  <p:tag name="EMFCHILD" val="True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66692"/>
  <p:tag name="ORIGINALWIDTH" val="4.083333"/>
  <p:tag name="EMFCHILD" val="True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5013"/>
  <p:tag name="ORIGINALWIDTH" val="2.916667"/>
  <p:tag name="EMFCHILD" val="Tru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08346"/>
  <p:tag name="ORIGINALWIDTH" val="2.708346"/>
  <p:tag name="EMFCHILD" val="True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83359"/>
  <p:tag name="ORIGINALWIDTH" val="3.875013"/>
  <p:tag name="EMFCHILD" val="True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33359"/>
  <p:tag name="ORIGINALWIDTH" val="1.416667"/>
  <p:tag name="EMFCHILD" val="True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5013"/>
  <p:tag name="ORIGINALWIDTH" val="2.375013"/>
  <p:tag name="EMFCHILD" val="True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33359"/>
  <p:tag name="ORIGINALWIDTH" val="1.416667"/>
  <p:tag name="EMFCHILD" val="True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79168"/>
  <p:tag name="EMFCHILD" val="True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4"/>
  <p:tag name="EMFCHILD" val="True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33359"/>
  <p:tag name="ORIGINALWIDTH" val="2.416667"/>
  <p:tag name="EMFCHILD" val="True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8750132"/>
  <p:tag name="EMFCHILD" val="True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3.916667"/>
  <p:tag name="EMFCHILD" val="Tru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4168"/>
  <p:tag name="ORIGINALWIDTH" val="1.833333"/>
  <p:tag name="EMFCHILD" val="True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833333"/>
  <p:tag name="EMFCHILD" val="True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83359"/>
  <p:tag name="ORIGINALWIDTH" val="5.166667"/>
  <p:tag name="EMFCHILD" val="True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66692"/>
  <p:tag name="ORIGINALWIDTH" val="4.125013"/>
  <p:tag name="EMFCHILD" val="True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5013"/>
  <p:tag name="ORIGINALWIDTH" val="2.916667"/>
  <p:tag name="EMFCHILD" val="True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83359"/>
  <p:tag name="ORIGINALWIDTH" val="3.875013"/>
  <p:tag name="EMFCHILD" val="True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33359"/>
  <p:tag name="ORIGINALWIDTH" val="1.416667"/>
  <p:tag name="EMFCHILD" val="True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4.458347"/>
  <p:tag name="EMFCHILD" val="True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33359"/>
  <p:tag name="ORIGINALWIDTH" val="1.416667"/>
  <p:tag name="EMFCHILD" val="True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833333"/>
  <p:tag name="EMFCHILD" val="True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4"/>
  <p:tag name="EMFCHILD" val="Tru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4"/>
  <p:tag name="EMFCHILD" val="True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4168"/>
  <p:tag name="ORIGINALWIDTH" val="1.833333"/>
  <p:tag name="EMFCHILD" val="True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66692"/>
  <p:tag name="ORIGINALWIDTH" val="4.125013"/>
  <p:tag name="EMFCHILD" val="True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5013"/>
  <p:tag name="ORIGINALWIDTH" val="2.916667"/>
  <p:tag name="EMFCHILD" val="True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3.958347"/>
  <p:tag name="EMFCHILD" val="True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33359"/>
  <p:tag name="ORIGINALWIDTH" val="2.416667"/>
  <p:tag name="EMFCHILD" val="True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3.875013"/>
  <p:tag name="EMFCHILD" val="True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833333"/>
  <p:tag name="EMFCHILD" val="True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58346"/>
  <p:tag name="ORIGINALWIDTH" val="5.166667"/>
  <p:tag name="EMFCHILD" val="Tru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75013"/>
  <p:tag name="ORIGINALWIDTH" val="4.083333"/>
  <p:tag name="LATEXADDIN" val="\documentclass{article}&#10;\usepackage{amsmath}&#10;\pagestyle{empty}&#10;\begin{document}&#10;&#10;\begin{align*}&#10;u_h(t,x_k)&#10;\end{align*}&#10;&#10;\end{document}"/>
  <p:tag name="IGUANATEXSIZE" val="30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2.833333"/>
  <p:tag name="EMFCHILD" val="True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79168"/>
  <p:tag name="EMFCHILD" val="True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4"/>
  <p:tag name="EMFCHILD" val="True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33359"/>
  <p:tag name="ORIGINALWIDTH" val="2.416667"/>
  <p:tag name="EMFCHILD" val="True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3.916667"/>
  <p:tag name="EMFCHILD" val="True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833333"/>
  <p:tag name="EMFCHILD" val="True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708346"/>
  <p:tag name="ORIGINALWIDTH" val="5,79168"/>
  <p:tag name="LATEXADDIN" val="\documentclass{article}&#10;\usepackage{amsmath}&#10;\pagestyle{empty}&#10;\begin{document}&#10;&#10;\begin{align*}&#10;\partial_t u &amp;+ \partial_x f(u, q) = 0 \\&#10;q &amp;= \partial_x u&#10;\end{align*}&#10;&#10;\end{document}"/>
  <p:tag name="IGUANATEXSIZE" val="30"/>
  <p:tag name="IGUANATEXCURSOR" val="12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25"/>
  <p:tag name="ORIGINALWIDTH" val="2,625013"/>
  <p:tag name="EMFCHILD" val="True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66667"/>
  <p:tag name="ORIGINALWIDTH" val="3.04168"/>
  <p:tag name="EMFCHILD" val="True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333333"/>
  <p:tag name="ORIGINALWIDTH" val="5,666667"/>
  <p:tag name="EMFCHILD" val="True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875013"/>
  <p:tag name="ORIGINALWIDTH" val="7,375014"/>
  <p:tag name="EMFCHILD" val="True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708346"/>
  <p:tag name="ORIGINALWIDTH" val="5,79168"/>
  <p:tag name="EMFCHILD" val="True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708346"/>
  <p:tag name="ORIGINALWIDTH" val="4,125013"/>
  <p:tag name="EMFCHILD" val="True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,70835"/>
  <p:tag name="ORIGINALWIDTH" val="5,5"/>
  <p:tag name="EMFCHILD" val="True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79168"/>
  <p:tag name="ORIGINALWIDTH" val="2,583333"/>
  <p:tag name="EMFCHILD" val="True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333333"/>
  <p:tag name="ORIGINALWIDTH" val="5,666667"/>
  <p:tag name="EMFCHILD" val="True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541679"/>
  <p:tag name="ORIGINALWIDTH" val="1,29168"/>
  <p:tag name="EMFCHILD" val="True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5"/>
  <p:tag name="ORIGINALWIDTH" val="4,54168"/>
  <p:tag name="EMFCHILD" val="True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79168"/>
  <p:tag name="ORIGINALWIDTH" val="2,54168"/>
  <p:tag name="EMFCHILD" val="Tru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00026"/>
  <p:tag name="ORIGINALWIDTH" val="1.833333"/>
  <p:tag name="EMFCHILD" val="True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708346"/>
  <p:tag name="ORIGINALWIDTH" val="7,333334"/>
  <p:tag name="EMFCHILD" val="True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25012"/>
  <p:tag name="ORIGINALWIDTH" val="4,666667"/>
  <p:tag name="EMFCHILD" val="True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5"/>
  <p:tag name="ORIGINALWIDTH" val="4,54168"/>
  <p:tag name="EMFCHILD" val="True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75"/>
  <p:tag name="ORIGINALWIDTH" val="7,333334"/>
  <p:tag name="EMFCHILD" val="True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666666"/>
  <p:tag name="ORIGINALWIDTH" val="5,79168"/>
  <p:tag name="EMFCHILD" val="True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708346"/>
  <p:tag name="ORIGINALWIDTH" val="4,083333"/>
  <p:tag name="EMFCHILD" val="True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333333"/>
  <p:tag name="ORIGINALWIDTH" val="5,708347"/>
  <p:tag name="EMFCHILD" val="True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916692"/>
  <p:tag name="ORIGINALWIDTH" val="192.7084"/>
  <p:tag name="LATEXADDIN" val="\documentclass{article}&#10;\usepackage{amsmath}&#10;\pagestyle{empty}&#10;\begin{document}&#10;&#10;\begin{align*}&#10;\partial_t u&#10;\ +\ &#10;\partial_x f^{(c)}(u,t,x)\ +\ &#10;\partial_x f^{(D)}(u,\partial_x u,t,x)&#10;\ = \ &#10;s(u,t,x)&#10;\end{align*}&#10;&#10;\end{document}"/>
  <p:tag name="IGUANATEXSIZE" val="30"/>
  <p:tag name="IGUANATEXCURSOR" val="2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66692"/>
  <p:tag name="ORIGINALWIDTH" val="4.125013"/>
  <p:tag name="LATEXADDIN" val="\documentclass{article}&#10;\usepackage{amsmath}&#10;\pagestyle{empty}&#10;\begin{document}&#10;&#10;\begin{align*}&#10;\partial_t u&#10;\ +\ &#10;\partial_x f^{(c)}(u,t,x)\ +\ &#10;\partial_x f^{(D)}(u,\partial_x u,t,x)&#10;\ = \ &#10;s(u,t,x)&#10;\end{align*}&#10;&#10;\end{document}"/>
  <p:tag name="IGUANATEXSIZE" val="30"/>
  <p:tag name="IGUANATEXCURSOR" val="2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08346"/>
  <p:tag name="ORIGINALWIDTH" val="1.833333"/>
  <p:tag name="EMFCHILD" val="True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16693"/>
  <p:tag name="ORIGINALWIDTH" val="2.416667"/>
  <p:tag name="EMFCHILD" val="True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4"/>
  <p:tag name="EMFCHILD" val="True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83359"/>
  <p:tag name="ORIGINALWIDTH" val="5.166667"/>
  <p:tag name="EMFCHILD" val="True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66692"/>
  <p:tag name="ORIGINALWIDTH" val="4.083333"/>
  <p:tag name="EMFCHILD" val="True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5013"/>
  <p:tag name="ORIGINALWIDTH" val="2.916667"/>
  <p:tag name="EMFCHILD" val="True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83359"/>
  <p:tag name="ORIGINALWIDTH" val="3.875013"/>
  <p:tag name="EMFCHILD" val="True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33359"/>
  <p:tag name="ORIGINALWIDTH" val="1.416667"/>
  <p:tag name="EMFCHILD" val="True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5013"/>
  <p:tag name="ORIGINALWIDTH" val="2.375013"/>
  <p:tag name="EMFCHILD" val="True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33359"/>
  <p:tag name="ORIGINALWIDTH" val="1.416667"/>
  <p:tag name="EMFCHILD" val="True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79168"/>
  <p:tag name="EMFCHILD" val="True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4"/>
  <p:tag name="EMFCHILD" val="Tru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4168"/>
  <p:tag name="ORIGINALWIDTH" val="0.9166667"/>
  <p:tag name="EMFCHILD" val="True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33359"/>
  <p:tag name="ORIGINALWIDTH" val="2.416667"/>
  <p:tag name="EMFCHILD" val="True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8750132"/>
  <p:tag name="EMFCHILD" val="True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3.916667"/>
  <p:tag name="EMFCHILD" val="True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833333"/>
  <p:tag name="EMFCHILD" val="True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83359"/>
  <p:tag name="ORIGINALWIDTH" val="5.166667"/>
  <p:tag name="EMFCHILD" val="True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66692"/>
  <p:tag name="ORIGINALWIDTH" val="4.125013"/>
  <p:tag name="EMFCHILD" val="True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5013"/>
  <p:tag name="ORIGINALWIDTH" val="2.916667"/>
  <p:tag name="EMFCHILD" val="True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83359"/>
  <p:tag name="ORIGINALWIDTH" val="3.875013"/>
  <p:tag name="EMFCHILD" val="True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33359"/>
  <p:tag name="ORIGINALWIDTH" val="1.416667"/>
  <p:tag name="EMFCHILD" val="Tru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75013"/>
  <p:tag name="ORIGINALWIDTH" val="3.958346"/>
  <p:tag name="EMFCHILD" val="True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4.458347"/>
  <p:tag name="EMFCHILD" val="True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33359"/>
  <p:tag name="ORIGINALWIDTH" val="1.416667"/>
  <p:tag name="EMFCHILD" val="True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833333"/>
  <p:tag name="EMFCHILD" val="True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4"/>
  <p:tag name="EMFCHILD" val="True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66692"/>
  <p:tag name="ORIGINALWIDTH" val="4.125013"/>
  <p:tag name="EMFCHILD" val="True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5013"/>
  <p:tag name="ORIGINALWIDTH" val="2.916667"/>
  <p:tag name="EMFCHILD" val="True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3.958347"/>
  <p:tag name="EMFCHILD" val="True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33359"/>
  <p:tag name="ORIGINALWIDTH" val="2.416667"/>
  <p:tag name="EMFCHILD" val="Tru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66667"/>
  <p:tag name="ORIGINALWIDTH" val="2.75"/>
  <p:tag name="EMFCHILD" val="True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3.875013"/>
  <p:tag name="EMFCHILD" val="True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833333"/>
  <p:tag name="EMFCHILD" val="True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58346"/>
  <p:tag name="ORIGINALWIDTH" val="5.166667"/>
  <p:tag name="EMFCHILD" val="True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2.833333"/>
  <p:tag name="EMFCHILD" val="True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79168"/>
  <p:tag name="EMFCHILD" val="True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4"/>
  <p:tag name="EMFCHILD" val="True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33359"/>
  <p:tag name="ORIGINALWIDTH" val="2.416667"/>
  <p:tag name="EMFCHILD" val="True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00026"/>
  <p:tag name="ORIGINALWIDTH" val="1.833333"/>
  <p:tag name="EMFCHILD" val="True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3.916667"/>
  <p:tag name="EMFCHILD" val="True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833333"/>
  <p:tag name="EMFCHILD" val="True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1,97103"/>
  <p:tag name="ORIGINALWIDTH" val="95,58094"/>
  <p:tag name="LATEXADDIN" val="\documentclass{article}&#10;\usepackage{amsmath}&#10;\pagestyle{empty}&#10;\begin{document}&#10;&#10;\begin{align*}&#10;\partial_t u &amp;+ D_\text{\tiny R}^1 f(u, q) = 0 \\&#10;q &amp;= D_\text{\tiny L}^1 u&#10;\end{align*}&#10;&#10;\end{document}"/>
  <p:tag name="IGUANATEXSIZE" val="30"/>
  <p:tag name="IGUANATEXCURSOR" val="16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590445"/>
  <p:tag name="ORIGINALWIDTH" val="5,81906"/>
  <p:tag name="LATEXADDIN" val="\documentclass{article}&#10;\usepackage{amsmath}&#10;\pagestyle{empty}&#10;\begin{document}&#10;&#10;\begin{align*}&#10;\partial_t u &amp;+ D_\text{\tiny R}^1 f(u, q) = 0 \\&#10;q &amp;= D_\text{\tiny L}^1 u&#10;\end{align*}&#10;&#10;\end{document}"/>
  <p:tag name="IGUANATEXSIZE" val="30"/>
  <p:tag name="IGUANATEXCURSOR" val="16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186684"/>
  <p:tag name="ORIGINALWIDTH" val="2,641269"/>
  <p:tag name="EMFCHILD" val="True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308233"/>
  <p:tag name="ORIGINALWIDTH" val="5,653981"/>
  <p:tag name="EMFCHILD" val="True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739491"/>
  <p:tag name="ORIGINALWIDTH" val="7,346031"/>
  <p:tag name="EMFCHILD" val="True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982617"/>
  <p:tag name="ORIGINALWIDTH" val="8,419046"/>
  <p:tag name="EMFCHILD" val="True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429809"/>
  <p:tag name="ORIGINALWIDTH" val="2,806349"/>
  <p:tag name="EMFCHILD" val="True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,052096"/>
  <p:tag name="ORIGINALWIDTH" val="4,704762"/>
  <p:tag name="EMFCHILD" val="True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91653"/>
  <p:tag name="ORIGINALWIDTH" val="4.125013"/>
  <p:tag name="LATEXADDIN" val="\documentclass{article}&#10;\usepackage{amsmath}&#10;\pagestyle{empty}&#10;\begin{document}&#10;&#10;\begin{align*}&#10;\partial_t u + \partial_x f(u) = 0&#10;\end{align*}&#10;&#10;\end{document}"/>
  <p:tag name="IGUANATEXSIZE" val="30"/>
  <p:tag name="IGUANATEXCURSOR" val="13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,57596"/>
  <p:tag name="ORIGINALWIDTH" val="5,530158"/>
  <p:tag name="EMFCHILD" val="True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6295"/>
  <p:tag name="ORIGINALWIDTH" val="2,55873"/>
  <p:tag name="EMFCHILD" val="True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308233"/>
  <p:tag name="ORIGINALWIDTH" val="5,653981"/>
  <p:tag name="EMFCHILD" val="True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484803"/>
  <p:tag name="ORIGINALWIDTH" val="1,279378"/>
  <p:tag name="EMFCHILD" val="True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415324"/>
  <p:tag name="ORIGINALWIDTH" val="4,539682"/>
  <p:tag name="EMFCHILD" val="True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6295"/>
  <p:tag name="ORIGINALWIDTH" val="2,55873"/>
  <p:tag name="EMFCHILD" val="True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714892"/>
  <p:tag name="ORIGINALWIDTH" val="7,346031"/>
  <p:tag name="EMFCHILD" val="True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023151"/>
  <p:tag name="ORIGINALWIDTH" val="4,622221"/>
  <p:tag name="EMFCHILD" val="True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415324"/>
  <p:tag name="ORIGINALWIDTH" val="4,539682"/>
  <p:tag name="EMFCHILD" val="True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714892"/>
  <p:tag name="ORIGINALWIDTH" val="7,346031"/>
  <p:tag name="EMFCHILD" val="Tru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83359"/>
  <p:tag name="ORIGINALWIDTH" val="5.166667"/>
  <p:tag name="EMFCHILD" val="True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"/>
  <p:tag name="ORIGINALWIDTH" val="1.875013"/>
  <p:tag name="EMFCHILD" val="True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942109"/>
  <p:tag name="ORIGINALWIDTH" val="8,419046"/>
  <p:tag name="EMFCHILD" val="True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429809"/>
  <p:tag name="ORIGINALWIDTH" val="2,806349"/>
  <p:tag name="EMFCHILD" val="True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930521"/>
  <p:tag name="ORIGINALWIDTH" val="3,673028"/>
  <p:tag name="EMFCHILD" val="True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267725"/>
  <p:tag name="ORIGINALWIDTH" val="5,695238"/>
  <p:tag name="EMFCHILD" val="True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.20003"/>
  <p:tag name="ORIGINALWIDTH" val="115.45"/>
  <p:tag name="LATEXADDIN" val="\documentclass{article}&#10;\usepackage{amsmath}&#10;\pagestyle{empty}&#10;\begin{document}&#10;&#10;\begin{align*}&#10;\int_{D^k}\, \Big( \partial_t u_h^k + \partial_x f_h^k(u_h^k) \Big) \psi_n\ \mathrm{d}x = 0&#10;\end{align*}&#10;&#10;\end{document}"/>
  <p:tag name="IGUANATEXSIZE" val="25"/>
  <p:tag name="IGUANATEXCURSOR" val="1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.45002"/>
  <p:tag name="ORIGINALWIDTH" val="189.35"/>
  <p:tag name="LATEXADDIN" val="\documentclass{article}&#10;\usepackage{amsmath}&#10;\pagestyle{empty}&#10;\begin{document}&#10;&#10;\begin{align*}&#10; \int_{D^k}\, \Big( \left(\partial_t u_h^k\right) \psi_n - f_h^k(u_h^k) \partial_x \psi_n \Big) \mathrm{d}x = -\int_{\partial D^k}\!\! \hat{\mathbf{n}} \cdot f^{*} \psi_n\, \mathrm{d}x&#10;\end{align*}&#10;&#10;\end{document}"/>
  <p:tag name="IGUANATEXSIZE" val="25"/>
  <p:tag name="IGUANATEXCURSOR" val="28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.44999"/>
  <p:tag name="ORIGINALWIDTH" val="206.35"/>
  <p:tag name="LATEXADDIN" val="\documentclass{article}&#10;\usepackage{amsmath}&#10;\pagestyle{empty}&#10;\begin{document}&#10;&#10;\begin{align*}&#10; \int_{D^k}\, \Big( \partial_t u_h^k + \partial_x f_h^k(u_h^k) \Big) \psi_n\ \mathrm{d}x &#10; = \int_{\partial D^k}\!\! \hat{\mathbf{n}} \cdot \left(f_h^k(u_h^k)-f^{*}\right) \psi_n\, \mathrm{d}x&#10;\end{align*}&#10;&#10;\end{document}"/>
  <p:tag name="IGUANATEXSIZE" val="25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0001"/>
  <p:tag name="ORIGINALWIDTH" val="6.899999"/>
  <p:tag name="LATEXADDIN" val="\documentclass{article}&#10;\usepackage{amsmath}&#10;\pagestyle{empty}&#10;\begin{document}&#10;&#10;\begin{align*}&#10; \int_{D^k}\, \Big( \partial_t u_h^k + \partial_x f_h^k(u_h^k) \Big) \psi_n\ \mathrm{d}x &#10; = \int_{\partial D^k}\!\! \hat{\mathbf{n}} \cdot \left(f_h^k(u_h^k)-f^{*}\right) \psi_n\, \mathrm{d}x&#10;\end{align*}&#10;&#10;\end{document}"/>
  <p:tag name="IGUANATEXSIZE" val="25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49985"/>
  <p:tag name="ORIGINALWIDTH" val="4.5"/>
  <p:tag name="EMFCHILD" val="True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49985"/>
  <p:tag name="ORIGINALWIDTH" val="2.149984"/>
  <p:tag name="EMFCHILD" val="True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74987"/>
  <p:tag name="ORIGINALWIDTH" val="4.04168"/>
  <p:tag name="EMFCHILD" val="True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5"/>
  <p:tag name="ORIGINALWIDTH" val="3"/>
  <p:tag name="EMFCHILD" val="True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49986"/>
  <p:tag name="ORIGINALWIDTH" val="4.099999"/>
  <p:tag name="EMFCHILD" val="True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00001"/>
  <p:tag name="ORIGINALWIDTH" val="1.8"/>
  <p:tag name="EMFCHILD" val="True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49985"/>
  <p:tag name="ORIGINALWIDTH" val="4.049984"/>
  <p:tag name="EMFCHILD" val="True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7"/>
  <p:tag name="EMFCHILD" val="True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949984"/>
  <p:tag name="EMFCHILD" val="True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00002"/>
  <p:tag name="ORIGINALWIDTH" val="5.149984"/>
  <p:tag name="EMFCHILD" val="True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49986"/>
  <p:tag name="ORIGINALWIDTH" val="4.099999"/>
  <p:tag name="EMFCHILD" val="True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49985"/>
  <p:tag name="ORIGINALWIDTH" val="2.9"/>
  <p:tag name="EMFCHILD" val="True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49986"/>
  <p:tag name="ORIGINALWIDTH" val="3.9"/>
  <p:tag name="EMFCHILD" val="True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6664"/>
  <p:tag name="ORIGINALWIDTH" val="5.208347"/>
  <p:tag name="EMFCHILD" val="True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7"/>
  <p:tag name="EMFCHILD" val="True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3"/>
  <p:tag name="EMFCHILD" val="True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00002"/>
  <p:tag name="ORIGINALWIDTH" val="1.8"/>
  <p:tag name="EMFCHILD" val="True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49985"/>
  <p:tag name="ORIGINALWIDTH" val="4"/>
  <p:tag name="EMFCHILD" val="True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7"/>
  <p:tag name="EMFCHILD" val="True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3"/>
  <p:tag name="EMFCHILD" val="True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00002"/>
  <p:tag name="ORIGINALWIDTH" val="1.8"/>
  <p:tag name="EMFCHILD" val="True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5"/>
  <p:tag name="ORIGINALWIDTH" val="2.949984"/>
  <p:tag name="EMFCHILD" val="True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00002"/>
  <p:tag name="ORIGINALWIDTH" val="4.699999"/>
  <p:tag name="EMFCHILD" val="True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49985"/>
  <p:tag name="ORIGINALWIDTH" val="3.3"/>
  <p:tag name="EMFCHILD" val="True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91653"/>
  <p:tag name="ORIGINALWIDTH" val="4.125013"/>
  <p:tag name="EMFCHILD" val="True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00002"/>
  <p:tag name="ORIGINALWIDTH" val="3.849984"/>
  <p:tag name="EMFCHILD" val="True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49985"/>
  <p:tag name="ORIGINALWIDTH" val="3.9"/>
  <p:tag name="EMFCHILD" val="True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00001"/>
  <p:tag name="ORIGINALWIDTH" val="5.149984"/>
  <p:tag name="EMFCHILD" val="True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0001"/>
  <p:tag name="ORIGINALWIDTH" val="6.899999"/>
  <p:tag name="EMFCHILD" val="True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49985"/>
  <p:tag name="ORIGINALWIDTH" val="3.149984"/>
  <p:tag name="EMFCHILD" val="True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49985"/>
  <p:tag name="ORIGINALWIDTH" val="4.449984"/>
  <p:tag name="EMFCHILD" val="True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49985"/>
  <p:tag name="ORIGINALWIDTH" val="2.1"/>
  <p:tag name="EMFCHILD" val="True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249985"/>
  <p:tag name="ORIGINALWIDTH" val="2.1"/>
  <p:tag name="EMFCHILD" val="True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00001"/>
  <p:tag name="ORIGINALWIDTH" val="4.449984"/>
  <p:tag name="EMFCHILD" val="True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000003"/>
  <p:tag name="ORIGINALWIDTH" val="0.8499842"/>
  <p:tag name="EMFCHILD" val="True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66667"/>
  <p:tag name="ORIGINALWIDTH" val="2.916667"/>
  <p:tag name="EMFCHILD" val="True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00003"/>
  <p:tag name="ORIGINALWIDTH" val="2"/>
  <p:tag name="EMFCHILD" val="True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49986"/>
  <p:tag name="ORIGINALWIDTH" val="3.9"/>
  <p:tag name="EMFCHILD" val="True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649984"/>
  <p:tag name="EMFCHILD" val="True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949984"/>
  <p:tag name="EMFCHILD" val="True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00002"/>
  <p:tag name="ORIGINALWIDTH" val="1.849984"/>
  <p:tag name="EMFCHILD" val="True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49985"/>
  <p:tag name="ORIGINALWIDTH" val="4"/>
  <p:tag name="EMFCHILD" val="True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649984"/>
  <p:tag name="EMFCHILD" val="True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949984"/>
  <p:tag name="EMFCHILD" val="True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00002"/>
  <p:tag name="ORIGINALWIDTH" val="1.8"/>
  <p:tag name="EMFCHILD" val="True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001"/>
  <p:tag name="ORIGINALWIDTH" val="4.749984"/>
  <p:tag name="EMFCHILD" val="True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749973"/>
  <p:tag name="ORIGINALWIDTH" val="3.916667"/>
  <p:tag name="EMFCHILD" val="True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49986"/>
  <p:tag name="ORIGINALWIDTH" val="3.9"/>
  <p:tag name="EMFCHILD" val="True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00001"/>
  <p:tag name="ORIGINALWIDTH" val="2.2"/>
  <p:tag name="EMFCHILD" val="True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00003"/>
  <p:tag name="ORIGINALWIDTH" val="2"/>
  <p:tag name="EMFCHILD" val="True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00002"/>
  <p:tag name="ORIGINALWIDTH" val="4.749984"/>
  <p:tag name="EMFCHILD" val="True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49985"/>
  <p:tag name="ORIGINALWIDTH" val="3.349984"/>
  <p:tag name="EMFCHILD" val="True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00002"/>
  <p:tag name="ORIGINALWIDTH" val="3.849984"/>
  <p:tag name="EMFCHILD" val="True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49985"/>
  <p:tag name="ORIGINALWIDTH" val="3.849984"/>
  <p:tag name="EMFCHILD" val="True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"/>
  <p:tag name="ORIGINALWIDTH" val="6.9"/>
  <p:tag name="LATEXADDIN" val="\documentclass{article}&#10;\usepackage{amsmath}&#10;\pagestyle{empty}&#10;\begin{document}&#10;&#10;\begin{align*}&#10; \int_{D^k}\, \Big( \left(\partial_t u_h^k\right) \psi_n - f_h^k(u_h^k) \partial_x \psi_n \Big) \mathrm{d}x = -\int_{\partial D^k}\!\! \hat{\mathbf{n}} \cdot f^{*} \psi_n\, \mathrm{d}x&#10;\end{align*}&#10;&#10;\end{document}"/>
  <p:tag name="IGUANATEXSIZE" val="25"/>
  <p:tag name="IGUANATEXCURSOR" val="28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50016"/>
  <p:tag name="ORIGINALWIDTH" val="4.450016"/>
  <p:tag name="EMFCHILD" val="True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50016"/>
  <p:tag name="ORIGINALWIDTH" val="2.1"/>
  <p:tag name="EMFCHILD" val="True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499973"/>
  <p:tag name="ORIGINALWIDTH" val="1.833333"/>
  <p:tag name="EMFCHILD" val="True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5"/>
  <p:tag name="ORIGINALWIDTH" val="2.950016"/>
  <p:tag name="EMFCHILD" val="True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"/>
  <p:tag name="ORIGINALWIDTH" val="2.050016"/>
  <p:tag name="EMFCHILD" val="True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0016"/>
  <p:tag name="ORIGINALWIDTH" val="4.050015"/>
  <p:tag name="EMFCHILD" val="True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1.8"/>
  <p:tag name="EMFCHILD" val="True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.050015"/>
  <p:tag name="EMFCHILD" val="True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7"/>
  <p:tag name="EMFCHILD" val="True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3"/>
  <p:tag name="EMFCHILD" val="True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"/>
  <p:tag name="ORIGINALWIDTH" val="2"/>
  <p:tag name="EMFCHILD" val="True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"/>
  <p:tag name="ORIGINALWIDTH" val="4.7"/>
  <p:tag name="EMFCHILD" val="True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3.3"/>
  <p:tag name="EMFCHILD" val="True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74987"/>
  <p:tag name="ORIGINALWIDTH" val="4"/>
  <p:tag name="EMFCHILD" val="True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"/>
  <p:tag name="ORIGINALWIDTH" val="4.750016"/>
  <p:tag name="EMFCHILD" val="True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50016"/>
  <p:tag name="ORIGINALWIDTH" val="3.9"/>
  <p:tag name="EMFCHILD" val="True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7"/>
  <p:tag name="EMFCHILD" val="True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3"/>
  <p:tag name="EMFCHILD" val="True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"/>
  <p:tag name="ORIGINALWIDTH" val="1.8"/>
  <p:tag name="EMFCHILD" val="True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"/>
  <p:tag name="EMFCHILD" val="True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7"/>
  <p:tag name="EMFCHILD" val="True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3"/>
  <p:tag name="EMFCHILD" val="True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"/>
  <p:tag name="ORIGINALWIDTH" val="1.8"/>
  <p:tag name="EMFCHILD" val="True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0016"/>
  <p:tag name="ORIGINALWIDTH" val="4.1"/>
  <p:tag name="EMFCHILD" val="True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499973"/>
  <p:tag name="ORIGINALWIDTH" val="1.833333"/>
  <p:tag name="EMFCHILD" val="True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2.9"/>
  <p:tag name="EMFCHILD" val="True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"/>
  <p:tag name="ORIGINALWIDTH" val="4.750016"/>
  <p:tag name="EMFCHILD" val="True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3.350016"/>
  <p:tag name="EMFCHILD" val="True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5"/>
  <p:tag name="ORIGINALWIDTH" val="3"/>
  <p:tag name="EMFCHILD" val="True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850016"/>
  <p:tag name="EMFCHILD" val="True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"/>
  <p:tag name="ORIGINALWIDTH" val="5.150016"/>
  <p:tag name="EMFCHILD" val="True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"/>
  <p:tag name="ORIGINALWIDTH" val="4.8"/>
  <p:tag name="EMFCHILD" val="True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"/>
  <p:tag name="ORIGINALWIDTH" val="6.9"/>
  <p:tag name="EMFCHILD" val="True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50016"/>
  <p:tag name="ORIGINALWIDTH" val="3.150016"/>
  <p:tag name="EMFCHILD" val="True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"/>
  <p:tag name="ORIGINALWIDTH" val="5.208347"/>
  <p:tag name="EMFCHILD" val="True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50016"/>
  <p:tag name="ORIGINALWIDTH" val="4.450016"/>
  <p:tag name="EMFCHILD" val="True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50016"/>
  <p:tag name="ORIGINALWIDTH" val="2.1"/>
  <p:tag name="EMFCHILD" val="True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250016"/>
  <p:tag name="ORIGINALWIDTH" val="2.1"/>
  <p:tag name="EMFCHILD" val="True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4.450016"/>
  <p:tag name="EMFCHILD" val="True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"/>
  <p:tag name="ORIGINALWIDTH" val="0.8"/>
  <p:tag name="EMFCHILD" val="True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50016"/>
  <p:tag name="ORIGINALWIDTH" val="3.9"/>
  <p:tag name="EMFCHILD" val="True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"/>
  <p:tag name="ORIGINALWIDTH" val="2.2"/>
  <p:tag name="EMFCHILD" val="True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"/>
  <p:tag name="ORIGINALWIDTH" val="4.750016"/>
  <p:tag name="EMFCHILD" val="True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3.350016"/>
  <p:tag name="EMFCHILD" val="True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850016"/>
  <p:tag name="EMFCHILD" val="Tru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66692"/>
  <p:tag name="ORIGINALWIDTH" val="4.083333"/>
  <p:tag name="EMFCHILD" val="Tru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74986"/>
  <p:tag name="ORIGINALWIDTH" val="3.333333"/>
  <p:tag name="EMFCHILD" val="True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80003"/>
  <p:tag name="ORIGINALWIDTH" val="6.9"/>
  <p:tag name="LATEXADDIN" val="\documentclass{article}&#10;\usepackage{amsmath}&#10;\pagestyle{empty}&#10;\begin{document}&#10;&#10;\begin{align*}&#10;\int_{D^k}\, \Big( \partial_t u_h^k + \partial_x f_h^k(u_h^k) \Big) \psi_n\ \mathrm{d}x = 0&#10;\end{align*}&#10;&#10;\end{document}"/>
  <p:tag name="IGUANATEXSIZE" val="25"/>
  <p:tag name="IGUANATEXCURSOR" val="1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50016"/>
  <p:tag name="ORIGINALWIDTH" val="4.450016"/>
  <p:tag name="EMFCHILD" val="True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"/>
  <p:tag name="ORIGINALWIDTH" val="2.1"/>
  <p:tag name="EMFCHILD" val="True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40003"/>
  <p:tag name="ORIGINALWIDTH" val="2.950016"/>
  <p:tag name="EMFCHILD" val="True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"/>
  <p:tag name="ORIGINALWIDTH" val="4.1"/>
  <p:tag name="EMFCHILD" val="True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0016"/>
  <p:tag name="ORIGINALWIDTH" val="1.850016"/>
  <p:tag name="EMFCHILD" val="True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"/>
  <p:tag name="EMFCHILD" val="True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650016"/>
  <p:tag name="EMFCHILD" val="True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950016"/>
  <p:tag name="EMFCHILD" val="True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.16667"/>
  <p:tag name="ORIGINALWIDTH" val="71.29164"/>
  <p:tag name="LATEXADDIN" val="\documentclass{article}&#10;\usepackage{amsmath}&#10;\pagestyle{empty}&#10;\begin{document}&#10;&#10;\begin{align*}&#10;\int_\Omega&#10;\mathcal{R}_h(t, x) \phi_h(x) = 0&#10;\end{align*}&#10;&#10;\end{document}"/>
  <p:tag name="IGUANATEXSIZE" val="30"/>
  <p:tag name="IGUANATEXCURSOR" val="1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"/>
  <p:tag name="ORIGINALWIDTH" val="5.150016"/>
  <p:tag name="EMFCHILD" val="True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"/>
  <p:tag name="ORIGINALWIDTH" val="4.1"/>
  <p:tag name="EMFCHILD" val="True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2.950016"/>
  <p:tag name="EMFCHILD" val="True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"/>
  <p:tag name="ORIGINALWIDTH" val="3.9"/>
  <p:tag name="EMFCHILD" val="True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650016"/>
  <p:tag name="EMFCHILD" val="True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950016"/>
  <p:tag name="EMFCHILD" val="True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8"/>
  <p:tag name="EMFCHILD" val="True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"/>
  <p:tag name="EMFCHILD" val="True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7"/>
  <p:tag name="EMFCHILD" val="True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3"/>
  <p:tag name="EMFCHILD" val="True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00026"/>
  <p:tag name="ORIGINALWIDTH" val="45.45834"/>
  <p:tag name="LATEXADDIN" val="\documentclass{article}&#10;\usepackage{amsmath}&#10;\pagestyle{empty}&#10;\begin{document}&#10;&#10;\begin{align*}&#10;\mathcal{R}_h(t, x_k) = 0&#10;\end{align*}&#10;&#10;\end{document}"/>
  <p:tag name="IGUANATEXSIZE" val="30"/>
  <p:tag name="IGUANATEXCURSOR" val="1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8"/>
  <p:tag name="EMFCHILD" val="True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40003"/>
  <p:tag name="ORIGINALWIDTH" val="2.950016"/>
  <p:tag name="EMFCHILD" val="True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"/>
  <p:tag name="ORIGINALWIDTH" val="4.7"/>
  <p:tag name="EMFCHILD" val="True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3.3"/>
  <p:tag name="EMFCHILD" val="True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50016"/>
  <p:tag name="ORIGINALWIDTH" val="3.850016"/>
  <p:tag name="EMFCHILD" val="True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"/>
  <p:tag name="ORIGINALWIDTH" val="5.2"/>
  <p:tag name="EMFCHILD" val="True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"/>
  <p:tag name="ORIGINALWIDTH" val="3.250016"/>
  <p:tag name="EMFCHILD" val="True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45002"/>
  <p:tag name="ORIGINALWIDTH" val="160.45"/>
  <p:tag name="LATEXADDIN" val="\documentclass{article}&#10;\usepackage{amsmath}&#10;\pagestyle{empty}&#10;\begin{document}&#10;&#10;\begin{align*}&#10;u_h^k(t,x) = \sum_{n=1}^{N+1}\, \hat{u}^k_n(t) \psi_n(x) = \sum_{i=1}^{N+1}\, u_h^k(t,x_i^k) l_i^k(x)&#10;\end{align*}&#10;&#10;\end{document}"/>
  <p:tag name="IGUANATEXSIZE" val="25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"/>
  <p:tag name="LATEXADDIN" val="\documentclass{article}&#10;\usepackage{amsmath}&#10;\pagestyle{empty}&#10;\begin{document}&#10;&#10;\begin{align*}&#10;u_h^k(t,x) = \sum_{n=1}^{N+1}\, \hat{u}^k_n(t) \psi_n(x) = \sum_{i=1}^{N+1}\, u_h^k(t,x_i^k) l_i^k(x)&#10;\end{align*}&#10;&#10;\end{document}"/>
  <p:tag name="IGUANATEXSIZE" val="25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168"/>
  <p:tag name="ORIGINALWIDTH" val="6.416665"/>
  <p:tag name="LATEXADDIN" val="\documentclass{article}&#10;\usepackage{amsmath}&#10;\pagestyle{empty}&#10;\begin{document}&#10;&#10;\begin{align*}&#10;\mathcal{R}_h(t, x_k) = 0&#10;\end{align*}&#10;&#10;\end{document}"/>
  <p:tag name="IGUANATEXSIZE" val="30"/>
  <p:tag name="IGUANATEXCURSOR" val="1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650016"/>
  <p:tag name="EMFCHILD" val="True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950016"/>
  <p:tag name="EMFCHILD" val="True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6"/>
  <p:tag name="ORIGINALWIDTH" val="2.4"/>
  <p:tag name="EMFCHILD" val="True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"/>
  <p:tag name="ORIGINALWIDTH" val="0.9"/>
  <p:tag name="EMFCHILD" val="True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"/>
  <p:tag name="ORIGINALWIDTH" val="5.2"/>
  <p:tag name="EMFCHILD" val="True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50016"/>
  <p:tag name="ORIGINALWIDTH" val="4.9"/>
  <p:tag name="EMFCHILD" val="True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50016"/>
  <p:tag name="ORIGINALWIDTH" val="4"/>
  <p:tag name="EMFCHILD" val="True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66667"/>
  <p:tag name="ORIGINALWIDTH" val="2.999999"/>
  <p:tag name="EMFCHILD" val="True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0016"/>
  <p:tag name="ORIGINALWIDTH" val="2"/>
  <p:tag name="EMFCHILD" val="True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3"/>
  <p:tag name="ORIGINALWIDTH" val="10.4"/>
  <p:tag name="EMFCHILD" val="True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3.3"/>
  <p:tag name="EMFCHILD" val="True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"/>
  <p:tag name="ORIGINALWIDTH" val="4.050015"/>
  <p:tag name="EMFCHILD" val="True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"/>
  <p:tag name="ORIGINALWIDTH" val="2"/>
  <p:tag name="EMFCHILD" val="True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250016"/>
  <p:tag name="ORIGINALWIDTH" val="2.1"/>
  <p:tag name="EMFCHILD" val="True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"/>
  <p:tag name="EMFCHILD" val="True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650016"/>
  <p:tag name="EMFCHILD" val="True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3.350016"/>
  <p:tag name="EMFCHILD" val="True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00026"/>
  <p:tag name="ORIGINALWIDTH" val="1.833333"/>
  <p:tag name="EMFCHILD" val="True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6"/>
  <p:tag name="ORIGINALWIDTH" val="2.4"/>
  <p:tag name="EMFCHILD" val="True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6"/>
  <p:tag name="ORIGINALWIDTH" val="4.750016"/>
  <p:tag name="EMFCHILD" val="True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3.350016"/>
  <p:tag name="EMFCHILD" val="True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50016"/>
  <p:tag name="EMFCHILD" val="True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"/>
  <p:tag name="ORIGINALWIDTH" val="5.2"/>
  <p:tag name="EMFCHILD" val="True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50016"/>
  <p:tag name="ORIGINALWIDTH" val="4.9"/>
  <p:tag name="EMFCHILD" val="True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50016"/>
  <p:tag name="ORIGINALWIDTH" val="4"/>
  <p:tag name="EMFCHILD" val="True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16693"/>
  <p:tag name="ORIGINALWIDTH" val="2.416666"/>
  <p:tag name="EMFCHILD" val="True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0016"/>
  <p:tag name="ORIGINALWIDTH" val="2"/>
  <p:tag name="EMFCHILD" val="True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3"/>
  <p:tag name="ORIGINALWIDTH" val="10.4"/>
  <p:tag name="EMFCHILD" val="True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"/>
  <p:tag name="ORIGINALWIDTH" val="1.650016"/>
  <p:tag name="EMFCHILD" val="True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"/>
  <p:tag name="ORIGINALWIDTH" val="4"/>
  <p:tag name="EMFCHILD" val="True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0016"/>
  <p:tag name="ORIGINALWIDTH" val="2"/>
  <p:tag name="EMFCHILD" val="True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"/>
  <p:tag name="EMFCHILD" val="True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650016"/>
  <p:tag name="EMFCHILD" val="True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950016"/>
  <p:tag name="EMFCHILD" val="True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6"/>
  <p:tag name="ORIGINALWIDTH" val="2.4"/>
  <p:tag name="EMFCHILD" val="True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4168"/>
  <p:tag name="ORIGINALWIDTH" val="0.9166664"/>
  <p:tag name="EMFCHILD" val="True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"/>
  <p:tag name="ORIGINALWIDTH" val="0.9500157"/>
  <p:tag name="EMFCHILD" val="True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650016"/>
  <p:tag name="EMFCHILD" val="True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"/>
  <p:tag name="ORIGINALWIDTH" val="1.650016"/>
  <p:tag name="EMFCHILD" val="True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1.650016"/>
  <p:tag name="EMFCHILD" val="True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7"/>
  <p:tag name="EMFCHILD" val="True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"/>
  <p:tag name="ORIGINALWIDTH" val="1.6"/>
  <p:tag name="EMFCHILD" val="True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50016"/>
  <p:tag name="EMFCHILD" val="True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75013"/>
  <p:tag name="ORIGINALWIDTH" val="3.916666"/>
  <p:tag name="EMFCHILD" val="True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.44999"/>
  <p:tag name="ORIGINALWIDTH" val="206.35"/>
  <p:tag name="LATEXADDIN" val="\documentclass{article}&#10;\usepackage{amsmath}&#10;\pagestyle{empty}&#10;\begin{document}&#10;&#10;\begin{align*}&#10; \int_{D^k}\, \Big( \partial_t u_h^k + \partial_x f_h^k(u_h^k) \Big) \psi_n\ \mathrm{d}x &#10; = \int_{\partial D^k}\!\! \hat{\mathbf{n}} \cdot \left(f_h^k(u_h^k)-f^{*}\right) \psi_n\, \mathrm{d}x&#10;\end{align*}&#10;&#10;\end{document}"/>
  <p:tag name="IGUANATEXSIZE" val="25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45002"/>
  <p:tag name="ORIGINALWIDTH" val="160.45"/>
  <p:tag name="LATEXADDIN" val="\documentclass{article}&#10;\usepackage{amsmath}&#10;\pagestyle{empty}&#10;\begin{document}&#10;&#10;\begin{align*}&#10;u_h^k(t,x) = \sum_{n=1}^{N+1}\, \hat{u}^k_n(t) \psi_n(x) = \sum_{i=1}^{N+1}\, u_h^k(t,x_i^k) l_i^k(x)&#10;\end{align*}&#10;&#10;\end{document}"/>
  <p:tag name="IGUANATEXSIZE" val="25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.55001"/>
  <p:tag name="ORIGINALWIDTH" val="80.65002"/>
  <p:tag name="LATEXADDIN" val="\documentclass{article}&#10;\usepackage{amsmath}&#10;\pagestyle{empty}&#10;\begin{document}&#10;&#10;\begin{align*}&#10; \mathcal{S}^k_{ij} = \int_{D^k}\, l^k_i(x) \partial_x l^k_j(x)\, \mathrm{d}x&#10;\end{align*}&#10;&#10;&#10;\end{document}"/>
  <p:tag name="IGUANATEXSIZE" val="25"/>
  <p:tag name="IGUANATEXCURSOR" val="1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.55001"/>
  <p:tag name="ORIGINALWIDTH" val="77.15002"/>
  <p:tag name="LATEXADDIN" val="\documentclass{article}&#10;\usepackage{amsmath}&#10;\pagestyle{empty}&#10;\begin{document}&#10;&#10;\begin{align*}&#10; \mathcal{M}^k_{ij}=\int_{D^k}\, l^k_i(x)l^k_j(x)\, \mathrm{d}x&#10;\end{align*}&#10;&#10;&#10;\end{document}"/>
  <p:tag name="IGUANATEXSIZE" val="25"/>
  <p:tag name="IGUANATEXCURSOR" val="17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.25002"/>
  <p:tag name="ORIGINALWIDTH" val="117.45"/>
  <p:tag name="LATEXADDIN" val="\documentclass{article}&#10;\usepackage{amsmath}&#10;\pagestyle{empty}&#10;\begin{document}&#10;&#10;\begin{align*}&#10; \mathcal{M}^k \partial_t u_h^k + \mathcal{S}^k f_h^k&#10; = \Big[ l^k(x) (f_h^k - f^{*}) \Big]^{x_r^k}_{x_l^k}&#10;\end{align*}&#10;&#10;&#10;\end{document}"/>
  <p:tag name="IGUANATEXSIZE" val="25"/>
  <p:tag name="IGUANATEXCURSOR" val="2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"/>
  <p:tag name="ORIGINALWIDTH" val="7.8"/>
  <p:tag name="LATEXADDIN" val="\documentclass{article}&#10;\usepackage{amsmath}&#10;\pagestyle{empty}&#10;\begin{document}&#10;&#10;\begin{align*}&#10; \mathcal{M}^k \partial_t u_h^k + \mathcal{S}^k f_h^k&#10; = \Big[ l^k(x) (f_h^k - f^{*}) \Big]^{x_r^k}_{x_l^k}&#10;\end{align*}&#10;&#10;&#10;\end{document}"/>
  <p:tag name="IGUANATEXSIZE" val="25"/>
  <p:tag name="IGUANATEXCURSOR" val="2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2.450016"/>
  <p:tag name="EMFCHILD" val="True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"/>
  <p:tag name="ORIGINALWIDTH" val="3.750016"/>
  <p:tag name="EMFCHILD" val="True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0016"/>
  <p:tag name="ORIGINALWIDTH" val="1.7"/>
  <p:tag name="EMFCHILD" val="True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66667"/>
  <p:tag name="ORIGINALWIDTH" val="2.749999"/>
  <p:tag name="EMFCHILD" val="True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"/>
  <p:tag name="ORIGINALWIDTH" val="3.7"/>
  <p:tag name="EMFCHILD" val="True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2.450016"/>
  <p:tag name="EMFCHILD" val="True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2.750016"/>
  <p:tag name="EMFCHILD" val="True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50016"/>
  <p:tag name="ORIGINALWIDTH" val="4.750016"/>
  <p:tag name="EMFCHILD" val="True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"/>
  <p:tag name="ORIGINALWIDTH" val="4.450016"/>
  <p:tag name="EMFCHILD" val="True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2.450016"/>
  <p:tag name="EMFCHILD" val="True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50016"/>
  <p:tag name="ORIGINALWIDTH" val="3.550016"/>
  <p:tag name="EMFCHILD" val="True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2.450016"/>
  <p:tag name="EMFCHILD" val="True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2.7"/>
  <p:tag name="EMFCHILD" val="True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"/>
  <p:tag name="ORIGINALWIDTH" val="4.750016"/>
  <p:tag name="EMFCHILD" val="Tru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5013"/>
  <p:tag name="ORIGINALWIDTH" val="2.916667"/>
  <p:tag name="EMFCHILD" val="True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00026"/>
  <p:tag name="ORIGINALWIDTH" val="1.833333"/>
  <p:tag name="EMFCHILD" val="True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2"/>
  <p:tag name="ORIGINALWIDTH" val="1.6"/>
  <p:tag name="EMFCHILD" val="True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6"/>
  <p:tag name="ORIGINALWIDTH" val="1.550016"/>
  <p:tag name="EMFCHILD" val="True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2.4"/>
  <p:tag name="EMFCHILD" val="True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"/>
  <p:tag name="ORIGINALWIDTH" val="1.650016"/>
  <p:tag name="EMFCHILD" val="True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"/>
  <p:tag name="ORIGINALWIDTH" val="3.550016"/>
  <p:tag name="EMFCHILD" val="True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"/>
  <p:tag name="ORIGINALWIDTH" val="1.650016"/>
  <p:tag name="EMFCHILD" val="True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"/>
  <p:tag name="ORIGINALWIDTH" val="1.650016"/>
  <p:tag name="EMFCHILD" val="True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50016"/>
  <p:tag name="ORIGINALWIDTH" val="3.550016"/>
  <p:tag name="EMFCHILD" val="True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2.450016"/>
  <p:tag name="EMFCHILD" val="True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2.7"/>
  <p:tag name="EMFCHILD" val="True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"/>
  <p:tag name="ORIGINALWIDTH" val="5.208345"/>
  <p:tag name="EMFCHILD" val="True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"/>
  <p:tag name="ORIGINALWIDTH" val="4.350016"/>
  <p:tag name="EMFCHILD" val="True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650016"/>
  <p:tag name="ORIGINALWIDTH" val="3.550016"/>
  <p:tag name="EMFCHILD" val="True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"/>
  <p:tag name="ORIGINALWIDTH" val="2"/>
  <p:tag name="EMFCHILD" val="True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"/>
  <p:tag name="ORIGINALWIDTH" val="1.7"/>
  <p:tag name="EMFCHILD" val="True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2"/>
  <p:tag name="ORIGINALWIDTH" val="1.6"/>
  <p:tag name="EMFCHILD" val="True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"/>
  <p:tag name="ORIGINALWIDTH" val="2.650016"/>
  <p:tag name="EMFCHILD" val="True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1.950016"/>
  <p:tag name="EMFCHILD" val="True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650016"/>
  <p:tag name="ORIGINALWIDTH" val="2"/>
  <p:tag name="EMFCHILD" val="True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"/>
  <p:tag name="ORIGINALWIDTH" val="2.650016"/>
  <p:tag name="EMFCHILD" val="True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"/>
  <p:tag name="ORIGINALWIDTH" val="1.950016"/>
  <p:tag name="EMFCHILD" val="True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75013"/>
  <p:tag name="ORIGINALWIDTH" val="3.291679"/>
  <p:tag name="EMFCHILD" val="True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0.9"/>
  <p:tag name="EMFCHILD" val="True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"/>
  <p:tag name="ORIGINALWIDTH" val="7.8"/>
  <p:tag name="LATEXADDIN" val="\documentclass{article}&#10;\usepackage{amsmath}&#10;\pagestyle{empty}&#10;\begin{document}&#10;&#10;\begin{align*}&#10; \mathcal{M}^k_{ij}=\int_{D^k}\, l^k_i(x)l^k_j(x)\, \mathrm{d}x&#10;\end{align*}&#10;&#10;&#10;\end{document}"/>
  <p:tag name="IGUANATEXSIZE" val="25"/>
  <p:tag name="IGUANATEXCURSOR" val="17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2.450016"/>
  <p:tag name="EMFCHILD" val="True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16"/>
  <p:tag name="ORIGINALWIDTH" val="1.5"/>
  <p:tag name="EMFCHILD" val="True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0016"/>
  <p:tag name="ORIGINALWIDTH" val="2.2"/>
  <p:tag name="EMFCHILD" val="True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0016"/>
  <p:tag name="ORIGINALWIDTH" val="4.750016"/>
  <p:tag name="EMFCHILD" val="True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.2"/>
  <p:tag name="ORIGINALWIDTH" val="6.3"/>
  <p:tag name="EMFCHILD" val="True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"/>
  <p:tag name="ORIGINALWIDTH" val="4.1"/>
  <p:tag name="EMFCHILD" val="True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1.950016"/>
  <p:tag name="EMFCHILD" val="True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6"/>
  <p:tag name="ORIGINALWIDTH" val="1.550016"/>
  <p:tag name="EMFCHILD" val="True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79168"/>
  <p:tag name="ORIGINALWIDTH" val="6.958319"/>
  <p:tag name="LATEXADDIN" val="\documentclass{article}&#10;\usepackage{amsmath}&#10;\pagestyle{empty}&#10;\begin{document}&#10;&#10;\begin{align*}&#10;\int_\Omega&#10;\mathcal{R}_h(t, x) \phi_h(x) = 0&#10;\end{align*}&#10;&#10;\end{document}"/>
  <p:tag name="IGUANATEXSIZE" val="30"/>
  <p:tag name="IGUANATEXCURSOR" val="1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2.450016"/>
  <p:tag name="EMFCHILD" val="True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16"/>
  <p:tag name="ORIGINALWIDTH" val="1.5"/>
  <p:tag name="EMFCHILD" val="True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6"/>
  <p:tag name="ORIGINALWIDTH" val="1.650016"/>
  <p:tag name="EMFCHILD" val="True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"/>
  <p:tag name="ORIGINALWIDTH" val="3.550016"/>
  <p:tag name="EMFCHILD" val="True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6"/>
  <p:tag name="ORIGINALWIDTH" val="1.650016"/>
  <p:tag name="EMFCHILD" val="True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6"/>
  <p:tag name="ORIGINALWIDTH" val="1.5"/>
  <p:tag name="EMFCHILD" val="True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2.5"/>
  <p:tag name="EMFCHILD" val="True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0016"/>
  <p:tag name="ORIGINALWIDTH" val="2.2"/>
  <p:tag name="EMFCHILD" val="True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6"/>
  <p:tag name="ORIGINALWIDTH" val="1.650016"/>
  <p:tag name="EMFCHILD" val="True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"/>
  <p:tag name="ORIGINALWIDTH" val="3.6"/>
  <p:tag name="EMFCHILD" val="True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16667"/>
  <p:tag name="ORIGINALWIDTH" val="3.833333"/>
  <p:tag name="EMFCHILD" val="True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6"/>
  <p:tag name="ORIGINALWIDTH" val="1.650016"/>
  <p:tag name="EMFCHILD" val="True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6"/>
  <p:tag name="ORIGINALWIDTH" val="3.5"/>
  <p:tag name="EMFCHILD" val="True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"/>
  <p:tag name="ORIGINALWIDTH" val="3.550016"/>
  <p:tag name="EMFCHILD" val="True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99999"/>
  <p:tag name="ORIGINALWIDTH" val="4.450016"/>
  <p:tag name="LATEXADDIN" val="\documentclass{article}&#10;\usepackage{amsmath}&#10;\pagestyle{empty}&#10;\begin{document}&#10;&#10;\begin{align*}&#10; \mathcal{S}^k_{ij} = \int_{D^k}\, l^k_i(x) \partial_x l^k_j(x)\, \mathrm{d}x&#10;\end{align*}&#10;&#10;&#10;\end{document}"/>
  <p:tag name="IGUANATEXSIZE" val="25"/>
  <p:tag name="IGUANATEXCURSOR" val="11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99999"/>
  <p:tag name="ORIGINALWIDTH" val="2.5"/>
  <p:tag name="EMFCHILD" val="True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15"/>
  <p:tag name="ORIGINALWIDTH" val="1.5"/>
  <p:tag name="EMFCHILD" val="True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0015"/>
  <p:tag name="ORIGINALWIDTH" val="2.2"/>
  <p:tag name="EMFCHILD" val="True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0015"/>
  <p:tag name="ORIGINALWIDTH" val="4.750016"/>
  <p:tag name="EMFCHILD" val="True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.2"/>
  <p:tag name="ORIGINALWIDTH" val="6.350016"/>
  <p:tag name="EMFCHILD" val="True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99999"/>
  <p:tag name="ORIGINALWIDTH" val="4.1"/>
  <p:tag name="EMFCHILD" val="True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25013"/>
  <p:tag name="ORIGINALWIDTH" val="6.416666"/>
  <p:tag name="EMFCHILD" val="True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5"/>
  <p:tag name="ORIGINALWIDTH" val="1.950016"/>
  <p:tag name="EMFCHILD" val="True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5"/>
  <p:tag name="ORIGINALWIDTH" val="1.550016"/>
  <p:tag name="EMFCHILD" val="True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99999"/>
  <p:tag name="ORIGINALWIDTH" val="2.450016"/>
  <p:tag name="EMFCHILD" val="True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15"/>
  <p:tag name="ORIGINALWIDTH" val="1.5"/>
  <p:tag name="EMFCHILD" val="True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5"/>
  <p:tag name="ORIGINALWIDTH" val="1.650016"/>
  <p:tag name="EMFCHILD" val="True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99999"/>
  <p:tag name="ORIGINALWIDTH" val="3.6"/>
  <p:tag name="EMFCHILD" val="True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5"/>
  <p:tag name="ORIGINALWIDTH" val="1.650016"/>
  <p:tag name="EMFCHILD" val="True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50015"/>
  <p:tag name="ORIGINALWIDTH" val="3.8"/>
  <p:tag name="EMFCHILD" val="True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99999"/>
  <p:tag name="ORIGINALWIDTH" val="2.7"/>
  <p:tag name="EMFCHILD" val="True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5"/>
  <p:tag name="ORIGINALWIDTH" val="1.5"/>
  <p:tag name="EMFCHILD" val="True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16667"/>
  <p:tag name="ORIGINALWIDTH" val="3"/>
  <p:tag name="EMFCHILD" val="True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99999"/>
  <p:tag name="ORIGINALWIDTH" val="2.5"/>
  <p:tag name="EMFCHILD" val="True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50015"/>
  <p:tag name="ORIGINALWIDTH" val="2.2"/>
  <p:tag name="EMFCHILD" val="True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5"/>
  <p:tag name="ORIGINALWIDTH" val="1.650016"/>
  <p:tag name="EMFCHILD" val="True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99999"/>
  <p:tag name="ORIGINALWIDTH" val="3.550016"/>
  <p:tag name="EMFCHILD" val="True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5"/>
  <p:tag name="ORIGINALWIDTH" val="1.650016"/>
  <p:tag name="EMFCHILD" val="True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5"/>
  <p:tag name="ORIGINALWIDTH" val="3.550016"/>
  <p:tag name="EMFCHILD" val="True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99999"/>
  <p:tag name="ORIGINALWIDTH" val="3.550016"/>
  <p:tag name="EMFCHILD" val="True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"/>
  <p:tag name="LATEXADDIN" val="\documentclass{article}&#10;\usepackage{amsmath}&#10;\pagestyle{empty}&#10;\begin{document}&#10;&#10;\begin{align*}&#10;u_h^k(t,x) = \sum_{n=1}^{N+1}\, \hat{u}^k_n(t) \psi_n(x) = \sum_{i=1}^{N+1}\, u_h^k(t,x_i^k) l_i^k(x)&#10;\end{align*}&#10;&#10;\end{document}"/>
  <p:tag name="IGUANATEXSIZE" val="25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650016"/>
  <p:tag name="EMFCHILD" val="True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950016"/>
  <p:tag name="EMFCHILD" val="True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833333"/>
  <p:tag name="EMFCHILD" val="True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6"/>
  <p:tag name="ORIGINALWIDTH" val="2.4"/>
  <p:tag name="EMFCHILD" val="True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"/>
  <p:tag name="ORIGINALWIDTH" val="0.9"/>
  <p:tag name="EMFCHILD" val="True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"/>
  <p:tag name="ORIGINALWIDTH" val="5.2"/>
  <p:tag name="EMFCHILD" val="True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50016"/>
  <p:tag name="ORIGINALWIDTH" val="4.9"/>
  <p:tag name="EMFCHILD" val="True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50016"/>
  <p:tag name="ORIGINALWIDTH" val="4"/>
  <p:tag name="EMFCHILD" val="True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0016"/>
  <p:tag name="ORIGINALWIDTH" val="2"/>
  <p:tag name="EMFCHILD" val="True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3"/>
  <p:tag name="ORIGINALWIDTH" val="10.4"/>
  <p:tag name="EMFCHILD" val="True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83333"/>
  <p:tag name="ORIGINALWIDTH" val="2.416666"/>
  <p:tag name="EMFCHILD" val="True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3.3"/>
  <p:tag name="EMFCHILD" val="True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"/>
  <p:tag name="ORIGINALWIDTH" val="4.050015"/>
  <p:tag name="EMFCHILD" val="True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"/>
  <p:tag name="ORIGINALWIDTH" val="2"/>
  <p:tag name="EMFCHILD" val="True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250016"/>
  <p:tag name="ORIGINALWIDTH" val="2.1"/>
  <p:tag name="EMFCHILD" val="True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"/>
  <p:tag name="EMFCHILD" val="True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650016"/>
  <p:tag name="EMFCHILD" val="True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3.350016"/>
  <p:tag name="EMFCHILD" val="True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6"/>
  <p:tag name="ORIGINALWIDTH" val="2.4"/>
  <p:tag name="EMFCHILD" val="True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75013"/>
  <p:tag name="ORIGINALWIDTH" val="0.9166665"/>
  <p:tag name="EMFCHILD" val="True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6"/>
  <p:tag name="ORIGINALWIDTH" val="4.750016"/>
  <p:tag name="EMFCHILD" val="True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3.350016"/>
  <p:tag name="EMFCHILD" val="True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50016"/>
  <p:tag name="EMFCHILD" val="True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"/>
  <p:tag name="ORIGINALWIDTH" val="5.2"/>
  <p:tag name="EMFCHILD" val="True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50016"/>
  <p:tag name="ORIGINALWIDTH" val="4.9"/>
  <p:tag name="EMFCHILD" val="True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50016"/>
  <p:tag name="ORIGINALWIDTH" val="4"/>
  <p:tag name="EMFCHILD" val="True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0016"/>
  <p:tag name="ORIGINALWIDTH" val="2"/>
  <p:tag name="EMFCHILD" val="True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3"/>
  <p:tag name="ORIGINALWIDTH" val="10.4"/>
  <p:tag name="EMFCHILD" val="Tru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83359"/>
  <p:tag name="ORIGINALWIDTH" val="3.875013"/>
  <p:tag name="EMFCHILD" val="True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5013"/>
  <p:tag name="ORIGINALWIDTH" val="3.916666"/>
  <p:tag name="EMFCHILD" val="True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"/>
  <p:tag name="ORIGINALWIDTH" val="1.650016"/>
  <p:tag name="EMFCHILD" val="True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"/>
  <p:tag name="ORIGINALWIDTH" val="4"/>
  <p:tag name="EMFCHILD" val="True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0016"/>
  <p:tag name="ORIGINALWIDTH" val="2"/>
  <p:tag name="EMFCHILD" val="True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"/>
  <p:tag name="EMFCHILD" val="True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650016"/>
  <p:tag name="EMFCHILD" val="True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950016"/>
  <p:tag name="EMFCHILD" val="True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6"/>
  <p:tag name="ORIGINALWIDTH" val="2.4"/>
  <p:tag name="EMFCHILD" val="True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"/>
  <p:tag name="ORIGINALWIDTH" val="0.9500157"/>
  <p:tag name="EMFCHILD" val="True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833333"/>
  <p:tag name="EMFCHILD" val="True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650016"/>
  <p:tag name="EMFCHILD" val="True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"/>
  <p:tag name="ORIGINALWIDTH" val="1.650016"/>
  <p:tag name="EMFCHILD" val="True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1.650016"/>
  <p:tag name="EMFCHILD" val="True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7"/>
  <p:tag name="EMFCHILD" val="True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"/>
  <p:tag name="ORIGINALWIDTH" val="1.6"/>
  <p:tag name="EMFCHILD" val="True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50016"/>
  <p:tag name="EMFCHILD" val="True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0001"/>
  <p:tag name="ORIGINALWIDTH" val="6.899999"/>
  <p:tag name="LATEXADDIN" val="\documentclass{article}&#10;\usepackage{amsmath}&#10;\pagestyle{empty}&#10;\begin{document}&#10;&#10;\begin{align*}&#10; \int_{D^k}\, \Big( \partial_t u_h^k + \partial_x f_h^k(u_h^k) \Big) \psi_n\ \mathrm{d}x &#10; = \int_{\partial D^k}\!\! \hat{\mathbf{n}} \cdot \left(f_h^k(u_h^k)-f^{*}\right) \psi_n\, \mathrm{d}x&#10;\end{align*}&#10;&#10;\end{document}"/>
  <p:tag name="IGUANATEXSIZE" val="25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08347"/>
  <p:tag name="ORIGINALWIDTH" val="4.124986"/>
  <p:tag name="EMFCHILD" val="True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49985"/>
  <p:tag name="ORIGINALWIDTH" val="4.5"/>
  <p:tag name="EMFCHILD" val="True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49985"/>
  <p:tag name="ORIGINALWIDTH" val="2.149984"/>
  <p:tag name="EMFCHILD" val="True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5"/>
  <p:tag name="ORIGINALWIDTH" val="3"/>
  <p:tag name="EMFCHILD" val="True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49986"/>
  <p:tag name="ORIGINALWIDTH" val="4.099999"/>
  <p:tag name="EMFCHILD" val="True"/>
</p:tagLst>
</file>

<file path=ppt/tags/tag1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00001"/>
  <p:tag name="ORIGINALWIDTH" val="1.8"/>
  <p:tag name="EMFCHILD" val="True"/>
</p:tagLst>
</file>

<file path=ppt/tags/tag1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49985"/>
  <p:tag name="ORIGINALWIDTH" val="4.049984"/>
  <p:tag name="EMFCHILD" val="True"/>
</p:tagLst>
</file>

<file path=ppt/tags/tag1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7"/>
  <p:tag name="EMFCHILD" val="True"/>
</p:tagLst>
</file>

<file path=ppt/tags/tag1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949984"/>
  <p:tag name="EMFCHILD" val="True"/>
</p:tagLst>
</file>

<file path=ppt/tags/tag1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00002"/>
  <p:tag name="ORIGINALWIDTH" val="5.149984"/>
  <p:tag name="EMFCHILD" val="True"/>
</p:tagLst>
</file>

<file path=ppt/tags/tag1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49986"/>
  <p:tag name="ORIGINALWIDTH" val="4.099999"/>
  <p:tag name="EMFCHILD" val="True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16667"/>
  <p:tag name="ORIGINALWIDTH" val="3"/>
  <p:tag name="EMFCHILD" val="True"/>
</p:tagLst>
</file>

<file path=ppt/tags/tag1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49985"/>
  <p:tag name="ORIGINALWIDTH" val="2.9"/>
  <p:tag name="EMFCHILD" val="True"/>
</p:tagLst>
</file>

<file path=ppt/tags/tag1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49986"/>
  <p:tag name="ORIGINALWIDTH" val="3.9"/>
  <p:tag name="EMFCHILD" val="True"/>
</p:tagLst>
</file>

<file path=ppt/tags/tag1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7"/>
  <p:tag name="EMFCHILD" val="True"/>
</p:tagLst>
</file>

<file path=ppt/tags/tag1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3"/>
  <p:tag name="EMFCHILD" val="True"/>
</p:tagLst>
</file>

<file path=ppt/tags/tag1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00002"/>
  <p:tag name="ORIGINALWIDTH" val="1.8"/>
  <p:tag name="EMFCHILD" val="True"/>
</p:tagLst>
</file>

<file path=ppt/tags/tag1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49985"/>
  <p:tag name="ORIGINALWIDTH" val="4"/>
  <p:tag name="EMFCHILD" val="True"/>
</p:tagLst>
</file>

<file path=ppt/tags/tag1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7"/>
  <p:tag name="EMFCHILD" val="True"/>
</p:tagLst>
</file>

<file path=ppt/tags/tag1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3"/>
  <p:tag name="EMFCHILD" val="True"/>
</p:tagLst>
</file>

<file path=ppt/tags/tag1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00002"/>
  <p:tag name="ORIGINALWIDTH" val="1.8"/>
  <p:tag name="EMFCHILD" val="True"/>
</p:tagLst>
</file>

<file path=ppt/tags/tag1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5"/>
  <p:tag name="ORIGINALWIDTH" val="2.949984"/>
  <p:tag name="EMFCHILD" val="True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791653"/>
  <p:tag name="EMFCHILD" val="True"/>
</p:tagLst>
</file>

<file path=ppt/tags/tag1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00002"/>
  <p:tag name="ORIGINALWIDTH" val="4.699999"/>
  <p:tag name="EMFCHILD" val="True"/>
</p:tagLst>
</file>

<file path=ppt/tags/tag1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49985"/>
  <p:tag name="ORIGINALWIDTH" val="3.3"/>
  <p:tag name="EMFCHILD" val="True"/>
</p:tagLst>
</file>

<file path=ppt/tags/tag1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00002"/>
  <p:tag name="ORIGINALWIDTH" val="3.849984"/>
  <p:tag name="EMFCHILD" val="True"/>
</p:tagLst>
</file>

<file path=ppt/tags/tag1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49985"/>
  <p:tag name="ORIGINALWIDTH" val="3.9"/>
  <p:tag name="EMFCHILD" val="True"/>
</p:tagLst>
</file>

<file path=ppt/tags/tag1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00001"/>
  <p:tag name="ORIGINALWIDTH" val="5.149984"/>
  <p:tag name="EMFCHILD" val="True"/>
</p:tagLst>
</file>

<file path=ppt/tags/tag1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0001"/>
  <p:tag name="ORIGINALWIDTH" val="6.899999"/>
  <p:tag name="EMFCHILD" val="True"/>
</p:tagLst>
</file>

<file path=ppt/tags/tag1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49985"/>
  <p:tag name="ORIGINALWIDTH" val="3.149984"/>
  <p:tag name="EMFCHILD" val="True"/>
</p:tagLst>
</file>

<file path=ppt/tags/tag1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49985"/>
  <p:tag name="ORIGINALWIDTH" val="4.449984"/>
  <p:tag name="EMFCHILD" val="True"/>
</p:tagLst>
</file>

<file path=ppt/tags/tag1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49985"/>
  <p:tag name="ORIGINALWIDTH" val="2.1"/>
  <p:tag name="EMFCHILD" val="True"/>
</p:tagLst>
</file>

<file path=ppt/tags/tag1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249985"/>
  <p:tag name="ORIGINALWIDTH" val="2.1"/>
  <p:tag name="EMFCHILD" val="True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5013"/>
  <p:tag name="ORIGINALWIDTH" val="3.916666"/>
  <p:tag name="EMFCHILD" val="True"/>
</p:tagLst>
</file>

<file path=ppt/tags/tag1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00001"/>
  <p:tag name="ORIGINALWIDTH" val="4.449984"/>
  <p:tag name="EMFCHILD" val="True"/>
</p:tagLst>
</file>

<file path=ppt/tags/tag1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000003"/>
  <p:tag name="ORIGINALWIDTH" val="0.8499842"/>
  <p:tag name="EMFCHILD" val="True"/>
</p:tagLst>
</file>

<file path=ppt/tags/tag1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00003"/>
  <p:tag name="ORIGINALWIDTH" val="2"/>
  <p:tag name="EMFCHILD" val="True"/>
</p:tagLst>
</file>

<file path=ppt/tags/tag1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49986"/>
  <p:tag name="ORIGINALWIDTH" val="3.9"/>
  <p:tag name="EMFCHILD" val="True"/>
</p:tagLst>
</file>

<file path=ppt/tags/tag1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649984"/>
  <p:tag name="EMFCHILD" val="True"/>
</p:tagLst>
</file>

<file path=ppt/tags/tag1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949984"/>
  <p:tag name="EMFCHILD" val="True"/>
</p:tagLst>
</file>

<file path=ppt/tags/tag1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00002"/>
  <p:tag name="ORIGINALWIDTH" val="1.849984"/>
  <p:tag name="EMFCHILD" val="True"/>
</p:tagLst>
</file>

<file path=ppt/tags/tag1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49985"/>
  <p:tag name="ORIGINALWIDTH" val="4"/>
  <p:tag name="EMFCHILD" val="True"/>
</p:tagLst>
</file>

<file path=ppt/tags/tag1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649984"/>
  <p:tag name="EMFCHILD" val="True"/>
</p:tagLst>
</file>

<file path=ppt/tags/tag1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949984"/>
  <p:tag name="EMFCHILD" val="True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833333"/>
  <p:tag name="EMFCHILD" val="True"/>
</p:tagLst>
</file>

<file path=ppt/tags/tag1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00002"/>
  <p:tag name="ORIGINALWIDTH" val="1.8"/>
  <p:tag name="EMFCHILD" val="True"/>
</p:tagLst>
</file>

<file path=ppt/tags/tag1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001"/>
  <p:tag name="ORIGINALWIDTH" val="4.749984"/>
  <p:tag name="EMFCHILD" val="True"/>
</p:tagLst>
</file>

<file path=ppt/tags/tag1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49986"/>
  <p:tag name="ORIGINALWIDTH" val="3.9"/>
  <p:tag name="EMFCHILD" val="True"/>
</p:tagLst>
</file>

<file path=ppt/tags/tag1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00001"/>
  <p:tag name="ORIGINALWIDTH" val="2.2"/>
  <p:tag name="EMFCHILD" val="True"/>
</p:tagLst>
</file>

<file path=ppt/tags/tag1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00003"/>
  <p:tag name="ORIGINALWIDTH" val="2"/>
  <p:tag name="EMFCHILD" val="True"/>
</p:tagLst>
</file>

<file path=ppt/tags/tag1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00002"/>
  <p:tag name="ORIGINALWIDTH" val="4.749984"/>
  <p:tag name="EMFCHILD" val="True"/>
</p:tagLst>
</file>

<file path=ppt/tags/tag1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49985"/>
  <p:tag name="ORIGINALWIDTH" val="3.349984"/>
  <p:tag name="EMFCHILD" val="True"/>
</p:tagLst>
</file>

<file path=ppt/tags/tag1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00002"/>
  <p:tag name="ORIGINALWIDTH" val="3.849984"/>
  <p:tag name="EMFCHILD" val="True"/>
</p:tagLst>
</file>

<file path=ppt/tags/tag1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49985"/>
  <p:tag name="ORIGINALWIDTH" val="3.849984"/>
  <p:tag name="EMFCHILD" val="True"/>
</p:tagLst>
</file>

<file path=ppt/tags/tag1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79168"/>
  <p:tag name="ORIGINALWIDTH" val="52.99997"/>
  <p:tag name="LATEXADDIN" val="\documentclass{article}&#10;\usepackage{amsmath}&#10;\pagestyle{empty}&#10;\begin{document}&#10;&#10;\begin{align*}&#10;\partial_t u + \partial_x f(u) = 0&#10;\end{align*}&#10;&#10;\end{document}"/>
  <p:tag name="IGUANATEXSIZE" val="30"/>
  <p:tag name="IGUANATEXCURSOR" val="13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013"/>
  <p:tag name="ORIGINALWIDTH" val="5.20832"/>
  <p:tag name="EMFCHILD" val="True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.25003"/>
  <p:tag name="ORIGINALWIDTH" val="35.08336"/>
  <p:tag name="LATEXADDIN" val="\documentclass{article}&#10;\usepackage{amsmath}&#10;\pagestyle{empty}&#10;\begin{document}&#10;&#10;\begin{align*}&#10;f(u) = \frac{1}{2}u^2&#10;\end{align*}&#10;&#10;\end{document}"/>
  <p:tag name="IGUANATEXSIZE" val="30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833333"/>
  <p:tag name="ORIGINALWIDTH" val="3.583333"/>
  <p:tag name="LATEXADDIN" val="\documentclass{article}&#10;\usepackage{amsmath}&#10;\pagestyle{empty}&#10;\begin{document}&#10;&#10;\begin{align*}&#10;f(u) = \frac{1}{2}u^2&#10;\end{align*}&#10;&#10;\end{document}"/>
  <p:tag name="IGUANATEXSIZE" val="30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"/>
  <p:tag name="ORIGINALWIDTH" val="1.666667"/>
  <p:tag name="EMFCHILD" val="True"/>
</p:tagLst>
</file>

<file path=ppt/tags/tag1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16667"/>
  <p:tag name="ORIGINALWIDTH" val="3.666667"/>
  <p:tag name="EMFCHILD" val="True"/>
</p:tagLst>
</file>

<file path=ppt/tags/tag1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"/>
  <p:tag name="ORIGINALWIDTH" val="1.666667"/>
  <p:tag name="EMFCHILD" val="True"/>
</p:tagLst>
</file>

<file path=ppt/tags/tag1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"/>
  <p:tag name="ORIGINALWIDTH" val="4.75"/>
  <p:tag name="EMFCHILD" val="True"/>
</p:tagLst>
</file>

<file path=ppt/tags/tag1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"/>
  <p:tag name="ORIGINALWIDTH" val="2.333333"/>
  <p:tag name="EMFCHILD" val="True"/>
</p:tagLst>
</file>

<file path=ppt/tags/tag1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168"/>
  <p:tag name="ORIGINALWIDTH" val="2.833333"/>
  <p:tag name="EMFCHILD" val="True"/>
</p:tagLst>
</file>

<file path=ppt/tags/tag1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16667"/>
  <p:tag name="ORIGINALWIDTH" val="3.666667"/>
  <p:tag name="EMFCHILD" val="True"/>
</p:tagLst>
</file>

<file path=ppt/tags/tag1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"/>
  <p:tag name="ORIGINALWIDTH" val="2.208347"/>
  <p:tag name="EMFCHILD" val="True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"/>
  <p:tag name="ORIGINALWIDTH" val="3.333333"/>
  <p:tag name="EMFCHILD" val="True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917061"/>
  <p:tag name="ORIGINALWIDTH" val="3.58336"/>
  <p:tag name="EMFCHILD" val="True"/>
</p:tagLst>
</file>

<file path=ppt/tags/tag1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"/>
  <p:tag name="ORIGINALWIDTH" val="3.791654"/>
  <p:tag name="LATEXADDIN" val="\documentclass{article}&#10;\usepackage{amsmath}&#10;\pagestyle{empty}&#10;\begin{document}&#10;&#10;\begin{align*}&#10;\partial_t u + \partial_x f(u) = 0&#10;\end{align*}&#10;&#10;\end{document}"/>
  <p:tag name="IGUANATEXSIZE" val="30"/>
  <p:tag name="IGUANATEXCURSOR" val="13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8346"/>
  <p:tag name="ORIGINALWIDTH" val="1.666667"/>
  <p:tag name="EMFCHILD" val="True"/>
</p:tagLst>
</file>

<file path=ppt/tags/tag1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4168"/>
  <p:tag name="ORIGINALWIDTH" val="3.666667"/>
  <p:tag name="EMFCHILD" val="True"/>
</p:tagLst>
</file>

<file path=ppt/tags/tag1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66667"/>
  <p:tag name="ORIGINALWIDTH" val="4.75"/>
  <p:tag name="EMFCHILD" val="True"/>
</p:tagLst>
</file>

<file path=ppt/tags/tag1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"/>
  <p:tag name="ORIGINALWIDTH" val="3.75"/>
  <p:tag name="EMFCHILD" val="True"/>
</p:tagLst>
</file>

<file path=ppt/tags/tag1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58347"/>
  <p:tag name="ORIGINALWIDTH" val="2.70832"/>
  <p:tag name="EMFCHILD" val="True"/>
</p:tagLst>
</file>

<file path=ppt/tags/tag1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083333"/>
  <p:tag name="ORIGINALWIDTH" val="3.583333"/>
  <p:tag name="EMFCHILD" val="True"/>
</p:tagLst>
</file>

<file path=ppt/tags/tag1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79168"/>
  <p:tag name="ORIGINALWIDTH" val="1.624987"/>
  <p:tag name="EMFCHILD" val="True"/>
</p:tagLst>
</file>

<file path=ppt/tags/tag1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4168"/>
  <p:tag name="ORIGINALWIDTH" val="3.666667"/>
  <p:tag name="EMFCHILD" val="True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85002"/>
  <p:tag name="ORIGINALWIDTH" val="58.84998"/>
  <p:tag name="LATEXADDIN" val="\documentclass{article}&#10;\usepackage{amsmath}&#10;\pagestyle{empty}&#10;\begin{document}&#10;&#10;\begin{align*}&#10;\Omega \simeq \Omega_h = \bigcup\limits_{k=1}^{K} D^k&#10;\end{align*}&#10;&#10;\end{document}"/>
  <p:tag name="IGUANATEXSIZE" val="25"/>
  <p:tag name="IGUANATEXCURSOR" val="1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79168"/>
  <p:tag name="ORIGINALWIDTH" val="1.666667"/>
  <p:tag name="EMFCHILD" val="True"/>
</p:tagLst>
</file>

<file path=ppt/tags/tag1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33333"/>
  <p:tag name="ORIGINALWIDTH" val="4.75"/>
  <p:tag name="EMFCHILD" val="True"/>
</p:tagLst>
</file>

<file path=ppt/tags/tag1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75013"/>
  <p:tag name="ORIGINALWIDTH" val="3.041654"/>
  <p:tag name="EMFCHILD" val="True"/>
</p:tagLst>
</file>

<file path=ppt/tags/tag1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.55002"/>
  <p:tag name="ORIGINALWIDTH" val="61.10003"/>
  <p:tag name="LATEXADDIN" val="\documentclass{article}&#10;\usepackage{amsmath}&#10;\pagestyle{empty}&#10;\begin{document}&#10;&#10;\begin{align*}&#10;u(t=0) = -\frac{1}{10} + \rho&#10;\end{align*}&#10;&#10;\end{document}"/>
  <p:tag name="IGUANATEXSIZE" val="25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16"/>
  <p:tag name="ORIGINALWIDTH" val="3.650016"/>
  <p:tag name="LATEXADDIN" val="\documentclass{article}&#10;\usepackage{amsmath}&#10;\pagestyle{empty}&#10;\begin{document}&#10;&#10;\begin{align*}&#10;u(t=0) = -\frac{1}{10} + \rho&#10;\end{align*}&#10;&#10;\end{document}"/>
  <p:tag name="IGUANATEXSIZE" val="25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"/>
  <p:tag name="ORIGINALWIDTH" val="1.650016"/>
  <p:tag name="EMFCHILD" val="True"/>
</p:tagLst>
</file>

<file path=ppt/tags/tag1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50016"/>
  <p:tag name="ORIGINALWIDTH" val="2.2"/>
  <p:tag name="EMFCHILD" val="True"/>
</p:tagLst>
</file>

<file path=ppt/tags/tag1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0016"/>
  <p:tag name="ORIGINALWIDTH" val="4.7"/>
  <p:tag name="EMFCHILD" val="True"/>
</p:tagLst>
</file>

<file path=ppt/tags/tag1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0016"/>
  <p:tag name="ORIGINALWIDTH" val="3"/>
  <p:tag name="EMFCHILD" val="True"/>
</p:tagLst>
</file>

<file path=ppt/tags/tag1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"/>
  <p:tag name="ORIGINALWIDTH" val="1.650016"/>
  <p:tag name="EMFCHILD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33359"/>
  <p:tag name="ORIGINALWIDTH" val="1.416667"/>
  <p:tag name="EMFCHILD" val="True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85002"/>
  <p:tag name="ORIGINALWIDTH" val="104.75"/>
  <p:tag name="LATEXADDIN" val="\documentclass{article}&#10;\usepackage{amsmath}&#10;\pagestyle{empty}&#10;\begin{document}&#10;&#10;\begin{align*}&#10;u(t,x) \simeq u_h(t,x) = \bigoplus_{k=1}^K u_{h}^k (t,x)&#10;\end{align*}&#10;&#10;\end{document}"/>
  <p:tag name="IGUANATEXSIZE" val="25"/>
  <p:tag name="IGUANATEXCURSOR" val="1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0016"/>
  <p:tag name="ORIGINALWIDTH" val="4.7"/>
  <p:tag name="EMFCHILD" val="True"/>
</p:tagLst>
</file>

<file path=ppt/tags/tag1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"/>
  <p:tag name="ORIGINALWIDTH" val="4.350016"/>
  <p:tag name="EMFCHILD" val="True"/>
</p:tagLst>
</file>

<file path=ppt/tags/tag1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50015"/>
  <p:tag name="ORIGINALWIDTH" val="2.350016"/>
  <p:tag name="EMFCHILD" val="True"/>
</p:tagLst>
</file>

<file path=ppt/tags/tag1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50015"/>
  <p:tag name="ORIGINALWIDTH" val="2.350016"/>
  <p:tag name="EMFCHILD" val="True"/>
</p:tagLst>
</file>

<file path=ppt/tags/tag1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"/>
  <p:tag name="ORIGINALWIDTH" val="3"/>
  <p:tag name="EMFCHILD" val="True"/>
</p:tagLst>
</file>

<file path=ppt/tags/tag1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50015"/>
  <p:tag name="ORIGINALWIDTH" val="4.750016"/>
  <p:tag name="EMFCHILD" val="True"/>
</p:tagLst>
</file>

<file path=ppt/tags/tag1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"/>
  <p:tag name="ORIGINALWIDTH" val="3.350016"/>
  <p:tag name="EMFCHILD" val="True"/>
</p:tagLst>
</file>

<file path=ppt/tags/tag1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5"/>
  <p:tag name="ORIGINALWIDTH" val="7.100031"/>
  <p:tag name="EMFCHILD" val="True"/>
</p:tagLst>
</file>

<file path=ppt/tags/tag1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.55001"/>
  <p:tag name="ORIGINALWIDTH" val="102.7501"/>
  <p:tag name="LATEXADDIN" val="\documentclass{article}&#10;\usepackage{amsmath}&#10;\pagestyle{empty}&#10;\begin{document}&#10;&#10;\begin{align*}&#10;f(t,u)&#10;=-\frac{\Omega_d}{d(2\pi)^d}&#10;\frac{(\Lambda e^{-t})^{d+2}}{(\Lambda e^{-t})^2 +u  } &#10;\end{align*}&#10;&#10;\end{document}"/>
  <p:tag name="IGUANATEXSIZE" val="25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50016"/>
  <p:tag name="ORIGINALWIDTH" val="92.35002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3.45002"/>
  <p:tag name="ORIGINALWIDTH" val="160.45"/>
  <p:tag name="LATEXADDIN" val="\documentclass{article}&#10;\usepackage{amsmath}&#10;\pagestyle{empty}&#10;\begin{document}&#10;&#10;\begin{align*}&#10;u_h^k(t,x) = \sum_{n=1}^{N+1}\, \hat{u}^k_n(t) \psi_n(x) = \sum_{i=1}^{N+1}\, u_h^k(t,x_i^k) l_i^k(x)&#10;\end{align*}&#10;&#10;\end{document}"/>
  <p:tag name="IGUANATEXSIZE" val="25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4.050015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1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50015"/>
  <p:tag name="ORIGINALWIDTH" val="2.450016"/>
  <p:tag name="EMFCHILD" val="True"/>
</p:tagLst>
</file>

<file path=ppt/tags/tag1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1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"/>
  <p:tag name="ORIGINALWIDTH" val="3.3"/>
  <p:tag name="EMFCHILD" val="True"/>
</p:tagLst>
</file>

<file path=ppt/tags/tag1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1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1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1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2.4"/>
  <p:tag name="EMFCHILD" val="True"/>
</p:tagLst>
</file>

<file path=ppt/tags/tag1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"/>
  <p:tag name="LATEXADDIN" val="\documentclass{article}&#10;\usepackage{amsmath}&#10;\pagestyle{empty}&#10;\begin{document}&#10;&#10;\begin{align*}&#10;u_h^k(t,x) = \sum_{n=1}^{N+1}\, \hat{u}^k_n(t) \psi_n(x) = \sum_{i=1}^{N+1}\, u_h^k(t,x_i^k) l_i^k(x)&#10;\end{align*}&#10;&#10;\end{document}"/>
  <p:tag name="IGUANATEXSIZE" val="25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9"/>
  <p:tag name="EMFCHILD" val="True"/>
</p:tagLst>
</file>

<file path=ppt/tags/tag1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650016"/>
  <p:tag name="EMFCHILD" val="True"/>
</p:tagLst>
</file>

<file path=ppt/tags/tag1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1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1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1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5"/>
  <p:tag name="EMFCHILD" val="True"/>
</p:tagLst>
</file>

<file path=ppt/tags/tag1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1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50015"/>
  <p:tag name="ORIGINALWIDTH" val="2.450016"/>
  <p:tag name="EMFCHILD" val="True"/>
</p:tagLst>
</file>

<file path=ppt/tags/tag1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4"/>
  <p:tag name="ORIGINALWIDTH" val="3.900002"/>
  <p:tag name="LATEXADDIN" val="\documentclass{article}&#10;\usepackage{amsmath}&#10;\pagestyle{empty}&#10;\begin{document}&#10;&#10;\begin{align*}&#10;f(t,u)&#10;=-\frac{\Omega_d}{d(2\pi)^d}&#10;\frac{(\Lambda e^{-t})^{d+2}}{(\Lambda e^{-t})^2 +u  } &#10;\end{align*}&#10;&#10;\end{document}"/>
  <p:tag name="IGUANATEXSIZE" val="25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50017"/>
  <p:tag name="EMFCHILD" val="True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650016"/>
  <p:tag name="EMFCHILD" val="True"/>
</p:tagLst>
</file>

<file path=ppt/tags/tag1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99998"/>
  <p:tag name="ORIGINALWIDTH" val="2.400001"/>
  <p:tag name="EMFCHILD" val="True"/>
</p:tagLst>
</file>

<file path=ppt/tags/tag1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99999"/>
  <p:tag name="ORIGINALWIDTH" val="0.9000003"/>
  <p:tag name="EMFCHILD" val="True"/>
</p:tagLst>
</file>

<file path=ppt/tags/tag1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99999"/>
  <p:tag name="ORIGINALWIDTH" val="4.050017"/>
  <p:tag name="EMFCHILD" val="True"/>
</p:tagLst>
</file>

<file path=ppt/tags/tag1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00001"/>
  <p:tag name="EMFCHILD" val="True"/>
</p:tagLst>
</file>

<file path=ppt/tags/tag1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50015"/>
  <p:tag name="ORIGINALWIDTH" val="5.200002"/>
  <p:tag name="EMFCHILD" val="True"/>
</p:tagLst>
</file>

<file path=ppt/tags/tag1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999999"/>
  <p:tag name="ORIGINALWIDTH" val="4.750018"/>
  <p:tag name="EMFCHILD" val="True"/>
</p:tagLst>
</file>

<file path=ppt/tags/tag1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50014"/>
  <p:tag name="ORIGINALWIDTH" val="4.950017"/>
  <p:tag name="EMFCHILD" val="True"/>
</p:tagLst>
</file>

<file path=ppt/tags/tag1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5"/>
  <p:tag name="ORIGINALWIDTH" val="2.800001"/>
  <p:tag name="EMFCHILD" val="True"/>
</p:tagLst>
</file>

<file path=ppt/tags/tag1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50014"/>
  <p:tag name="ORIGINALWIDTH" val="3.700001"/>
  <p:tag name="EMFCHILD" val="True"/>
</p:tagLst>
</file>

<file path=ppt/tags/tag1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00001"/>
  <p:tag name="EMFCHILD" val="True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950016"/>
  <p:tag name="EMFCHILD" val="True"/>
</p:tagLst>
</file>

<file path=ppt/tags/tag1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99998"/>
  <p:tag name="ORIGINALWIDTH" val="3.100001"/>
  <p:tag name="EMFCHILD" val="True"/>
</p:tagLst>
</file>

<file path=ppt/tags/tag1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99999"/>
  <p:tag name="ORIGINALWIDTH" val="4.200002"/>
  <p:tag name="EMFCHILD" val="True"/>
</p:tagLst>
</file>

<file path=ppt/tags/tag1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00001"/>
  <p:tag name="EMFCHILD" val="True"/>
</p:tagLst>
</file>

<file path=ppt/tags/tag1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99999"/>
  <p:tag name="ORIGINALWIDTH" val="2.800001"/>
  <p:tag name="EMFCHILD" val="True"/>
</p:tagLst>
</file>

<file path=ppt/tags/tag1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00001"/>
  <p:tag name="EMFCHILD" val="True"/>
</p:tagLst>
</file>

<file path=ppt/tags/tag1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50014"/>
  <p:tag name="ORIGINALWIDTH" val="4.900002"/>
  <p:tag name="EMFCHILD" val="True"/>
</p:tagLst>
</file>

<file path=ppt/tags/tag1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99999"/>
  <p:tag name="ORIGINALWIDTH" val="3.000001"/>
  <p:tag name="EMFCHILD" val="True"/>
</p:tagLst>
</file>

<file path=ppt/tags/tag1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500157"/>
  <p:tag name="ORIGINALWIDTH" val="3.700001"/>
  <p:tag name="EMFCHILD" val="True"/>
</p:tagLst>
</file>

<file path=ppt/tags/tag1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0015"/>
  <p:tag name="ORIGINALWIDTH" val="1.850017"/>
  <p:tag name="EMFCHILD" val="True"/>
</p:tagLst>
</file>

<file path=ppt/tags/tag1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50017"/>
  <p:tag name="EMFCHILD" val="True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99999"/>
  <p:tag name="ORIGINALWIDTH" val="2.850017"/>
  <p:tag name="EMFCHILD" val="True"/>
</p:tagLst>
</file>

<file path=ppt/tags/tag1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99999"/>
  <p:tag name="ORIGINALWIDTH" val="4.050017"/>
  <p:tag name="EMFCHILD" val="True"/>
</p:tagLst>
</file>

<file path=ppt/tags/tag1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99999"/>
  <p:tag name="ORIGINALWIDTH" val="2.400001"/>
  <p:tag name="EMFCHILD" val="True"/>
</p:tagLst>
</file>

<file path=ppt/tags/tag1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00001"/>
  <p:tag name="EMFCHILD" val="True"/>
</p:tagLst>
</file>

<file path=ppt/tags/tag1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99998"/>
  <p:tag name="ORIGINALWIDTH" val="4.900002"/>
  <p:tag name="EMFCHILD" val="True"/>
</p:tagLst>
</file>

<file path=ppt/tags/tag1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99999"/>
  <p:tag name="ORIGINALWIDTH" val="3.000001"/>
  <p:tag name="EMFCHILD" val="True"/>
</p:tagLst>
</file>

<file path=ppt/tags/tag1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500157"/>
  <p:tag name="ORIGINALWIDTH" val="3.650017"/>
  <p:tag name="EMFCHILD" val="True"/>
</p:tagLst>
</file>

<file path=ppt/tags/tag1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99999"/>
  <p:tag name="ORIGINALWIDTH" val="1.850017"/>
  <p:tag name="EMFCHILD" val="True"/>
</p:tagLst>
</file>

<file path=ppt/tags/tag1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00001"/>
  <p:tag name="EMFCHILD" val="True"/>
</p:tagLst>
</file>

<file path=ppt/tags/tag1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99999"/>
  <p:tag name="ORIGINALWIDTH" val="2.450017"/>
  <p:tag name="EMFCHILD" val="True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6"/>
  <p:tag name="ORIGINALWIDTH" val="2.4"/>
  <p:tag name="EMFCHILD" val="True"/>
</p:tagLst>
</file>

<file path=ppt/tags/tag1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99998"/>
  <p:tag name="ORIGINALWIDTH" val="5.150018"/>
  <p:tag name="EMFCHILD" val="True"/>
</p:tagLst>
</file>

<file path=ppt/tags/tag1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99999"/>
  <p:tag name="ORIGINALWIDTH" val="4.000001"/>
  <p:tag name="EMFCHILD" val="True"/>
</p:tagLst>
</file>

<file path=ppt/tags/tag1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4"/>
  <p:tag name="ORIGINALWIDTH" val="22.30004"/>
  <p:tag name="EMFCHILD" val="True"/>
</p:tagLst>
</file>

<file path=ppt/tags/tag1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4"/>
  <p:tag name="ORIGINALWIDTH" val="40.15006"/>
  <p:tag name="EMFCHILD" val="True"/>
</p:tagLst>
</file>

<file path=ppt/tags/tag1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1.10003"/>
  <p:tag name="ORIGINALWIDTH" val="193.9"/>
  <p:tag name="LATEXADDIN" val="\documentclass{article}&#10;\usepackage{amsmath}&#10;\pagestyle{empty}&#10;\begin{document}&#10;&#10;\begin{align*}&#10;\xi(t)=\frac{6 \pi ^2 \xi_0+\sqrt{u^+} \left(\tan ^{-1}\left(\frac{1}{\sqrt{u^+}}\right)-\tan ^{-1}\left(\frac{e^{-t}}{\sqrt{u^+}}\right)\right)+e^{-t}-1}{6 \pi ^2}&#10;\end{align*}&#10;&#10;&#10;\end{document}"/>
  <p:tag name="IGUANATEXSIZE" val="25"/>
  <p:tag name="IGUANATEXCURSOR" val="1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0016"/>
  <p:tag name="ORIGINALWIDTH" val="3"/>
  <p:tag name="LATEXADDIN" val="\documentclass{article}&#10;\usepackage{amsmath}&#10;\pagestyle{empty}&#10;\begin{document}&#10;&#10;\begin{align*}&#10;\xi(t)=\frac{6 \pi ^2 \xi_0+\sqrt{u^+} \left(\tan ^{-1}\left(\frac{1}{\sqrt{u^+}}\right)-\tan ^{-1}\left(\frac{e^{-t}}{\sqrt{u^+}}\right)\right)+e^{-t}-1}{6 \pi ^2}&#10;\end{align*}&#10;&#10;&#10;\end{document}"/>
  <p:tag name="IGUANATEXSIZE" val="25"/>
  <p:tag name="IGUANATEXCURSOR" val="1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6"/>
  <p:tag name="ORIGINALWIDTH" val="1.649984"/>
  <p:tag name="EMFCHILD" val="True"/>
</p:tagLst>
</file>

<file path=ppt/tags/tag1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650016"/>
  <p:tag name="ORIGINALWIDTH" val="2.2"/>
  <p:tag name="EMFCHILD" val="True"/>
</p:tagLst>
</file>

<file path=ppt/tags/tag1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6"/>
  <p:tag name="ORIGINALWIDTH" val="1.649984"/>
  <p:tag name="EMFCHILD" val="True"/>
</p:tagLst>
</file>

<file path=ppt/tags/tag1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0016"/>
  <p:tag name="ORIGINALWIDTH" val="4.7"/>
  <p:tag name="EMFCHILD" val="True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"/>
  <p:tag name="ORIGINALWIDTH" val="0.9"/>
  <p:tag name="EMFCHILD" val="True"/>
</p:tagLst>
</file>

<file path=ppt/tags/tag1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50015"/>
  <p:tag name="ORIGINALWIDTH" val="2.949984"/>
  <p:tag name="EMFCHILD" val="True"/>
</p:tagLst>
</file>

<file path=ppt/tags/tag1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"/>
  <p:tag name="ORIGINALWIDTH" val="3.8"/>
  <p:tag name="EMFCHILD" val="True"/>
</p:tagLst>
</file>

<file path=ppt/tags/tag1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"/>
  <p:tag name="ORIGINALWIDTH" val="2.2"/>
  <p:tag name="EMFCHILD" val="True"/>
</p:tagLst>
</file>

<file path=ppt/tags/tag1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0016"/>
  <p:tag name="ORIGINALWIDTH" val="3"/>
  <p:tag name="EMFCHILD" val="True"/>
</p:tagLst>
</file>

<file path=ppt/tags/tag1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16"/>
  <p:tag name="ORIGINALWIDTH" val="2.3"/>
  <p:tag name="EMFCHILD" val="True"/>
</p:tagLst>
</file>

<file path=ppt/tags/tag1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"/>
  <p:tag name="ORIGINALWIDTH" val="4.749984"/>
  <p:tag name="EMFCHILD" val="True"/>
</p:tagLst>
</file>

<file path=ppt/tags/tag1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"/>
  <p:tag name="ORIGINALWIDTH" val="5.549984"/>
  <p:tag name="EMFCHILD" val="True"/>
</p:tagLst>
</file>

<file path=ppt/tags/tag1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"/>
  <p:tag name="ORIGINALWIDTH" val="3.649984"/>
  <p:tag name="EMFCHILD" val="True"/>
</p:tagLst>
</file>

<file path=ppt/tags/tag1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0016"/>
  <p:tag name="ORIGINALWIDTH" val="3.649984"/>
  <p:tag name="EMFCHILD" val="True"/>
</p:tagLst>
</file>

<file path=ppt/tags/tag1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10003"/>
  <p:tag name="ORIGINALWIDTH" val="2.7"/>
  <p:tag name="EMFCHILD" val="True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1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0015"/>
  <p:tag name="ORIGINALWIDTH" val="2.2"/>
  <p:tag name="EMFCHILD" val="True"/>
</p:tagLst>
</file>

<file path=ppt/tags/tag1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50016"/>
  <p:tag name="ORIGINALWIDTH" val="3.2"/>
  <p:tag name="EMFCHILD" val="True"/>
</p:tagLst>
</file>

<file path=ppt/tags/tag1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0016"/>
  <p:tag name="ORIGINALWIDTH" val="3.549984"/>
  <p:tag name="EMFCHILD" val="True"/>
</p:tagLst>
</file>

<file path=ppt/tags/tag1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500158"/>
  <p:tag name="ORIGINALWIDTH" val="3.349984"/>
  <p:tag name="EMFCHILD" val="True"/>
</p:tagLst>
</file>

<file path=ppt/tags/tag1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"/>
  <p:tag name="ORIGINALWIDTH" val="1.8"/>
  <p:tag name="EMFCHILD" val="True"/>
</p:tagLst>
</file>

<file path=ppt/tags/tag1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10003"/>
  <p:tag name="ORIGINALWIDTH" val="2.7"/>
  <p:tag name="EMFCHILD" val="True"/>
</p:tagLst>
</file>

<file path=ppt/tags/tag1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"/>
  <p:tag name="ORIGINALWIDTH" val="1.8"/>
  <p:tag name="EMFCHILD" val="True"/>
</p:tagLst>
</file>

<file path=ppt/tags/tag1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"/>
  <p:tag name="ORIGINALWIDTH" val="4.3"/>
  <p:tag name="EMFCHILD" val="True"/>
</p:tagLst>
</file>

<file path=ppt/tags/tag1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"/>
  <p:tag name="ORIGINALWIDTH" val="2.849984"/>
  <p:tag name="EMFCHILD" val="True"/>
</p:tagLst>
</file>

<file path=ppt/tags/tag1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"/>
  <p:tag name="ORIGINALWIDTH" val="2.949984"/>
  <p:tag name="EMFCHILD" val="True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10003"/>
  <p:tag name="ORIGINALWIDTH" val="2.7"/>
  <p:tag name="EMFCHILD" val="True"/>
</p:tagLst>
</file>

<file path=ppt/tags/tag1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"/>
  <p:tag name="ORIGINALWIDTH" val="4.3"/>
  <p:tag name="EMFCHILD" val="True"/>
</p:tagLst>
</file>

<file path=ppt/tags/tag1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50015"/>
  <p:tag name="ORIGINALWIDTH" val="2.249984"/>
  <p:tag name="EMFCHILD" val="True"/>
</p:tagLst>
</file>

<file path=ppt/tags/tag1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50016"/>
  <p:tag name="ORIGINALWIDTH" val="3.2"/>
  <p:tag name="EMFCHILD" val="True"/>
</p:tagLst>
</file>

<file path=ppt/tags/tag1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0016"/>
  <p:tag name="ORIGINALWIDTH" val="3.549984"/>
  <p:tag name="EMFCHILD" val="True"/>
</p:tagLst>
</file>

<file path=ppt/tags/tag1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500158"/>
  <p:tag name="ORIGINALWIDTH" val="3.349984"/>
  <p:tag name="EMFCHILD" val="True"/>
</p:tagLst>
</file>

<file path=ppt/tags/tag1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"/>
  <p:tag name="ORIGINALWIDTH" val="1.8"/>
  <p:tag name="EMFCHILD" val="True"/>
</p:tagLst>
</file>

<file path=ppt/tags/tag1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10003"/>
  <p:tag name="ORIGINALWIDTH" val="2.7"/>
  <p:tag name="EMFCHILD" val="True"/>
</p:tagLst>
</file>

<file path=ppt/tags/tag1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"/>
  <p:tag name="ORIGINALWIDTH" val="2.1"/>
  <p:tag name="EMFCHILD" val="True"/>
</p:tagLst>
</file>

<file path=ppt/tags/tag1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"/>
  <p:tag name="ORIGINALWIDTH" val="2.7"/>
  <p:tag name="EMFCHILD" val="Tru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5013"/>
  <p:tag name="ORIGINALWIDTH" val="2.375013"/>
  <p:tag name="EMFCHILD" val="True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"/>
  <p:tag name="ORIGINALWIDTH" val="5.2"/>
  <p:tag name="EMFCHILD" val="True"/>
</p:tagLst>
</file>

<file path=ppt/tags/tag1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"/>
  <p:tag name="ORIGINALWIDTH" val="1.349984"/>
  <p:tag name="EMFCHILD" val="True"/>
</p:tagLst>
</file>

<file path=ppt/tags/tag1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"/>
  <p:tag name="ORIGINALWIDTH" val="4.3"/>
  <p:tag name="EMFCHILD" val="True"/>
</p:tagLst>
</file>

<file path=ppt/tags/tag1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"/>
  <p:tag name="ORIGINALWIDTH" val="2.849984"/>
  <p:tag name="EMFCHILD" val="True"/>
</p:tagLst>
</file>

<file path=ppt/tags/tag1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"/>
  <p:tag name="ORIGINALWIDTH" val="2.949984"/>
  <p:tag name="EMFCHILD" val="True"/>
</p:tagLst>
</file>

<file path=ppt/tags/tag1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10003"/>
  <p:tag name="ORIGINALWIDTH" val="2.7"/>
  <p:tag name="EMFCHILD" val="True"/>
</p:tagLst>
</file>

<file path=ppt/tags/tag1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.10003"/>
  <p:tag name="ORIGINALWIDTH" val="2.7"/>
  <p:tag name="EMFCHILD" val="True"/>
</p:tagLst>
</file>

<file path=ppt/tags/tag1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"/>
  <p:tag name="ORIGINALWIDTH" val="4.7"/>
  <p:tag name="EMFCHILD" val="True"/>
</p:tagLst>
</file>

<file path=ppt/tags/tag1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3"/>
  <p:tag name="ORIGINALWIDTH" val="2.7"/>
  <p:tag name="EMFCHILD" val="True"/>
</p:tagLst>
</file>

<file path=ppt/tags/tag1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500158"/>
  <p:tag name="ORIGINALWIDTH" val="3.349984"/>
  <p:tag name="EMFCHILD" val="True"/>
</p:tagLst>
</file>

<file path=ppt/tags/tag1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0016"/>
  <p:tag name="ORIGINALWIDTH" val="1.649984"/>
  <p:tag name="EMFCHILD" val="True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50016"/>
  <p:tag name="ORIGINALWIDTH" val="4.9"/>
  <p:tag name="EMFCHILD" val="True"/>
</p:tagLst>
</file>

<file path=ppt/tags/tag1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"/>
  <p:tag name="ORIGINALWIDTH" val="4.349984"/>
  <p:tag name="EMFCHILD" val="True"/>
</p:tagLst>
</file>

<file path=ppt/tags/tag1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"/>
  <p:tag name="ORIGINALWIDTH" val="2.349984"/>
  <p:tag name="EMFCHILD" val="True"/>
</p:tagLst>
</file>

<file path=ppt/tags/tag1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"/>
  <p:tag name="ORIGINALWIDTH" val="2.949984"/>
  <p:tag name="EMFCHILD" val="True"/>
</p:tagLst>
</file>

<file path=ppt/tags/tag1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250016"/>
  <p:tag name="ORIGINALWIDTH" val="3.849984"/>
  <p:tag name="EMFCHILD" val="True"/>
</p:tagLst>
</file>

<file path=ppt/tags/tag1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"/>
  <p:tag name="ORIGINALWIDTH" val="2.149984"/>
  <p:tag name="EMFCHILD" val="True"/>
</p:tagLst>
</file>

<file path=ppt/tags/tag1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5"/>
  <p:tag name="ORIGINALWIDTH" val="8.750016"/>
  <p:tag name="EMFCHILD" val="True"/>
</p:tagLst>
</file>

<file path=ppt/tags/tag1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5"/>
  <p:tag name="ORIGINALWIDTH" val="12.00003"/>
  <p:tag name="EMFCHILD" val="True"/>
</p:tagLst>
</file>

<file path=ppt/tags/tag1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500473"/>
  <p:tag name="ORIGINALWIDTH" val="7.350016"/>
  <p:tag name="EMFCHILD" val="True"/>
</p:tagLst>
</file>

<file path=ppt/tags/tag1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5"/>
  <p:tag name="ORIGINALWIDTH" val="12.00003"/>
  <p:tag name="EMFCHILD" val="True"/>
</p:tagLst>
</file>

<file path=ppt/tags/tag1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500473"/>
  <p:tag name="ORIGINALWIDTH" val="7.350016"/>
  <p:tag name="EMFCHILD" val="True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50016"/>
  <p:tag name="ORIGINALWIDTH" val="4"/>
  <p:tag name="EMFCHILD" val="True"/>
</p:tagLst>
</file>

<file path=ppt/tags/tag1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5"/>
  <p:tag name="ORIGINALWIDTH" val="172.3"/>
  <p:tag name="EMFCHILD" val="True"/>
</p:tagLst>
</file>

<file path=ppt/tags/tag1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50016"/>
  <p:tag name="ORIGINALWIDTH" val="92.35002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0031"/>
  <p:tag name="ORIGINALWIDTH" val="20.05001"/>
  <p:tag name="LATEXADDIN" val="\documentclass{article}&#10;\usepackage{amsmath}&#10;\pagestyle{empty}&#10;\begin{document}&#10;&#10;\begin{align*}&#10;\lambda_4 &lt; 0&#10;\end{align*}&#10;&#10;\end{document}"/>
  <p:tag name="IGUANATEXSIZE" val="25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1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0016"/>
  <p:tag name="ORIGINALWIDTH" val="3.6"/>
  <p:tag name="LATEXADDIN" val="\documentclass{article}&#10;\usepackage{amsmath}&#10;\pagestyle{empty}&#10;\begin{document}&#10;&#10;\begin{align*}&#10;\lambda_4 &lt; 0&#10;\end{align*}&#10;&#10;\end{document}"/>
  <p:tag name="IGUANATEXSIZE" val="25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450016"/>
  <p:tag name="EMFCHILD" val="True"/>
</p:tagLst>
</file>

<file path=ppt/tags/tag1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"/>
  <p:tag name="ORIGINALWIDTH" val="4.4"/>
  <p:tag name="EMFCHILD" val="True"/>
</p:tagLst>
</file>

<file path=ppt/tags/tag1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"/>
  <p:tag name="ORIGINALWIDTH" val="3.050016"/>
  <p:tag name="EMFCHILD" val="True"/>
</p:tagLst>
</file>

<file path=ppt/tags/tag1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4.050015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1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1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50015"/>
  <p:tag name="ORIGINALWIDTH" val="2.450016"/>
  <p:tag name="EMFCHILD" val="True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0016"/>
  <p:tag name="ORIGINALWIDTH" val="2"/>
  <p:tag name="EMFCHILD" val="True"/>
</p:tagLst>
</file>

<file path=ppt/tags/tag1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1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"/>
  <p:tag name="ORIGINALWIDTH" val="3.3"/>
  <p:tag name="EMFCHILD" val="True"/>
</p:tagLst>
</file>

<file path=ppt/tags/tag1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1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1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1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2.4"/>
  <p:tag name="EMFCHILD" val="True"/>
</p:tagLst>
</file>

<file path=ppt/tags/tag1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1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9"/>
  <p:tag name="EMFCHILD" val="True"/>
</p:tagLst>
</file>

<file path=ppt/tags/tag1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650016"/>
  <p:tag name="EMFCHILD" val="True"/>
</p:tagLst>
</file>

<file path=ppt/tags/tag1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3"/>
  <p:tag name="ORIGINALWIDTH" val="10.4"/>
  <p:tag name="EMFCHILD" val="True"/>
</p:tagLst>
</file>

<file path=ppt/tags/tag1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1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1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5"/>
  <p:tag name="EMFCHILD" val="True"/>
</p:tagLst>
</file>

<file path=ppt/tags/tag1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1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50015"/>
  <p:tag name="ORIGINALWIDTH" val="2.450016"/>
  <p:tag name="EMFCHILD" val="Tru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3.3"/>
  <p:tag name="EMFCHILD" val="True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"/>
  <p:tag name="ORIGINALWIDTH" val="4.050015"/>
  <p:tag name="EMFCHILD" val="True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"/>
  <p:tag name="ORIGINALWIDTH" val="2"/>
  <p:tag name="EMFCHILD" val="True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250016"/>
  <p:tag name="ORIGINALWIDTH" val="2.1"/>
  <p:tag name="EMFCHILD" val="True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"/>
  <p:tag name="EMFCHILD" val="Tru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33359"/>
  <p:tag name="ORIGINALWIDTH" val="1.416667"/>
  <p:tag name="EMFCHILD" val="True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650016"/>
  <p:tag name="EMFCHILD" val="True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3.350016"/>
  <p:tag name="EMFCHILD" val="True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6"/>
  <p:tag name="ORIGINALWIDTH" val="2.4"/>
  <p:tag name="EMFCHILD" val="True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6"/>
  <p:tag name="ORIGINALWIDTH" val="4.750016"/>
  <p:tag name="EMFCHILD" val="True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3.350016"/>
  <p:tag name="EMFCHILD" val="True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50016"/>
  <p:tag name="EMFCHILD" val="True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79168"/>
  <p:tag name="EMFCHILD" val="True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"/>
  <p:tag name="ORIGINALWIDTH" val="5.2"/>
  <p:tag name="EMFCHILD" val="Tru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50016"/>
  <p:tag name="ORIGINALWIDTH" val="4.9"/>
  <p:tag name="EMFCHILD" val="True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50016"/>
  <p:tag name="ORIGINALWIDTH" val="4"/>
  <p:tag name="EMFCHILD" val="True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0016"/>
  <p:tag name="ORIGINALWIDTH" val="2"/>
  <p:tag name="EMFCHILD" val="True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3"/>
  <p:tag name="ORIGINALWIDTH" val="10.4"/>
  <p:tag name="EMFCHILD" val="Tru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"/>
  <p:tag name="ORIGINALWIDTH" val="1.650016"/>
  <p:tag name="EMFCHILD" val="True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"/>
  <p:tag name="ORIGINALWIDTH" val="4"/>
  <p:tag name="EMFCHILD" val="True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0016"/>
  <p:tag name="ORIGINALWIDTH" val="2"/>
  <p:tag name="EMFCHILD" val="True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"/>
  <p:tag name="EMFCHILD" val="True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650016"/>
  <p:tag name="EMFCHILD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00026"/>
  <p:tag name="ORIGINALWIDTH" val="20.87501"/>
  <p:tag name="LATEXADDIN" val="\documentclass{article}&#10;\usepackage{amsmath}&#10;\pagestyle{empty}&#10;\begin{document}&#10;&#10;\begin{align*}&#10;u(t,x)&#10;\end{align*}&#10;&#10;\end{document}"/>
  <p:tag name="IGUANATEXSIZE" val="30"/>
  <p:tag name="IGUANATEXCURSOR" val="101"/>
  <p:tag name="TRANSPARENCY" val="True"/>
  <p:tag name="FILENAME" val=""/>
  <p:tag name="LATEXENGINEID" val="0"/>
  <p:tag name="TEMPFOLDER" val="C:\Temp\"/>
  <p:tag name="LATEXFORMHEIGHT" val="300.75"/>
  <p:tag name="LATEXFORMWIDTH" val="384"/>
  <p:tag name="LATEXFORMWRAP" val="True"/>
  <p:tag name="BITMAPVECTO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4"/>
  <p:tag name="EMFCHILD" val="True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950016"/>
  <p:tag name="EMFCHILD" val="Tru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6"/>
  <p:tag name="ORIGINALWIDTH" val="2.4"/>
  <p:tag name="EMFCHILD" val="True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"/>
  <p:tag name="ORIGINALWIDTH" val="0.9500157"/>
  <p:tag name="EMFCHILD" val="True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650016"/>
  <p:tag name="EMFCHILD" val="True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"/>
  <p:tag name="ORIGINALWIDTH" val="1.650016"/>
  <p:tag name="EMFCHILD" val="True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1.650016"/>
  <p:tag name="EMFCHILD" val="True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7"/>
  <p:tag name="EMFCHILD" val="Tru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"/>
  <p:tag name="ORIGINALWIDTH" val="1.6"/>
  <p:tag name="EMFCHILD" val="True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50016"/>
  <p:tag name="EMFCHILD" val="True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"/>
  <p:tag name="LATEXADDIN" val="\documentclass{article}&#10;\usepackage{amsmath}&#10;\pagestyle{empty}&#10;\begin{document}&#10;&#10;\begin{align*}&#10;u(t,x) \simeq u_h(t,x) = \bigoplus_{k=1}^K u_{h}^k (t,x)&#10;\end{align*}&#10;&#10;\end{document}"/>
  <p:tag name="IGUANATEXSIZE" val="25"/>
  <p:tag name="IGUANATEXCURSOR" val="1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"/>
  <p:tag name="ORIGINALWIDTH" val="1.8"/>
  <p:tag name="EMFCHILD" val="True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6"/>
  <p:tag name="ORIGINALWIDTH" val="2.4"/>
  <p:tag name="EMFCHILD" val="True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50016"/>
  <p:tag name="ORIGINALWIDTH" val="0.9"/>
  <p:tag name="EMFCHILD" val="True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"/>
  <p:tag name="ORIGINALWIDTH" val="1.8"/>
  <p:tag name="EMFCHILD" val="Tru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33359"/>
  <p:tag name="ORIGINALWIDTH" val="2.416667"/>
  <p:tag name="EMFCHILD" val="Tru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"/>
  <p:tag name="ORIGINALWIDTH" val="5.2"/>
  <p:tag name="EMFCHILD" val="True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.050015"/>
  <p:tag name="EMFCHILD" val="Tru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3"/>
  <p:tag name="EMFCHILD" val="True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"/>
  <p:tag name="ORIGINALWIDTH" val="1.850016"/>
  <p:tag name="EMFCHILD" val="True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6"/>
  <p:tag name="ORIGINALWIDTH" val="2.4"/>
  <p:tag name="EMFCHILD" val="True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50016"/>
  <p:tag name="ORIGINALWIDTH" val="0.9"/>
  <p:tag name="EMFCHILD" val="True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"/>
  <p:tag name="ORIGINALWIDTH" val="1.8"/>
  <p:tag name="EMFCHILD" val="True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"/>
  <p:tag name="ORIGINALWIDTH" val="5.2"/>
  <p:tag name="EMFCHILD" val="True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"/>
  <p:tag name="ORIGINALWIDTH" val="5"/>
  <p:tag name="EMFCHILD" val="Tru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8750132"/>
  <p:tag name="EMFCHILD" val="True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"/>
  <p:tag name="ORIGINALWIDTH" val="10.9"/>
  <p:tag name="EMFCHILD" val="True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2.650016"/>
  <p:tag name="EMFCHILD" val="True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0016"/>
  <p:tag name="ORIGINALWIDTH" val="4.050015"/>
  <p:tag name="EMFCHILD" val="Tru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"/>
  <p:tag name="ORIGINALWIDTH" val="2"/>
  <p:tag name="EMFCHILD" val="True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.050015"/>
  <p:tag name="EMFCHILD" val="True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2.7"/>
  <p:tag name="EMFCHILD" val="Tru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3"/>
  <p:tag name="EMFCHILD" val="True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"/>
  <p:tag name="ORIGINALWIDTH" val="1.850016"/>
  <p:tag name="EMFCHILD" val="Tru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6"/>
  <p:tag name="ORIGINALWIDTH" val="2.4"/>
  <p:tag name="EMFCHILD" val="True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50016"/>
  <p:tag name="ORIGINALWIDTH" val="0.9500157"/>
  <p:tag name="EMFCHILD" val="Tru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3.916667"/>
  <p:tag name="EMFCHILD" val="Tru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"/>
  <p:tag name="ORIGINALWIDTH" val="1.8"/>
  <p:tag name="EMFCHILD" val="Tru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5"/>
  <p:tag name="LATEXADDIN" val="\documentclass{article}&#10;\usepackage{amsmath}&#10;\pagestyle{empty}&#10;\begin{document}&#10;&#10;\begin{align*}&#10;\Omega \simeq \Omega_h = \bigcup\limits_{k=1}^{K} D^k&#10;\end{align*}&#10;&#10;\end{document}"/>
  <p:tag name="IGUANATEXSIZE" val="25"/>
  <p:tag name="IGUANATEXCURSOR" val="14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"/>
  <p:tag name="ORIGINALWIDTH" val="5.249984"/>
  <p:tag name="EMFCHILD" val="Tru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5"/>
  <p:tag name="EMFCHILD" val="True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3"/>
  <p:tag name="EMFCHILD" val="Tru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"/>
  <p:tag name="ORIGINALWIDTH" val="5.249984"/>
  <p:tag name="EMFCHILD" val="True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"/>
  <p:tag name="ORIGINALWIDTH" val="5"/>
  <p:tag name="EMFCHILD" val="Tru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.4"/>
  <p:tag name="ORIGINALWIDTH" val="7.849984"/>
  <p:tag name="EMFCHILD" val="True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2.7"/>
  <p:tag name="EMFCHILD" val="Tru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833333"/>
  <p:tag name="EMFCHILD" val="True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50016"/>
  <p:tag name="ORIGINALWIDTH" val="4.1"/>
  <p:tag name="EMFCHILD" val="True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"/>
  <p:tag name="ORIGINALWIDTH" val="2"/>
  <p:tag name="EMFCHILD" val="True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50015"/>
  <p:tag name="ORIGINALWIDTH" val="6.049984"/>
  <p:tag name="EMFCHILD" val="True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2.7"/>
  <p:tag name="EMFCHILD" val="True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.20003"/>
  <p:tag name="ORIGINALWIDTH" val="115.45"/>
  <p:tag name="LATEXADDIN" val="\documentclass{article}&#10;\usepackage{amsmath}&#10;\pagestyle{empty}&#10;\begin{document}&#10;&#10;\begin{align*}&#10;\int_{D^k}\, \Big( \partial_t u_h^k + \partial_x f_h^k(u_h^k) \Big) \psi_n\ \mathrm{d}x = 0&#10;\end{align*}&#10;&#10;\end{document}"/>
  <p:tag name="IGUANATEXSIZE" val="25"/>
  <p:tag name="IGUANATEXCURSOR" val="1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.45002"/>
  <p:tag name="ORIGINALWIDTH" val="189.35"/>
  <p:tag name="LATEXADDIN" val="\documentclass{article}&#10;\usepackage{amsmath}&#10;\pagestyle{empty}&#10;\begin{document}&#10;&#10;\begin{align*}&#10; \int_{D^k}\, \Big( \left(\partial_t u_h^k\right) \psi_n - f_h^k(u_h^k) \partial_x \psi_n \Big) \mathrm{d}x = -\int_{\partial D^k}\!\! \hat{\mathbf{n}} \cdot f^{*} \psi_n\, \mathrm{d}x&#10;\end{align*}&#10;&#10;\end{document}"/>
  <p:tag name="IGUANATEXSIZE" val="25"/>
  <p:tag name="IGUANATEXCURSOR" val="28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"/>
  <p:tag name="ORIGINALWIDTH" val="6.9"/>
  <p:tag name="LATEXADDIN" val="\documentclass{article}&#10;\usepackage{amsmath}&#10;\pagestyle{empty}&#10;\begin{document}&#10;&#10;\begin{align*}&#10; \int_{D^k}\, \Big( \left(\partial_t u_h^k\right) \psi_n - f_h^k(u_h^k) \partial_x \psi_n \Big) \mathrm{d}x = -\int_{\partial D^k}\!\! \hat{\mathbf{n}} \cdot f^{*} \psi_n\, \mathrm{d}x&#10;\end{align*}&#10;&#10;\end{document}"/>
  <p:tag name="IGUANATEXSIZE" val="25"/>
  <p:tag name="IGUANATEXCURSOR" val="28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50016"/>
  <p:tag name="ORIGINALWIDTH" val="4.450016"/>
  <p:tag name="EMFCHILD" val="True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50016"/>
  <p:tag name="ORIGINALWIDTH" val="2.1"/>
  <p:tag name="EMFCHILD" val="True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5"/>
  <p:tag name="ORIGINALWIDTH" val="2.950016"/>
  <p:tag name="EMFCHILD" val="Tru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83359"/>
  <p:tag name="ORIGINALWIDTH" val="5.166667"/>
  <p:tag name="EMFCHILD" val="True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"/>
  <p:tag name="ORIGINALWIDTH" val="2.050016"/>
  <p:tag name="EMFCHILD" val="True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0016"/>
  <p:tag name="ORIGINALWIDTH" val="4.050015"/>
  <p:tag name="EMFCHILD" val="True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1.8"/>
  <p:tag name="EMFCHILD" val="True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.050015"/>
  <p:tag name="EMFCHILD" val="True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7"/>
  <p:tag name="EMFCHILD" val="True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3"/>
  <p:tag name="EMFCHILD" val="True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"/>
  <p:tag name="ORIGINALWIDTH" val="2"/>
  <p:tag name="EMFCHILD" val="True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"/>
  <p:tag name="ORIGINALWIDTH" val="4.7"/>
  <p:tag name="EMFCHILD" val="True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3.3"/>
  <p:tag name="EMFCHILD" val="True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"/>
  <p:tag name="ORIGINALWIDTH" val="4.750016"/>
  <p:tag name="EMFCHILD" val="Tru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66692"/>
  <p:tag name="ORIGINALWIDTH" val="4.125013"/>
  <p:tag name="EMFCHILD" val="True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50016"/>
  <p:tag name="ORIGINALWIDTH" val="3.9"/>
  <p:tag name="EMFCHILD" val="True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7"/>
  <p:tag name="EMFCHILD" val="True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3"/>
  <p:tag name="EMFCHILD" val="True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"/>
  <p:tag name="ORIGINALWIDTH" val="1.8"/>
  <p:tag name="EMFCHILD" val="True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"/>
  <p:tag name="EMFCHILD" val="True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7"/>
  <p:tag name="EMFCHILD" val="True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3"/>
  <p:tag name="EMFCHILD" val="True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"/>
  <p:tag name="ORIGINALWIDTH" val="1.8"/>
  <p:tag name="EMFCHILD" val="True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0016"/>
  <p:tag name="ORIGINALWIDTH" val="4.1"/>
  <p:tag name="EMFCHILD" val="True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2.9"/>
  <p:tag name="EMFCHILD" val="Tru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5013"/>
  <p:tag name="ORIGINALWIDTH" val="2.916667"/>
  <p:tag name="EMFCHILD" val="True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"/>
  <p:tag name="ORIGINALWIDTH" val="4.750016"/>
  <p:tag name="EMFCHILD" val="True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3.350016"/>
  <p:tag name="EMFCHILD" val="True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5"/>
  <p:tag name="ORIGINALWIDTH" val="3"/>
  <p:tag name="EMFCHILD" val="True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850016"/>
  <p:tag name="EMFCHILD" val="True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"/>
  <p:tag name="ORIGINALWIDTH" val="5.150016"/>
  <p:tag name="EMFCHILD" val="True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"/>
  <p:tag name="ORIGINALWIDTH" val="4.8"/>
  <p:tag name="EMFCHILD" val="True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"/>
  <p:tag name="ORIGINALWIDTH" val="6.9"/>
  <p:tag name="EMFCHILD" val="True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50016"/>
  <p:tag name="ORIGINALWIDTH" val="3.150016"/>
  <p:tag name="EMFCHILD" val="True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50016"/>
  <p:tag name="ORIGINALWIDTH" val="4.450016"/>
  <p:tag name="EMFCHILD" val="Tru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83359"/>
  <p:tag name="ORIGINALWIDTH" val="3.875013"/>
  <p:tag name="EMFCHILD" val="True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50016"/>
  <p:tag name="ORIGINALWIDTH" val="2.1"/>
  <p:tag name="EMFCHILD" val="True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250016"/>
  <p:tag name="ORIGINALWIDTH" val="2.1"/>
  <p:tag name="EMFCHILD" val="True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4.450016"/>
  <p:tag name="EMFCHILD" val="True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"/>
  <p:tag name="ORIGINALWIDTH" val="0.8"/>
  <p:tag name="EMFCHILD" val="True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50016"/>
  <p:tag name="ORIGINALWIDTH" val="3.9"/>
  <p:tag name="EMFCHILD" val="True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"/>
  <p:tag name="ORIGINALWIDTH" val="2.2"/>
  <p:tag name="EMFCHILD" val="True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"/>
  <p:tag name="ORIGINALWIDTH" val="4.750016"/>
  <p:tag name="EMFCHILD" val="True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3.350016"/>
  <p:tag name="EMFCHILD" val="True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850016"/>
  <p:tag name="EMFCHILD" val="True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75013"/>
  <p:tag name="ORIGINALWIDTH" val="4.125013"/>
  <p:tag name="LATEXADDIN" val="\documentclass{article}&#10;\usepackage{amsmath}&#10;\pagestyle{empty}&#10;\begin{document}&#10;&#10;\begin{align*}&#10;u(t,x)&#10;\end{align*}&#10;&#10;\end{document}"/>
  <p:tag name="IGUANATEXSIZE" val="30"/>
  <p:tag name="IGUANATEXCURSOR" val="101"/>
  <p:tag name="TRANSPARENCY" val="True"/>
  <p:tag name="FILENAME" val=""/>
  <p:tag name="LATEXENGINEID" val="0"/>
  <p:tag name="TEMPFOLDER" val="C:\Temp\"/>
  <p:tag name="LATEXFORMHEIGHT" val="300.75"/>
  <p:tag name="LATEXFORMWIDTH" val="384"/>
  <p:tag name="LATEXFORMWRAP" val="True"/>
  <p:tag name="BITMAPVECTOR" val="1"/>
  <p:tag name="EMFCHILD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33359"/>
  <p:tag name="ORIGINALWIDTH" val="1.416667"/>
  <p:tag name="EMFCHILD" val="True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80003"/>
  <p:tag name="ORIGINALWIDTH" val="6.9"/>
  <p:tag name="LATEXADDIN" val="\documentclass{article}&#10;\usepackage{amsmath}&#10;\pagestyle{empty}&#10;\begin{document}&#10;&#10;\begin{align*}&#10;\int_{D^k}\, \Big( \partial_t u_h^k + \partial_x f_h^k(u_h^k) \Big) \psi_n\ \mathrm{d}x = 0&#10;\end{align*}&#10;&#10;\end{document}"/>
  <p:tag name="IGUANATEXSIZE" val="25"/>
  <p:tag name="IGUANATEXCURSOR" val="1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50016"/>
  <p:tag name="ORIGINALWIDTH" val="4.450016"/>
  <p:tag name="EMFCHILD" val="True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"/>
  <p:tag name="ORIGINALWIDTH" val="2.1"/>
  <p:tag name="EMFCHILD" val="True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40003"/>
  <p:tag name="ORIGINALWIDTH" val="2.950016"/>
  <p:tag name="EMFCHILD" val="True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"/>
  <p:tag name="ORIGINALWIDTH" val="4.1"/>
  <p:tag name="EMFCHILD" val="True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0016"/>
  <p:tag name="ORIGINALWIDTH" val="1.850016"/>
  <p:tag name="EMFCHILD" val="True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"/>
  <p:tag name="EMFCHILD" val="True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650016"/>
  <p:tag name="EMFCHILD" val="True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950016"/>
  <p:tag name="EMFCHILD" val="True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"/>
  <p:tag name="ORIGINALWIDTH" val="5.150016"/>
  <p:tag name="EMFCHILD" val="Tru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4.458347"/>
  <p:tag name="EMFCHILD" val="True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"/>
  <p:tag name="ORIGINALWIDTH" val="4.1"/>
  <p:tag name="EMFCHILD" val="True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2.950016"/>
  <p:tag name="EMFCHILD" val="True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"/>
  <p:tag name="ORIGINALWIDTH" val="3.9"/>
  <p:tag name="EMFCHILD" val="True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650016"/>
  <p:tag name="EMFCHILD" val="True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950016"/>
  <p:tag name="EMFCHILD" val="True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8"/>
  <p:tag name="EMFCHILD" val="True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4"/>
  <p:tag name="EMFCHILD" val="True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7"/>
  <p:tag name="EMFCHILD" val="True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3"/>
  <p:tag name="EMFCHILD" val="True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8"/>
  <p:tag name="EMFCHILD" val="Tru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33359"/>
  <p:tag name="ORIGINALWIDTH" val="1.416667"/>
  <p:tag name="EMFCHILD" val="True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40003"/>
  <p:tag name="ORIGINALWIDTH" val="2.950016"/>
  <p:tag name="EMFCHILD" val="True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"/>
  <p:tag name="ORIGINALWIDTH" val="4.7"/>
  <p:tag name="EMFCHILD" val="True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3.3"/>
  <p:tag name="EMFCHILD" val="True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50016"/>
  <p:tag name="ORIGINALWIDTH" val="3.850016"/>
  <p:tag name="EMFCHILD" val="True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9"/>
  <p:tag name="EMFCHILD" val="True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"/>
  <p:tag name="ORIGINALWIDTH" val="5.2"/>
  <p:tag name="EMFCHILD" val="True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"/>
  <p:tag name="ORIGINALWIDTH" val="3.250016"/>
  <p:tag name="EMFCHILD" val="True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.44999"/>
  <p:tag name="ORIGINALWIDTH" val="206.35"/>
  <p:tag name="LATEXADDIN" val="\documentclass{article}&#10;\usepackage{amsmath}&#10;\pagestyle{empty}&#10;\begin{document}&#10;&#10;\begin{align*}&#10; \int_{D^k}\, \Big( \partial_t u_h^k + \partial_x f_h^k(u_h^k) \Big) \psi_n\ \mathrm{d}x &#10; = \int_{\partial D^k}\!\! \hat{\mathbf{n}} \cdot \left(f_h^k(u_h^k)-f^{*}\right) \psi_n\, \mathrm{d}x&#10;\end{align*}&#10;&#10;\end{document}"/>
  <p:tag name="IGUANATEXSIZE" val="25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.45002"/>
  <p:tag name="ORIGINALWIDTH" val="114.05"/>
  <p:tag name="LATEXADDIN" val="\documentclass{article}&#10;\usepackage{amsmath}&#10;\pagestyle{empty}&#10;\begin{document}&#10;&#10;\begin{align*}&#10; f^*(u_h^-,u_h^+) = \{\!\{f_h(u_h)\}\!\} + \frac{C}{2} [\![ u_h ]\!]&#10;\end{align*}&#10;&#10;\end{document}"/>
  <p:tag name="IGUANATEXSIZE" val="25"/>
  <p:tag name="IGUANATEXCURSOR" val="17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.75004"/>
  <p:tag name="ORIGINALWIDTH" val="70.25004"/>
  <p:tag name="LATEXADDIN" val="\documentclass{article}&#10;\usepackage{amsmath}&#10;\pagestyle{empty}&#10;\begin{document}&#10;&#10;\begin{align*}&#10;\{\!\{ f \}\!\} &amp;= \frac{1}{2}\left( f^{-} + f^{+} \right)&#10;\end{align*}&#10;&#10;\end{document}"/>
  <p:tag name="IGUANATEXSIZE" val="20"/>
  <p:tag name="IGUANATEXCURSOR" val="1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833333"/>
  <p:tag name="EMFCHILD" val="True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250039"/>
  <p:tag name="ORIGINALWIDTH" val="68.56252"/>
  <p:tag name="LATEXADDIN" val="\documentclass{article}&#10;\usepackage{amsmath}&#10;\pagestyle{empty}&#10;\begin{document}&#10;&#10;\begin{align*}&#10;[\![ u ]\!] &amp;= \hat{\mathbf{n}}^{-} u^{-} + \hat{\mathbf{n}}^{+} u^{+}&#10;\end{align*}&#10;&#10;\end{document}"/>
  <p:tag name="IGUANATEXSIZE" val="20"/>
  <p:tag name="IGUANATEXCURSOR" val="16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.31248"/>
  <p:tag name="ORIGINALWIDTH" val="68.43748"/>
  <p:tag name="LATEXADDIN" val="\documentclass{article}&#10;\usepackage{amsmath}&#10;\pagestyle{empty}&#10;\begin{document}&#10;&#10;\begin{align*}&#10;C \geq \max_{D^{\{i,i\pm 1\}}} \left| \partial_u f(u) \right|&#10;\end{align*}&#10;&#10;\end{document}"/>
  <p:tag name="IGUANATEXSIZE" val="20"/>
  <p:tag name="IGUANATEXCURSOR" val="1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"/>
  <p:tag name="ORIGINALWIDTH" val="5.5"/>
  <p:tag name="LATEXADDIN" val="\documentclass{article}&#10;\usepackage{amsmath}&#10;\pagestyle{empty}&#10;\begin{document}&#10;&#10;\begin{align*}&#10;C \geq \max_{D^{\{i,i\pm 1\}}} \left| \partial_u f(u) \right|&#10;\end{align*}&#10;&#10;\end{document}"/>
  <p:tag name="IGUANATEXSIZE" val="20"/>
  <p:tag name="IGUANATEXCURSOR" val="15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75"/>
  <p:tag name="ORIGINALWIDTH" val="4.81248"/>
  <p:tag name="EMFCHILD" val="True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8748"/>
  <p:tag name="ORIGINALWIDTH" val="6.06248"/>
  <p:tag name="EMFCHILD" val="True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1248"/>
  <p:tag name="ORIGINALWIDTH" val="3.5"/>
  <p:tag name="EMFCHILD" val="True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6248"/>
  <p:tag name="ORIGINALWIDTH" val="3.93748"/>
  <p:tag name="EMFCHILD" val="True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4.5"/>
  <p:tag name="EMFCHILD" val="True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248"/>
  <p:tag name="ORIGINALWIDTH" val="1.75"/>
  <p:tag name="EMFCHILD" val="True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1248"/>
  <p:tag name="ORIGINALWIDTH" val="1.375"/>
  <p:tag name="EMFCHILD" val="Tru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4"/>
  <p:tag name="EMFCHILD" val="True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31248"/>
  <p:tag name="ORIGINALWIDTH" val="0.5"/>
  <p:tag name="EMFCHILD" val="True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1248"/>
  <p:tag name="ORIGINALWIDTH" val="1.31248"/>
  <p:tag name="EMFCHILD" val="True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3748"/>
  <p:tag name="ORIGINALWIDTH" val="3.25"/>
  <p:tag name="EMFCHILD" val="True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5"/>
  <p:tag name="ORIGINALWIDTH" val="1.56248"/>
  <p:tag name="EMFCHILD" val="True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248"/>
  <p:tag name="ORIGINALWIDTH" val="1.75"/>
  <p:tag name="EMFCHILD" val="True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25"/>
  <p:tag name="ORIGINALWIDTH" val="0.3124803"/>
  <p:tag name="EMFCHILD" val="True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5"/>
  <p:tag name="ORIGINALWIDTH" val="4.125"/>
  <p:tag name="EMFCHILD" val="True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6248"/>
  <p:tag name="ORIGINALWIDTH" val="3.18748"/>
  <p:tag name="EMFCHILD" val="True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"/>
  <p:tag name="ORIGINALWIDTH" val="3.93748"/>
  <p:tag name="EMFCHILD" val="True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25"/>
  <p:tag name="ORIGINALWIDTH" val="1.81248"/>
  <p:tag name="EMFCHILD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"/>
  <p:tag name="ORIGINALWIDTH" val="4"/>
  <p:tag name="EMFCHILD" val="True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25"/>
  <p:tag name="ORIGINALWIDTH" val="1.81248"/>
  <p:tag name="EMFCHILD" val="True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25"/>
  <p:tag name="ORIGINALWIDTH" val="0.3124803"/>
  <p:tag name="EMFCHILD" val="True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43752"/>
  <p:tag name="ORIGINALWIDTH" val="1.06252"/>
  <p:tag name="LATEXADDIN" val="\documentclass{article}&#10;\usepackage{amsmath}&#10;\pagestyle{empty}&#10;\begin{document}&#10;&#10;\begin{align*}&#10;[\![ u ]\!] &amp;= \hat{\mathbf{n}}^{-} u^{-} + \hat{\mathbf{n}}^{+} u^{+}&#10;\end{align*}&#10;&#10;\end{document}"/>
  <p:tag name="IGUANATEXSIZE" val="20"/>
  <p:tag name="IGUANATEXCURSOR" val="16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43752"/>
  <p:tag name="ORIGINALWIDTH" val="1.06252"/>
  <p:tag name="EMFCHILD" val="True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1252"/>
  <p:tag name="ORIGINALWIDTH" val="4"/>
  <p:tag name="EMFCHILD" val="True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43752"/>
  <p:tag name="ORIGINALWIDTH" val="1.06252"/>
  <p:tag name="EMFCHILD" val="True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43752"/>
  <p:tag name="ORIGINALWIDTH" val="1.06252"/>
  <p:tag name="EMFCHILD" val="True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752"/>
  <p:tag name="ORIGINALWIDTH" val="5.18752"/>
  <p:tag name="EMFCHILD" val="True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31252"/>
  <p:tag name="ORIGINALWIDTH" val="2.125"/>
  <p:tag name="EMFCHILD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66692"/>
  <p:tag name="ORIGINALWIDTH" val="4.125013"/>
  <p:tag name="EMFCHILD" val="True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1252"/>
  <p:tag name="ORIGINALWIDTH" val="4.43752"/>
  <p:tag name="EMFCHILD" val="True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5"/>
  <p:tag name="ORIGINALWIDTH" val="3.75"/>
  <p:tag name="EMFCHILD" val="True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1252"/>
  <p:tag name="ORIGINALWIDTH" val="4"/>
  <p:tag name="EMFCHILD" val="True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5"/>
  <p:tag name="ORIGINALWIDTH" val="3.68752"/>
  <p:tag name="EMFCHILD" val="True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2504"/>
  <p:tag name="ORIGINALWIDTH" val="5.18752"/>
  <p:tag name="EMFCHILD" val="True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31252"/>
  <p:tag name="ORIGINALWIDTH" val="2.125"/>
  <p:tag name="EMFCHILD" val="True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1252"/>
  <p:tag name="ORIGINALWIDTH" val="4.43752"/>
  <p:tag name="EMFCHILD" val="True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75"/>
  <p:tag name="ORIGINALWIDTH" val="4"/>
  <p:tag name="EMFCHILD" val="True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1252"/>
  <p:tag name="ORIGINALWIDTH" val="4.06252"/>
  <p:tag name="EMFCHILD" val="True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75"/>
  <p:tag name="ORIGINALWIDTH" val="4"/>
  <p:tag name="EMFCHILD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25013"/>
  <p:tag name="ORIGINALWIDTH" val="2.916667"/>
  <p:tag name="EMFCHILD" val="True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250001"/>
  <p:tag name="ORIGINALWIDTH" val="2.81252"/>
  <p:tag name="LATEXADDIN" val="\documentclass{article}&#10;\usepackage{amsmath}&#10;\pagestyle{empty}&#10;\begin{document}&#10;&#10;\begin{align*}&#10;\{\!\{ f \}\!\} &amp;= \frac{1}{2}\left( f^{-} + f^{+} \right)&#10;\end{align*}&#10;&#10;\end{document}"/>
  <p:tag name="IGUANATEXSIZE" val="20"/>
  <p:tag name="IGUANATEXCURSOR" val="14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250001"/>
  <p:tag name="ORIGINALWIDTH" val="2.81252"/>
  <p:tag name="EMFCHILD" val="Tru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"/>
  <p:tag name="ORIGINALWIDTH" val="3.875"/>
  <p:tag name="EMFCHILD" val="True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250001"/>
  <p:tag name="ORIGINALWIDTH" val="2.81252"/>
  <p:tag name="EMFCHILD" val="True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250001"/>
  <p:tag name="ORIGINALWIDTH" val="2.75"/>
  <p:tag name="EMFCHILD" val="True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752"/>
  <p:tag name="ORIGINALWIDTH" val="5.18752"/>
  <p:tag name="EMFCHILD" val="True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"/>
  <p:tag name="ORIGINALWIDTH" val="2.625"/>
  <p:tag name="EMFCHILD" val="True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6252"/>
  <p:tag name="ORIGINALWIDTH" val="3.125"/>
  <p:tag name="EMFCHILD" val="True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504"/>
  <p:tag name="ORIGINALWIDTH" val="2.06252"/>
  <p:tag name="EMFCHILD" val="True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"/>
  <p:tag name="ORIGINALWIDTH" val="3.93752"/>
  <p:tag name="EMFCHILD" val="Tru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3.958347"/>
  <p:tag name="EMFCHILD" val="True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125197"/>
  <p:tag name="ORIGINALWIDTH" val="3.68752"/>
  <p:tag name="EMFCHILD" val="True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"/>
  <p:tag name="ORIGINALWIDTH" val="5.25"/>
  <p:tag name="EMFCHILD" val="True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5"/>
  <p:tag name="ORIGINALWIDTH" val="3.93752"/>
  <p:tag name="EMFCHILD" val="True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25"/>
  <p:tag name="ORIGINALWIDTH" val="4"/>
  <p:tag name="EMFCHILD" val="True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87504"/>
  <p:tag name="ORIGINALWIDTH" val="2"/>
  <p:tag name="EMFCHILD" val="True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125591"/>
  <p:tag name="ORIGINALWIDTH" val="3.937559"/>
  <p:tag name="EMFCHILD" val="True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6"/>
  <p:tag name="ORIGINALWIDTH" val="3.9"/>
  <p:tag name="LATEXADDIN" val="\documentclass{article}&#10;\usepackage{amsmath}&#10;\pagestyle{empty}&#10;\begin{document}&#10;&#10;\begin{align*}&#10; f^*(u_h^-,u_h^+) = \{\!\{f_h(u_h)\}\!\} + \frac{C}{2} [\![ u_h ]\!]&#10;\end{align*}&#10;&#10;\end{document}"/>
  <p:tag name="IGUANATEXSIZE" val="25"/>
  <p:tag name="IGUANATEXCURSOR" val="17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"/>
  <p:tag name="ORIGINALWIDTH" val="2.2"/>
  <p:tag name="EMFCHILD" val="True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850016"/>
  <p:tag name="EMFCHILD" val="True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4.050015"/>
  <p:tag name="EMFCHILD" val="Tru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"/>
  <p:tag name="ORIGINALWIDTH" val="3.7"/>
  <p:tag name="EMFCHILD" val="True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"/>
  <p:tag name="ORIGINALWIDTH" val="2.950016"/>
  <p:tag name="EMFCHILD" val="True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"/>
  <p:tag name="ORIGINALWIDTH" val="0.9500157"/>
  <p:tag name="EMFCHILD" val="True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4.050015"/>
  <p:tag name="EMFCHILD" val="True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4"/>
  <p:tag name="EMFCHILD" val="True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"/>
  <p:tag name="ORIGINALWIDTH" val="3"/>
  <p:tag name="EMFCHILD" val="True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8"/>
  <p:tag name="EMFCHILD" val="True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"/>
  <p:tag name="ORIGINALWIDTH" val="5.2"/>
  <p:tag name="EMFCHILD" val="True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2.750016"/>
  <p:tag name="EMFCHILD" val="True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2.8"/>
  <p:tag name="EMFCHILD" val="Tr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00026"/>
  <p:tag name="ORIGINALWIDTH" val="1.875013"/>
  <p:tag name="EMFCHILD" val="Tru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33359"/>
  <p:tag name="ORIGINALWIDTH" val="2.416667"/>
  <p:tag name="EMFCHILD" val="True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6"/>
  <p:tag name="ORIGINALWIDTH" val="3.9"/>
  <p:tag name="EMFCHILD" val="True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3"/>
  <p:tag name="EMFCHILD" val="True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8"/>
  <p:tag name="EMFCHILD" val="True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4"/>
  <p:tag name="EMFCHILD" val="True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950016"/>
  <p:tag name="EMFCHILD" val="True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850016"/>
  <p:tag name="EMFCHILD" val="True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2.750016"/>
  <p:tag name="EMFCHILD" val="True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2.8"/>
  <p:tag name="EMFCHILD" val="True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"/>
  <p:tag name="ORIGINALWIDTH" val="5.2"/>
  <p:tag name="EMFCHILD" val="True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"/>
  <p:tag name="ORIGINALWIDTH" val="5.6"/>
  <p:tag name="EMFCHILD" val="Tru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"/>
  <p:tag name="ORIGINALWIDTH" val="3.150016"/>
  <p:tag name="EMFCHILD" val="True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050016"/>
  <p:tag name="EMFCHILD" val="True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1"/>
  <p:tag name="EMFCHILD" val="True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4.050015"/>
  <p:tag name="EMFCHILD" val="True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3"/>
  <p:tag name="EMFCHILD" val="True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1"/>
  <p:tag name="EMFCHILD" val="True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050016"/>
  <p:tag name="EMFCHILD" val="True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5"/>
  <p:tag name="ORIGINALWIDTH" val="6.150047"/>
  <p:tag name="EMFCHILD" val="True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0001"/>
  <p:tag name="ORIGINALWIDTH" val="6.899999"/>
  <p:tag name="LATEXADDIN" val="\documentclass{article}&#10;\usepackage{amsmath}&#10;\pagestyle{empty}&#10;\begin{document}&#10;&#10;\begin{align*}&#10; \int_{D^k}\, \Big( \partial_t u_h^k + \partial_x f_h^k(u_h^k) \Big) \psi_n\ \mathrm{d}x &#10; = \int_{\partial D^k}\!\! \hat{\mathbf{n}} \cdot \left(f_h^k(u_h^k)-f^{*}\right) \psi_n\, \mathrm{d}x&#10;\end{align*}&#10;&#10;\end{document}"/>
  <p:tag name="IGUANATEXSIZE" val="25"/>
  <p:tag name="IGUANATEXCURSOR" val="9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49985"/>
  <p:tag name="ORIGINALWIDTH" val="4.5"/>
  <p:tag name="EMFCHILD" val="Tru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3.875013"/>
  <p:tag name="EMFCHILD" val="True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49985"/>
  <p:tag name="ORIGINALWIDTH" val="2.149984"/>
  <p:tag name="EMFCHILD" val="True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5"/>
  <p:tag name="ORIGINALWIDTH" val="3"/>
  <p:tag name="EMFCHILD" val="True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49986"/>
  <p:tag name="ORIGINALWIDTH" val="4.099999"/>
  <p:tag name="EMFCHILD" val="True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00001"/>
  <p:tag name="ORIGINALWIDTH" val="1.8"/>
  <p:tag name="EMFCHILD" val="True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49985"/>
  <p:tag name="ORIGINALWIDTH" val="4.049984"/>
  <p:tag name="EMFCHILD" val="True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7"/>
  <p:tag name="EMFCHILD" val="True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949984"/>
  <p:tag name="EMFCHILD" val="True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00002"/>
  <p:tag name="ORIGINALWIDTH" val="5.149984"/>
  <p:tag name="EMFCHILD" val="True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49986"/>
  <p:tag name="ORIGINALWIDTH" val="4.099999"/>
  <p:tag name="EMFCHILD" val="True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49985"/>
  <p:tag name="ORIGINALWIDTH" val="2.9"/>
  <p:tag name="EMFCHILD" val="Tru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833333"/>
  <p:tag name="EMFCHILD" val="True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49986"/>
  <p:tag name="ORIGINALWIDTH" val="3.9"/>
  <p:tag name="EMFCHILD" val="True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7"/>
  <p:tag name="EMFCHILD" val="True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3"/>
  <p:tag name="EMFCHILD" val="True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00002"/>
  <p:tag name="ORIGINALWIDTH" val="1.8"/>
  <p:tag name="EMFCHILD" val="True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49985"/>
  <p:tag name="ORIGINALWIDTH" val="4"/>
  <p:tag name="EMFCHILD" val="True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7"/>
  <p:tag name="EMFCHILD" val="True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3"/>
  <p:tag name="EMFCHILD" val="True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00002"/>
  <p:tag name="ORIGINALWIDTH" val="1.8"/>
  <p:tag name="EMFCHILD" val="True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.5"/>
  <p:tag name="ORIGINALWIDTH" val="2.949984"/>
  <p:tag name="EMFCHILD" val="True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00002"/>
  <p:tag name="ORIGINALWIDTH" val="4.699999"/>
  <p:tag name="EMFCHILD" val="Tru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58346"/>
  <p:tag name="ORIGINALWIDTH" val="5.166667"/>
  <p:tag name="EMFCHILD" val="True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49985"/>
  <p:tag name="ORIGINALWIDTH" val="3.3"/>
  <p:tag name="EMFCHILD" val="True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00002"/>
  <p:tag name="ORIGINALWIDTH" val="3.849984"/>
  <p:tag name="EMFCHILD" val="True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49985"/>
  <p:tag name="ORIGINALWIDTH" val="3.9"/>
  <p:tag name="EMFCHILD" val="True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00001"/>
  <p:tag name="ORIGINALWIDTH" val="5.149984"/>
  <p:tag name="EMFCHILD" val="True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0001"/>
  <p:tag name="ORIGINALWIDTH" val="6.899999"/>
  <p:tag name="EMFCHILD" val="True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49985"/>
  <p:tag name="ORIGINALWIDTH" val="3.149984"/>
  <p:tag name="EMFCHILD" val="True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49985"/>
  <p:tag name="ORIGINALWIDTH" val="4.449984"/>
  <p:tag name="EMFCHILD" val="True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49985"/>
  <p:tag name="ORIGINALWIDTH" val="2.1"/>
  <p:tag name="EMFCHILD" val="True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249985"/>
  <p:tag name="ORIGINALWIDTH" val="2.1"/>
  <p:tag name="EMFCHILD" val="True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00001"/>
  <p:tag name="ORIGINALWIDTH" val="4.449984"/>
  <p:tag name="EMFCHILD" val="Tru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2.833333"/>
  <p:tag name="EMFCHILD" val="True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000003"/>
  <p:tag name="ORIGINALWIDTH" val="0.8499842"/>
  <p:tag name="EMFCHILD" val="True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00003"/>
  <p:tag name="ORIGINALWIDTH" val="2"/>
  <p:tag name="EMFCHILD" val="True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49986"/>
  <p:tag name="ORIGINALWIDTH" val="3.9"/>
  <p:tag name="EMFCHILD" val="True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649984"/>
  <p:tag name="EMFCHILD" val="True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949984"/>
  <p:tag name="EMFCHILD" val="True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00002"/>
  <p:tag name="ORIGINALWIDTH" val="1.849984"/>
  <p:tag name="EMFCHILD" val="True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49985"/>
  <p:tag name="ORIGINALWIDTH" val="4"/>
  <p:tag name="EMFCHILD" val="True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649984"/>
  <p:tag name="EMFCHILD" val="True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6"/>
  <p:tag name="ORIGINALWIDTH" val="2.949984"/>
  <p:tag name="EMFCHILD" val="True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00002"/>
  <p:tag name="ORIGINALWIDTH" val="1.8"/>
  <p:tag name="EMFCHILD" val="Tru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79168"/>
  <p:tag name="EMFCHILD" val="True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001"/>
  <p:tag name="ORIGINALWIDTH" val="4.749984"/>
  <p:tag name="EMFCHILD" val="True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49986"/>
  <p:tag name="ORIGINALWIDTH" val="3.9"/>
  <p:tag name="EMFCHILD" val="True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400001"/>
  <p:tag name="ORIGINALWIDTH" val="2.2"/>
  <p:tag name="EMFCHILD" val="True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00003"/>
  <p:tag name="ORIGINALWIDTH" val="2"/>
  <p:tag name="EMFCHILD" val="True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300002"/>
  <p:tag name="ORIGINALWIDTH" val="4.749984"/>
  <p:tag name="EMFCHILD" val="True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49985"/>
  <p:tag name="ORIGINALWIDTH" val="3.349984"/>
  <p:tag name="EMFCHILD" val="True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00002"/>
  <p:tag name="ORIGINALWIDTH" val="3.849984"/>
  <p:tag name="EMFCHILD" val="True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49985"/>
  <p:tag name="ORIGINALWIDTH" val="3.849984"/>
  <p:tag name="EMFCHILD" val="True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.6667"/>
  <p:tag name="ORIGINALWIDTH" val="109.5"/>
  <p:tag name="LATEXADDIN" val="\documentclass{article}&#10;\usepackage{amsmath}&#10;\pagestyle{empty}&#10;\begin{document}&#10;&#10;\begin{align*}&#10;\partial_t \Gamma_k[\phi]&#10;=&#10;\frac{1}{2}\mathrm{Tr}\,&#10;\frac{1}{\Gamma^{(2)}_k[\phi]+R_k}&#10;\partial_t R_k&#10;\end{align*}&#10;&#10;\end{document}"/>
  <p:tag name="IGUANATEXSIZE" val="30"/>
  <p:tag name="IGUANATEXCURSOR" val="17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.33336"/>
  <p:tag name="ORIGINALWIDTH" val="33.41672"/>
  <p:tag name="LATEXADDIN" val="\documentclass{article}&#10;\usepackage{amsmath}&#10;\pagestyle{empty}&#10;\begin{document}&#10;&#10;\begin{align*}&#10;t = - \mathrm{ln}\,\frac{k}{\Lambda}&#10;\end{align*}&#10;&#10;\end{document}"/>
  <p:tag name="IGUANATEXSIZE" val="30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4"/>
  <p:tag name="EMFCHILD" val="True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5"/>
  <p:tag name="ORIGINALWIDTH" val="17.56252"/>
  <p:tag name="LATEXADDIN" val="\documentclass{article}&#10;\usepackage{amsmath}&#10;\pagestyle{empty}&#10;\begin{document}&#10;&#10;\begin{align*}&#10;t = 0&#10;\end{align*}&#10;&#10;\end{document}"/>
  <p:tag name="IGUANATEXSIZE" val="20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8748"/>
  <p:tag name="ORIGINALWIDTH" val="21.12504"/>
  <p:tag name="LATEXADDIN" val="\documentclass{article}&#10;\usepackage{amsmath}&#10;\pagestyle{empty}&#10;\begin{document}&#10;&#10;\begin{align*}&#10;t = \infty&#10;\end{align*}&#10;&#10;\end{document}"/>
  <p:tag name="IGUANATEXSIZE" val="20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8748"/>
  <p:tag name="ORIGINALWIDTH" val="2.5"/>
  <p:tag name="LATEXADDIN" val="\documentclass{article}&#10;\usepackage{amsmath}&#10;\pagestyle{empty}&#10;\begin{document}&#10;&#10;\begin{align*}&#10;t = \infty&#10;\end{align*}&#10;&#10;\end{document}"/>
  <p:tag name="IGUANATEXSIZE" val="20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25"/>
  <p:tag name="ORIGINALWIDTH" val="5.375"/>
  <p:tag name="EMFCHILD" val="True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75"/>
  <p:tag name="ORIGINALWIDTH" val="7.18752"/>
  <p:tag name="EMFCHILD" val="True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"/>
  <p:tag name="ORIGINALWIDTH" val="2.5"/>
  <p:tag name="LATEXADDIN" val="\documentclass{article}&#10;\usepackage{amsmath}&#10;\pagestyle{empty}&#10;\begin{document}&#10;&#10;\begin{align*}&#10;t = 0&#10;\end{align*}&#10;&#10;\end{document}"/>
  <p:tag name="IGUANATEXSIZE" val="20"/>
  <p:tag name="IGUANATEXCURSOR" val="1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6252"/>
  <p:tag name="ORIGINALWIDTH" val="5.5"/>
  <p:tag name="EMFCHILD" val="True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5"/>
  <p:tag name="ORIGINALWIDTH" val="3.5"/>
  <p:tag name="EMFCHILD" val="True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4168"/>
  <p:tag name="ORIGINALWIDTH" val="2.416667"/>
  <p:tag name="LATEXADDIN" val="\documentclass{article}&#10;\usepackage{amsmath}&#10;\pagestyle{empty}&#10;\begin{document}&#10;&#10;\begin{align*}&#10;t = - \mathrm{ln}\,\frac{k}{\Lambda}&#10;\end{align*}&#10;&#10;\end{document}"/>
  <p:tag name="IGUANATEXSIZE" val="30"/>
  <p:tag name="IGUANATEXCURSOR" val="11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013"/>
  <p:tag name="ORIGINALWIDTH" val="5.208346"/>
  <p:tag name="EMFCHILD" val="Tru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33333"/>
  <p:tag name="ORIGINALWIDTH" val="4.79168"/>
  <p:tag name="EMFCHILD" val="True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"/>
  <p:tag name="ORIGINALWIDTH" val="1.708346"/>
  <p:tag name="EMFCHILD" val="True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"/>
  <p:tag name="ORIGINALWIDTH" val="3.916667"/>
  <p:tag name="EMFCHILD" val="True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83333"/>
  <p:tag name="ORIGINALWIDTH" val="3.54168"/>
  <p:tag name="EMFCHILD" val="True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08347"/>
  <p:tag name="ORIGINALWIDTH" val="4.958346"/>
  <p:tag name="EMFCHILD" val="True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33596"/>
  <p:tag name="ORIGINALWIDTH" val="5.458373"/>
  <p:tag name="EMFCHILD" val="True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16668"/>
  <p:tag name="ORIGINALWIDTH" val="4.125012"/>
  <p:tag name="LATEXADDIN" val="\documentclass{article}&#10;\usepackage{amsmath}&#10;\pagestyle{empty}&#10;\begin{document}&#10;&#10;\begin{align*}&#10;\partial_t \Gamma_k[\phi]&#10;=&#10;\frac{1}{2}\mathrm{Tr}\,&#10;\frac{1}{\Gamma^{(2)}_k[\phi]+R_k}&#10;\partial_t R_k&#10;\end{align*}&#10;&#10;\end{document}"/>
  <p:tag name="IGUANATEXSIZE" val="30"/>
  <p:tag name="IGUANATEXCURSOR" val="17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83334"/>
  <p:tag name="ORIGINALWIDTH" val="1.875013"/>
  <p:tag name="EMFCHILD" val="True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16668"/>
  <p:tag name="ORIGINALWIDTH" val="4.291678"/>
  <p:tag name="EMFCHILD" val="True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8348"/>
  <p:tag name="ORIGINALWIDTH" val="2.708345"/>
  <p:tag name="EMFCHILD" val="Tru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33359"/>
  <p:tag name="ORIGINALWIDTH" val="2.416667"/>
  <p:tag name="EMFCHILD" val="True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41682"/>
  <p:tag name="ORIGINALWIDTH" val="1.04168"/>
  <p:tag name="EMFCHILD" val="True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08349"/>
  <p:tag name="ORIGINALWIDTH" val="4.083332"/>
  <p:tag name="EMFCHILD" val="True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41682"/>
  <p:tag name="ORIGINALWIDTH" val="1.083333"/>
  <p:tag name="EMFCHILD" val="True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014"/>
  <p:tag name="ORIGINALWIDTH" val="5.249999"/>
  <p:tag name="EMFCHILD" val="True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33335"/>
  <p:tag name="ORIGINALWIDTH" val="2.625012"/>
  <p:tag name="EMFCHILD" val="True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33335"/>
  <p:tag name="ORIGINALWIDTH" val="3.125012"/>
  <p:tag name="EMFCHILD" val="True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75015"/>
  <p:tag name="ORIGINALWIDTH" val="5.083332"/>
  <p:tag name="EMFCHILD" val="True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00001"/>
  <p:tag name="ORIGINALWIDTH" val="2.625012"/>
  <p:tag name="EMFCHILD" val="True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33335"/>
  <p:tag name="ORIGINALWIDTH" val="2.541679"/>
  <p:tag name="EMFCHILD" val="True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58348"/>
  <p:tag name="ORIGINALWIDTH" val="4.291678"/>
  <p:tag name="EMFCHILD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16693"/>
  <p:tag name="ORIGINALWIDTH" val="2.458347"/>
  <p:tag name="EMFCHILD" val="Tru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0.9166667"/>
  <p:tag name="EMFCHILD" val="True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83335"/>
  <p:tag name="ORIGINALWIDTH" val="1.416666"/>
  <p:tag name="EMFCHILD" val="True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08348"/>
  <p:tag name="ORIGINALWIDTH" val="2.416666"/>
  <p:tag name="EMFCHILD" val="True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83335"/>
  <p:tag name="ORIGINALWIDTH" val="1.416666"/>
  <p:tag name="EMFCHILD" val="True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16668"/>
  <p:tag name="ORIGINALWIDTH" val="2.708345"/>
  <p:tag name="EMFCHILD" val="True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0003"/>
  <p:tag name="ORIGINALWIDTH" val="1.083333"/>
  <p:tag name="EMFCHILD" val="True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08349"/>
  <p:tag name="ORIGINALWIDTH" val="4.125012"/>
  <p:tag name="EMFCHILD" val="True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00003"/>
  <p:tag name="ORIGINALWIDTH" val="1.083333"/>
  <p:tag name="EMFCHILD" val="True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33335"/>
  <p:tag name="ORIGINALWIDTH" val="5.208345"/>
  <p:tag name="EMFCHILD" val="True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25015"/>
  <p:tag name="ORIGINALWIDTH" val="5.625011"/>
  <p:tag name="EMFCHILD" val="True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16668"/>
  <p:tag name="ORIGINALWIDTH" val="2.708345"/>
  <p:tag name="EMFCHILD" val="Tru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91679"/>
  <p:tag name="ORIGINALWIDTH" val="3.916667"/>
  <p:tag name="EMFCHILD" val="True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16668"/>
  <p:tag name="ORIGINALWIDTH" val="4.125012"/>
  <p:tag name="EMFCHILD" val="True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83334"/>
  <p:tag name="ORIGINALWIDTH" val="1.833333"/>
  <p:tag name="EMFCHILD" val="True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66668"/>
  <p:tag name="ORIGINALWIDTH" val="5.583332"/>
  <p:tag name="EMFCHILD" val="True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8348"/>
  <p:tag name="ORIGINALWIDTH" val="2.708345"/>
  <p:tag name="EMFCHILD" val="True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33597"/>
  <p:tag name="ORIGINALWIDTH" val="3.916692"/>
  <p:tag name="EMFCHILD" val="True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333597"/>
  <p:tag name="ORIGINALWIDTH" val="41.66668"/>
  <p:tag name="EMFCHILD" val="True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2504"/>
  <p:tag name="ORIGINALWIDTH" val="25.25004"/>
  <p:tag name="LATEXADDIN" val="\documentclass{article}&#10;\usepackage{amsmath}&#10;\pagestyle{empty}&#10;\begin{document}&#10;&#10;\begin{align*}&#10;\Gamma_{k=\Lambda}=S&#10;\end{align*}&#10;&#10;\end{document}"/>
  <p:tag name="IGUANATEXSIZE" val="20"/>
  <p:tag name="IGUANATEXCURSOR" val="12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799162"/>
  <p:tag name="ORIGINALWIDTH" val="23.90287"/>
  <p:tag name="LATEXADDIN" val="\documentclass{article}&#10;\usepackage{amsmath}&#10;\pagestyle{empty}&#10;\begin{document}&#10;&#10;\begin{align*}&#10;\Gamma_{k=0}=\Gamma&#10;\end{align*}&#10;&#10;\end{document}"/>
  <p:tag name="IGUANATEXSIZE" val="20"/>
  <p:tag name="IGUANATEXCURSOR" val="1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92506"/>
  <p:tag name="ORIGINALWIDTH" val="3.27174"/>
  <p:tag name="LATEXADDIN" val="\documentclass{article}&#10;\usepackage{amsmath}&#10;\pagestyle{empty}&#10;\begin{document}&#10;&#10;\begin{align*}&#10;\Gamma_{k=0}=\Gamma&#10;\end{align*}&#10;&#10;\end{document}"/>
  <p:tag name="IGUANATEXSIZE" val="20"/>
  <p:tag name="IGUANATEXCURSOR" val="11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519969"/>
  <p:tag name="ORIGINALWIDTH" val="2.07851"/>
  <p:tag name="EMFCHILD" val="Tru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375012"/>
  <p:tag name="ORIGINALWIDTH" val="1.833333"/>
  <p:tag name="EMFCHILD" val="True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28238"/>
  <p:tag name="ORIGINALWIDTH" val="3.079273"/>
  <p:tag name="EMFCHILD" val="True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431342"/>
  <p:tag name="ORIGINALWIDTH" val="1.963049"/>
  <p:tag name="EMFCHILD" val="True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27044"/>
  <p:tag name="ORIGINALWIDTH" val="3.964576"/>
  <p:tag name="EMFCHILD" val="True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92506"/>
  <p:tag name="ORIGINALWIDTH" val="3.27174"/>
  <p:tag name="EMFCHILD" val="True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25"/>
  <p:tag name="ORIGINALWIDTH" val="3.31252"/>
  <p:tag name="LATEXADDIN" val="\documentclass{article}&#10;\usepackage{amsmath}&#10;\pagestyle{empty}&#10;\begin{document}&#10;&#10;\begin{align*}&#10;\Gamma_{k=\Lambda}=S&#10;\end{align*}&#10;&#10;\end{document}"/>
  <p:tag name="IGUANATEXSIZE" val="20"/>
  <p:tag name="IGUANATEXCURSOR" val="12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6252"/>
  <p:tag name="ORIGINALWIDTH" val="2.06252"/>
  <p:tag name="EMFCHILD" val="True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56252"/>
  <p:tag name="ORIGINALWIDTH" val="3.06252"/>
  <p:tag name="EMFCHILD" val="True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25"/>
  <p:tag name="ORIGINALWIDTH" val="2.875"/>
  <p:tag name="EMFCHILD" val="True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3752"/>
  <p:tag name="ORIGINALWIDTH" val="3.93752"/>
  <p:tag name="EMFCHILD" val="True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"/>
  <p:tag name="ORIGINALWIDTH" val="3.56252"/>
  <p:tag name="EMFCHILD" val="Tru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499973"/>
  <p:tag name="ORIGINALWIDTH" val="58.16667"/>
  <p:tag name="LATEXADDIN" val="\documentclass{article}&#10;\usepackage{amsmath}&#10;\pagestyle{empty}&#10;\begin{document}&#10;&#10;\begin{align*}&#10;\partial_t u + \partial_x f(u) = 0&#10;\end{align*}&#10;&#10;\end{document}"/>
  <p:tag name="IGUANATEXSIZE" val="30"/>
  <p:tag name="IGUANATEXCURSOR" val="13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,70492"/>
  <p:tag name="ORIGINALWIDTH" val="263,0381"/>
  <p:tag name="LATEXADDIN" val="\documentclass{article}&#10;\usepackage{amsmath}&#10;\pagestyle{empty}&#10;\begin{document}&#10;&#10;\begin{align*}&#10;S = \int_x \left\{ \frac12 (\partial_\mu \phi_a)^2&#10;+ \lambda_2 \phi_a\phi^a&#10;+ \lambda_4 (\phi_a\phi^a)^2&#10;+ \lambda_6 (\phi_a\phi^a)^3&#10;\right\}&#10;\end{align*}&#10;&#10;\end{document}"/>
  <p:tag name="IGUANATEXSIZE" val="25"/>
  <p:tag name="IGUANATEXCURSOR" val="1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6.75002"/>
  <p:tag name="ORIGINALWIDTH" val="36.95002"/>
  <p:tag name="LATEXADDIN" val="\documentclass{article}&#10;\usepackage{amsmath}&#10;\pagestyle{empty}&#10;\begin{document}&#10;&#10;\begin{align*}&#10;\rho = \frac{1}{2}\phi_a\phi^a&#10;\end{align*}&#10;&#10;\end{document}"/>
  <p:tag name="IGUANATEXSIZE" val="25"/>
  <p:tag name="IGUANATEXCURSOR" val="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.3"/>
  <p:tag name="ORIGINALWIDTH" val="97.24997"/>
  <p:tag name="LATEXADDIN" val="\documentclass{article}&#10;\usepackage{amsmath}&#10;\pagestyle{empty}&#10;\begin{document}&#10;&#10;\begin{align*}&#10;\Gamma_k = \int_x \left\{ \frac12 (\partial_\mu \phi_a)^2&#10;+ V(\rho)&#10;\right\}&#10;\end{align*}&#10;&#10;\end{document}"/>
  <p:tag name="IGUANATEXSIZE" val="25"/>
  <p:tag name="IGUANATEXCURSOR" val="1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1.35001"/>
  <p:tag name="ORIGINALWIDTH" val="160.15"/>
  <p:tag name="LATEXADDIN" val="\documentclass{article}&#10;\usepackage{amsmath}&#10;\pagestyle{empty}&#10;\begin{document}&#10;&#10;\begin{align*}&#10;\partial_t V(\rho)=&amp;\frac{\Omega_d}{(2\pi)^d}\frac{(\Lambda e^{-t})^{d+2} }{d} \left(&#10;\frac{1}{(\Lambda e^{-t})^2 +V^{\prime}(\rho)  }\right.&#10;\\&#10;&amp;\left.+\frac{1}{N-1}\frac{1}{(\Lambda e^{-t})^2 +V^{\prime}(\rho)+2\rho V^{\prime\prime}  (\rho)} &#10; \right)&#10;\end{align*}&#10;&#10;\end{document}"/>
  <p:tag name="IGUANATEXSIZE" val="25"/>
  <p:tag name="IGUANATEXCURSOR" val="3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99999"/>
  <p:tag name="ORIGINALWIDTH" val="4.100001"/>
  <p:tag name="LATEXADDIN" val="\documentclass{article}&#10;\usepackage{amsmath}&#10;\pagestyle{empty}&#10;\begin{document}&#10;&#10;\begin{align*}&#10;\partial_t V(\rho)=&amp;\frac{\Omega_d}{(2\pi)^d}\frac{(\Lambda e^{-t})^{d+2} }{d} \left(&#10;\frac{1}{(\Lambda e^{-t})^2 +V^{\prime}(\rho)  }\right.&#10;\\&#10;&amp;\left.+\frac{1}{N-1}\frac{1}{(\Lambda e^{-t})^2 +V^{\prime}(\rho)+2\rho V^{\prime\prime}  (\rho)} &#10; \right)&#10;\end{align*}&#10;&#10;\end{document}"/>
  <p:tag name="IGUANATEXSIZE" val="25"/>
  <p:tag name="IGUANATEXCURSOR" val="30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15"/>
  <p:tag name="ORIGINALWIDTH" val="1.849985"/>
  <p:tag name="EMFCHILD" val="True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"/>
  <p:tag name="ORIGINALWIDTH" val="5.549985"/>
  <p:tag name="EMFCHILD" val="True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50015"/>
  <p:tag name="ORIGINALWIDTH" val="1.8"/>
  <p:tag name="EMFCHILD" val="True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5"/>
  <p:tag name="ORIGINALWIDTH" val="3.700001"/>
  <p:tag name="EMFCHILD" val="True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50015"/>
  <p:tag name="ORIGINALWIDTH" val="1.8"/>
  <p:tag name="EMFCHILD" val="Tru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00026"/>
  <p:tag name="ORIGINALWIDTH" val="28.75"/>
  <p:tag name="LATEXADDIN" val="\documentclass{article}&#10;\usepackage{amsmath}&#10;\pagestyle{empty}&#10;\begin{document}&#10;&#10;\begin{align*}&#10;u_h(t,x_k)&#10;\end{align*}&#10;&#10;\end{document}"/>
  <p:tag name="IGUANATEXSIZE" val="30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50016"/>
  <p:tag name="ORIGINALWIDTH" val="5.200001"/>
  <p:tag name="EMFCHILD" val="True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50015"/>
  <p:tag name="ORIGINALWIDTH" val="4.900001"/>
  <p:tag name="EMFCHILD" val="True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50015"/>
  <p:tag name="ORIGINALWIDTH" val="2.8"/>
  <p:tag name="EMFCHILD" val="True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50015"/>
  <p:tag name="ORIGINALWIDTH" val="1.8"/>
  <p:tag name="EMFCHILD" val="True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99999"/>
  <p:tag name="ORIGINALWIDTH" val="3.100001"/>
  <p:tag name="EMFCHILD" val="True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15"/>
  <p:tag name="ORIGINALWIDTH" val="4.200001"/>
  <p:tag name="EMFCHILD" val="True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50015"/>
  <p:tag name="ORIGINALWIDTH" val="1.8"/>
  <p:tag name="EMFCHILD" val="True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50015"/>
  <p:tag name="ORIGINALWIDTH" val="2.8"/>
  <p:tag name="EMFCHILD" val="True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50015"/>
  <p:tag name="ORIGINALWIDTH" val="1.8"/>
  <p:tag name="EMFCHILD" val="True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50015"/>
  <p:tag name="ORIGINALWIDTH" val="4.900001"/>
  <p:tag name="EMFCHILD" val="Tru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4168"/>
  <p:tag name="ORIGINALWIDTH" val="42.04168"/>
  <p:tag name="LATEXADDIN" val="\documentclass{article}&#10;\usepackage{amsmath}&#10;\pagestyle{empty}&#10;\begin{document}&#10;&#10;\begin{align*}&#10;f_h(u_h(t,x_k))&#10;\end{align*}&#10;&#10;\end{document}"/>
  <p:tag name="IGUANATEXSIZE" val="3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0015"/>
  <p:tag name="ORIGINALWIDTH" val="3"/>
  <p:tag name="EMFCHILD" val="True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500157"/>
  <p:tag name="ORIGINALWIDTH" val="3.700001"/>
  <p:tag name="EMFCHILD" val="True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"/>
  <p:tag name="ORIGINALWIDTH" val="1.849985"/>
  <p:tag name="EMFCHILD" val="True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50015"/>
  <p:tag name="ORIGINALWIDTH" val="1.849985"/>
  <p:tag name="EMFCHILD" val="True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50015"/>
  <p:tag name="ORIGINALWIDTH" val="2.8"/>
  <p:tag name="EMFCHILD" val="True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50015"/>
  <p:tag name="ORIGINALWIDTH" val="4.000001"/>
  <p:tag name="EMFCHILD" val="True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5"/>
  <p:tag name="ORIGINALWIDTH" val="2.400001"/>
  <p:tag name="EMFCHILD" val="True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50015"/>
  <p:tag name="ORIGINALWIDTH" val="3.700001"/>
  <p:tag name="EMFCHILD" val="True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.8"/>
  <p:tag name="ORIGINALWIDTH" val="3.849985"/>
  <p:tag name="EMFCHILD" val="True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0015"/>
  <p:tag name="ORIGINALWIDTH" val="2.549985"/>
  <p:tag name="EMFCHILD" val="Tru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00026"/>
  <p:tag name="ORIGINALWIDTH" val="45.45834"/>
  <p:tag name="LATEXADDIN" val="\documentclass{article}&#10;\usepackage{amsmath}&#10;\pagestyle{empty}&#10;\begin{document}&#10;&#10;\begin{align*}&#10;\mathcal{R}_h(t, x_k) = 0&#10;\end{align*}&#10;&#10;\end{document}"/>
  <p:tag name="IGUANATEXSIZE" val="30"/>
  <p:tag name="IGUANATEXCURSOR" val="1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50015"/>
  <p:tag name="ORIGINALWIDTH" val="1.8"/>
  <p:tag name="EMFCHILD" val="True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9999"/>
  <p:tag name="ORIGINALWIDTH" val="4.900001"/>
  <p:tag name="EMFCHILD" val="True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0015"/>
  <p:tag name="ORIGINALWIDTH" val="3"/>
  <p:tag name="EMFCHILD" val="True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500157"/>
  <p:tag name="ORIGINALWIDTH" val="3.700001"/>
  <p:tag name="EMFCHILD" val="True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"/>
  <p:tag name="ORIGINALWIDTH" val="1.849985"/>
  <p:tag name="EMFCHILD" val="True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50015"/>
  <p:tag name="ORIGINALWIDTH" val="1.849985"/>
  <p:tag name="EMFCHILD" val="True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5"/>
  <p:tag name="ORIGINALWIDTH" val="2.449985"/>
  <p:tag name="EMFCHILD" val="True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99999"/>
  <p:tag name="ORIGINALWIDTH" val="5.200001"/>
  <p:tag name="EMFCHILD" val="True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50015"/>
  <p:tag name="ORIGINALWIDTH" val="5.549985"/>
  <p:tag name="EMFCHILD" val="True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50016"/>
  <p:tag name="ORIGINALWIDTH" val="1.4"/>
  <p:tag name="EMFCHILD" val="Tru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.16667"/>
  <p:tag name="ORIGINALWIDTH" val="71.29164"/>
  <p:tag name="LATEXADDIN" val="\documentclass{article}&#10;\usepackage{amsmath}&#10;\pagestyle{empty}&#10;\begin{document}&#10;&#10;\begin{align*}&#10;\int_\Omega&#10;\mathcal{R}_h(t, x) \phi_h(x) = 0&#10;\end{align*}&#10;&#10;\end{document}"/>
  <p:tag name="IGUANATEXSIZE" val="30"/>
  <p:tag name="IGUANATEXCURSOR" val="1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50015"/>
  <p:tag name="ORIGINALWIDTH" val="1.8"/>
  <p:tag name="EMFCHILD" val="True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5"/>
  <p:tag name="ORIGINALWIDTH" val="3.700001"/>
  <p:tag name="EMFCHILD" val="True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50015"/>
  <p:tag name="ORIGINALWIDTH" val="1.8"/>
  <p:tag name="EMFCHILD" val="True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0015"/>
  <p:tag name="ORIGINALWIDTH" val="5.200001"/>
  <p:tag name="EMFCHILD" val="True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99999"/>
  <p:tag name="ORIGINALWIDTH" val="2.549985"/>
  <p:tag name="EMFCHILD" val="True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50015"/>
  <p:tag name="ORIGINALWIDTH" val="6.600001"/>
  <p:tag name="EMFCHILD" val="True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"/>
  <p:tag name="ORIGINALWIDTH" val="4.800001"/>
  <p:tag name="EMFCHILD" val="True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99999"/>
  <p:tag name="ORIGINALWIDTH" val="2.6"/>
  <p:tag name="EMFCHILD" val="True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99999"/>
  <p:tag name="ORIGINALWIDTH" val="2.6"/>
  <p:tag name="EMFCHILD" val="True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50015"/>
  <p:tag name="ORIGINALWIDTH" val="1.849985"/>
  <p:tag name="EMFCHILD" val="Tru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79168"/>
  <p:tag name="ORIGINALWIDTH" val="6.958319"/>
  <p:tag name="LATEXADDIN" val="\documentclass{article}&#10;\usepackage{amsmath}&#10;\pagestyle{empty}&#10;\begin{document}&#10;&#10;\begin{align*}&#10;\int_\Omega&#10;\mathcal{R}_h(t, x) \phi_h(x) = 0&#10;\end{align*}&#10;&#10;\end{document}"/>
  <p:tag name="IGUANATEXSIZE" val="30"/>
  <p:tag name="IGUANATEXCURSOR" val="14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9999"/>
  <p:tag name="ORIGINALWIDTH" val="4.949986"/>
  <p:tag name="EMFCHILD" val="True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0015"/>
  <p:tag name="ORIGINALWIDTH" val="3"/>
  <p:tag name="EMFCHILD" val="True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500157"/>
  <p:tag name="ORIGINALWIDTH" val="3.700001"/>
  <p:tag name="EMFCHILD" val="True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"/>
  <p:tag name="ORIGINALWIDTH" val="1.849985"/>
  <p:tag name="EMFCHILD" val="True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50015"/>
  <p:tag name="ORIGINALWIDTH" val="1.8"/>
  <p:tag name="EMFCHILD" val="True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5"/>
  <p:tag name="ORIGINALWIDTH" val="2.400001"/>
  <p:tag name="EMFCHILD" val="True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99999"/>
  <p:tag name="ORIGINALWIDTH" val="5.200001"/>
  <p:tag name="EMFCHILD" val="True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"/>
  <p:tag name="ORIGINALWIDTH" val="5.600001"/>
  <p:tag name="EMFCHILD" val="True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50016"/>
  <p:tag name="ORIGINALWIDTH" val="1.349985"/>
  <p:tag name="EMFCHILD" val="True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50015"/>
  <p:tag name="ORIGINALWIDTH" val="1.849985"/>
  <p:tag name="EMFCHILD" val="Tru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16667"/>
  <p:tag name="ORIGINALWIDTH" val="3.833333"/>
  <p:tag name="EMFCHILD" val="True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5"/>
  <p:tag name="ORIGINALWIDTH" val="3.649985"/>
  <p:tag name="EMFCHILD" val="True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50015"/>
  <p:tag name="ORIGINALWIDTH" val="1.849985"/>
  <p:tag name="EMFCHILD" val="True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99999"/>
  <p:tag name="ORIGINALWIDTH" val="5.149985"/>
  <p:tag name="EMFCHILD" val="True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99999"/>
  <p:tag name="ORIGINALWIDTH" val="3.100001"/>
  <p:tag name="EMFCHILD" val="True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5"/>
  <p:tag name="ORIGINALWIDTH" val="3.649985"/>
  <p:tag name="EMFCHILD" val="True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"/>
  <p:tag name="ORIGINALWIDTH" val="5.600001"/>
  <p:tag name="EMFCHILD" val="True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50016"/>
  <p:tag name="ORIGINALWIDTH" val="1.349985"/>
  <p:tag name="EMFCHILD" val="True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50016"/>
  <p:tag name="ORIGINALWIDTH" val="1.349985"/>
  <p:tag name="EMFCHILD" val="True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50015"/>
  <p:tag name="ORIGINALWIDTH" val="1.8"/>
  <p:tag name="EMFCHILD" val="True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5"/>
  <p:tag name="ORIGINALWIDTH" val="3.649985"/>
  <p:tag name="EMFCHILD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4168"/>
  <p:tag name="ORIGINALWIDTH" val="0.9583464"/>
  <p:tag name="EMFCHILD" val="Tru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25013"/>
  <p:tag name="ORIGINALWIDTH" val="6.416666"/>
  <p:tag name="EMFCHILD" val="True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50015"/>
  <p:tag name="ORIGINALWIDTH" val="1.849985"/>
  <p:tag name="EMFCHILD" val="True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8.85001"/>
  <p:tag name="ORIGINALWIDTH" val="3.800001"/>
  <p:tag name="EMFCHILD" val="True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5"/>
  <p:tag name="ORIGINALWIDTH" val="18.35002"/>
  <p:tag name="EMFCHILD" val="True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5"/>
  <p:tag name="ORIGINALWIDTH" val="34.30004"/>
  <p:tag name="EMFCHILD" val="True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5"/>
  <p:tag name="ORIGINALWIDTH" val="54.35003"/>
  <p:tag name="EMFCHILD" val="True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5"/>
  <p:tag name="ORIGINALWIDTH" val="20.55002"/>
  <p:tag name="EMFCHILD" val="True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5"/>
  <p:tag name="ORIGINALWIDTH" val="92.20005"/>
  <p:tag name="EMFCHILD" val="True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"/>
  <p:tag name="ORIGINALWIDTH" val="4.3"/>
  <p:tag name="LATEXADDIN" val="\documentclass{article}&#10;\usepackage{amsmath}&#10;\pagestyle{empty}&#10;\begin{document}&#10;&#10;\begin{align*}&#10;\Gamma_k = \int_x \left\{ \frac12 (\partial_\mu \phi_a)^2&#10;+ V(\rho)&#10;\right\}&#10;\end{align*}&#10;&#10;\end{document}"/>
  <p:tag name="IGUANATEXSIZE" val="25"/>
  <p:tag name="IGUANATEXCURSOR" val="16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7"/>
  <p:tag name="EMFCHILD" val="True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"/>
  <p:tag name="ORIGINALWIDTH" val="5.199999"/>
  <p:tag name="EMFCHILD" val="Tru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16667"/>
  <p:tag name="ORIGINALWIDTH" val="3"/>
  <p:tag name="EMFCHILD" val="True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.9"/>
  <p:tag name="ORIGINALWIDTH" val="6.949983"/>
  <p:tag name="EMFCHILD" val="True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2.9"/>
  <p:tag name="EMFCHILD" val="True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.3"/>
  <p:tag name="ORIGINALWIDTH" val="3.849984"/>
  <p:tag name="EMFCHILD" val="True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50016"/>
  <p:tag name="ORIGINALWIDTH" val="2.549984"/>
  <p:tag name="EMFCHILD" val="True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50016"/>
  <p:tag name="ORIGINALWIDTH" val="3.1"/>
  <p:tag name="EMFCHILD" val="True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49984"/>
  <p:tag name="EMFCHILD" val="True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0016"/>
  <p:tag name="ORIGINALWIDTH" val="4.099999"/>
  <p:tag name="EMFCHILD" val="True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50016"/>
  <p:tag name="ORIGINALWIDTH" val="3.249984"/>
  <p:tag name="EMFCHILD" val="True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6"/>
  <p:tag name="ORIGINALWIDTH" val="4.099999"/>
  <p:tag name="EMFCHILD" val="True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"/>
  <p:tag name="ORIGINALWIDTH" val="2.8"/>
  <p:tag name="EMFCHILD" val="Tru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833333"/>
  <p:tag name="EMFCHILD" val="True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"/>
  <p:tag name="EMFCHILD" val="True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750016"/>
  <p:tag name="ORIGINALWIDTH" val="2.4"/>
  <p:tag name="EMFCHILD" val="True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50016"/>
  <p:tag name="ORIGINALWIDTH" val="5.199999"/>
  <p:tag name="EMFCHILD" val="True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5.549984"/>
  <p:tag name="EMFCHILD" val="True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49984"/>
  <p:tag name="EMFCHILD" val="True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"/>
  <p:tag name="ORIGINALWIDTH" val="3.7"/>
  <p:tag name="EMFCHILD" val="True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50016"/>
  <p:tag name="ORIGINALWIDTH" val="1.849984"/>
  <p:tag name="EMFCHILD" val="True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.3"/>
  <p:tag name="ORIGINALWIDTH" val="3.8"/>
  <p:tag name="EMFCHILD" val="True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5"/>
  <p:tag name="ORIGINALWIDTH" val="3.900031"/>
  <p:tag name="EMFCHILD" val="True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50016"/>
  <p:tag name="ORIGINALWIDTH" val="3.750016"/>
  <p:tag name="LATEXADDIN" val="\documentclass{article}&#10;\usepackage{amsmath}&#10;\pagestyle{empty}&#10;\begin{document}&#10;&#10;\begin{align*}&#10;\rho = \frac{1}{2}\phi_a\phi^a&#10;\end{align*}&#10;&#10;\end{document}"/>
  <p:tag name="IGUANATEXSIZE" val="25"/>
  <p:tag name="IGUANATEXCURSOR" val="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83333"/>
  <p:tag name="ORIGINALWIDTH" val="2.416666"/>
  <p:tag name="EMFCHILD" val="True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50016"/>
  <p:tag name="ORIGINALWIDTH" val="5.3"/>
  <p:tag name="EMFCHILD" val="True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"/>
  <p:tag name="ORIGINALWIDTH" val="2.650016"/>
  <p:tag name="EMFCHILD" val="True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"/>
  <p:tag name="ORIGINALWIDTH" val="3.2"/>
  <p:tag name="EMFCHILD" val="True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50016"/>
  <p:tag name="ORIGINALWIDTH" val="4.150016"/>
  <p:tag name="EMFCHILD" val="True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"/>
  <p:tag name="ORIGINALWIDTH" val="2.850016"/>
  <p:tag name="EMFCHILD" val="True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450016"/>
  <p:tag name="ORIGINALWIDTH" val="4.150016"/>
  <p:tag name="EMFCHILD" val="True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50016"/>
  <p:tag name="ORIGINALWIDTH" val="2.850016"/>
  <p:tag name="EMFCHILD" val="True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5"/>
  <p:tag name="ORIGINALWIDTH" val="4.000031"/>
  <p:tag name="EMFCHILD" val="True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355439"/>
  <p:tag name="ORIGINALWIDTH" val="6,43912"/>
  <p:tag name="LATEXADDIN" val="\documentclass{article}&#10;\usepackage{amsmath}&#10;\pagestyle{empty}&#10;\begin{document}&#10;&#10;\begin{align*}&#10;S = \int_x \left\{ \frac12 (\partial_\mu \phi_a)^2&#10;+ \lambda_2 \phi_a\phi^a&#10;+ \lambda_4 (\phi_a\phi^a)^2&#10;+ \lambda_6 (\phi_a\phi^a)^3&#10;\right\}&#10;\end{align*}&#10;&#10;\end{document}"/>
  <p:tag name="IGUANATEXSIZE" val="25"/>
  <p:tag name="IGUANATEXCURSOR" val="15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,701369"/>
  <p:tag name="ORIGINALWIDTH" val="7,147443"/>
  <p:tag name="EMFCHILD" val="Tru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75013"/>
  <p:tag name="ORIGINALWIDTH" val="0.9166665"/>
  <p:tag name="EMFCHILD" val="True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,63178"/>
  <p:tag name="ORIGINALWIDTH" val="9,594309"/>
  <p:tag name="EMFCHILD" val="True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580891"/>
  <p:tag name="ORIGINALWIDTH" val="4,056666"/>
  <p:tag name="EMFCHILD" val="True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,70492"/>
  <p:tag name="ORIGINALWIDTH" val="5,280078"/>
  <p:tag name="EMFCHILD" val="True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664406"/>
  <p:tag name="ORIGINALWIDTH" val="3,541536"/>
  <p:tag name="EMFCHILD" val="True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,502584"/>
  <p:tag name="ORIGINALWIDTH" val="5,408861"/>
  <p:tag name="EMFCHILD" val="True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72721"/>
  <p:tag name="ORIGINALWIDTH" val="4,31423"/>
  <p:tag name="EMFCHILD" val="True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55943"/>
  <p:tag name="ORIGINALWIDTH" val="2,575648"/>
  <p:tag name="EMFCHILD" val="True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543928"/>
  <p:tag name="ORIGINALWIDTH" val="5,666425"/>
  <p:tag name="EMFCHILD" val="True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277132"/>
  <p:tag name="ORIGINALWIDTH" val="4,507384"/>
  <p:tag name="EMFCHILD" val="True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,42862"/>
  <p:tag name="ORIGINALWIDTH" val="5,602054"/>
  <p:tag name="EMFCHILD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5013"/>
  <p:tag name="ORIGINALWIDTH" val="3.916666"/>
  <p:tag name="EMFCHILD" val="True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643734"/>
  <p:tag name="ORIGINALWIDTH" val="3,799101"/>
  <p:tag name="EMFCHILD" val="True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55943"/>
  <p:tag name="ORIGINALWIDTH" val="2,511277"/>
  <p:tag name="EMFCHILD" val="True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339935"/>
  <p:tag name="ORIGINALWIDTH" val="3,348342"/>
  <p:tag name="EMFCHILD" val="True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664406"/>
  <p:tag name="ORIGINALWIDTH" val="7,147443"/>
  <p:tag name="EMFCHILD" val="True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6699"/>
  <p:tag name="ORIGINALWIDTH" val="5,34449"/>
  <p:tag name="EMFCHILD" val="True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339935"/>
  <p:tag name="ORIGINALWIDTH" val="3,348342"/>
  <p:tag name="EMFCHILD" val="True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,42862"/>
  <p:tag name="ORIGINALWIDTH" val="5,666425"/>
  <p:tag name="EMFCHILD" val="True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643734"/>
  <p:tag name="ORIGINALWIDTH" val="3,863472"/>
  <p:tag name="EMFCHILD" val="True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,42862"/>
  <p:tag name="ORIGINALWIDTH" val="5,602054"/>
  <p:tag name="EMFCHILD" val="True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580891"/>
  <p:tag name="ORIGINALWIDTH" val="3,863472"/>
  <p:tag name="EMFCHILD" val="Tru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833333"/>
  <p:tag name="EMFCHILD" val="True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664406"/>
  <p:tag name="ORIGINALWIDTH" val="7,211814"/>
  <p:tag name="EMFCHILD" val="True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6699"/>
  <p:tag name="ORIGINALWIDTH" val="5,34449"/>
  <p:tag name="EMFCHILD" val="True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402778"/>
  <p:tag name="ORIGINALWIDTH" val="3,670319"/>
  <p:tag name="EMFCHILD" val="True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55943"/>
  <p:tag name="ORIGINALWIDTH" val="2,511277"/>
  <p:tag name="EMFCHILD" val="True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,42862"/>
  <p:tag name="ORIGINALWIDTH" val="5,666425"/>
  <p:tag name="EMFCHILD" val="True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643734"/>
  <p:tag name="ORIGINALWIDTH" val="3,863472"/>
  <p:tag name="EMFCHILD" val="True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,42862"/>
  <p:tag name="ORIGINALWIDTH" val="5,666425"/>
  <p:tag name="EMFCHILD" val="True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580891"/>
  <p:tag name="ORIGINALWIDTH" val="3,863472"/>
  <p:tag name="EMFCHILD" val="True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55943"/>
  <p:tag name="ORIGINALWIDTH" val="2,446866"/>
  <p:tag name="EMFCHILD" val="True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339935"/>
  <p:tag name="ORIGINALWIDTH" val="3,283972"/>
  <p:tag name="EMFCHILD" val="Tru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08347"/>
  <p:tag name="ORIGINALWIDTH" val="4.124986"/>
  <p:tag name="EMFCHILD" val="True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,664406"/>
  <p:tag name="ORIGINALWIDTH" val="7,211814"/>
  <p:tag name="EMFCHILD" val="True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,16699"/>
  <p:tag name="ORIGINALWIDTH" val="5,408861"/>
  <p:tag name="EMFCHILD" val="True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528424"/>
  <p:tag name="ORIGINALWIDTH" val="3,477125"/>
  <p:tag name="EMFCHILD" val="True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55943"/>
  <p:tag name="ORIGINALWIDTH" val="2,511277"/>
  <p:tag name="EMFCHILD" val="True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,42862"/>
  <p:tag name="ORIGINALWIDTH" val="5,666425"/>
  <p:tag name="EMFCHILD" val="True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643734"/>
  <p:tag name="ORIGINALWIDTH" val="3,863472"/>
  <p:tag name="EMFCHILD" val="True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,42862"/>
  <p:tag name="ORIGINALWIDTH" val="5,666425"/>
  <p:tag name="EMFCHILD" val="True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,580891"/>
  <p:tag name="ORIGINALWIDTH" val="3,863472"/>
  <p:tag name="EMFCHILD" val="True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,55943"/>
  <p:tag name="ORIGINALWIDTH" val="2,511277"/>
  <p:tag name="EMFCHILD" val="True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,528424"/>
  <p:tag name="ORIGINALWIDTH" val="3,477125"/>
  <p:tag name="EMFCHILD" val="Tru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16667"/>
  <p:tag name="ORIGINALWIDTH" val="3"/>
  <p:tag name="EMFCHILD" val="True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,70492"/>
  <p:tag name="ORIGINALWIDTH" val="5,280078"/>
  <p:tag name="EMFCHILD" val="True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.55001"/>
  <p:tag name="ORIGINALWIDTH" val="111.2001"/>
  <p:tag name="LATEXADDIN" val="\documentclass{article}&#10;\usepackage{amsmath}&#10;\pagestyle{empty}&#10;\begin{document}&#10;&#10;\begin{align*}&#10;\partial_t V(\rho)=&amp;\frac{\Omega_d}{d(2\pi)^d}&#10;\frac{(\Lambda e^{-t})^{d+2}}{(\Lambda e^{-t})^2 +V^{\prime}(\rho)  } &#10;\end{align*}&#10;&#10;\end{document}"/>
  <p:tag name="IGUANATEXSIZE" val="25"/>
  <p:tag name="IGUANATEXCURSOR" val="2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50016"/>
  <p:tag name="ORIGINALWIDTH" val="48.20003"/>
  <p:tag name="LATEXADDIN" val="\documentclass{article}&#10;\usepackage{amsmath}&#10;\pagestyle{empty}&#10;\begin{document}&#10;&#10;\begin{align*}&#10;u(\rho) = \partial_\rho V(\rho)&#10;\end{align*}&#10;&#10;\end{document}"/>
  <p:tag name="IGUANATEXSIZE" val="25"/>
  <p:tag name="IGUANATEXCURSOR" val="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9.55001"/>
  <p:tag name="ORIGINALWIDTH" val="102.7501"/>
  <p:tag name="LATEXADDIN" val="\documentclass{article}&#10;\usepackage{amsmath}&#10;\pagestyle{empty}&#10;\begin{document}&#10;&#10;\begin{align*}&#10;f(t,u)&#10;=-\frac{\Omega_d}{d(2\pi)^d}&#10;\frac{(\Lambda e^{-t})^{d+2}}{(\Lambda e^{-t})^2 +u  } &#10;\end{align*}&#10;&#10;\end{document}"/>
  <p:tag name="IGUANATEXSIZE" val="25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349984"/>
  <p:tag name="ORIGINALWIDTH" val="63.9"/>
  <p:tag name="LATEXADDIN" val="\documentclass{article}&#10;\usepackage{amsmath}&#10;\pagestyle{empty}&#10;\begin{document}&#10;&#10;\begin{align*}&#10;\partial_t u + \partial_\rho f(t,u) = 0&#10;\end{align*}&#10;&#10;\end{document}"/>
  <p:tag name="IGUANATEXSIZE" val="25"/>
  <p:tag name="IGUANATEXCURSOR" val="12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50016"/>
  <p:tag name="ORIGINALWIDTH" val="92.35002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"/>
  <p:tag name="ORIGINALWIDTH" val="43.90003"/>
  <p:tag name="LATEXADDIN" val="\documentclass{article}&#10;\usepackage{amsmath}&#10;\pagestyle{empty}&#10;\begin{document}&#10;&#10;\begin{align*}&#10;\hat{\mathbf{n}}\cdot(\partial_u f) &lt; 0&#10;\end{align*}&#10;&#10;\end{document}"/>
  <p:tag name="IGUANATEXSIZE" val="25"/>
  <p:tag name="IGUANATEXCURSOR" val="1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00031"/>
  <p:tag name="ORIGINALWIDTH" val="16.5"/>
  <p:tag name="LATEXADDIN" val="\documentclass{article}&#10;\usepackage{amsmath}&#10;\pagestyle{empty}&#10;\begin{document}&#10;&#10;\begin{align*}&#10;d=3&#10;\end{align*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99968"/>
  <p:tag name="ORIGINALWIDTH" val="17.90003"/>
  <p:tag name="LATEXADDIN" val="\documentclass{article}&#10;\usepackage{amsmath}&#10;\pagestyle{empty}&#10;\begin{document}&#10;&#10;\begin{align*}&#10;\Lambda=1&#10;\end{align*}&#10;&#10;&#10;\end{document}"/>
  <p:tag name="IGUANATEXSIZE" val="25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99968"/>
  <p:tag name="ORIGINALWIDTH" val="4.650016"/>
  <p:tag name="LATEXADDIN" val="\documentclass{article}&#10;\usepackage{amsmath}&#10;\pagestyle{empty}&#10;\begin{document}&#10;&#10;\begin{align*}&#10;\Lambda=1&#10;\end{align*}&#10;&#10;&#10;\end{document}"/>
  <p:tag name="IGUANATEXSIZE" val="25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791653"/>
  <p:tag name="EMFCHILD" val="True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"/>
  <p:tag name="ORIGINALWIDTH" val="4.9"/>
  <p:tag name="EMFCHILD" val="True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9968"/>
  <p:tag name="ORIGINALWIDTH" val="2.450016"/>
  <p:tag name="EMFCHILD" val="True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00032"/>
  <p:tag name="ORIGINALWIDTH" val="3.450016"/>
  <p:tag name="LATEXADDIN" val="\documentclass{article}&#10;\usepackage{amsmath}&#10;\pagestyle{empty}&#10;\begin{document}&#10;&#10;\begin{align*}&#10;d=3&#10;\end{align*}&#10;&#10;&#10;\end{document}"/>
  <p:tag name="IGUANATEXSIZE" val="25"/>
  <p:tag name="IGUANATEXCURSOR" val="9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50016"/>
  <p:tag name="ORIGINALWIDTH" val="4.8"/>
  <p:tag name="EMFCHILD" val="True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00032"/>
  <p:tag name="ORIGINALWIDTH" val="3"/>
  <p:tag name="EMFCHILD" val="True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"/>
  <p:tag name="ORIGINALWIDTH" val="38.75002"/>
  <p:tag name="LATEXADDIN" val="\documentclass{article}&#10;\usepackage{amsmath}&#10;\pagestyle{empty}&#10;\begin{document}&#10;&#10;\begin{align*}&#10;\rho \in [0,\rho_\text{\tiny max} ]&#10;\end{align*}&#10;&#10;\end{document}"/>
  <p:tag name="IGUANATEXSIZE" val="25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50016"/>
  <p:tag name="ORIGINALWIDTH" val="3.750016"/>
  <p:tag name="LATEXADDIN" val="\documentclass{article}&#10;\usepackage{amsmath}&#10;\pagestyle{empty}&#10;\begin{document}&#10;&#10;\begin{align*}&#10;\rho \in [0,\rho_\text{\tiny max} ]&#10;\end{align*}&#10;&#10;\end{document}"/>
  <p:tag name="IGUANATEXSIZE" val="25"/>
  <p:tag name="IGUANATEXCURSOR" val="10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"/>
  <p:tag name="ORIGINALWIDTH" val="3.950016"/>
  <p:tag name="EMFCHILD" val="True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"/>
  <p:tag name="ORIGINALWIDTH" val="1.050016"/>
  <p:tag name="EMFCHILD" val="True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"/>
  <p:tag name="ORIGINALWIDTH" val="3.350016"/>
  <p:tag name="EMFCHILD" val="Tru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75013"/>
  <p:tag name="ORIGINALWIDTH" val="4"/>
  <p:tag name="EMFCHILD" val="Tru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25013"/>
  <p:tag name="ORIGINALWIDTH" val="3.916666"/>
  <p:tag name="EMFCHILD" val="True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50016"/>
  <p:tag name="ORIGINALWIDTH" val="0.9"/>
  <p:tag name="EMFCHILD" val="True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50016"/>
  <p:tag name="ORIGINALWIDTH" val="3.750016"/>
  <p:tag name="EMFCHILD" val="True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"/>
  <p:tag name="ORIGINALWIDTH" val="3.7"/>
  <p:tag name="EMFCHILD" val="True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950016"/>
  <p:tag name="ORIGINALWIDTH" val="2.250016"/>
  <p:tag name="EMFCHILD" val="True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50016"/>
  <p:tag name="ORIGINALWIDTH" val="2.4"/>
  <p:tag name="EMFCHILD" val="True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"/>
  <p:tag name="ORIGINALWIDTH" val="1.050016"/>
  <p:tag name="EMFCHILD" val="True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3"/>
  <p:tag name="ORIGINALWIDTH" val="2.1"/>
  <p:tag name="LATEXADDIN" val="\documentclass{article}&#10;\usepackage{amsmath}&#10;\pagestyle{empty}&#10;\begin{document}&#10;&#10;\begin{align*}&#10;\hat{\mathbf{n}}\cdot(\partial_u f) &lt; 0&#10;\end{align*}&#10;&#10;\end{document}"/>
  <p:tag name="IGUANATEXSIZE" val="25"/>
  <p:tag name="IGUANATEXCURSOR" val="13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50016"/>
  <p:tag name="ORIGINALWIDTH" val="4.550015"/>
  <p:tag name="EMFCHILD" val="True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9"/>
  <p:tag name="ORIGINALWIDTH" val="0.8500158"/>
  <p:tag name="EMFCHILD" val="True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"/>
  <p:tag name="ORIGINALWIDTH" val="1.8"/>
  <p:tag name="EMFCHILD" val="Tru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"/>
  <p:tag name="ORIGINALWIDTH" val="1.833333"/>
  <p:tag name="EMFCHILD" val="True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50016"/>
  <p:tag name="ORIGINALWIDTH" val="4.150016"/>
  <p:tag name="EMFCHILD" val="True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"/>
  <p:tag name="ORIGINALWIDTH" val="3.2"/>
  <p:tag name="EMFCHILD" val="True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8"/>
  <p:tag name="ORIGINALWIDTH" val="3.950016"/>
  <p:tag name="EMFCHILD" val="True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"/>
  <p:tag name="ORIGINALWIDTH" val="1.850016"/>
  <p:tag name="EMFCHILD" val="True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"/>
  <p:tag name="ORIGINALWIDTH" val="4.850016"/>
  <p:tag name="EMFCHILD" val="True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"/>
  <p:tag name="ORIGINALWIDTH" val="3.350016"/>
  <p:tag name="EMFCHILD" val="True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4.050015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50015"/>
  <p:tag name="ORIGINALWIDTH" val="2.450016"/>
  <p:tag name="EMFCHILD" val="True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75013"/>
  <p:tag name="ORIGINALWIDTH" val="5.20832"/>
  <p:tag name="EMFCHILD" val="True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"/>
  <p:tag name="ORIGINALWIDTH" val="3.3"/>
  <p:tag name="EMFCHILD" val="True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2.4"/>
  <p:tag name="EMFCHILD" val="True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9"/>
  <p:tag name="EMFCHILD" val="True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650016"/>
  <p:tag name="EMFCHILD" val="True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"/>
  <p:tag name="ORIGINALWIDTH" val="3.333333"/>
  <p:tag name="EMFCHILD" val="True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5"/>
  <p:tag name="EMFCHILD" val="True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50015"/>
  <p:tag name="ORIGINALWIDTH" val="2.450016"/>
  <p:tag name="EMFCHILD" val="True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49984"/>
  <p:tag name="ORIGINALWIDTH" val="4.150016"/>
  <p:tag name="LATEXADDIN" val="\documentclass{article}&#10;\usepackage{amsmath}&#10;\pagestyle{empty}&#10;\begin{document}&#10;&#10;\begin{align*}&#10;\partial_t u + \partial_\rho f(t,u) = 0&#10;\end{align*}&#10;&#10;\end{document}"/>
  <p:tag name="IGUANATEXSIZE" val="25"/>
  <p:tag name="IGUANATEXCURSOR" val="12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49984"/>
  <p:tag name="ORIGINALWIDTH" val="1.8"/>
  <p:tag name="EMFCHILD" val="True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49984"/>
  <p:tag name="ORIGINALWIDTH" val="4"/>
  <p:tag name="EMFCHILD" val="True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49985"/>
  <p:tag name="ORIGINALWIDTH" val="5.2"/>
  <p:tag name="EMFCHILD" val="True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49984"/>
  <p:tag name="ORIGINALWIDTH" val="4.1"/>
  <p:tag name="EMFCHILD" val="True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8"/>
  <p:tag name="EMFCHILD" val="Tru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208346"/>
  <p:tag name="ORIGINALWIDTH" val="75.875"/>
  <p:tag name="LATEXADDIN" val="\documentclass{article}&#10;\usepackage{amsmath}&#10;\pagestyle{empty}&#10;\begin{document}&#10;&#10;\begin{align*}&#10;\mathcal{R}_h = \partial_t u_h&#10;+&#10;\partial_x f_h&#10;= 0&#10;\end{align*}&#10;&#10;\end{document}"/>
  <p:tag name="IGUANATEXSIZE" val="30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1"/>
  <p:tag name="ORIGINALWIDTH" val="3.9"/>
  <p:tag name="EMFCHILD" val="True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"/>
  <p:tag name="ORIGINALWIDTH" val="1.8"/>
  <p:tag name="EMFCHILD" val="True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2.4"/>
  <p:tag name="EMFCHILD" val="True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649984"/>
  <p:tag name="ORIGINALWIDTH" val="0.9"/>
  <p:tag name="EMFCHILD" val="True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49984"/>
  <p:tag name="ORIGINALWIDTH" val="4"/>
  <p:tag name="EMFCHILD" val="True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"/>
  <p:tag name="ORIGINALWIDTH" val="1.8"/>
  <p:tag name="EMFCHILD" val="True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"/>
  <p:tag name="ORIGINALWIDTH" val="5.2"/>
  <p:tag name="EMFCHILD" val="True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49984"/>
  <p:tag name="ORIGINALWIDTH" val="3.3"/>
  <p:tag name="EMFCHILD" val="True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250014"/>
  <p:tag name="ORIGINALWIDTH" val="3.900002"/>
  <p:tag name="LATEXADDIN" val="\documentclass{article}&#10;\usepackage{amsmath}&#10;\pagestyle{empty}&#10;\begin{document}&#10;&#10;\begin{align*}&#10;f(t,u)&#10;=-\frac{\Omega_d}{d(2\pi)^d}&#10;\frac{(\Lambda e^{-t})^{d+2}}{(\Lambda e^{-t})^2 +u  } &#10;\end{align*}&#10;&#10;\end{document}"/>
  <p:tag name="IGUANATEXSIZE" val="25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50017"/>
  <p:tag name="EMFCHILD" val="Tru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291679"/>
  <p:tag name="ORIGINALWIDTH" val="6.375012"/>
  <p:tag name="LATEXADDIN" val="\documentclass{article}&#10;\usepackage{amsmath}&#10;\pagestyle{empty}&#10;\begin{document}&#10;&#10;\begin{align*}&#10;\mathcal{R}_h = \partial_t u_h&#10;+&#10;\partial_x f_h&#10;= 0&#10;\end{align*}&#10;&#10;\end{document}"/>
  <p:tag name="IGUANATEXSIZE" val="30"/>
  <p:tag name="IGUANATEXCURSOR" val="14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99998"/>
  <p:tag name="ORIGINALWIDTH" val="2.400001"/>
  <p:tag name="EMFCHILD" val="True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399999"/>
  <p:tag name="ORIGINALWIDTH" val="0.9000003"/>
  <p:tag name="EMFCHILD" val="True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99999"/>
  <p:tag name="ORIGINALWIDTH" val="4.050017"/>
  <p:tag name="EMFCHILD" val="True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00001"/>
  <p:tag name="EMFCHILD" val="True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50015"/>
  <p:tag name="ORIGINALWIDTH" val="5.200002"/>
  <p:tag name="EMFCHILD" val="True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999999"/>
  <p:tag name="ORIGINALWIDTH" val="4.750018"/>
  <p:tag name="EMFCHILD" val="True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50014"/>
  <p:tag name="ORIGINALWIDTH" val="4.950017"/>
  <p:tag name="EMFCHILD" val="True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5"/>
  <p:tag name="ORIGINALWIDTH" val="2.800001"/>
  <p:tag name="EMFCHILD" val="True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50014"/>
  <p:tag name="ORIGINALWIDTH" val="3.700001"/>
  <p:tag name="EMFCHILD" val="True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00001"/>
  <p:tag name="EMFCHILD" val="Tru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75013"/>
  <p:tag name="ORIGINALWIDTH" val="2.958346"/>
  <p:tag name="EMFCHILD" val="True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99998"/>
  <p:tag name="ORIGINALWIDTH" val="3.100001"/>
  <p:tag name="EMFCHILD" val="True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99999"/>
  <p:tag name="ORIGINALWIDTH" val="4.200002"/>
  <p:tag name="EMFCHILD" val="True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00001"/>
  <p:tag name="EMFCHILD" val="True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99999"/>
  <p:tag name="ORIGINALWIDTH" val="2.800001"/>
  <p:tag name="EMFCHILD" val="True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00001"/>
  <p:tag name="EMFCHILD" val="True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50014"/>
  <p:tag name="ORIGINALWIDTH" val="4.900002"/>
  <p:tag name="EMFCHILD" val="True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99999"/>
  <p:tag name="ORIGINALWIDTH" val="3.000001"/>
  <p:tag name="EMFCHILD" val="True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500157"/>
  <p:tag name="ORIGINALWIDTH" val="3.700001"/>
  <p:tag name="EMFCHILD" val="True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0015"/>
  <p:tag name="ORIGINALWIDTH" val="1.850017"/>
  <p:tag name="EMFCHILD" val="True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50017"/>
  <p:tag name="EMFCHILD" val="Tru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3333"/>
  <p:tag name="ORIGINALWIDTH" val="5.208345"/>
  <p:tag name="EMFCHILD" val="True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99999"/>
  <p:tag name="ORIGINALWIDTH" val="2.850017"/>
  <p:tag name="EMFCHILD" val="True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99999"/>
  <p:tag name="ORIGINALWIDTH" val="4.050017"/>
  <p:tag name="EMFCHILD" val="True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99999"/>
  <p:tag name="ORIGINALWIDTH" val="2.400001"/>
  <p:tag name="EMFCHILD" val="True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00001"/>
  <p:tag name="EMFCHILD" val="True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99998"/>
  <p:tag name="ORIGINALWIDTH" val="4.900002"/>
  <p:tag name="EMFCHILD" val="True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99999"/>
  <p:tag name="ORIGINALWIDTH" val="3.000001"/>
  <p:tag name="EMFCHILD" val="True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500157"/>
  <p:tag name="ORIGINALWIDTH" val="3.650017"/>
  <p:tag name="EMFCHILD" val="True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99999"/>
  <p:tag name="ORIGINALWIDTH" val="1.850017"/>
  <p:tag name="EMFCHILD" val="True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00001"/>
  <p:tag name="EMFCHILD" val="True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99999"/>
  <p:tag name="ORIGINALWIDTH" val="2.450017"/>
  <p:tag name="EMFCHILD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83333"/>
  <p:tag name="ORIGINALWIDTH" val="4.083333"/>
  <p:tag name="EMFCHILD" val="True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99998"/>
  <p:tag name="ORIGINALWIDTH" val="5.150018"/>
  <p:tag name="EMFCHILD" val="True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99999"/>
  <p:tag name="ORIGINALWIDTH" val="4.000001"/>
  <p:tag name="EMFCHILD" val="True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4"/>
  <p:tag name="ORIGINALWIDTH" val="22.30004"/>
  <p:tag name="EMFCHILD" val="True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4"/>
  <p:tag name="ORIGINALWIDTH" val="40.15006"/>
  <p:tag name="EMFCHILD" val="True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50015"/>
  <p:tag name="ORIGINALWIDTH" val="4"/>
  <p:tag name="LATEXADDIN" val="\documentclass{article}&#10;\usepackage{amsmath}&#10;\pagestyle{empty}&#10;\begin{document}&#10;&#10;\begin{align*}&#10;u(\rho) = \partial_\rho V(\rho)&#10;\end{align*}&#10;&#10;\end{document}"/>
  <p:tag name="IGUANATEXSIZE" val="25"/>
  <p:tag name="IGUANATEXCURSOR" val="12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"/>
  <p:tag name="ORIGINALWIDTH" val="1.8"/>
  <p:tag name="EMFCHILD" val="True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"/>
  <p:tag name="ORIGINALWIDTH" val="3.7"/>
  <p:tag name="EMFCHILD" val="True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"/>
  <p:tag name="ORIGINALWIDTH" val="1.850016"/>
  <p:tag name="EMFCHILD" val="True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1"/>
  <p:tag name="ORIGINALWIDTH" val="5.2"/>
  <p:tag name="EMFCHILD" val="True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50016"/>
  <p:tag name="ORIGINALWIDTH" val="4.1"/>
  <p:tag name="EMFCHILD" val="Tru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8346"/>
  <p:tag name="ORIGINALWIDTH" val="1.875013"/>
  <p:tag name="EMFCHILD" val="True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8"/>
  <p:tag name="EMFCHILD" val="True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3"/>
  <p:tag name="ORIGINALWIDTH" val="5.550015"/>
  <p:tag name="EMFCHILD" val="True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"/>
  <p:tag name="ORIGINALWIDTH" val="1.850016"/>
  <p:tag name="EMFCHILD" val="True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"/>
  <p:tag name="ORIGINALWIDTH" val="3.7"/>
  <p:tag name="EMFCHILD" val="True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9"/>
  <p:tag name="ORIGINALWIDTH" val="1.850016"/>
  <p:tag name="EMFCHILD" val="True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99998"/>
  <p:tag name="ORIGINALWIDTH" val="4.150015"/>
  <p:tag name="LATEXADDIN" val="\documentclass{article}&#10;\usepackage{amsmath}&#10;\pagestyle{empty}&#10;\begin{document}&#10;&#10;\begin{align*}&#10;\partial_t V(\rho)=&amp;\frac{\Omega_d}{d(2\pi)^d}&#10;\frac{(\Lambda e^{-t})^{d+2}}{(\Lambda e^{-t})^2 +V^{\prime}(\rho)  } &#10;\end{align*}&#10;&#10;\end{document}"/>
  <p:tag name="IGUANATEXSIZE" val="25"/>
  <p:tag name="IGUANATEXCURSOR" val="20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0015"/>
  <p:tag name="ORIGINALWIDTH" val="1.850016"/>
  <p:tag name="EMFCHILD" val="True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50014"/>
  <p:tag name="ORIGINALWIDTH" val="5.599999"/>
  <p:tag name="EMFCHILD" val="True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50016"/>
  <p:tag name="EMFCHILD" val="True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99998"/>
  <p:tag name="ORIGINALWIDTH" val="3.7"/>
  <p:tag name="EMFCHILD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00026"/>
  <p:tag name="ORIGINALWIDTH" val="1.875013"/>
  <p:tag name="EMFCHILD" val="Tru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41679"/>
  <p:tag name="ORIGINALWIDTH" val="4.041679"/>
  <p:tag name="EMFCHILD" val="True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50016"/>
  <p:tag name="EMFCHILD" val="True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50015"/>
  <p:tag name="ORIGINALWIDTH" val="5.199999"/>
  <p:tag name="EMFCHILD" val="True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50014"/>
  <p:tag name="ORIGINALWIDTH" val="4.950015"/>
  <p:tag name="EMFCHILD" val="True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5"/>
  <p:tag name="ORIGINALWIDTH" val="2.8"/>
  <p:tag name="EMFCHILD" val="True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50014"/>
  <p:tag name="ORIGINALWIDTH" val="3.7"/>
  <p:tag name="EMFCHILD" val="True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"/>
  <p:tag name="EMFCHILD" val="True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99998"/>
  <p:tag name="ORIGINALWIDTH" val="3.1"/>
  <p:tag name="EMFCHILD" val="True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99999"/>
  <p:tag name="ORIGINALWIDTH" val="4.250015"/>
  <p:tag name="EMFCHILD" val="True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50016"/>
  <p:tag name="EMFCHILD" val="True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99999"/>
  <p:tag name="ORIGINALWIDTH" val="2.8"/>
  <p:tag name="EMFCHILD" val="Tru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75013"/>
  <p:tag name="ORIGINALWIDTH" val="2.958346"/>
  <p:tag name="EMFCHILD" val="True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"/>
  <p:tag name="EMFCHILD" val="True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50014"/>
  <p:tag name="ORIGINALWIDTH" val="4.950015"/>
  <p:tag name="EMFCHILD" val="True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99999"/>
  <p:tag name="ORIGINALWIDTH" val="3"/>
  <p:tag name="EMFCHILD" val="True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500157"/>
  <p:tag name="ORIGINALWIDTH" val="3.7"/>
  <p:tag name="EMFCHILD" val="True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0015"/>
  <p:tag name="ORIGINALWIDTH" val="1.850016"/>
  <p:tag name="EMFCHILD" val="True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"/>
  <p:tag name="EMFCHILD" val="True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99999"/>
  <p:tag name="ORIGINALWIDTH" val="2.8"/>
  <p:tag name="EMFCHILD" val="True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99999"/>
  <p:tag name="ORIGINALWIDTH" val="4.050015"/>
  <p:tag name="EMFCHILD" val="True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99999"/>
  <p:tag name="ORIGINALWIDTH" val="2.450016"/>
  <p:tag name="EMFCHILD" val="True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50016"/>
  <p:tag name="EMFCHILD" val="Tru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16666"/>
  <p:tag name="ORIGINALWIDTH" val="5.208345"/>
  <p:tag name="EMFCHILD" val="True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699998"/>
  <p:tag name="ORIGINALWIDTH" val="4.9"/>
  <p:tag name="EMFCHILD" val="True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99999"/>
  <p:tag name="ORIGINALWIDTH" val="3"/>
  <p:tag name="EMFCHILD" val="True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2500157"/>
  <p:tag name="ORIGINALWIDTH" val="3.7"/>
  <p:tag name="EMFCHILD" val="True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99999"/>
  <p:tag name="ORIGINALWIDTH" val="1.850016"/>
  <p:tag name="EMFCHILD" val="True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50016"/>
  <p:tag name="EMFCHILD" val="True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99999"/>
  <p:tag name="ORIGINALWIDTH" val="2.450016"/>
  <p:tag name="EMFCHILD" val="True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99998"/>
  <p:tag name="ORIGINALWIDTH" val="5.250015"/>
  <p:tag name="EMFCHILD" val="True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99998"/>
  <p:tag name="ORIGINALWIDTH" val="5.599999"/>
  <p:tag name="EMFCHILD" val="True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850015"/>
  <p:tag name="ORIGINALWIDTH" val="1.350016"/>
  <p:tag name="EMFCHILD" val="True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"/>
  <p:tag name="EMFCHILD" val="Tru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583333"/>
  <p:tag name="ORIGINALWIDTH" val="4.125012"/>
  <p:tag name="EMFCHILD" val="True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99998"/>
  <p:tag name="ORIGINALWIDTH" val="3.7"/>
  <p:tag name="EMFCHILD" val="True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950014"/>
  <p:tag name="ORIGINALWIDTH" val="1.850016"/>
  <p:tag name="EMFCHILD" val="True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4"/>
  <p:tag name="ORIGINALWIDTH" val="22.45004"/>
  <p:tag name="EMFCHILD" val="True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4"/>
  <p:tag name="ORIGINALWIDTH" val="54.55005"/>
  <p:tag name="EMFCHILD" val="True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.55002"/>
  <p:tag name="ORIGINALWIDTH" val="61.10003"/>
  <p:tag name="LATEXADDIN" val="\documentclass{article}&#10;\usepackage{amsmath}&#10;\pagestyle{empty}&#10;\begin{document}&#10;&#10;\begin{align*}&#10;u(t=0) = -\frac{1}{10} + \rho&#10;\end{align*}&#10;&#10;\end{document}"/>
  <p:tag name="IGUANATEXSIZE" val="25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16"/>
  <p:tag name="ORIGINALWIDTH" val="3.650016"/>
  <p:tag name="LATEXADDIN" val="\documentclass{article}&#10;\usepackage{amsmath}&#10;\pagestyle{empty}&#10;\begin{document}&#10;&#10;\begin{align*}&#10;u(t=0) = -\frac{1}{10} + \rho&#10;\end{align*}&#10;&#10;\end{document}"/>
  <p:tag name="IGUANATEXSIZE" val="25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"/>
  <p:tag name="ORIGINALWIDTH" val="1.650016"/>
  <p:tag name="EMFCHILD" val="True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50016"/>
  <p:tag name="ORIGINALWIDTH" val="2.2"/>
  <p:tag name="EMFCHILD" val="True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0016"/>
  <p:tag name="ORIGINALWIDTH" val="4.7"/>
  <p:tag name="EMFCHILD" val="True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0016"/>
  <p:tag name="ORIGINALWIDTH" val="3"/>
  <p:tag name="EMFCHILD" val="Tru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791679"/>
  <p:tag name="ORIGINALWIDTH" val="2.958346"/>
  <p:tag name="EMFCHILD" val="True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"/>
  <p:tag name="ORIGINALWIDTH" val="1.650016"/>
  <p:tag name="EMFCHILD" val="True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0016"/>
  <p:tag name="ORIGINALWIDTH" val="4.7"/>
  <p:tag name="EMFCHILD" val="True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"/>
  <p:tag name="ORIGINALWIDTH" val="4.350016"/>
  <p:tag name="EMFCHILD" val="True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50015"/>
  <p:tag name="ORIGINALWIDTH" val="2.350016"/>
  <p:tag name="EMFCHILD" val="True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50015"/>
  <p:tag name="ORIGINALWIDTH" val="2.350016"/>
  <p:tag name="EMFCHILD" val="True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"/>
  <p:tag name="ORIGINALWIDTH" val="3"/>
  <p:tag name="EMFCHILD" val="True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50015"/>
  <p:tag name="ORIGINALWIDTH" val="4.750016"/>
  <p:tag name="EMFCHILD" val="True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"/>
  <p:tag name="ORIGINALWIDTH" val="3.350016"/>
  <p:tag name="EMFCHILD" val="True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5"/>
  <p:tag name="ORIGINALWIDTH" val="7.100031"/>
  <p:tag name="EMFCHILD" val="True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.55002"/>
  <p:tag name="ORIGINALWIDTH" val="61.10003"/>
  <p:tag name="LATEXADDIN" val="\documentclass{article}&#10;\usepackage{amsmath}&#10;\pagestyle{empty}&#10;\begin{document}&#10;&#10;\begin{align*}&#10;u(t=0) = -\frac{1}{10} + \rho&#10;\end{align*}&#10;&#10;\end{document}"/>
  <p:tag name="IGUANATEXSIZE" val="25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083333"/>
  <p:tag name="ORIGINALWIDTH" val="3.916666"/>
  <p:tag name="EMFCHILD" val="True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16"/>
  <p:tag name="ORIGINALWIDTH" val="3.650016"/>
  <p:tag name="LATEXADDIN" val="\documentclass{article}&#10;\usepackage{amsmath}&#10;\pagestyle{empty}&#10;\begin{document}&#10;&#10;\begin{align*}&#10;u(t=0) = -\frac{1}{10} + \rho&#10;\end{align*}&#10;&#10;\end{document}"/>
  <p:tag name="IGUANATEXSIZE" val="25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"/>
  <p:tag name="ORIGINALWIDTH" val="1.650016"/>
  <p:tag name="EMFCHILD" val="True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50016"/>
  <p:tag name="ORIGINALWIDTH" val="2.2"/>
  <p:tag name="EMFCHILD" val="True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0016"/>
  <p:tag name="ORIGINALWIDTH" val="4.7"/>
  <p:tag name="EMFCHILD" val="True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0016"/>
  <p:tag name="ORIGINALWIDTH" val="3"/>
  <p:tag name="EMFCHILD" val="True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"/>
  <p:tag name="ORIGINALWIDTH" val="1.650016"/>
  <p:tag name="EMFCHILD" val="True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0016"/>
  <p:tag name="ORIGINALWIDTH" val="4.7"/>
  <p:tag name="EMFCHILD" val="True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"/>
  <p:tag name="ORIGINALWIDTH" val="4.350016"/>
  <p:tag name="EMFCHILD" val="True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50015"/>
  <p:tag name="ORIGINALWIDTH" val="2.350016"/>
  <p:tag name="EMFCHILD" val="True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50015"/>
  <p:tag name="ORIGINALWIDTH" val="2.350016"/>
  <p:tag name="EMFCHILD" val="Tru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375013"/>
  <p:tag name="ORIGINALWIDTH" val="2.999999"/>
  <p:tag name="EMFCHILD" val="True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"/>
  <p:tag name="ORIGINALWIDTH" val="3"/>
  <p:tag name="EMFCHILD" val="True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50015"/>
  <p:tag name="ORIGINALWIDTH" val="4.750016"/>
  <p:tag name="EMFCHILD" val="True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"/>
  <p:tag name="ORIGINALWIDTH" val="3.350016"/>
  <p:tag name="EMFCHILD" val="True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5"/>
  <p:tag name="ORIGINALWIDTH" val="7.100031"/>
  <p:tag name="EMFCHILD" val="True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.55002"/>
  <p:tag name="ORIGINALWIDTH" val="61.10003"/>
  <p:tag name="LATEXADDIN" val="\documentclass{article}&#10;\usepackage{amsmath}&#10;\pagestyle{empty}&#10;\begin{document}&#10;&#10;\begin{align*}&#10;u(t=0) = -\frac{1}{10} + \rho&#10;\end{align*}&#10;&#10;\end{document}"/>
  <p:tag name="IGUANATEXSIZE" val="25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16"/>
  <p:tag name="ORIGINALWIDTH" val="3.650016"/>
  <p:tag name="LATEXADDIN" val="\documentclass{article}&#10;\usepackage{amsmath}&#10;\pagestyle{empty}&#10;\begin{document}&#10;&#10;\begin{align*}&#10;u(t=0) = -\frac{1}{10} + \rho&#10;\end{align*}&#10;&#10;\end{document}"/>
  <p:tag name="IGUANATEXSIZE" val="25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"/>
  <p:tag name="ORIGINALWIDTH" val="1.650016"/>
  <p:tag name="EMFCHILD" val="True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50016"/>
  <p:tag name="ORIGINALWIDTH" val="2.2"/>
  <p:tag name="EMFCHILD" val="True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0016"/>
  <p:tag name="ORIGINALWIDTH" val="4.7"/>
  <p:tag name="EMFCHILD" val="True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0016"/>
  <p:tag name="ORIGINALWIDTH" val="3"/>
  <p:tag name="EMFCHILD" val="Tru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83333"/>
  <p:tag name="ORIGINALWIDTH" val="5.208345"/>
  <p:tag name="EMFCHILD" val="True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"/>
  <p:tag name="ORIGINALWIDTH" val="1.650016"/>
  <p:tag name="EMFCHILD" val="True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0016"/>
  <p:tag name="ORIGINALWIDTH" val="4.7"/>
  <p:tag name="EMFCHILD" val="True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"/>
  <p:tag name="ORIGINALWIDTH" val="4.350016"/>
  <p:tag name="EMFCHILD" val="True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50015"/>
  <p:tag name="ORIGINALWIDTH" val="2.350016"/>
  <p:tag name="EMFCHILD" val="True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50015"/>
  <p:tag name="ORIGINALWIDTH" val="2.350016"/>
  <p:tag name="EMFCHILD" val="True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"/>
  <p:tag name="ORIGINALWIDTH" val="3"/>
  <p:tag name="EMFCHILD" val="True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50015"/>
  <p:tag name="ORIGINALWIDTH" val="4.750016"/>
  <p:tag name="EMFCHILD" val="True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"/>
  <p:tag name="ORIGINALWIDTH" val="3.350016"/>
  <p:tag name="EMFCHILD" val="True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5"/>
  <p:tag name="ORIGINALWIDTH" val="7.100031"/>
  <p:tag name="EMFCHILD" val="True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.55002"/>
  <p:tag name="ORIGINALWIDTH" val="61.10003"/>
  <p:tag name="LATEXADDIN" val="\documentclass{article}&#10;\usepackage{amsmath}&#10;\pagestyle{empty}&#10;\begin{document}&#10;&#10;\begin{align*}&#10;u(t=0) = -\frac{1}{10} + \rho&#10;\end{align*}&#10;&#10;\end{document}"/>
  <p:tag name="IGUANATEXSIZE" val="25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25013"/>
  <p:tag name="ORIGINALWIDTH" val="3.291679"/>
  <p:tag name="EMFCHILD" val="True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450016"/>
  <p:tag name="ORIGINALWIDTH" val="3.650016"/>
  <p:tag name="LATEXADDIN" val="\documentclass{article}&#10;\usepackage{amsmath}&#10;\pagestyle{empty}&#10;\begin{document}&#10;&#10;\begin{align*}&#10;u(t=0) = -\frac{1}{10} + \rho&#10;\end{align*}&#10;&#10;\end{document}"/>
  <p:tag name="IGUANATEXSIZE" val="25"/>
  <p:tag name="IGUANATEXCURSOR" val="11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"/>
  <p:tag name="ORIGINALWIDTH" val="1.650016"/>
  <p:tag name="EMFCHILD" val="True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850016"/>
  <p:tag name="ORIGINALWIDTH" val="2.2"/>
  <p:tag name="EMFCHILD" val="True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0016"/>
  <p:tag name="ORIGINALWIDTH" val="4.7"/>
  <p:tag name="EMFCHILD" val="True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50016"/>
  <p:tag name="ORIGINALWIDTH" val="3"/>
  <p:tag name="EMFCHILD" val="True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6"/>
  <p:tag name="ORIGINALWIDTH" val="1.650016"/>
  <p:tag name="EMFCHILD" val="True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750016"/>
  <p:tag name="ORIGINALWIDTH" val="4.7"/>
  <p:tag name="EMFCHILD" val="True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"/>
  <p:tag name="ORIGINALWIDTH" val="4.350016"/>
  <p:tag name="EMFCHILD" val="True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50015"/>
  <p:tag name="ORIGINALWIDTH" val="2.350016"/>
  <p:tag name="EMFCHILD" val="True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50015"/>
  <p:tag name="ORIGINALWIDTH" val="2.350016"/>
  <p:tag name="EMFCHILD" val="Tru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04168"/>
  <p:tag name="ORIGINALWIDTH" val="6.416665"/>
  <p:tag name="LATEXADDIN" val="\documentclass{article}&#10;\usepackage{amsmath}&#10;\pagestyle{empty}&#10;\begin{document}&#10;&#10;\begin{align*}&#10;\mathcal{R}_h(t, x_k) = 0&#10;\end{align*}&#10;&#10;\end{document}"/>
  <p:tag name="IGUANATEXSIZE" val="30"/>
  <p:tag name="IGUANATEXCURSOR" val="12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2"/>
  <p:tag name="ORIGINALWIDTH" val="3"/>
  <p:tag name="EMFCHILD" val="True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050015"/>
  <p:tag name="ORIGINALWIDTH" val="4.750016"/>
  <p:tag name="EMFCHILD" val="True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"/>
  <p:tag name="ORIGINALWIDTH" val="3.350016"/>
  <p:tag name="EMFCHILD" val="True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0.3000315"/>
  <p:tag name="ORIGINALWIDTH" val="7.100031"/>
  <p:tag name="EMFCHILD" val="True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750016"/>
  <p:tag name="ORIGINALWIDTH" val="54.25002"/>
  <p:tag name="LATEXADDIN" val="\documentclass{article}&#10;\usepackage{amsmath}&#10;\pagestyle{empty}&#10;\begin{document}&#10;&#10;\begin{align*}&#10;u(t=0) = \lambda_2 + \rho&#10;\end{align*}&#10;&#10;\end{document}"/>
  <p:tag name="IGUANATEXSIZE" val="25"/>
  <p:tag name="IGUANATEXCURSOR" val="12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550016"/>
  <p:tag name="ORIGINALWIDTH" val="3.650016"/>
  <p:tag name="LATEXADDIN" val="\documentclass{article}&#10;\usepackage{amsmath}&#10;\pagestyle{empty}&#10;\begin{document}&#10;&#10;\begin{align*}&#10;u(t=0) = \lambda_2 + \rho&#10;\end{align*}&#10;&#10;\end{document}"/>
  <p:tag name="IGUANATEXSIZE" val="25"/>
  <p:tag name="IGUANATEXCURSOR" val="12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750016"/>
  <p:tag name="ORIGINALWIDTH" val="1.650016"/>
  <p:tag name="EMFCHILD" val="True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50016"/>
  <p:tag name="ORIGINALWIDTH" val="2.2"/>
  <p:tag name="EMFCHILD" val="True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"/>
  <p:tag name="ORIGINALWIDTH" val="4.750016"/>
  <p:tag name="EMFCHILD" val="True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350016"/>
  <p:tag name="ORIGINALWIDTH" val="3.050016"/>
  <p:tag name="EMFCHILD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66692"/>
  <p:tag name="ORIGINALWIDTH" val="4.125013"/>
  <p:tag name="LATEXADDIN" val="\documentclass{article}&#10;\usepackage{amsmath}&#10;\pagestyle{empty}&#10;\begin{document}&#10;&#10;\begin{align*}&#10;\partial_t u&#10;\ +\ &#10;\partial_x f^{(c)}(u,t,x)\ +\ &#10;\partial_x f^{(D)}(u,\partial_x u,t,x)&#10;\ = \ &#10;s(u,t,x)&#10;\end{align*}&#10;&#10;\end{document}"/>
  <p:tag name="IGUANATEXSIZE" val="30"/>
  <p:tag name="IGUANATEXCURSOR" val="20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66667"/>
  <p:tag name="ORIGINALWIDTH" val="2.999999"/>
  <p:tag name="EMFCHILD" val="True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750016"/>
  <p:tag name="ORIGINALWIDTH" val="1.7"/>
  <p:tag name="EMFCHILD" val="True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.8"/>
  <p:tag name="ORIGINALWIDTH" val="4.750016"/>
  <p:tag name="EMFCHILD" val="True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"/>
  <p:tag name="ORIGINALWIDTH" val="3.5"/>
  <p:tag name="EMFCHILD" val="True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6"/>
  <p:tag name="ORIGINALWIDTH" val="2.250016"/>
  <p:tag name="EMFCHILD" val="True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50016"/>
  <p:tag name="ORIGINALWIDTH" val="4.750016"/>
  <p:tag name="EMFCHILD" val="True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1"/>
  <p:tag name="ORIGINALWIDTH" val="3.350016"/>
  <p:tag name="EMFCHILD" val="True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50016"/>
  <p:tag name="ORIGINALWIDTH" val="92.35002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0031"/>
  <p:tag name="ORIGINALWIDTH" val="20.05001"/>
  <p:tag name="LATEXADDIN" val="\documentclass{article}&#10;\usepackage{amsmath}&#10;\pagestyle{empty}&#10;\begin{document}&#10;&#10;\begin{align*}&#10;\lambda_4 &lt; 0&#10;\end{align*}&#10;&#10;\end{document}"/>
  <p:tag name="IGUANATEXSIZE" val="25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0016"/>
  <p:tag name="ORIGINALWIDTH" val="3.6"/>
  <p:tag name="LATEXADDIN" val="\documentclass{article}&#10;\usepackage{amsmath}&#10;\pagestyle{empty}&#10;\begin{document}&#10;&#10;\begin{align*}&#10;\lambda_4 &lt; 0&#10;\end{align*}&#10;&#10;\end{document}"/>
  <p:tag name="IGUANATEXSIZE" val="25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450016"/>
  <p:tag name="EMFCHILD" val="Tru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00026"/>
  <p:tag name="ORIGINALWIDTH" val="1.833333"/>
  <p:tag name="EMFCHILD" val="True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"/>
  <p:tag name="ORIGINALWIDTH" val="4.4"/>
  <p:tag name="EMFCHILD" val="True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"/>
  <p:tag name="ORIGINALWIDTH" val="3.050016"/>
  <p:tag name="EMFCHILD" val="True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4.050015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50015"/>
  <p:tag name="ORIGINALWIDTH" val="2.450016"/>
  <p:tag name="EMFCHILD" val="True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"/>
  <p:tag name="ORIGINALWIDTH" val="3.3"/>
  <p:tag name="EMFCHILD" val="True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416693"/>
  <p:tag name="ORIGINALWIDTH" val="2.416666"/>
  <p:tag name="EMFCHILD" val="True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2.4"/>
  <p:tag name="EMFCHILD" val="True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9"/>
  <p:tag name="EMFCHILD" val="True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650016"/>
  <p:tag name="EMFCHILD" val="True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5"/>
  <p:tag name="EMFCHILD" val="True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50015"/>
  <p:tag name="ORIGINALWIDTH" val="2.450016"/>
  <p:tag name="EMFCHILD" val="Tru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54168"/>
  <p:tag name="ORIGINALWIDTH" val="0.9166664"/>
  <p:tag name="EMFCHILD" val="True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50016"/>
  <p:tag name="ORIGINALWIDTH" val="92.35002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0031"/>
  <p:tag name="ORIGINALWIDTH" val="20.05001"/>
  <p:tag name="LATEXADDIN" val="\documentclass{article}&#10;\usepackage{amsmath}&#10;\pagestyle{empty}&#10;\begin{document}&#10;&#10;\begin{align*}&#10;\lambda_4 &lt; 0&#10;\end{align*}&#10;&#10;\end{document}"/>
  <p:tag name="IGUANATEXSIZE" val="25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0016"/>
  <p:tag name="ORIGINALWIDTH" val="3.6"/>
  <p:tag name="LATEXADDIN" val="\documentclass{article}&#10;\usepackage{amsmath}&#10;\pagestyle{empty}&#10;\begin{document}&#10;&#10;\begin{align*}&#10;\lambda_4 &lt; 0&#10;\end{align*}&#10;&#10;\end{document}"/>
  <p:tag name="IGUANATEXSIZE" val="25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450016"/>
  <p:tag name="EMFCHILD" val="True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"/>
  <p:tag name="ORIGINALWIDTH" val="4.4"/>
  <p:tag name="EMFCHILD" val="True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"/>
  <p:tag name="ORIGINALWIDTH" val="3.050016"/>
  <p:tag name="EMFCHILD" val="True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4.050015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50015"/>
  <p:tag name="ORIGINALWIDTH" val="2.450016"/>
  <p:tag name="EMFCHILD" val="True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875013"/>
  <p:tag name="ORIGINALWIDTH" val="3.916666"/>
  <p:tag name="EMFCHILD" val="True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"/>
  <p:tag name="ORIGINALWIDTH" val="3.3"/>
  <p:tag name="EMFCHILD" val="True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2.4"/>
  <p:tag name="EMFCHILD" val="True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9"/>
  <p:tag name="EMFCHILD" val="True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650016"/>
  <p:tag name="EMFCHILD" val="True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66667"/>
  <p:tag name="ORIGINALWIDTH" val="2.749999"/>
  <p:tag name="EMFCHILD" val="True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5"/>
  <p:tag name="EMFCHILD" val="True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50015"/>
  <p:tag name="ORIGINALWIDTH" val="2.450016"/>
  <p:tag name="EMFCHILD" val="True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50016"/>
  <p:tag name="ORIGINALWIDTH" val="92.35002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0031"/>
  <p:tag name="ORIGINALWIDTH" val="20.05001"/>
  <p:tag name="LATEXADDIN" val="\documentclass{article}&#10;\usepackage{amsmath}&#10;\pagestyle{empty}&#10;\begin{document}&#10;&#10;\begin{align*}&#10;\lambda_4 &lt; 0&#10;\end{align*}&#10;&#10;\end{document}"/>
  <p:tag name="IGUANATEXSIZE" val="25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0016"/>
  <p:tag name="ORIGINALWIDTH" val="3.6"/>
  <p:tag name="LATEXADDIN" val="\documentclass{article}&#10;\usepackage{amsmath}&#10;\pagestyle{empty}&#10;\begin{document}&#10;&#10;\begin{align*}&#10;\lambda_4 &lt; 0&#10;\end{align*}&#10;&#10;\end{document}"/>
  <p:tag name="IGUANATEXSIZE" val="25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450016"/>
  <p:tag name="EMFCHILD" val="True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"/>
  <p:tag name="ORIGINALWIDTH" val="4.4"/>
  <p:tag name="EMFCHILD" val="True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"/>
  <p:tag name="ORIGINALWIDTH" val="3.050016"/>
  <p:tag name="EMFCHILD" val="Tru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500026"/>
  <p:tag name="ORIGINALWIDTH" val="1.833333"/>
  <p:tag name="EMFCHILD" val="True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4.050015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50015"/>
  <p:tag name="ORIGINALWIDTH" val="2.450016"/>
  <p:tag name="EMFCHILD" val="True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"/>
  <p:tag name="ORIGINALWIDTH" val="3.3"/>
  <p:tag name="EMFCHILD" val="True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2.4"/>
  <p:tag name="EMFCHILD" val="True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"/>
  <p:tag name="ORIGINALWIDTH" val="5.208345"/>
  <p:tag name="EMFCHILD" val="True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9"/>
  <p:tag name="EMFCHILD" val="True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650016"/>
  <p:tag name="EMFCHILD" val="True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5"/>
  <p:tag name="EMFCHILD" val="True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050015"/>
  <p:tag name="ORIGINALWIDTH" val="2.450016"/>
  <p:tag name="EMFCHILD" val="True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.750016"/>
  <p:tag name="ORIGINALWIDTH" val="92.35002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100031"/>
  <p:tag name="ORIGINALWIDTH" val="20.05001"/>
  <p:tag name="LATEXADDIN" val="\documentclass{article}&#10;\usepackage{amsmath}&#10;\pagestyle{empty}&#10;\begin{document}&#10;&#10;\begin{align*}&#10;\lambda_4 &lt; 0&#10;\end{align*}&#10;&#10;\end{document}"/>
  <p:tag name="IGUANATEXSIZE" val="25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75013"/>
  <p:tag name="ORIGINALWIDTH" val="3.291679"/>
  <p:tag name="EMFCHILD" val="True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950016"/>
  <p:tag name="ORIGINALWIDTH" val="3.6"/>
  <p:tag name="LATEXADDIN" val="\documentclass{article}&#10;\usepackage{amsmath}&#10;\pagestyle{empty}&#10;\begin{document}&#10;&#10;\begin{align*}&#10;\lambda_4 &lt; 0&#10;\end{align*}&#10;&#10;\end{document}"/>
  <p:tag name="IGUANATEXSIZE" val="25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2.450016"/>
  <p:tag name="EMFCHILD" val="True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9"/>
  <p:tag name="ORIGINALWIDTH" val="4.4"/>
  <p:tag name="EMFCHILD" val="True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8"/>
  <p:tag name="ORIGINALWIDTH" val="3.050016"/>
  <p:tag name="EMFCHILD" val="True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.950016"/>
  <p:tag name="ORIGINALWIDTH" val="4.050015"/>
  <p:tag name="LATEXADDIN" val="\documentclass{article}&#10;\usepackage{amsmath}&#10;\pagestyle{empty}&#10;\begin{document}&#10;&#10;\begin{align*}&#10;u(t=0) = \lambda_2 + \lambda_4 \rho + \lambda_6 \rho^2&#10;\end{align*}&#10;&#10;\end{document}"/>
  <p:tag name="IGUANATEXSIZE" val="25"/>
  <p:tag name="IGUANATEXCURSOR" val="150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550015"/>
  <p:tag name="ORIGINALWIDTH" val="2.450016"/>
  <p:tag name="EMFCHILD" val="True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"/>
  <p:tag name="ORIGINALWIDTH" val="3.3"/>
  <p:tag name="EMFCHILD" val="True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.650016"/>
  <p:tag name="ORIGINALWIDTH" val="1.8"/>
  <p:tag name="EMFCHILD" val="Tru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.79168"/>
  <p:tag name="ORIGINALWIDTH" val="3.916667"/>
  <p:tag name="LATEXADDIN" val="\documentclass{article}&#10;\usepackage{amsmath}&#10;\pagestyle{empty}&#10;\begin{document}&#10;&#10;\begin{align*}&#10;f_h(u_h(t,x_k))&#10;\end{align*}&#10;&#10;\end{document}"/>
  <p:tag name="IGUANATEXSIZE" val="30"/>
  <p:tag name="IGUANATEXCURSOR" val="109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1"/>
  <p:tag name="EMFCHILD" val="True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.050016"/>
  <p:tag name="ORIGINALWIDTH" val="5.2"/>
  <p:tag name="EMFCHILD" val="True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"/>
  <p:tag name="ORIGINALWIDTH" val="2.4"/>
  <p:tag name="EMFCHILD" val="True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9"/>
  <p:tag name="EMFCHILD" val="True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650016"/>
  <p:tag name="EMFCHILD" val="True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"/>
  <p:tag name="ORIGINALWIDTH" val="3.7"/>
  <p:tag name="EMFCHILD" val="True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.750016"/>
  <p:tag name="ORIGINALWIDTH" val="5.2"/>
  <p:tag name="EMFCHILD" val="True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.1"/>
  <p:tag name="ORIGINALWIDTH" val="3.850016"/>
  <p:tag name="EMFCHILD" val="True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.1"/>
  <p:tag name="ORIGINALWIDTH" val="2.5"/>
  <p:tag name="EMFCHILD" val="True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25791</TotalTime>
  <Words>1783</Words>
  <Application>Microsoft Office PowerPoint</Application>
  <PresentationFormat>Widescreen</PresentationFormat>
  <Paragraphs>413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Resolving phase transitions with Discontinuous Galerkin methods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Wink_QM18</dc:title>
  <dc:creator>Nicolas Wink</dc:creator>
  <cp:lastModifiedBy>Nicolas Wink</cp:lastModifiedBy>
  <cp:revision>840</cp:revision>
  <dcterms:created xsi:type="dcterms:W3CDTF">2017-03-08T10:34:07Z</dcterms:created>
  <dcterms:modified xsi:type="dcterms:W3CDTF">2019-04-03T11:56:34Z</dcterms:modified>
</cp:coreProperties>
</file>