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125" d="100"/>
          <a:sy n="125" d="100"/>
        </p:scale>
        <p:origin x="-7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CBAD649B-0CA5-5745-AC6A-2463BE00EB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FB0465B3-9D2D-F940-84D2-9F27B35B51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3898" y="2762257"/>
            <a:ext cx="718102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35271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0" y="6560611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="" xmlns:a16="http://schemas.microsoft.com/office/drawing/2014/main" id="{15975AE6-DA49-EE46-ACCC-D249CC876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9569" y="5714999"/>
            <a:ext cx="687909" cy="63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Shutdown 2019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Petra Schütt</a:t>
            </a:r>
          </a:p>
          <a:p>
            <a:r>
              <a:rPr lang="de-DE" dirty="0" smtClean="0"/>
              <a:t>15.1.2019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Planungsprozess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Planung</a:t>
            </a:r>
            <a:r>
              <a:rPr lang="en-US" dirty="0" smtClean="0"/>
              <a:t> </a:t>
            </a:r>
            <a:r>
              <a:rPr lang="en-US" dirty="0" err="1" smtClean="0"/>
              <a:t>notwendig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Vorbereitung</a:t>
            </a:r>
            <a:r>
              <a:rPr lang="en-US" dirty="0" smtClean="0"/>
              <a:t> auf</a:t>
            </a:r>
          </a:p>
          <a:p>
            <a:pPr lvl="1"/>
            <a:r>
              <a:rPr lang="en-US" dirty="0" err="1" smtClean="0"/>
              <a:t>aktuelle</a:t>
            </a:r>
            <a:r>
              <a:rPr lang="en-US" dirty="0" smtClean="0"/>
              <a:t> </a:t>
            </a:r>
            <a:r>
              <a:rPr lang="en-US" dirty="0" err="1" smtClean="0"/>
              <a:t>Strahlzeit</a:t>
            </a:r>
            <a:r>
              <a:rPr lang="en-US" dirty="0"/>
              <a:t> </a:t>
            </a:r>
            <a:r>
              <a:rPr lang="en-US" dirty="0" smtClean="0"/>
              <a:t>2019</a:t>
            </a:r>
          </a:p>
          <a:p>
            <a:pPr lvl="1"/>
            <a:r>
              <a:rPr lang="en-US" dirty="0" err="1" smtClean="0"/>
              <a:t>Strahlzeit</a:t>
            </a:r>
            <a:r>
              <a:rPr lang="en-US" dirty="0" smtClean="0"/>
              <a:t> 2020 </a:t>
            </a:r>
            <a:r>
              <a:rPr lang="en-US" dirty="0" err="1" smtClean="0"/>
              <a:t>mit</a:t>
            </a:r>
            <a:r>
              <a:rPr lang="en-US" dirty="0" smtClean="0"/>
              <a:t> ESR und CRYRING</a:t>
            </a:r>
          </a:p>
          <a:p>
            <a:pPr lvl="1"/>
            <a:r>
              <a:rPr lang="en-US" dirty="0" err="1" smtClean="0"/>
              <a:t>Inbetriebnahme</a:t>
            </a:r>
            <a:r>
              <a:rPr lang="en-US" dirty="0" smtClean="0"/>
              <a:t> FAIR</a:t>
            </a:r>
          </a:p>
          <a:p>
            <a:pPr lvl="1"/>
            <a:r>
              <a:rPr lang="en-US" dirty="0" smtClean="0"/>
              <a:t>FAIR </a:t>
            </a:r>
            <a:r>
              <a:rPr lang="en-US" dirty="0" err="1" smtClean="0"/>
              <a:t>Betrieb</a:t>
            </a:r>
            <a:endParaRPr lang="en-US" dirty="0" smtClean="0"/>
          </a:p>
          <a:p>
            <a:r>
              <a:rPr lang="en-US" dirty="0" err="1" smtClean="0"/>
              <a:t>Einfließen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endParaRPr lang="en-US" dirty="0" smtClean="0"/>
          </a:p>
          <a:p>
            <a:pPr lvl="1"/>
            <a:r>
              <a:rPr lang="en-US" dirty="0" smtClean="0"/>
              <a:t>Upgrade </a:t>
            </a:r>
            <a:r>
              <a:rPr lang="en-US" dirty="0" err="1" smtClean="0"/>
              <a:t>Projekte</a:t>
            </a:r>
            <a:endParaRPr lang="en-US" dirty="0" smtClean="0"/>
          </a:p>
          <a:p>
            <a:pPr lvl="1"/>
            <a:r>
              <a:rPr lang="en-US" dirty="0" err="1" smtClean="0"/>
              <a:t>Reparaturen</a:t>
            </a:r>
            <a:endParaRPr lang="en-US" dirty="0" smtClean="0"/>
          </a:p>
          <a:p>
            <a:pPr lvl="1"/>
            <a:r>
              <a:rPr lang="en-US" dirty="0" err="1" smtClean="0"/>
              <a:t>regelmäßige</a:t>
            </a:r>
            <a:r>
              <a:rPr lang="en-US" dirty="0" smtClean="0"/>
              <a:t> </a:t>
            </a:r>
            <a:r>
              <a:rPr lang="en-US" dirty="0" err="1" smtClean="0"/>
              <a:t>Wartungsarbeiten</a:t>
            </a:r>
            <a:endParaRPr lang="en-US" dirty="0" smtClean="0"/>
          </a:p>
          <a:p>
            <a:pPr lvl="1"/>
            <a:r>
              <a:rPr lang="en-US" dirty="0" err="1" smtClean="0"/>
              <a:t>vorgeschriebene</a:t>
            </a:r>
            <a:r>
              <a:rPr lang="en-US" dirty="0" smtClean="0"/>
              <a:t> </a:t>
            </a:r>
            <a:r>
              <a:rPr lang="en-US" dirty="0" err="1" smtClean="0"/>
              <a:t>Prüfungen</a:t>
            </a:r>
            <a:endParaRPr lang="en-US" dirty="0" smtClean="0"/>
          </a:p>
          <a:p>
            <a:pPr lvl="1"/>
            <a:r>
              <a:rPr lang="en-US" dirty="0" err="1" smtClean="0"/>
              <a:t>Wartungszeiten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endParaRPr lang="en-US" dirty="0"/>
          </a:p>
          <a:p>
            <a:pPr lvl="1"/>
            <a:r>
              <a:rPr lang="en-US" dirty="0" err="1" smtClean="0"/>
              <a:t>Testzeiten</a:t>
            </a:r>
            <a:r>
              <a:rPr lang="en-US" dirty="0" smtClean="0"/>
              <a:t> (Dry Runs)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Kontrollsystem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Projekte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Shutdown 2019</a:t>
            </a:r>
            <a:endParaRPr lang="en-US" dirty="0"/>
          </a:p>
        </p:txBody>
      </p:sp>
      <p:pic>
        <p:nvPicPr>
          <p:cNvPr id="7" name="Inhaltsplatzhalter 6" descr="ACC-AIP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1" t="11227" r="14116" b="4721"/>
          <a:stretch/>
        </p:blipFill>
        <p:spPr>
          <a:xfrm>
            <a:off x="279678" y="1188719"/>
            <a:ext cx="8026360" cy="5371891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9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Shutdown 2019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  <p:pic>
        <p:nvPicPr>
          <p:cNvPr id="8" name="Inhaltsplatzhalter 7" descr="Bildschirmausschnit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65" y="1450975"/>
            <a:ext cx="7284094" cy="4903788"/>
          </a:xfrm>
        </p:spPr>
      </p:pic>
    </p:spTree>
    <p:extLst>
      <p:ext uri="{BB962C8B-B14F-4D97-AF65-F5344CB8AC3E}">
        <p14:creationId xmlns:p14="http://schemas.microsoft.com/office/powerpoint/2010/main" val="13154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 und </a:t>
            </a:r>
            <a:r>
              <a:rPr lang="en-US" dirty="0" err="1" smtClean="0"/>
              <a:t>mehr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6291"/>
            <a:ext cx="7848600" cy="50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 und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mehr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  <p:pic>
        <p:nvPicPr>
          <p:cNvPr id="8" name="Grafik 7" descr="Bildschirmausschnit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2"/>
          <a:stretch/>
        </p:blipFill>
        <p:spPr>
          <a:xfrm>
            <a:off x="0" y="1523999"/>
            <a:ext cx="8160086" cy="39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 der </a:t>
            </a:r>
            <a:r>
              <a:rPr lang="en-US" dirty="0" err="1" smtClean="0"/>
              <a:t>Planung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Sammlung</a:t>
            </a:r>
            <a:r>
              <a:rPr lang="en-US" dirty="0" smtClean="0"/>
              <a:t> der </a:t>
            </a:r>
            <a:r>
              <a:rPr lang="en-US" dirty="0" err="1" smtClean="0"/>
              <a:t>großen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 </a:t>
            </a:r>
            <a:r>
              <a:rPr lang="en-US" dirty="0" err="1" smtClean="0"/>
              <a:t>liegt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endParaRPr lang="en-US" dirty="0" smtClean="0"/>
          </a:p>
          <a:p>
            <a:r>
              <a:rPr lang="en-US" dirty="0" err="1" smtClean="0"/>
              <a:t>nächste</a:t>
            </a:r>
            <a:r>
              <a:rPr lang="en-US" dirty="0" smtClean="0"/>
              <a:t> </a:t>
            </a:r>
            <a:r>
              <a:rPr lang="en-US" dirty="0" err="1" smtClean="0"/>
              <a:t>Schritte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Priorisierung</a:t>
            </a:r>
            <a:endParaRPr lang="en-US" dirty="0" smtClean="0"/>
          </a:p>
          <a:p>
            <a:pPr lvl="1"/>
            <a:r>
              <a:rPr lang="en-US" dirty="0" smtClean="0"/>
              <a:t>Budget, Personal </a:t>
            </a:r>
            <a:r>
              <a:rPr lang="en-US" dirty="0" err="1" smtClean="0"/>
              <a:t>zuteilen</a:t>
            </a:r>
            <a:endParaRPr lang="en-US" dirty="0" smtClean="0"/>
          </a:p>
          <a:p>
            <a:pPr lvl="1"/>
            <a:r>
              <a:rPr lang="en-US" dirty="0" err="1" smtClean="0"/>
              <a:t>Entscheidung</a:t>
            </a:r>
            <a:endParaRPr lang="en-US" dirty="0" smtClean="0"/>
          </a:p>
          <a:p>
            <a:r>
              <a:rPr lang="en-US" dirty="0" err="1" smtClean="0"/>
              <a:t>einige</a:t>
            </a:r>
            <a:r>
              <a:rPr lang="en-US" dirty="0" smtClean="0"/>
              <a:t> </a:t>
            </a:r>
            <a:r>
              <a:rPr lang="en-US" dirty="0" smtClean="0"/>
              <a:t>der </a:t>
            </a:r>
            <a:r>
              <a:rPr lang="en-US" dirty="0" err="1" smtClean="0"/>
              <a:t>genannten</a:t>
            </a:r>
            <a:r>
              <a:rPr lang="en-US" dirty="0" smtClean="0"/>
              <a:t> </a:t>
            </a:r>
            <a:r>
              <a:rPr lang="en-US" dirty="0" err="1" smtClean="0"/>
              <a:t>Arbeiten</a:t>
            </a:r>
            <a:r>
              <a:rPr lang="en-US" dirty="0" smtClean="0"/>
              <a:t> </a:t>
            </a: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heutiger</a:t>
            </a:r>
            <a:r>
              <a:rPr lang="en-US" dirty="0" smtClean="0"/>
              <a:t> </a:t>
            </a:r>
            <a:r>
              <a:rPr lang="en-US" dirty="0" err="1" smtClean="0"/>
              <a:t>Sicht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 2020 </a:t>
            </a:r>
            <a:r>
              <a:rPr lang="en-US" dirty="0" err="1" smtClean="0"/>
              <a:t>durchgeführt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err="1" smtClean="0"/>
              <a:t>separater</a:t>
            </a:r>
            <a:r>
              <a:rPr lang="en-US" dirty="0" smtClean="0"/>
              <a:t> </a:t>
            </a:r>
            <a:r>
              <a:rPr lang="en-US" dirty="0" err="1" smtClean="0"/>
              <a:t>Strahlweg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SIS18-Dump (HHD)</a:t>
            </a:r>
          </a:p>
          <a:p>
            <a:pPr lvl="1"/>
            <a:r>
              <a:rPr lang="en-US" dirty="0" err="1" smtClean="0"/>
              <a:t>elektrostatisches</a:t>
            </a:r>
            <a:r>
              <a:rPr lang="en-US" dirty="0" smtClean="0"/>
              <a:t> Septum SIS18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15.01.2019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Schütt / Shutdown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604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_2019_50Jahre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1" id="{78A563C3-E9DC-2D40-88C9-B52C16E45EC9}" vid="{86C85BE2-9C75-0A41-8BE5-539428EF9C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gsi-folienmaster_2019_50Jahre</Template>
  <TotalTime>0</TotalTime>
  <Words>137</Words>
  <Application>Microsoft Office PowerPoint</Application>
  <PresentationFormat>Bildschirmpräsentation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gsi-folienmaster_2019_50Jahre</vt:lpstr>
      <vt:lpstr>Shutdown 2019</vt:lpstr>
      <vt:lpstr>Planungsprozess</vt:lpstr>
      <vt:lpstr>Projekte im Shutdown 2019</vt:lpstr>
      <vt:lpstr>weitere Arbeiten im Shutdown 2019</vt:lpstr>
      <vt:lpstr>... und mehr</vt:lpstr>
      <vt:lpstr>... und noch mehr</vt:lpstr>
      <vt:lpstr>Stand der Planung 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Shutdown 2019</dc:title>
  <dc:creator>Schuett, Petra Dr.</dc:creator>
  <cp:lastModifiedBy>Schuett, Petra Dr.</cp:lastModifiedBy>
  <cp:revision>7</cp:revision>
  <dcterms:created xsi:type="dcterms:W3CDTF">2019-01-11T15:27:44Z</dcterms:created>
  <dcterms:modified xsi:type="dcterms:W3CDTF">2019-01-14T17:25:03Z</dcterms:modified>
</cp:coreProperties>
</file>