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335" r:id="rId12"/>
    <p:sldId id="336" r:id="rId13"/>
    <p:sldId id="285" r:id="rId14"/>
    <p:sldId id="337" r:id="rId15"/>
    <p:sldId id="340" r:id="rId16"/>
    <p:sldId id="264" r:id="rId17"/>
    <p:sldId id="333" r:id="rId18"/>
    <p:sldId id="334" r:id="rId19"/>
    <p:sldId id="341" r:id="rId20"/>
    <p:sldId id="342" r:id="rId21"/>
    <p:sldId id="344" r:id="rId22"/>
    <p:sldId id="265" r:id="rId23"/>
    <p:sldId id="348" r:id="rId24"/>
    <p:sldId id="266" r:id="rId25"/>
    <p:sldId id="270" r:id="rId26"/>
    <p:sldId id="338" r:id="rId27"/>
    <p:sldId id="339" r:id="rId28"/>
    <p:sldId id="345" r:id="rId29"/>
    <p:sldId id="347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86" r:id="rId38"/>
    <p:sldId id="294" r:id="rId39"/>
    <p:sldId id="296" r:id="rId40"/>
    <p:sldId id="297" r:id="rId41"/>
    <p:sldId id="298" r:id="rId42"/>
    <p:sldId id="300" r:id="rId43"/>
    <p:sldId id="301" r:id="rId44"/>
    <p:sldId id="302" r:id="rId45"/>
    <p:sldId id="303" r:id="rId46"/>
    <p:sldId id="304" r:id="rId47"/>
    <p:sldId id="343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7" r:id="rId59"/>
    <p:sldId id="318" r:id="rId60"/>
    <p:sldId id="323" r:id="rId61"/>
    <p:sldId id="316" r:id="rId62"/>
    <p:sldId id="319" r:id="rId63"/>
    <p:sldId id="320" r:id="rId64"/>
    <p:sldId id="322" r:id="rId65"/>
    <p:sldId id="324" r:id="rId66"/>
    <p:sldId id="321" r:id="rId67"/>
    <p:sldId id="327" r:id="rId68"/>
    <p:sldId id="325" r:id="rId69"/>
    <p:sldId id="352" r:id="rId70"/>
    <p:sldId id="328" r:id="rId71"/>
    <p:sldId id="332" r:id="rId72"/>
    <p:sldId id="349" r:id="rId73"/>
    <p:sldId id="330" r:id="rId74"/>
    <p:sldId id="280" r:id="rId75"/>
    <p:sldId id="329" r:id="rId76"/>
    <p:sldId id="351" r:id="rId77"/>
    <p:sldId id="350" r:id="rId78"/>
    <p:sldId id="331" r:id="rId7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DFF"/>
    <a:srgbClr val="00F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0"/>
    <p:restoredTop sz="86359"/>
  </p:normalViewPr>
  <p:slideViewPr>
    <p:cSldViewPr snapToGrid="0" snapToObjects="1">
      <p:cViewPr varScale="1">
        <p:scale>
          <a:sx n="102" d="100"/>
          <a:sy n="102" d="100"/>
        </p:scale>
        <p:origin x="192" y="7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0B9B9-6290-804D-A6EF-AC4E58155A1D}" type="datetimeFigureOut">
              <a:rPr lang="en-US" smtClean="0"/>
              <a:t>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004F8-1A16-5C4D-9730-1616ADCB7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70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5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00" y="6499225"/>
            <a:ext cx="21336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9225"/>
            <a:ext cx="28956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3575" y="6499225"/>
            <a:ext cx="21336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D2EFA58-5001-E84F-AA33-3E1072932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9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6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6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5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8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E376-8829-D64C-A02F-06943F1C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6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df"/><Relationship Id="rId5" Type="http://schemas.openxmlformats.org/officeDocument/2006/relationships/image" Target="../media/image3.png"/><Relationship Id="rId4" Type="http://schemas.openxmlformats.org/officeDocument/2006/relationships/image" Target="../media/image4.pd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39.emf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emf"/><Relationship Id="rId5" Type="http://schemas.openxmlformats.org/officeDocument/2006/relationships/image" Target="../media/image60.emf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(null)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(null)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(null)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(null)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(null)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(null)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(null)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(null)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(null)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8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5" Type="http://schemas.openxmlformats.org/officeDocument/2006/relationships/image" Target="../media/image35.emf"/><Relationship Id="rId4" Type="http://schemas.openxmlformats.org/officeDocument/2006/relationships/image" Target="../media/image3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(null)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(null)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(null)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(null)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(null)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F49E-4DCF-1F46-AA36-BB6AD5EBA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Transverse Dynamics</a:t>
            </a:r>
            <a:br>
              <a:rPr lang="en-US" dirty="0"/>
            </a:br>
            <a:r>
              <a:rPr lang="en-US" dirty="0"/>
              <a:t>in Rings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D091B4-7C0D-064B-9546-2ADA0D8B1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05276"/>
            <a:ext cx="6858000" cy="1055447"/>
          </a:xfrm>
        </p:spPr>
        <p:txBody>
          <a:bodyPr/>
          <a:lstStyle/>
          <a:p>
            <a:r>
              <a:rPr lang="en-US" dirty="0"/>
              <a:t>G. Franchetti, GSI</a:t>
            </a:r>
          </a:p>
          <a:p>
            <a:r>
              <a:rPr lang="en-US" dirty="0"/>
              <a:t>14/1/2019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87F27-B48D-764C-9C13-E5601633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213D9-70B5-8E4C-900B-391CF01C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924D7-9052-7C47-9B0A-24D025FC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6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297A9-17AC-4841-8732-1424C6DF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51F59-F4F1-1742-9A24-B461A8B6C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/>
          <a:stretch/>
        </p:blipFill>
        <p:spPr>
          <a:xfrm>
            <a:off x="-2631" y="106502"/>
            <a:ext cx="9146631" cy="66149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840-7F38-9C46-AF31-4BCEA3B6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72EF7-C1BD-EE4F-AD99-25D383AA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10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6CB1BE-800D-2646-88A1-1C9C0A305AEF}"/>
              </a:ext>
            </a:extLst>
          </p:cNvPr>
          <p:cNvGrpSpPr/>
          <p:nvPr/>
        </p:nvGrpSpPr>
        <p:grpSpPr>
          <a:xfrm>
            <a:off x="2102137" y="1359931"/>
            <a:ext cx="4423060" cy="1816514"/>
            <a:chOff x="3509262" y="566547"/>
            <a:chExt cx="4423060" cy="18165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AC36B2-CA09-EE4D-B158-E023632EC60B}"/>
                </a:ext>
              </a:extLst>
            </p:cNvPr>
            <p:cNvSpPr/>
            <p:nvPr/>
          </p:nvSpPr>
          <p:spPr>
            <a:xfrm>
              <a:off x="3509262" y="566547"/>
              <a:ext cx="914400" cy="195355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880946-AF7A-904C-9A90-AD8EF2F177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6075" y="689625"/>
              <a:ext cx="1541734" cy="128745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BFEB8F-06EB-FD45-8D76-51187117F220}"/>
                </a:ext>
              </a:extLst>
            </p:cNvPr>
            <p:cNvSpPr txBox="1"/>
            <p:nvPr/>
          </p:nvSpPr>
          <p:spPr>
            <a:xfrm>
              <a:off x="5969028" y="1736730"/>
              <a:ext cx="19632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Injection energy</a:t>
              </a:r>
            </a:p>
            <a:p>
              <a:r>
                <a:rPr lang="en-US" dirty="0" err="1"/>
                <a:t>E</a:t>
              </a:r>
              <a:r>
                <a:rPr lang="en-US" baseline="-25000" dirty="0" err="1"/>
                <a:t>k</a:t>
              </a:r>
              <a:r>
                <a:rPr lang="en-US" baseline="-25000" dirty="0"/>
                <a:t> </a:t>
              </a:r>
              <a:r>
                <a:rPr lang="en-US" dirty="0"/>
                <a:t>=  11.048 MeV/u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90A0AA-DBD8-D04E-B341-04509EB73DD6}"/>
              </a:ext>
            </a:extLst>
          </p:cNvPr>
          <p:cNvGrpSpPr/>
          <p:nvPr/>
        </p:nvGrpSpPr>
        <p:grpSpPr>
          <a:xfrm>
            <a:off x="1984790" y="1495709"/>
            <a:ext cx="3992639" cy="2067564"/>
            <a:chOff x="3521675" y="494270"/>
            <a:chExt cx="3992639" cy="20675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0675ACE-9C9D-BF45-B0E6-B066D5736F8A}"/>
                </a:ext>
              </a:extLst>
            </p:cNvPr>
            <p:cNvSpPr/>
            <p:nvPr/>
          </p:nvSpPr>
          <p:spPr>
            <a:xfrm>
              <a:off x="3521675" y="494270"/>
              <a:ext cx="914400" cy="193392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B16C238-806E-DB42-9709-81E76C4F8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78875" y="700324"/>
              <a:ext cx="1469610" cy="159674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38F58D-8974-0A4B-9A11-C6EB14EC7F93}"/>
                </a:ext>
              </a:extLst>
            </p:cNvPr>
            <p:cNvSpPr txBox="1"/>
            <p:nvPr/>
          </p:nvSpPr>
          <p:spPr>
            <a:xfrm>
              <a:off x="5394695" y="1915503"/>
              <a:ext cx="21196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Rigidity</a:t>
              </a:r>
            </a:p>
            <a:p>
              <a:r>
                <a:rPr lang="en-US" dirty="0"/>
                <a:t>B𝞺 = 1.13997592 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8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A764-DE03-C948-8CE4-9664A66B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8726A-823C-0249-8B46-555838AC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DBD2F-18B0-FE49-89E8-827F7C42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688E5-4D66-3A48-9E97-A6A844CC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49B78-3A7B-2447-9139-E8740210E437}"/>
              </a:ext>
            </a:extLst>
          </p:cNvPr>
          <p:cNvSpPr txBox="1"/>
          <p:nvPr/>
        </p:nvSpPr>
        <p:spPr>
          <a:xfrm>
            <a:off x="628650" y="1537218"/>
            <a:ext cx="219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is per nucleon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0A9736-F767-FD4F-9864-EE73B42584B7}"/>
              </a:ext>
            </a:extLst>
          </p:cNvPr>
          <p:cNvSpPr/>
          <p:nvPr/>
        </p:nvSpPr>
        <p:spPr>
          <a:xfrm>
            <a:off x="4185844" y="2393765"/>
            <a:ext cx="466165" cy="443753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8FC90-F715-0546-897E-0165D43F4DCE}"/>
              </a:ext>
            </a:extLst>
          </p:cNvPr>
          <p:cNvSpPr txBox="1"/>
          <p:nvPr/>
        </p:nvSpPr>
        <p:spPr>
          <a:xfrm>
            <a:off x="2180829" y="2444019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Nucleon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8CCB8-833C-FA4F-9BBD-AF2B387E25D9}"/>
              </a:ext>
            </a:extLst>
          </p:cNvPr>
          <p:cNvSpPr txBox="1"/>
          <p:nvPr/>
        </p:nvSpPr>
        <p:spPr>
          <a:xfrm>
            <a:off x="5326565" y="2430975"/>
            <a:ext cx="157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11.048  MeV/u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C5CC2B-1E1F-344F-8749-7A105D93E68F}"/>
              </a:ext>
            </a:extLst>
          </p:cNvPr>
          <p:cNvSpPr txBox="1"/>
          <p:nvPr/>
        </p:nvSpPr>
        <p:spPr>
          <a:xfrm>
            <a:off x="845262" y="4148970"/>
            <a:ext cx="69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0FCD7-BD2A-1845-99B9-F59F64C47AA3}"/>
              </a:ext>
            </a:extLst>
          </p:cNvPr>
          <p:cNvSpPr txBox="1"/>
          <p:nvPr/>
        </p:nvSpPr>
        <p:spPr>
          <a:xfrm>
            <a:off x="845262" y="4526714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107 nucleons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6232F8-1B10-F744-BE08-C39FCC1F9762}"/>
              </a:ext>
            </a:extLst>
          </p:cNvPr>
          <p:cNvGrpSpPr/>
          <p:nvPr/>
        </p:nvGrpSpPr>
        <p:grpSpPr>
          <a:xfrm>
            <a:off x="3188998" y="3780125"/>
            <a:ext cx="878883" cy="1059214"/>
            <a:chOff x="3309648" y="4173255"/>
            <a:chExt cx="878883" cy="105921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D72D91-E8CC-5549-AED8-2CC4CC8F5165}"/>
                </a:ext>
              </a:extLst>
            </p:cNvPr>
            <p:cNvSpPr/>
            <p:nvPr/>
          </p:nvSpPr>
          <p:spPr>
            <a:xfrm>
              <a:off x="3417566" y="41732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CE8C956-F5A2-3C4F-9D24-D3346923CCF8}"/>
                </a:ext>
              </a:extLst>
            </p:cNvPr>
            <p:cNvSpPr/>
            <p:nvPr/>
          </p:nvSpPr>
          <p:spPr>
            <a:xfrm>
              <a:off x="3698232" y="4205589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9FFBBC-770E-1341-84A1-808CFC38EF80}"/>
                </a:ext>
              </a:extLst>
            </p:cNvPr>
            <p:cNvSpPr/>
            <p:nvPr/>
          </p:nvSpPr>
          <p:spPr>
            <a:xfrm>
              <a:off x="3722366" y="44780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F39FCD-1449-F742-B9AA-A1F00446DA0D}"/>
                </a:ext>
              </a:extLst>
            </p:cNvPr>
            <p:cNvSpPr/>
            <p:nvPr/>
          </p:nvSpPr>
          <p:spPr>
            <a:xfrm>
              <a:off x="3309648" y="44839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4660DB-A207-294B-852F-3DDED7269A0F}"/>
                </a:ext>
              </a:extLst>
            </p:cNvPr>
            <p:cNvSpPr/>
            <p:nvPr/>
          </p:nvSpPr>
          <p:spPr>
            <a:xfrm>
              <a:off x="3590314" y="4516250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578EB2F-0503-A748-9904-45AD19D2A07D}"/>
                </a:ext>
              </a:extLst>
            </p:cNvPr>
            <p:cNvSpPr/>
            <p:nvPr/>
          </p:nvSpPr>
          <p:spPr>
            <a:xfrm>
              <a:off x="3614448" y="47887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57745E-921A-4041-954A-5CD94FAE811A}"/>
              </a:ext>
            </a:extLst>
          </p:cNvPr>
          <p:cNvGrpSpPr/>
          <p:nvPr/>
        </p:nvGrpSpPr>
        <p:grpSpPr>
          <a:xfrm>
            <a:off x="2822660" y="4389983"/>
            <a:ext cx="878883" cy="1059214"/>
            <a:chOff x="3309648" y="4173255"/>
            <a:chExt cx="878883" cy="10592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069DF9F-E969-BD48-B842-834E6DE04016}"/>
                </a:ext>
              </a:extLst>
            </p:cNvPr>
            <p:cNvSpPr/>
            <p:nvPr/>
          </p:nvSpPr>
          <p:spPr>
            <a:xfrm>
              <a:off x="3417566" y="41732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11A6C1-D738-2C4A-B92C-95168F50142A}"/>
                </a:ext>
              </a:extLst>
            </p:cNvPr>
            <p:cNvSpPr/>
            <p:nvPr/>
          </p:nvSpPr>
          <p:spPr>
            <a:xfrm>
              <a:off x="3698232" y="4205589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BD28619-1419-B143-8C29-DFBCB5ABE025}"/>
                </a:ext>
              </a:extLst>
            </p:cNvPr>
            <p:cNvSpPr/>
            <p:nvPr/>
          </p:nvSpPr>
          <p:spPr>
            <a:xfrm>
              <a:off x="3722366" y="44780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43F6B43-F9D6-DA4E-BEA2-1C77231A4BAB}"/>
                </a:ext>
              </a:extLst>
            </p:cNvPr>
            <p:cNvSpPr/>
            <p:nvPr/>
          </p:nvSpPr>
          <p:spPr>
            <a:xfrm>
              <a:off x="3309648" y="44839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8AD231-DC36-8442-A015-16BB22953F1A}"/>
                </a:ext>
              </a:extLst>
            </p:cNvPr>
            <p:cNvSpPr/>
            <p:nvPr/>
          </p:nvSpPr>
          <p:spPr>
            <a:xfrm>
              <a:off x="3590314" y="4516250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10D687-710C-FA47-ABE0-A2242562059F}"/>
                </a:ext>
              </a:extLst>
            </p:cNvPr>
            <p:cNvSpPr/>
            <p:nvPr/>
          </p:nvSpPr>
          <p:spPr>
            <a:xfrm>
              <a:off x="3614448" y="47887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338C76-9E3F-964C-B4D6-4DAA80631ECC}"/>
              </a:ext>
            </a:extLst>
          </p:cNvPr>
          <p:cNvGrpSpPr/>
          <p:nvPr/>
        </p:nvGrpSpPr>
        <p:grpSpPr>
          <a:xfrm>
            <a:off x="3870999" y="4015470"/>
            <a:ext cx="878883" cy="1059214"/>
            <a:chOff x="3309648" y="4173255"/>
            <a:chExt cx="878883" cy="105921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E166CAD-F8E7-8442-8FD7-6F34A7134E62}"/>
                </a:ext>
              </a:extLst>
            </p:cNvPr>
            <p:cNvSpPr/>
            <p:nvPr/>
          </p:nvSpPr>
          <p:spPr>
            <a:xfrm>
              <a:off x="3417566" y="41732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C992A3F-57F1-1E4E-943A-ACE570FFA6EC}"/>
                </a:ext>
              </a:extLst>
            </p:cNvPr>
            <p:cNvSpPr/>
            <p:nvPr/>
          </p:nvSpPr>
          <p:spPr>
            <a:xfrm>
              <a:off x="3698232" y="4205589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240D488-106F-FD42-A3A2-928934D06688}"/>
                </a:ext>
              </a:extLst>
            </p:cNvPr>
            <p:cNvSpPr/>
            <p:nvPr/>
          </p:nvSpPr>
          <p:spPr>
            <a:xfrm>
              <a:off x="3722366" y="44780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DE54637-EBAB-814A-B86D-2398DEBB473D}"/>
                </a:ext>
              </a:extLst>
            </p:cNvPr>
            <p:cNvSpPr/>
            <p:nvPr/>
          </p:nvSpPr>
          <p:spPr>
            <a:xfrm>
              <a:off x="3309648" y="44839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BB5F1BD-7B98-2749-B683-ACC7FC1F9647}"/>
                </a:ext>
              </a:extLst>
            </p:cNvPr>
            <p:cNvSpPr/>
            <p:nvPr/>
          </p:nvSpPr>
          <p:spPr>
            <a:xfrm>
              <a:off x="3590314" y="4516250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D129FC1-0620-8D43-9B1A-93A9379C49AB}"/>
                </a:ext>
              </a:extLst>
            </p:cNvPr>
            <p:cNvSpPr/>
            <p:nvPr/>
          </p:nvSpPr>
          <p:spPr>
            <a:xfrm>
              <a:off x="3614448" y="47887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70ADA9-F8B8-894C-93CE-EF804FC44808}"/>
              </a:ext>
            </a:extLst>
          </p:cNvPr>
          <p:cNvGrpSpPr/>
          <p:nvPr/>
        </p:nvGrpSpPr>
        <p:grpSpPr>
          <a:xfrm>
            <a:off x="3504661" y="4625328"/>
            <a:ext cx="878883" cy="1059214"/>
            <a:chOff x="3309648" y="4173255"/>
            <a:chExt cx="878883" cy="105921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03C5FFD-10CE-1749-9704-DBDBE84FA21D}"/>
                </a:ext>
              </a:extLst>
            </p:cNvPr>
            <p:cNvSpPr/>
            <p:nvPr/>
          </p:nvSpPr>
          <p:spPr>
            <a:xfrm>
              <a:off x="3417566" y="41732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9166CCA-4598-BA43-ACDA-8257F3F6C213}"/>
                </a:ext>
              </a:extLst>
            </p:cNvPr>
            <p:cNvSpPr/>
            <p:nvPr/>
          </p:nvSpPr>
          <p:spPr>
            <a:xfrm>
              <a:off x="3698232" y="4205589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0516B8-D147-8B40-B259-B6DAA887D360}"/>
                </a:ext>
              </a:extLst>
            </p:cNvPr>
            <p:cNvSpPr/>
            <p:nvPr/>
          </p:nvSpPr>
          <p:spPr>
            <a:xfrm>
              <a:off x="3722366" y="44780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3EA7B79-9C3D-EE4F-A44F-94DE3790DE74}"/>
                </a:ext>
              </a:extLst>
            </p:cNvPr>
            <p:cNvSpPr/>
            <p:nvPr/>
          </p:nvSpPr>
          <p:spPr>
            <a:xfrm>
              <a:off x="3309648" y="44839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A4AC650-21FF-BE49-BF30-5790F7703174}"/>
                </a:ext>
              </a:extLst>
            </p:cNvPr>
            <p:cNvSpPr/>
            <p:nvPr/>
          </p:nvSpPr>
          <p:spPr>
            <a:xfrm>
              <a:off x="3590314" y="4516250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9E75CAE-3DA7-BB4E-A241-5168303D7AB4}"/>
                </a:ext>
              </a:extLst>
            </p:cNvPr>
            <p:cNvSpPr/>
            <p:nvPr/>
          </p:nvSpPr>
          <p:spPr>
            <a:xfrm>
              <a:off x="3614448" y="47887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1368E36-E955-C14E-8E99-0091D3EAD54A}"/>
              </a:ext>
            </a:extLst>
          </p:cNvPr>
          <p:cNvGrpSpPr/>
          <p:nvPr/>
        </p:nvGrpSpPr>
        <p:grpSpPr>
          <a:xfrm>
            <a:off x="4528866" y="4154810"/>
            <a:ext cx="878883" cy="1059214"/>
            <a:chOff x="3309648" y="4173255"/>
            <a:chExt cx="878883" cy="105921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EC4F877-1B19-064B-B081-F693EDEE0D48}"/>
                </a:ext>
              </a:extLst>
            </p:cNvPr>
            <p:cNvSpPr/>
            <p:nvPr/>
          </p:nvSpPr>
          <p:spPr>
            <a:xfrm>
              <a:off x="3417566" y="41732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607C1AF-22B7-DC41-AC66-766845858EB4}"/>
                </a:ext>
              </a:extLst>
            </p:cNvPr>
            <p:cNvSpPr/>
            <p:nvPr/>
          </p:nvSpPr>
          <p:spPr>
            <a:xfrm>
              <a:off x="3698232" y="4205589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A3D8A9-5AF8-A541-8817-EC6E1926413B}"/>
                </a:ext>
              </a:extLst>
            </p:cNvPr>
            <p:cNvSpPr/>
            <p:nvPr/>
          </p:nvSpPr>
          <p:spPr>
            <a:xfrm>
              <a:off x="3722366" y="44780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A1E9661-10F1-2C43-9B9D-84F75DAB555C}"/>
                </a:ext>
              </a:extLst>
            </p:cNvPr>
            <p:cNvSpPr/>
            <p:nvPr/>
          </p:nvSpPr>
          <p:spPr>
            <a:xfrm>
              <a:off x="3309648" y="44839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6FF8BC9-A50C-4841-8B12-1AB332DD884F}"/>
                </a:ext>
              </a:extLst>
            </p:cNvPr>
            <p:cNvSpPr/>
            <p:nvPr/>
          </p:nvSpPr>
          <p:spPr>
            <a:xfrm>
              <a:off x="3590314" y="4516250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31326EC-4EFD-6B4B-9144-102DD87E9D69}"/>
                </a:ext>
              </a:extLst>
            </p:cNvPr>
            <p:cNvSpPr/>
            <p:nvPr/>
          </p:nvSpPr>
          <p:spPr>
            <a:xfrm>
              <a:off x="3614448" y="47887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6D75BBC-ABCA-D74E-A9B5-2A9798B8A5F2}"/>
              </a:ext>
            </a:extLst>
          </p:cNvPr>
          <p:cNvGrpSpPr/>
          <p:nvPr/>
        </p:nvGrpSpPr>
        <p:grpSpPr>
          <a:xfrm>
            <a:off x="4162528" y="4764668"/>
            <a:ext cx="878883" cy="1059214"/>
            <a:chOff x="3309648" y="4173255"/>
            <a:chExt cx="878883" cy="105921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666BA55-8075-F04E-923C-ED2604A40122}"/>
                </a:ext>
              </a:extLst>
            </p:cNvPr>
            <p:cNvSpPr/>
            <p:nvPr/>
          </p:nvSpPr>
          <p:spPr>
            <a:xfrm>
              <a:off x="3417566" y="41732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85CE50E-709F-9843-9840-BDC018AE898A}"/>
                </a:ext>
              </a:extLst>
            </p:cNvPr>
            <p:cNvSpPr/>
            <p:nvPr/>
          </p:nvSpPr>
          <p:spPr>
            <a:xfrm>
              <a:off x="3698232" y="4205589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C83F69D-CAA2-D444-9E26-F1D935DB9447}"/>
                </a:ext>
              </a:extLst>
            </p:cNvPr>
            <p:cNvSpPr/>
            <p:nvPr/>
          </p:nvSpPr>
          <p:spPr>
            <a:xfrm>
              <a:off x="3722366" y="44780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B71D703-5131-5647-BCD3-2792228DA692}"/>
                </a:ext>
              </a:extLst>
            </p:cNvPr>
            <p:cNvSpPr/>
            <p:nvPr/>
          </p:nvSpPr>
          <p:spPr>
            <a:xfrm>
              <a:off x="3309648" y="44839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3BA8785-FD30-D346-99ED-E6E584D2FCCE}"/>
                </a:ext>
              </a:extLst>
            </p:cNvPr>
            <p:cNvSpPr/>
            <p:nvPr/>
          </p:nvSpPr>
          <p:spPr>
            <a:xfrm>
              <a:off x="3590314" y="4516250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43D99DC-DAA1-E542-93CF-02D0114B8E2C}"/>
                </a:ext>
              </a:extLst>
            </p:cNvPr>
            <p:cNvSpPr/>
            <p:nvPr/>
          </p:nvSpPr>
          <p:spPr>
            <a:xfrm>
              <a:off x="3614448" y="47887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E26B05F-E6BB-4546-B25D-FDC367E3FA0A}"/>
              </a:ext>
            </a:extLst>
          </p:cNvPr>
          <p:cNvGrpSpPr/>
          <p:nvPr/>
        </p:nvGrpSpPr>
        <p:grpSpPr>
          <a:xfrm>
            <a:off x="4106923" y="3546888"/>
            <a:ext cx="878883" cy="1059214"/>
            <a:chOff x="3309648" y="4173255"/>
            <a:chExt cx="878883" cy="105921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BA15E61-1A22-3B48-835C-75C001B7868E}"/>
                </a:ext>
              </a:extLst>
            </p:cNvPr>
            <p:cNvSpPr/>
            <p:nvPr/>
          </p:nvSpPr>
          <p:spPr>
            <a:xfrm>
              <a:off x="3417566" y="41732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2439D20-EDEC-B14F-BC5A-973728CF9DBF}"/>
                </a:ext>
              </a:extLst>
            </p:cNvPr>
            <p:cNvSpPr/>
            <p:nvPr/>
          </p:nvSpPr>
          <p:spPr>
            <a:xfrm>
              <a:off x="3698232" y="4205589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443C56E-CB9F-794E-A45E-9939CF1819D4}"/>
                </a:ext>
              </a:extLst>
            </p:cNvPr>
            <p:cNvSpPr/>
            <p:nvPr/>
          </p:nvSpPr>
          <p:spPr>
            <a:xfrm>
              <a:off x="3722366" y="44780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682CF01-E153-FF46-927C-643F9443C958}"/>
                </a:ext>
              </a:extLst>
            </p:cNvPr>
            <p:cNvSpPr/>
            <p:nvPr/>
          </p:nvSpPr>
          <p:spPr>
            <a:xfrm>
              <a:off x="3309648" y="44839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98FA4C4-921D-104F-B052-56C259CF6FCD}"/>
                </a:ext>
              </a:extLst>
            </p:cNvPr>
            <p:cNvSpPr/>
            <p:nvPr/>
          </p:nvSpPr>
          <p:spPr>
            <a:xfrm>
              <a:off x="3590314" y="4516250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DED7EE8-7976-9942-B95F-A4D89B058F03}"/>
                </a:ext>
              </a:extLst>
            </p:cNvPr>
            <p:cNvSpPr/>
            <p:nvPr/>
          </p:nvSpPr>
          <p:spPr>
            <a:xfrm>
              <a:off x="3614448" y="47887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B8988A9-562D-A74E-BB7E-B63ADEFB49A3}"/>
              </a:ext>
            </a:extLst>
          </p:cNvPr>
          <p:cNvGrpSpPr/>
          <p:nvPr/>
        </p:nvGrpSpPr>
        <p:grpSpPr>
          <a:xfrm>
            <a:off x="3740585" y="4156746"/>
            <a:ext cx="878883" cy="1059214"/>
            <a:chOff x="3309648" y="4173255"/>
            <a:chExt cx="878883" cy="105921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658D2F4-1DF8-9941-8D07-60F1372B91A5}"/>
                </a:ext>
              </a:extLst>
            </p:cNvPr>
            <p:cNvSpPr/>
            <p:nvPr/>
          </p:nvSpPr>
          <p:spPr>
            <a:xfrm>
              <a:off x="3417566" y="41732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20ECD57-4003-1B4C-8A91-88BACD7D1C76}"/>
                </a:ext>
              </a:extLst>
            </p:cNvPr>
            <p:cNvSpPr/>
            <p:nvPr/>
          </p:nvSpPr>
          <p:spPr>
            <a:xfrm>
              <a:off x="3698232" y="4205589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F3A8FFD-AAB1-0549-A58C-5FCE4587E71E}"/>
                </a:ext>
              </a:extLst>
            </p:cNvPr>
            <p:cNvSpPr/>
            <p:nvPr/>
          </p:nvSpPr>
          <p:spPr>
            <a:xfrm>
              <a:off x="3722366" y="4478055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8AB92DD-C57F-CB4B-81CD-F83881729EEE}"/>
                </a:ext>
              </a:extLst>
            </p:cNvPr>
            <p:cNvSpPr/>
            <p:nvPr/>
          </p:nvSpPr>
          <p:spPr>
            <a:xfrm>
              <a:off x="3309648" y="44839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4D9E70A-3CA1-A244-9021-A43D68844C98}"/>
                </a:ext>
              </a:extLst>
            </p:cNvPr>
            <p:cNvSpPr/>
            <p:nvPr/>
          </p:nvSpPr>
          <p:spPr>
            <a:xfrm>
              <a:off x="3590314" y="4516250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EBFA581-8E4E-E445-B239-90682A4B4A87}"/>
                </a:ext>
              </a:extLst>
            </p:cNvPr>
            <p:cNvSpPr/>
            <p:nvPr/>
          </p:nvSpPr>
          <p:spPr>
            <a:xfrm>
              <a:off x="3614448" y="4788716"/>
              <a:ext cx="466165" cy="44375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73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C73D6D77-1931-A645-A032-C8855E2DA0E6}"/>
              </a:ext>
            </a:extLst>
          </p:cNvPr>
          <p:cNvSpPr txBox="1"/>
          <p:nvPr/>
        </p:nvSpPr>
        <p:spPr>
          <a:xfrm>
            <a:off x="6034137" y="4386477"/>
            <a:ext cx="290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</a:t>
            </a:r>
            <a:r>
              <a:rPr lang="en-US" dirty="0">
                <a:sym typeface="Wingdings" pitchFamily="2" charset="2"/>
              </a:rPr>
              <a:t> 11.048 x 107 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71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A764-DE03-C948-8CE4-9664A66B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property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8726A-823C-0249-8B46-555838AC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DBD2F-18B0-FE49-89E8-827F7C42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688E5-4D66-3A48-9E97-A6A844CC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12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32392B-4576-874F-8FF6-8CC76E160E33}"/>
              </a:ext>
            </a:extLst>
          </p:cNvPr>
          <p:cNvSpPr txBox="1"/>
          <p:nvPr/>
        </p:nvSpPr>
        <p:spPr>
          <a:xfrm>
            <a:off x="677167" y="1727928"/>
            <a:ext cx="2008883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Energy </a:t>
            </a:r>
          </a:p>
          <a:p>
            <a:r>
              <a:rPr lang="en-US" sz="2800" dirty="0"/>
              <a:t>per nucleon 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55637EF-1163-5444-B77D-2D1A46488525}"/>
              </a:ext>
            </a:extLst>
          </p:cNvPr>
          <p:cNvSpPr/>
          <p:nvPr/>
        </p:nvSpPr>
        <p:spPr>
          <a:xfrm>
            <a:off x="3025267" y="1962665"/>
            <a:ext cx="7720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159B01-CAA2-5844-9FC2-044F8FA81B74}"/>
              </a:ext>
            </a:extLst>
          </p:cNvPr>
          <p:cNvSpPr txBox="1"/>
          <p:nvPr/>
        </p:nvSpPr>
        <p:spPr>
          <a:xfrm>
            <a:off x="4300565" y="1666372"/>
            <a:ext cx="21573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Ion </a:t>
            </a:r>
          </a:p>
          <a:p>
            <a:r>
              <a:rPr lang="en-US" sz="3200" dirty="0"/>
              <a:t>momentum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DC0874-A846-0249-8113-2D6D2158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35" y="2064739"/>
            <a:ext cx="254000" cy="304800"/>
          </a:xfrm>
          <a:prstGeom prst="rect">
            <a:avLst/>
          </a:prstGeom>
        </p:spPr>
      </p:pic>
      <p:sp>
        <p:nvSpPr>
          <p:cNvPr id="75" name="Right Arrow 74">
            <a:extLst>
              <a:ext uri="{FF2B5EF4-FFF2-40B4-BE49-F238E27FC236}">
                <a16:creationId xmlns:a16="http://schemas.microsoft.com/office/drawing/2014/main" id="{D3558487-5EEF-1A46-8314-F72893647067}"/>
              </a:ext>
            </a:extLst>
          </p:cNvPr>
          <p:cNvSpPr/>
          <p:nvPr/>
        </p:nvSpPr>
        <p:spPr>
          <a:xfrm rot="5400000">
            <a:off x="5742017" y="3276034"/>
            <a:ext cx="7460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E0173F5-1B6D-FF46-AC8A-7F604DC07CC8}"/>
              </a:ext>
            </a:extLst>
          </p:cNvPr>
          <p:cNvSpPr txBox="1"/>
          <p:nvPr/>
        </p:nvSpPr>
        <p:spPr>
          <a:xfrm>
            <a:off x="4333122" y="4071794"/>
            <a:ext cx="14726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Ion </a:t>
            </a:r>
          </a:p>
          <a:p>
            <a:r>
              <a:rPr lang="en-US" sz="3200" dirty="0"/>
              <a:t>velocity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4386E5-018B-1146-BD16-D35BBFB6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835" y="4502453"/>
            <a:ext cx="215900" cy="2159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C06604D-245C-DF44-A197-FA166FD94205}"/>
              </a:ext>
            </a:extLst>
          </p:cNvPr>
          <p:cNvSpPr/>
          <p:nvPr/>
        </p:nvSpPr>
        <p:spPr>
          <a:xfrm>
            <a:off x="4141851" y="1608763"/>
            <a:ext cx="3461766" cy="1255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1B55866-7BD3-D749-BDE4-5CFE0F3E6F17}"/>
              </a:ext>
            </a:extLst>
          </p:cNvPr>
          <p:cNvSpPr/>
          <p:nvPr/>
        </p:nvSpPr>
        <p:spPr>
          <a:xfrm>
            <a:off x="4141851" y="3982557"/>
            <a:ext cx="3461766" cy="1255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3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F28EA162-B991-744E-958F-0BABB3196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Argon:  Silver  107,   Charge +45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297A9-17AC-4841-8732-1424C6DF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840-7F38-9C46-AF31-4BCEA3B6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72EF7-C1BD-EE4F-AD99-25D383AA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BFEB8F-06EB-FD45-8D76-51187117F220}"/>
              </a:ext>
            </a:extLst>
          </p:cNvPr>
          <p:cNvSpPr txBox="1"/>
          <p:nvPr/>
        </p:nvSpPr>
        <p:spPr>
          <a:xfrm>
            <a:off x="462046" y="1666813"/>
            <a:ext cx="2393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Injection energy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k</a:t>
            </a:r>
            <a:r>
              <a:rPr lang="en-US" baseline="-25000" dirty="0"/>
              <a:t> </a:t>
            </a:r>
            <a:r>
              <a:rPr lang="en-US" dirty="0"/>
              <a:t>=  11.048 MeV/u</a:t>
            </a:r>
          </a:p>
          <a:p>
            <a:r>
              <a:rPr lang="en-US" dirty="0"/>
              <a:t>    =  11.048 x 10</a:t>
            </a:r>
            <a:r>
              <a:rPr lang="en-US" baseline="30000" dirty="0"/>
              <a:t>6</a:t>
            </a:r>
            <a:r>
              <a:rPr lang="en-US" dirty="0"/>
              <a:t> e/u</a:t>
            </a:r>
          </a:p>
          <a:p>
            <a:r>
              <a:rPr lang="en-US" dirty="0"/>
              <a:t>    =  1.77008 x 10</a:t>
            </a:r>
            <a:r>
              <a:rPr lang="en-US" baseline="30000" dirty="0"/>
              <a:t>-12 </a:t>
            </a:r>
            <a:r>
              <a:rPr lang="en-US" dirty="0"/>
              <a:t> J/u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E1869-2451-DF49-8CB6-5BD3D780A8F0}"/>
              </a:ext>
            </a:extLst>
          </p:cNvPr>
          <p:cNvSpPr txBox="1"/>
          <p:nvPr/>
        </p:nvSpPr>
        <p:spPr>
          <a:xfrm>
            <a:off x="3902263" y="2158414"/>
            <a:ext cx="3656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= 107 m</a:t>
            </a:r>
            <a:r>
              <a:rPr lang="en-US" baseline="-25000" dirty="0"/>
              <a:t>u</a:t>
            </a:r>
            <a:r>
              <a:rPr lang="en-US" dirty="0"/>
              <a:t> c</a:t>
            </a:r>
            <a:r>
              <a:rPr lang="en-US" baseline="30000" dirty="0"/>
              <a:t>2 </a:t>
            </a:r>
            <a:r>
              <a:rPr lang="en-US" dirty="0"/>
              <a:t> + </a:t>
            </a:r>
            <a:r>
              <a:rPr lang="en-US" dirty="0" err="1"/>
              <a:t>E</a:t>
            </a:r>
            <a:r>
              <a:rPr lang="en-US" baseline="-25000" dirty="0" err="1"/>
              <a:t>k</a:t>
            </a:r>
            <a:r>
              <a:rPr lang="en-US" dirty="0"/>
              <a:t> 107</a:t>
            </a:r>
          </a:p>
          <a:p>
            <a:r>
              <a:rPr lang="en-US" dirty="0"/>
              <a:t>   = 1.59688 x 10</a:t>
            </a:r>
            <a:r>
              <a:rPr lang="en-US" baseline="30000" dirty="0"/>
              <a:t>-8 </a:t>
            </a:r>
            <a:r>
              <a:rPr lang="en-US" dirty="0"/>
              <a:t> + 1.89399 x 10</a:t>
            </a:r>
            <a:r>
              <a:rPr lang="en-US" baseline="30000" dirty="0"/>
              <a:t>-10 </a:t>
            </a:r>
            <a:r>
              <a:rPr lang="en-US" dirty="0"/>
              <a:t> J</a:t>
            </a:r>
          </a:p>
          <a:p>
            <a:r>
              <a:rPr lang="en-US" dirty="0"/>
              <a:t>   = 1.61582 x 10</a:t>
            </a:r>
            <a:r>
              <a:rPr lang="en-US" baseline="30000" dirty="0"/>
              <a:t>-8</a:t>
            </a:r>
            <a:r>
              <a:rPr lang="en-US" dirty="0"/>
              <a:t> J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94A3A5-0E97-2C4C-80DA-671CF830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93" y="4179246"/>
            <a:ext cx="2518198" cy="333641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B1491DDC-735A-D645-81B0-5A81CE665807}"/>
              </a:ext>
            </a:extLst>
          </p:cNvPr>
          <p:cNvSpPr/>
          <p:nvPr/>
        </p:nvSpPr>
        <p:spPr>
          <a:xfrm rot="5400000">
            <a:off x="5226493" y="3209989"/>
            <a:ext cx="36881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21475-E232-C041-96F5-3A017FB5917D}"/>
              </a:ext>
            </a:extLst>
          </p:cNvPr>
          <p:cNvSpPr txBox="1"/>
          <p:nvPr/>
        </p:nvSpPr>
        <p:spPr>
          <a:xfrm>
            <a:off x="4043376" y="4542840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8.22818 x 10</a:t>
            </a:r>
            <a:r>
              <a:rPr lang="en-US" baseline="30000" dirty="0"/>
              <a:t>-18</a:t>
            </a:r>
            <a:r>
              <a:rPr lang="en-US" dirty="0"/>
              <a:t> Kg m / 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63FD7-1D90-B641-8245-591BCA97ED5D}"/>
              </a:ext>
            </a:extLst>
          </p:cNvPr>
          <p:cNvSpPr txBox="1"/>
          <p:nvPr/>
        </p:nvSpPr>
        <p:spPr>
          <a:xfrm>
            <a:off x="3797281" y="169068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  </a:t>
            </a:r>
            <a:r>
              <a:rPr lang="en-US" dirty="0"/>
              <a:t>m</a:t>
            </a:r>
            <a:r>
              <a:rPr lang="en-US" baseline="-25000" dirty="0"/>
              <a:t>u</a:t>
            </a:r>
            <a:r>
              <a:rPr lang="en-US" dirty="0"/>
              <a:t> = 1.66056 x 10</a:t>
            </a:r>
            <a:r>
              <a:rPr lang="en-US" baseline="30000" dirty="0"/>
              <a:t>-27</a:t>
            </a:r>
            <a:r>
              <a:rPr lang="en-US" dirty="0"/>
              <a:t> Kg 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E2740E4-0DA5-194F-9171-975BAF0518F4}"/>
              </a:ext>
            </a:extLst>
          </p:cNvPr>
          <p:cNvSpPr/>
          <p:nvPr/>
        </p:nvSpPr>
        <p:spPr>
          <a:xfrm rot="21421287">
            <a:off x="3142060" y="2172179"/>
            <a:ext cx="36881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2E888-6D63-D94F-BF7D-2AEB10B34E61}"/>
              </a:ext>
            </a:extLst>
          </p:cNvPr>
          <p:cNvSpPr txBox="1"/>
          <p:nvPr/>
        </p:nvSpPr>
        <p:spPr>
          <a:xfrm>
            <a:off x="4051300" y="3759200"/>
            <a:ext cx="16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Ion momentum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253B4-4367-3240-B3A4-A67CC962CE89}"/>
              </a:ext>
            </a:extLst>
          </p:cNvPr>
          <p:cNvSpPr txBox="1"/>
          <p:nvPr/>
        </p:nvSpPr>
        <p:spPr>
          <a:xfrm>
            <a:off x="4083093" y="5860177"/>
            <a:ext cx="220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= 45766823.10  m/s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0CEBCB-B700-D14A-BADC-404E7ED61867}"/>
              </a:ext>
            </a:extLst>
          </p:cNvPr>
          <p:cNvSpPr txBox="1"/>
          <p:nvPr/>
        </p:nvSpPr>
        <p:spPr>
          <a:xfrm>
            <a:off x="4070393" y="5578248"/>
            <a:ext cx="1262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Ion velocity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C746EF4F-1CC8-BD48-937C-962FFC06E246}"/>
              </a:ext>
            </a:extLst>
          </p:cNvPr>
          <p:cNvSpPr/>
          <p:nvPr/>
        </p:nvSpPr>
        <p:spPr>
          <a:xfrm rot="5400000">
            <a:off x="5255320" y="5040613"/>
            <a:ext cx="36881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6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F28EA162-B991-744E-958F-0BABB3196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settings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297A9-17AC-4841-8732-1424C6DF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840-7F38-9C46-AF31-4BCEA3B6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72EF7-C1BD-EE4F-AD99-25D383AA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14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7E1400-2FBB-1244-B81C-38D49C0A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643" y="3363118"/>
            <a:ext cx="1652142" cy="7297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D5EC0A4-4F0F-144B-88AF-B82AC944BBC0}"/>
              </a:ext>
            </a:extLst>
          </p:cNvPr>
          <p:cNvSpPr txBox="1"/>
          <p:nvPr/>
        </p:nvSpPr>
        <p:spPr>
          <a:xfrm>
            <a:off x="677167" y="1727928"/>
            <a:ext cx="245759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Ion momentum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BF8D17-4F73-D14C-83D4-5B32EB512178}"/>
              </a:ext>
            </a:extLst>
          </p:cNvPr>
          <p:cNvSpPr txBox="1"/>
          <p:nvPr/>
        </p:nvSpPr>
        <p:spPr>
          <a:xfrm>
            <a:off x="740667" y="4833443"/>
            <a:ext cx="325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Accelerator radius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F051A1F-FBB2-0946-9015-4E50CCA1B132}"/>
              </a:ext>
            </a:extLst>
          </p:cNvPr>
          <p:cNvSpPr/>
          <p:nvPr/>
        </p:nvSpPr>
        <p:spPr>
          <a:xfrm rot="2252789">
            <a:off x="4208900" y="2429863"/>
            <a:ext cx="7512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13B6E-1094-B748-9782-BE41D0102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150" y="5050494"/>
            <a:ext cx="327957" cy="264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9DF68-14B4-D349-992F-F6E55AD1C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726" y="1877624"/>
            <a:ext cx="419100" cy="304800"/>
          </a:xfrm>
          <a:prstGeom prst="rect">
            <a:avLst/>
          </a:prstGeom>
        </p:spPr>
      </p:pic>
      <p:sp>
        <p:nvSpPr>
          <p:cNvPr id="32" name="Right Arrow 31">
            <a:extLst>
              <a:ext uri="{FF2B5EF4-FFF2-40B4-BE49-F238E27FC236}">
                <a16:creationId xmlns:a16="http://schemas.microsoft.com/office/drawing/2014/main" id="{2A97A9C2-F7B9-6946-8EBE-91A2D811D0D5}"/>
              </a:ext>
            </a:extLst>
          </p:cNvPr>
          <p:cNvSpPr/>
          <p:nvPr/>
        </p:nvSpPr>
        <p:spPr>
          <a:xfrm>
            <a:off x="6685716" y="3407297"/>
            <a:ext cx="5971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E9318B-96BA-5543-B2B7-12741CBF6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801" y="3446413"/>
            <a:ext cx="5080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AC9619-B9CA-154F-A2E8-B7787F929FDF}"/>
              </a:ext>
            </a:extLst>
          </p:cNvPr>
          <p:cNvSpPr txBox="1"/>
          <p:nvPr/>
        </p:nvSpPr>
        <p:spPr>
          <a:xfrm>
            <a:off x="723190" y="3369048"/>
            <a:ext cx="17108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Ion charge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DD1AD-83CC-A442-BF87-CB1105D135D7}"/>
              </a:ext>
            </a:extLst>
          </p:cNvPr>
          <p:cNvSpPr txBox="1"/>
          <p:nvPr/>
        </p:nvSpPr>
        <p:spPr>
          <a:xfrm>
            <a:off x="2517865" y="33661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2E14E7-6017-8B4D-B99A-50F231EDF782}"/>
              </a:ext>
            </a:extLst>
          </p:cNvPr>
          <p:cNvSpPr/>
          <p:nvPr/>
        </p:nvSpPr>
        <p:spPr>
          <a:xfrm>
            <a:off x="628649" y="1658606"/>
            <a:ext cx="3362943" cy="710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587518-688A-4F40-8569-BF5FE644743B}"/>
              </a:ext>
            </a:extLst>
          </p:cNvPr>
          <p:cNvSpPr/>
          <p:nvPr/>
        </p:nvSpPr>
        <p:spPr>
          <a:xfrm>
            <a:off x="689572" y="3262581"/>
            <a:ext cx="2368609" cy="710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50CB72-C9B3-F742-B66E-C5FC2A08CB35}"/>
              </a:ext>
            </a:extLst>
          </p:cNvPr>
          <p:cNvSpPr/>
          <p:nvPr/>
        </p:nvSpPr>
        <p:spPr>
          <a:xfrm>
            <a:off x="679391" y="4739676"/>
            <a:ext cx="3312201" cy="710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D624B55-A8B1-6349-84DD-2268E452C79F}"/>
              </a:ext>
            </a:extLst>
          </p:cNvPr>
          <p:cNvSpPr/>
          <p:nvPr/>
        </p:nvSpPr>
        <p:spPr>
          <a:xfrm rot="18583008">
            <a:off x="4227973" y="4554243"/>
            <a:ext cx="7512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8A32200-AFA7-AA49-B9F9-AF98C3AEC9FB}"/>
              </a:ext>
            </a:extLst>
          </p:cNvPr>
          <p:cNvSpPr/>
          <p:nvPr/>
        </p:nvSpPr>
        <p:spPr>
          <a:xfrm>
            <a:off x="3300316" y="3385416"/>
            <a:ext cx="7512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F28EA162-B991-744E-958F-0BABB3196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Argon:  Silver  107,   Charge +45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297A9-17AC-4841-8732-1424C6DF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840-7F38-9C46-AF31-4BCEA3B6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72EF7-C1BD-EE4F-AD99-25D383AA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21475-E232-C041-96F5-3A017FB5917D}"/>
              </a:ext>
            </a:extLst>
          </p:cNvPr>
          <p:cNvSpPr txBox="1"/>
          <p:nvPr/>
        </p:nvSpPr>
        <p:spPr>
          <a:xfrm>
            <a:off x="471395" y="2405409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8.22818 x 10</a:t>
            </a:r>
            <a:r>
              <a:rPr lang="en-US" baseline="30000" dirty="0"/>
              <a:t>-18</a:t>
            </a:r>
            <a:r>
              <a:rPr lang="en-US" dirty="0"/>
              <a:t> Kg m / 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2E888-6D63-D94F-BF7D-2AEB10B34E61}"/>
              </a:ext>
            </a:extLst>
          </p:cNvPr>
          <p:cNvSpPr txBox="1"/>
          <p:nvPr/>
        </p:nvSpPr>
        <p:spPr>
          <a:xfrm>
            <a:off x="446074" y="2017866"/>
            <a:ext cx="16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Ion momentum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B9948-82BC-6643-9CFB-1DB907F0B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5" y="5606365"/>
            <a:ext cx="991366" cy="2796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40FF26-9E3A-8D40-BB2A-16F4D8F4AD4C}"/>
              </a:ext>
            </a:extLst>
          </p:cNvPr>
          <p:cNvSpPr txBox="1"/>
          <p:nvPr/>
        </p:nvSpPr>
        <p:spPr>
          <a:xfrm>
            <a:off x="513968" y="5145502"/>
            <a:ext cx="188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Accelerator radius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ED3B9E-4BBA-4445-9972-6001A3FDD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517" y="3676861"/>
            <a:ext cx="1664394" cy="735192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C56CBC32-A5CF-244C-A5CF-9A7613226049}"/>
              </a:ext>
            </a:extLst>
          </p:cNvPr>
          <p:cNvSpPr/>
          <p:nvPr/>
        </p:nvSpPr>
        <p:spPr>
          <a:xfrm rot="19264267">
            <a:off x="2590331" y="4866811"/>
            <a:ext cx="978408" cy="389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D6BC380-5A28-E044-B218-5C40A7229D8D}"/>
              </a:ext>
            </a:extLst>
          </p:cNvPr>
          <p:cNvSpPr/>
          <p:nvPr/>
        </p:nvSpPr>
        <p:spPr>
          <a:xfrm>
            <a:off x="5440862" y="3835104"/>
            <a:ext cx="467037" cy="347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3D5623-D8E5-714A-B346-AFC8432D9864}"/>
              </a:ext>
            </a:extLst>
          </p:cNvPr>
          <p:cNvSpPr txBox="1"/>
          <p:nvPr/>
        </p:nvSpPr>
        <p:spPr>
          <a:xfrm>
            <a:off x="1749734" y="5561507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EC4F1F-FED8-7644-99A9-465FAD9DC7E3}"/>
              </a:ext>
            </a:extLst>
          </p:cNvPr>
          <p:cNvSpPr txBox="1"/>
          <p:nvPr/>
        </p:nvSpPr>
        <p:spPr>
          <a:xfrm>
            <a:off x="513968" y="3665262"/>
            <a:ext cx="116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Ion charge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AC66E-E6DC-5642-BF3E-7D7083B75D6F}"/>
              </a:ext>
            </a:extLst>
          </p:cNvPr>
          <p:cNvSpPr txBox="1"/>
          <p:nvPr/>
        </p:nvSpPr>
        <p:spPr>
          <a:xfrm>
            <a:off x="548168" y="4080863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 = 45 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E80703-3C4D-C441-AC23-54FE55DBB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966" y="3790825"/>
            <a:ext cx="2202368" cy="301569"/>
          </a:xfrm>
          <a:prstGeom prst="rect">
            <a:avLst/>
          </a:prstGeom>
        </p:spPr>
      </p:pic>
      <p:sp>
        <p:nvSpPr>
          <p:cNvPr id="30" name="Right Arrow 29">
            <a:extLst>
              <a:ext uri="{FF2B5EF4-FFF2-40B4-BE49-F238E27FC236}">
                <a16:creationId xmlns:a16="http://schemas.microsoft.com/office/drawing/2014/main" id="{72AB8B33-599C-C14A-8401-BB3115A9E65A}"/>
              </a:ext>
            </a:extLst>
          </p:cNvPr>
          <p:cNvSpPr/>
          <p:nvPr/>
        </p:nvSpPr>
        <p:spPr>
          <a:xfrm>
            <a:off x="2440011" y="3897456"/>
            <a:ext cx="978408" cy="39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612F1-D361-BF49-A425-F03DB6678541}"/>
              </a:ext>
            </a:extLst>
          </p:cNvPr>
          <p:cNvSpPr txBox="1"/>
          <p:nvPr/>
        </p:nvSpPr>
        <p:spPr>
          <a:xfrm flipH="1">
            <a:off x="8504432" y="3661167"/>
            <a:ext cx="633218" cy="521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B46476-A76B-434B-9624-D184D4A73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966" y="5197006"/>
            <a:ext cx="1864266" cy="2663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2B6ACE-24DC-9643-B2E5-B2D535C1D885}"/>
              </a:ext>
            </a:extLst>
          </p:cNvPr>
          <p:cNvSpPr txBox="1"/>
          <p:nvPr/>
        </p:nvSpPr>
        <p:spPr>
          <a:xfrm>
            <a:off x="8192826" y="5122808"/>
            <a:ext cx="64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Tesla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C8010B5-1675-E94D-8BF9-9EA95F59BCC2}"/>
              </a:ext>
            </a:extLst>
          </p:cNvPr>
          <p:cNvSpPr/>
          <p:nvPr/>
        </p:nvSpPr>
        <p:spPr>
          <a:xfrm rot="1964331">
            <a:off x="2519234" y="2987229"/>
            <a:ext cx="978408" cy="389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43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A68-AA4A-5F4E-A6B8-019B9468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matching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299D2-35D4-3B4B-BDC1-82F5970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BF0B9-CC9F-6E4F-9857-087BB6F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1C2-B4FB-424E-B00A-809B0D4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AC0C8A-F27E-6045-AD73-D32C430FF3B9}"/>
              </a:ext>
            </a:extLst>
          </p:cNvPr>
          <p:cNvSpPr/>
          <p:nvPr/>
        </p:nvSpPr>
        <p:spPr>
          <a:xfrm>
            <a:off x="1933905" y="1814705"/>
            <a:ext cx="4393591" cy="4095015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CF9D4F3-A556-964B-839E-F10F12D37CAE}"/>
              </a:ext>
            </a:extLst>
          </p:cNvPr>
          <p:cNvCxnSpPr/>
          <p:nvPr/>
        </p:nvCxnSpPr>
        <p:spPr>
          <a:xfrm>
            <a:off x="4175660" y="3963832"/>
            <a:ext cx="826720" cy="1746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7164D54-FD71-7740-B755-713229AF59FC}"/>
              </a:ext>
            </a:extLst>
          </p:cNvPr>
          <p:cNvCxnSpPr>
            <a:cxnSpLocks/>
          </p:cNvCxnSpPr>
          <p:nvPr/>
        </p:nvCxnSpPr>
        <p:spPr>
          <a:xfrm flipV="1">
            <a:off x="4041762" y="1786977"/>
            <a:ext cx="1212629" cy="2618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1B9C1C88-3829-0E4B-B636-2A29B5B4853E}"/>
              </a:ext>
            </a:extLst>
          </p:cNvPr>
          <p:cNvSpPr txBox="1"/>
          <p:nvPr/>
        </p:nvSpPr>
        <p:spPr>
          <a:xfrm>
            <a:off x="5434556" y="1644939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8D2E28FA-5B67-BD43-B902-9F876DB908D3}"/>
              </a:ext>
            </a:extLst>
          </p:cNvPr>
          <p:cNvSpPr/>
          <p:nvPr/>
        </p:nvSpPr>
        <p:spPr>
          <a:xfrm>
            <a:off x="4049613" y="3811203"/>
            <a:ext cx="177420" cy="1750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BB977631-3B04-CF41-AAA2-DA4B71E9821A}"/>
              </a:ext>
            </a:extLst>
          </p:cNvPr>
          <p:cNvSpPr/>
          <p:nvPr/>
        </p:nvSpPr>
        <p:spPr>
          <a:xfrm rot="234394">
            <a:off x="628651" y="1701968"/>
            <a:ext cx="3436438" cy="195468"/>
          </a:xfrm>
          <a:custGeom>
            <a:avLst/>
            <a:gdLst>
              <a:gd name="connsiteX0" fmla="*/ 0 w 1105469"/>
              <a:gd name="connsiteY0" fmla="*/ 13647 h 13647"/>
              <a:gd name="connsiteX1" fmla="*/ 1105469 w 1105469"/>
              <a:gd name="connsiteY1" fmla="*/ 0 h 1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469" h="13647">
                <a:moveTo>
                  <a:pt x="0" y="13647"/>
                </a:moveTo>
                <a:lnTo>
                  <a:pt x="1105469" y="0"/>
                </a:lnTo>
              </a:path>
            </a:pathLst>
          </a:custGeom>
          <a:noFill/>
          <a:ln w="50800">
            <a:solidFill>
              <a:schemeClr val="tx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E52F4B7B-0FE3-0646-971D-706D3AE09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93832"/>
            <a:ext cx="393700" cy="31750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063A5204-F92B-014A-A025-1A6F842F9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357" y="3516320"/>
            <a:ext cx="1760199" cy="777511"/>
          </a:xfrm>
          <a:prstGeom prst="rect">
            <a:avLst/>
          </a:prstGeom>
        </p:spPr>
      </p:pic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C3E3D5C-F8A6-814B-ADA2-7754BA51570B}"/>
              </a:ext>
            </a:extLst>
          </p:cNvPr>
          <p:cNvGrpSpPr/>
          <p:nvPr/>
        </p:nvGrpSpPr>
        <p:grpSpPr>
          <a:xfrm>
            <a:off x="3054516" y="2123691"/>
            <a:ext cx="2577515" cy="1300051"/>
            <a:chOff x="4710397" y="2720352"/>
            <a:chExt cx="2577515" cy="130005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C58C8DBE-B7EC-3742-8A5B-58321C41B8A0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32CF8229-A891-4648-97E0-4C6D1D077C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C00B7C0A-773C-0147-ACD3-4672BAC75E9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12F8B8DE-C9BF-7E4C-9BB3-759E36E03A7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6AAAEB8C-43CD-A648-9035-7DCA6CEF596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D08F81A9-4F04-7F47-82D9-F0473610E8C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C2D662B2-D881-F049-9ADD-029EBF8F1ED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E40874DD-6014-5643-9222-7E115A4712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AFA82B4A-2994-3D41-AC2A-DBE79AB509E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4DEA5876-DFD2-8D46-ADD8-C04989CDC92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5BC121EA-110D-CD49-A9F7-09D3C7F2FF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33731A5C-A373-C447-A39A-7E1516DD9B6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FD4880FB-6C80-B543-B5B8-6899EF58253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12E30C13-FE9D-874F-89A3-C40150BF82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DACB1371-340E-5F4C-BF6D-BBB8FD0940C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3A32A8F2-56F7-6F47-9DEE-4CC5BFABE3E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0BBBC326-DDFC-1146-A870-9D88672D4F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6A7B8F6D-A6CF-BB48-9F01-90A1CB6AC6E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BA9C80B6-8CD2-4E44-A15C-5D467D857D8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D25E0252-42F5-9A4A-8BAB-043E40FD36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71E2FD5D-DADF-9740-9711-BB110F1901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8EBCA66E-BA63-0843-85B7-836AB306B05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F259CE47-8B1E-DB4E-AF97-F7B1C97E09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E3880144-3E2A-794F-8F51-9EF974BDF73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7EE243CA-308A-BF43-AE01-BF367BE6EE4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3DB754D5-4DFC-FD42-A153-8B4A17D92A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A5E90BF3-6D8A-034D-A9FA-0E807D3606B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93440555-F3A7-E649-8E99-4E994E505EF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BFF01D6-FF10-294F-BD7D-2258D494CC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206B198B-557C-184F-9201-7C27041E031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2F4B1C96-FA0C-3745-AB8C-69C36F9D2E6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089A2F63-C633-9E45-B59E-E90F93215B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2E2078F4-7F85-3F46-B2A2-388D735407F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D2A50AC9-4185-D44F-B529-3B534D6DA47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B16E04F8-1AFA-BA4C-BE59-5B54426178EA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8FAE21F5-FB1E-A746-AF22-436E134BD2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0BCCE272-D568-6C46-B3C6-1A1CAEE56EF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344E890F-A2FE-C143-AAD3-0FB04845755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36AEE20A-2546-7148-9CEC-F78FD5BD3F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9649EE9E-80A8-D244-BAD7-8EA558E1935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AB1363FB-82C9-CA40-8916-3E2737AD00A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2DF2FC70-2191-CB43-8FBC-05E279DF4C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6AC379EF-4DE3-7144-B961-1213572F7A1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7A60768C-8FB3-2249-9533-E32BE7F5D84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32292E45-D9E0-DE4D-A56C-9B36E5F0AB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D18E635F-5830-6041-A076-E3318E06C4C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55E6A879-1684-C443-B302-4D215125F57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C4C7018B-7559-7A4D-BB01-12304CED57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E021200E-E9C4-8B47-B12F-D4D45E4D7E0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F602195B-0382-1945-BC28-1830A9A61B8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0AD60A8D-6EAA-EA4E-AE41-41306BB5AC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52EFA887-398D-6D46-BB7B-E432882819C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F9A97D1A-AD94-AB44-BE1B-121D6DF681C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6513503D-26B5-674A-8432-8E67327CCC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D5C1037C-E77F-F24E-B74E-6FEE46C12F1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C5F7D696-A9A7-6740-A4EF-6711ED609D3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4646D30C-B3E3-AE40-9B6E-BFFEE1D18F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64D32886-B745-E843-ADB3-9210C11B645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7FDEF659-F879-FE4F-9A4D-3605F86B3DF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9EE69133-A904-DF4B-81A1-A8F95CE8ED2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F6F489C1-4ACE-C047-A9F0-9F66A4FD5AB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3BE180BD-145B-1945-B5DC-3AF9100BA68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093A734-74C5-6A4F-8E54-6BD1CC1C56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D28F62E6-6A69-7D43-BCE4-6D53D84DE30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AF79038C-EF8A-884F-9900-4EA8FF0DF74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49F5DADB-3C09-F347-83C6-FF1302B7C49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442351BD-09CC-FC45-9A7D-84C7A50D5A4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1ECCC472-029C-E340-A487-7A928D878D2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7CE18C27-60DB-CB43-B3F2-2AFC42B9DD37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B323E282-0C60-9C40-8B21-41DB31A119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D634D1B9-CD40-AC47-8026-4DF66538F6D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7D239050-B612-C849-8593-FF532C59F2B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9EE5A0D8-FC9B-914C-A642-A9B100042F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B8DB4FD0-1FBA-9946-810A-A51DECD0454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949CF9F8-C883-3248-BCE2-2094B5CC258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5A369979-ED6E-FC4D-BA39-BD3435E852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182C6CF1-3108-194D-9E12-C0E1A536A0A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845E5E80-5E94-B346-B696-19BB8117AE6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DDA52726-2789-304A-B6FC-056DFFE51E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4218F677-A14A-874F-94B7-C949A0165FC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FA6E44C7-F76F-7D4B-9172-91A809DDCB6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6A09F9D2-2498-9E4D-9607-ABC28D40F5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63349840-500E-4842-89E4-7844B4FF184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68323CEF-43B9-3E45-BF4C-D75EE98957B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C471D98-8294-7847-8733-9618352F8C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48746E5A-62E2-0D4A-85D6-7B086C3086A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AF5EFB70-F5F2-C848-A6FF-95CE10EB498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678665DA-2A90-0847-927E-D362209F423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29E38E7B-7172-A04B-897A-B7DCE62FEBD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F6434293-3A1F-D347-A77D-59122D5BBFA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31D9000F-8FE6-1E43-BAC3-570F56114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A67964A9-3A1A-D749-BC20-C8094F13306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78120217-99D7-BE43-944D-2F08943F67B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3C0AED5B-D168-F247-9D00-77A1F9B937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027E04-C891-6E4F-908D-825188E0B72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6A37DE73-D1BE-424F-800A-2B976033C9E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117D694D-E001-454F-83C5-0FCA2F6B19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A8326635-144A-B544-A917-7CC34714C3E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00471216-5B8C-E84C-83AA-07CA2CA471B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CD1EA8D5-5B22-0A4A-92F7-D4E0B7E70A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FBF80D77-3D7E-1D41-B0CF-2AC682101FB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3E21B807-A2C7-AF4C-805A-B8BD0B707B4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483207F8-6E12-1440-9783-EB77734957B4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45A24FA-C0C8-1C49-818E-5C34BD15C8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70B9A88B-DA8B-8F42-8C8C-688321847A9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B9489458-1126-F348-8FAF-68B51F00E59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2B95AB8-72CD-2D4D-9854-E85BDCEF0B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464C2AEC-7D20-9145-803D-C9EA8228B20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7DE430DE-011A-734B-B1DC-FCE51719A30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6AEE0C6C-24AB-894B-B8C4-DB0EB6FA24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82BDBD2-A6B1-6141-8320-DC86A473639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D9605561-D013-6E45-90A2-56DE9EB9C00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4F3F029E-D10A-0A48-BF17-EE27B2D78F3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FBFDFC78-4EE0-7F4A-8369-33519B8998A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3276683E-9CDE-1342-8461-6471DB03F43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276DCB2-C3CB-DC42-AF4E-D1F44FC99E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A5C82AD0-EE94-5A47-B123-B5E9F1B0E55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471EC979-4334-FC4A-BA98-4ED0B8600BD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6C6F573-90CF-9B43-B6A0-C60ACD6D3B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18F1D0AC-6549-5B41-8785-EC474DA8990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0F80CCDE-10B8-3342-A211-EDE08974C57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91C22067-64E0-9445-8CB0-53206581FA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71078F98-F52A-1B47-9487-E931E411705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AA63F550-6DEA-F243-9DEA-A3BEC96AFB2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B08E9F7F-4792-6F4C-9F1B-F4F2BBE4BE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05E2D347-FCAE-EE41-AAC9-019FF7C7368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7935D0B5-3EC6-5241-9205-D4DCB4F0C90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58F9CC42-4163-9A49-930E-3542DD7373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5D33F7C4-90C8-474C-A789-519C454E7BF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032E33FC-0AB5-054F-A5DB-3BC52CC2E0E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C043E896-59FB-BA4E-B082-0F0AB2BB3C8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CD76B61D-D329-FD49-B5FA-575EA532D78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382536D3-D512-BE4D-9D89-39EBD6766B7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FEC3505B-50E8-5B47-8105-FCA733F4A4E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8E4B53C2-AA37-1141-9E6C-D90EDDFF76F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32320019-03C0-B84D-8506-53305043C59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E45A00F-382D-AB4A-A2B4-BD7960747204}"/>
                </a:ext>
              </a:extLst>
            </p:cNvPr>
            <p:cNvSpPr txBox="1"/>
            <p:nvPr/>
          </p:nvSpPr>
          <p:spPr>
            <a:xfrm>
              <a:off x="5088185" y="2720352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B-field</a:t>
              </a:r>
            </a:p>
          </p:txBody>
        </p:sp>
      </p:grpSp>
      <p:sp>
        <p:nvSpPr>
          <p:cNvPr id="152" name="Oval 151">
            <a:extLst>
              <a:ext uri="{FF2B5EF4-FFF2-40B4-BE49-F238E27FC236}">
                <a16:creationId xmlns:a16="http://schemas.microsoft.com/office/drawing/2014/main" id="{1F9B554C-A951-694E-88C2-E8F501B82F82}"/>
              </a:ext>
            </a:extLst>
          </p:cNvPr>
          <p:cNvSpPr>
            <a:spLocks noChangeAspect="1"/>
          </p:cNvSpPr>
          <p:nvPr/>
        </p:nvSpPr>
        <p:spPr>
          <a:xfrm>
            <a:off x="3975129" y="1687987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5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CFDF-8AC5-6C4B-94D8-CF25F71E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 time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C93D4-6E7F-4242-B15F-E993EC11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D03B9-540D-5440-8C87-0AB46C104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7D569-EF90-0F47-BE41-0CE2DF15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17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7D13FA-597B-5C46-8CF9-DDFC6DFBF9FD}"/>
              </a:ext>
            </a:extLst>
          </p:cNvPr>
          <p:cNvSpPr/>
          <p:nvPr/>
        </p:nvSpPr>
        <p:spPr>
          <a:xfrm>
            <a:off x="1933905" y="1814705"/>
            <a:ext cx="4393591" cy="4095015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E8C5B8-8435-164C-A1BF-B2D46C94B77D}"/>
              </a:ext>
            </a:extLst>
          </p:cNvPr>
          <p:cNvCxnSpPr/>
          <p:nvPr/>
        </p:nvCxnSpPr>
        <p:spPr>
          <a:xfrm>
            <a:off x="4175660" y="3963832"/>
            <a:ext cx="826720" cy="1746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3990FC-3B78-C445-AA0A-F21F3411329C}"/>
              </a:ext>
            </a:extLst>
          </p:cNvPr>
          <p:cNvCxnSpPr>
            <a:cxnSpLocks/>
          </p:cNvCxnSpPr>
          <p:nvPr/>
        </p:nvCxnSpPr>
        <p:spPr>
          <a:xfrm flipV="1">
            <a:off x="4041762" y="1786977"/>
            <a:ext cx="1212629" cy="2618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73EF3F-408B-A942-B3EA-EDB97313DB52}"/>
              </a:ext>
            </a:extLst>
          </p:cNvPr>
          <p:cNvSpPr txBox="1"/>
          <p:nvPr/>
        </p:nvSpPr>
        <p:spPr>
          <a:xfrm>
            <a:off x="5434556" y="1644939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1BE6301-77F9-634B-9F5C-73DE17816E68}"/>
              </a:ext>
            </a:extLst>
          </p:cNvPr>
          <p:cNvSpPr/>
          <p:nvPr/>
        </p:nvSpPr>
        <p:spPr>
          <a:xfrm>
            <a:off x="4018295" y="1727200"/>
            <a:ext cx="177420" cy="1750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FD71F57-BB77-E347-B37C-21D8B53022A9}"/>
              </a:ext>
            </a:extLst>
          </p:cNvPr>
          <p:cNvSpPr/>
          <p:nvPr/>
        </p:nvSpPr>
        <p:spPr>
          <a:xfrm rot="234394">
            <a:off x="628651" y="1701968"/>
            <a:ext cx="3436438" cy="195468"/>
          </a:xfrm>
          <a:custGeom>
            <a:avLst/>
            <a:gdLst>
              <a:gd name="connsiteX0" fmla="*/ 0 w 1105469"/>
              <a:gd name="connsiteY0" fmla="*/ 13647 h 13647"/>
              <a:gd name="connsiteX1" fmla="*/ 1105469 w 1105469"/>
              <a:gd name="connsiteY1" fmla="*/ 0 h 1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469" h="13647">
                <a:moveTo>
                  <a:pt x="0" y="13647"/>
                </a:moveTo>
                <a:lnTo>
                  <a:pt x="1105469" y="0"/>
                </a:lnTo>
              </a:path>
            </a:pathLst>
          </a:custGeom>
          <a:noFill/>
          <a:ln w="50800">
            <a:solidFill>
              <a:schemeClr val="tx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35653A-3EE0-5C46-9103-3B1B70483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93832"/>
            <a:ext cx="393700" cy="317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20-0A37-6348-925A-2F9923706055}"/>
              </a:ext>
            </a:extLst>
          </p:cNvPr>
          <p:cNvGrpSpPr/>
          <p:nvPr/>
        </p:nvGrpSpPr>
        <p:grpSpPr>
          <a:xfrm>
            <a:off x="3054516" y="2123691"/>
            <a:ext cx="2577515" cy="1300051"/>
            <a:chOff x="4710397" y="2720352"/>
            <a:chExt cx="2577515" cy="13000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5814F0F-AA74-4842-B71C-878145F2CECA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D5C94C27-4B2D-AF42-B2C1-4292ABA76E8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8B3D75E1-61E4-7B4B-92D0-E97FE1E6D0C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684C3D3B-AE65-3940-91CB-09FF3736D78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57211A62-1679-E445-9614-4E19BD4333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6440EF4-8CA2-D342-B08D-E9C7F83C1BC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4C635B9-D0CF-E046-BFB3-FEFC9A7208E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27411525-8AD4-9047-B568-C6EB600B8A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A3288983-3571-C841-A2C6-C3D7F8B1B32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30CF0838-87F3-8944-A6BD-13C5443CB85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3C16903-EF3E-DF45-98BD-CE1DA990299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C8EBEC91-5BA1-5C40-AB40-3AC85F7DE55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3D167329-A804-6045-8DC6-7EB7AD2D240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92F5D95C-2CAE-404F-B096-87C4198C2A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C6C36072-9EA8-8141-B156-8401222F462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72237437-40EC-7D42-ACDC-6BBB088C04C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CFFFBB44-9E87-C543-B830-34476BF75E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8A6C0DC3-F3BF-6A41-8526-A83BD6AD902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EAD59CD-3CCF-E84F-8A3B-AF6E34B2CA5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8BC52B8-EF0F-814A-B6BB-9C9A871BE6D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66C49948-F7DD-C347-A5AC-8ABEDBAE5EB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7C1D784E-EE4E-1F41-8EBC-F1693B1EE42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283EBF77-B531-F540-974E-49C98FDB53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40EB630A-039B-D248-ADAE-DA1FF2080C0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878566D-45C0-7349-9B9D-9B2E5655350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1FB6C7C5-76D7-D445-BE53-A7E0783D3C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410AD2B-A19B-CF42-8839-7C436A8CD6B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7DE4354-27F8-AD47-AA78-5426258A080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7C087422-F138-594F-869A-6394A429E02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3ACB4B1B-2650-254B-A168-26551EC2963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F1E1DC94-AF26-CE4B-B6A2-2D73FD4AA7F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E7B7218-7643-454C-829E-6A7BDBE1E8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468D83BA-24DD-DF41-9547-50011D5B77E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1E7544E9-15FC-B444-9104-E4A5A624C8F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BBA3094-C573-7A45-96DD-E6BAEFD008B1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04F4358-D006-AB46-B264-C7306C8E6D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13236173-4B21-3F4D-87DB-6B3642518AE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83ACB2A2-EFA4-BA4D-9BD7-6E7C4CB80E4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AC25D19-8F7B-6D43-8A33-ECC7735522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2F5037E0-1349-774D-B71F-CEFBCD3CC0B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D3026677-AB53-5B4C-AE20-15908628DC8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8A480EA-99C4-2A41-9BA2-792004F48A8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963D2C86-B029-6044-9D95-7D46A0BB19E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7C4EF7E7-02FF-6C43-AB29-31894B9A4F2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E1404E09-2F0A-8D43-9144-CE5D78EC7A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EC7FEDC7-07B8-954C-929B-3ADE7A15945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DB4029A5-22C8-7549-9161-661C3F0702E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BB6A02C-BBBD-7F47-B629-5C223BA93B0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32CFD4E6-08A2-7B49-B100-99212B05470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490CC7C8-2848-7C4B-90B0-2FC355AF894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8F29A55-23B1-1D40-8940-D426E88A40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9716D6B1-CA5A-174E-ACF2-C1713A96434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B430832C-58BC-A74F-9445-DAF9490E815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EF03F2D3-C87C-9741-A536-D8C64E6DE1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121C2A18-0746-BA41-B4F1-A3B78E782BD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D1A555D-B0D3-1E48-A8A0-69850921053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606D5EE-D76A-9946-90FF-049212C11D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6A52C861-A07C-514C-ACEE-F732168B629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3A8F0A6-4F47-8D4F-8F32-F5123FB40BE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7B4BBFE-BE20-EA4B-BAAC-5B9D2500D23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43645D3-92E6-F247-85C9-914942F5CC7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4B7CD5F6-76FB-A04B-AC09-CD3F9E466C9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A5F31E64-163F-5646-97D9-969793EC06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A82C924B-DEBC-A248-88B0-A4A2A33413D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30318904-9D86-2B43-95C7-B8BB474357A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F41A4E2-F6FD-E241-8FC4-E1F205E63A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8D15ACB6-612F-FD4A-8E3D-4140AF9AFA7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B58F37FF-44CE-6A4D-8C17-36E2F9DEA7F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098DE9-22F9-A340-BA8D-34051973BF28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8ACC70D-E02F-9744-B581-61F20FAEC1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33B7883-D979-B348-9367-5B03FCE7EBA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A079B37B-AA7D-4649-9AB8-5C9948EE8B0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7F8C344-2688-644E-A64D-7EB6C724E3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B86F8979-B145-9146-868D-09569CD97A7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5C86CF8-AA32-C040-9A5F-42A8A239D78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4E131E1-0AC0-3F46-9D63-15C8D75DE8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45A0187D-1E51-D64B-AE4D-692697BBDA9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6B3C45BD-DB13-8B47-A24F-5C55106623D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EC5C222-2D71-EF45-B20F-93A961ED26F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0576BAD6-E4BC-D049-8898-DB7A45796FD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49E99857-52AE-CF49-A5F4-08850AC395B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2F047A1-C1D9-2744-9A85-2C8796C00E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8849856B-014C-624F-A2EB-81E9DC80B36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8269B10E-0F04-7A44-8E84-85A0E2037BC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09BB83E-6911-1D47-912F-3BCFB4B0AC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2ACB9771-02F9-A040-B98F-D437067995C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67D342F-E7A3-CD45-8CBD-3E42720832C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75C6093-F6DB-904E-BFA1-4C38EAA0306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9182D80-1E21-F645-9170-73B05495CC6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0A3375DD-77DE-F949-9070-41D4CD8E865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C113EB1-5944-4A42-9F2C-42C3F86D51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D1F05EB4-8F7C-9F45-AFAF-28EA38884F8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DE8E7B6-3567-764A-A90A-289185EC557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A2CCBA5A-DEDB-6C41-8EE2-C59FD6942B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C51F2F06-8296-BA49-B681-EEE18BF242F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50147EFE-48DD-0A40-8EB8-8586DD27642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672D864-8AC4-C646-8173-4F9B8AC422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4492A078-FFAB-E743-AA0F-03F88D1FA5A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9BC827F4-E747-9A49-A9EF-71086C2AEBF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465C777-A7E0-9044-B98F-F6A09D8424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5DE1D9E-9308-5C42-A77D-671DF74B8B5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2B944C98-86A0-C649-B02E-921B7FAD47A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94BF31-8EB6-5046-A496-01E857C12FC0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C2D574B-7B56-AC44-850B-5159F2DCB7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39F9913F-34E4-0A41-ADD8-78B3F2D708D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456A958-A4AF-6449-8778-F2DD6C0E36B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279F088-C2AC-5F47-91F3-8356CEA5B8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F42941B3-D539-6F48-828F-4CF82C39D1D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3E78B70-3640-8141-AFF1-D4E2FEDB814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68BE9AA-C46E-B446-B32A-5FA7CC4804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64061E3-9C6A-554E-9147-E3FA7FE6382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B205262F-C40C-6F41-B1E8-E83498D0784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A3ED4D9-2984-8041-8851-498B59985B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C784C98-0D84-2F44-B6E0-F9BBFEDC922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72FD439-AA6E-EC48-8047-EB0CEDB5D4B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D3021BF-ACD9-0C4B-A6D9-39558D1F8BB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4759B9B-6B9D-4F43-ABEC-8B1564F7486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24CE5337-6602-2F49-BDF1-2B936B06E5B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A669758-C87D-A54C-9811-E2711B6CC38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39CDAE7-A259-0F4D-A94E-2A90BAEE530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93AA48D-F134-7D43-9A14-07A891DCA72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33A29E3-6374-634A-980B-094C00E79D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A34EEC0D-CE20-2944-82E8-27239133B91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B829D25-BE3F-FA46-A0A0-E015DCC938B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E3E1620-6EA9-F64B-A17D-015E0DE6AA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99FE6C6-9A90-F34A-9179-0EBF7E6EAA6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AD71FFAA-77F7-5A49-B291-85C5D0F7D8C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7E89F94-D916-6D44-A3DB-D0BF321EB8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EA71E324-0C9B-5E40-BD21-331E541017B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35FD6F81-0733-2848-AA58-D178E2B0896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242398A-3C8B-8E4F-BC2C-7EBD589ABB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5DB674E-5DD3-E54B-A430-71595753554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1921091-7B26-164A-B552-A02DA6A300C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65950D1-7105-9E40-8767-4660D10803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26DC50B-421A-7844-AC06-666486C3991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DCAD831-55FF-BB44-B671-048BECB0E63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A17739-E859-8D49-A078-906A2D3D486E}"/>
                </a:ext>
              </a:extLst>
            </p:cNvPr>
            <p:cNvSpPr txBox="1"/>
            <p:nvPr/>
          </p:nvSpPr>
          <p:spPr>
            <a:xfrm>
              <a:off x="5088185" y="2720352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B-field</a:t>
              </a:r>
            </a:p>
          </p:txBody>
        </p:sp>
      </p:grpSp>
      <p:pic>
        <p:nvPicPr>
          <p:cNvPr id="153" name="Picture 152">
            <a:extLst>
              <a:ext uri="{FF2B5EF4-FFF2-40B4-BE49-F238E27FC236}">
                <a16:creationId xmlns:a16="http://schemas.microsoft.com/office/drawing/2014/main" id="{19BBFFEA-5E54-AD4D-9F27-EFF19204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117" y="3277832"/>
            <a:ext cx="2006600" cy="1016000"/>
          </a:xfrm>
          <a:prstGeom prst="rect">
            <a:avLst/>
          </a:prstGeom>
        </p:spPr>
      </p:pic>
      <p:sp>
        <p:nvSpPr>
          <p:cNvPr id="152" name="Oval 151">
            <a:extLst>
              <a:ext uri="{FF2B5EF4-FFF2-40B4-BE49-F238E27FC236}">
                <a16:creationId xmlns:a16="http://schemas.microsoft.com/office/drawing/2014/main" id="{13172946-8F08-F14F-AC68-5E4AE7B1CC2A}"/>
              </a:ext>
            </a:extLst>
          </p:cNvPr>
          <p:cNvSpPr>
            <a:spLocks noChangeAspect="1"/>
          </p:cNvSpPr>
          <p:nvPr/>
        </p:nvSpPr>
        <p:spPr>
          <a:xfrm>
            <a:off x="3975129" y="1687987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3855426-981D-B442-B8DD-45BA2BECFA53}"/>
              </a:ext>
            </a:extLst>
          </p:cNvPr>
          <p:cNvSpPr/>
          <p:nvPr/>
        </p:nvSpPr>
        <p:spPr>
          <a:xfrm>
            <a:off x="4049613" y="3811203"/>
            <a:ext cx="177420" cy="1750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05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4E8C-06DC-024B-BC69-E3762008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Silver:  Mass  107,   Charge +45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E792A-17F4-3F4E-A448-9B05EFD0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F3B70-56C0-2243-AC82-B85A72D1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CDC59-BF7B-2248-BFE9-BD8D5B6F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BB97C-2748-1D4D-8ADD-6F3C0BF4BFA1}"/>
              </a:ext>
            </a:extLst>
          </p:cNvPr>
          <p:cNvSpPr txBox="1"/>
          <p:nvPr/>
        </p:nvSpPr>
        <p:spPr>
          <a:xfrm>
            <a:off x="741514" y="3355618"/>
            <a:ext cx="264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Circumference = 216.72 m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7B7DC5B-751A-E049-8F5A-36526982882D}"/>
              </a:ext>
            </a:extLst>
          </p:cNvPr>
          <p:cNvSpPr/>
          <p:nvPr/>
        </p:nvSpPr>
        <p:spPr>
          <a:xfrm>
            <a:off x="3958711" y="3661316"/>
            <a:ext cx="59715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70002-2ED7-954F-87F8-BD783C47C0FD}"/>
              </a:ext>
            </a:extLst>
          </p:cNvPr>
          <p:cNvSpPr txBox="1"/>
          <p:nvPr/>
        </p:nvSpPr>
        <p:spPr>
          <a:xfrm>
            <a:off x="6720860" y="3703465"/>
            <a:ext cx="1474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microseconds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836F-2A74-5449-8509-875FD462776A}"/>
              </a:ext>
            </a:extLst>
          </p:cNvPr>
          <p:cNvSpPr txBox="1"/>
          <p:nvPr/>
        </p:nvSpPr>
        <p:spPr>
          <a:xfrm>
            <a:off x="754214" y="2406878"/>
            <a:ext cx="1953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injection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58609A-4624-4E46-A81C-FB7C375369C0}"/>
              </a:ext>
            </a:extLst>
          </p:cNvPr>
          <p:cNvSpPr txBox="1"/>
          <p:nvPr/>
        </p:nvSpPr>
        <p:spPr>
          <a:xfrm>
            <a:off x="754214" y="4950216"/>
            <a:ext cx="252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1DFF"/>
                </a:solidFill>
              </a:rPr>
              <a:t>Revolution frequency  </a:t>
            </a:r>
            <a:r>
              <a:rPr lang="en-US" dirty="0">
                <a:solidFill>
                  <a:srgbClr val="011DFF"/>
                </a:solidFill>
                <a:sym typeface="Wingdings" pitchFamily="2" charset="2"/>
              </a:rPr>
              <a:t></a:t>
            </a:r>
            <a:endParaRPr lang="en-US" dirty="0">
              <a:solidFill>
                <a:srgbClr val="011D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B3800-DE57-0444-B9C2-4017D830B114}"/>
              </a:ext>
            </a:extLst>
          </p:cNvPr>
          <p:cNvSpPr txBox="1"/>
          <p:nvPr/>
        </p:nvSpPr>
        <p:spPr>
          <a:xfrm>
            <a:off x="4387855" y="4950216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1DFF"/>
                </a:solidFill>
              </a:rPr>
              <a:t>Hz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A9C18A-5A88-BA41-8567-F830914CDDD4}"/>
              </a:ext>
            </a:extLst>
          </p:cNvPr>
          <p:cNvGrpSpPr/>
          <p:nvPr/>
        </p:nvGrpSpPr>
        <p:grpSpPr>
          <a:xfrm>
            <a:off x="741514" y="3770304"/>
            <a:ext cx="2215932" cy="651261"/>
            <a:chOff x="4070393" y="5578248"/>
            <a:chExt cx="2215932" cy="6512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D4F21E-A5C3-B744-AB6C-237A74E59815}"/>
                </a:ext>
              </a:extLst>
            </p:cNvPr>
            <p:cNvSpPr txBox="1"/>
            <p:nvPr/>
          </p:nvSpPr>
          <p:spPr>
            <a:xfrm>
              <a:off x="4083093" y="5860177"/>
              <a:ext cx="2203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 = 45766823.10  m/s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FE1870-827E-574D-904A-AE347B7730C5}"/>
                </a:ext>
              </a:extLst>
            </p:cNvPr>
            <p:cNvSpPr txBox="1"/>
            <p:nvPr/>
          </p:nvSpPr>
          <p:spPr>
            <a:xfrm>
              <a:off x="4070393" y="5578248"/>
              <a:ext cx="1262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Ion velocity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99DA9B5-B7FA-6143-B5E6-B2206B36B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082" y="3748819"/>
            <a:ext cx="1479550" cy="2303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5ACCE3-6764-9040-B3C6-31A2911EF0E6}"/>
              </a:ext>
            </a:extLst>
          </p:cNvPr>
          <p:cNvSpPr txBox="1"/>
          <p:nvPr/>
        </p:nvSpPr>
        <p:spPr>
          <a:xfrm>
            <a:off x="3257035" y="4949643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1DFF"/>
                </a:solidFill>
              </a:rPr>
              <a:t>211179.87</a:t>
            </a:r>
          </a:p>
        </p:txBody>
      </p:sp>
    </p:spTree>
    <p:extLst>
      <p:ext uri="{BB962C8B-B14F-4D97-AF65-F5344CB8AC3E}">
        <p14:creationId xmlns:p14="http://schemas.microsoft.com/office/powerpoint/2010/main" val="3028491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297A9-17AC-4841-8732-1424C6DF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51F59-F4F1-1742-9A24-B461A8B6C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/>
          <a:stretch/>
        </p:blipFill>
        <p:spPr>
          <a:xfrm>
            <a:off x="-2631" y="106502"/>
            <a:ext cx="9146631" cy="66149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840-7F38-9C46-AF31-4BCEA3B6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72EF7-C1BD-EE4F-AD99-25D383AA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6CB1BE-800D-2646-88A1-1C9C0A305AEF}"/>
              </a:ext>
            </a:extLst>
          </p:cNvPr>
          <p:cNvGrpSpPr/>
          <p:nvPr/>
        </p:nvGrpSpPr>
        <p:grpSpPr>
          <a:xfrm>
            <a:off x="2034890" y="1624370"/>
            <a:ext cx="4110343" cy="1733699"/>
            <a:chOff x="3509262" y="566547"/>
            <a:chExt cx="4110343" cy="173369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AC36B2-CA09-EE4D-B158-E023632EC60B}"/>
                </a:ext>
              </a:extLst>
            </p:cNvPr>
            <p:cNvSpPr/>
            <p:nvPr/>
          </p:nvSpPr>
          <p:spPr>
            <a:xfrm>
              <a:off x="3509262" y="566547"/>
              <a:ext cx="914400" cy="195355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880946-AF7A-904C-9A90-AD8EF2F177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6075" y="689625"/>
              <a:ext cx="1541734" cy="128745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BFEB8F-06EB-FD45-8D76-51187117F220}"/>
                </a:ext>
              </a:extLst>
            </p:cNvPr>
            <p:cNvSpPr txBox="1"/>
            <p:nvPr/>
          </p:nvSpPr>
          <p:spPr>
            <a:xfrm>
              <a:off x="5977809" y="1653915"/>
              <a:ext cx="16417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Frequency</a:t>
              </a:r>
            </a:p>
            <a:p>
              <a:r>
                <a:rPr lang="en-US" dirty="0"/>
                <a:t>f = 211185.6 Hz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597218-E51B-2A49-95AC-5CC2936D7B99}"/>
              </a:ext>
            </a:extLst>
          </p:cNvPr>
          <p:cNvGrpSpPr/>
          <p:nvPr/>
        </p:nvGrpSpPr>
        <p:grpSpPr>
          <a:xfrm>
            <a:off x="6549156" y="2712173"/>
            <a:ext cx="2190921" cy="619420"/>
            <a:chOff x="6549156" y="2749751"/>
            <a:chExt cx="2190921" cy="6194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C795F2-CD5D-5842-BC3C-E3068AD3108F}"/>
                </a:ext>
              </a:extLst>
            </p:cNvPr>
            <p:cNvSpPr txBox="1"/>
            <p:nvPr/>
          </p:nvSpPr>
          <p:spPr>
            <a:xfrm>
              <a:off x="6549156" y="2749751"/>
              <a:ext cx="2190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11DFF"/>
                  </a:solidFill>
                </a:rPr>
                <a:t>Revolution frequency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2B5492-E7EA-664F-B6A0-7745697E1301}"/>
                </a:ext>
              </a:extLst>
            </p:cNvPr>
            <p:cNvSpPr txBox="1"/>
            <p:nvPr/>
          </p:nvSpPr>
          <p:spPr>
            <a:xfrm>
              <a:off x="7644616" y="2999839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11DFF"/>
                  </a:solidFill>
                </a:rPr>
                <a:t>Hz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98E06D-64E5-0A48-8E38-D17C10351093}"/>
                </a:ext>
              </a:extLst>
            </p:cNvPr>
            <p:cNvSpPr txBox="1"/>
            <p:nvPr/>
          </p:nvSpPr>
          <p:spPr>
            <a:xfrm>
              <a:off x="6561856" y="2999839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11DFF"/>
                  </a:solidFill>
                </a:rPr>
                <a:t>211179.87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8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093D465-17A7-2443-B1B1-414E10E0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of particles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44A19-540B-6F4D-9018-816A6936F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D827C-629C-1B4A-ADFC-30F0465E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7544-6F9F-284A-8B6A-A94ED2E4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68E855-BC65-D245-A5F7-AB2398D8CED0}"/>
              </a:ext>
            </a:extLst>
          </p:cNvPr>
          <p:cNvGrpSpPr/>
          <p:nvPr/>
        </p:nvGrpSpPr>
        <p:grpSpPr>
          <a:xfrm>
            <a:off x="343569" y="2216399"/>
            <a:ext cx="8456862" cy="2887995"/>
            <a:chOff x="229938" y="3405119"/>
            <a:chExt cx="8456862" cy="28879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A2702E-D6A0-264C-BA59-34AD3EBE4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938" y="3780216"/>
              <a:ext cx="2259840" cy="24454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2DED4D-D1C3-B449-903F-CF22C521C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8945" y="3703074"/>
              <a:ext cx="1987855" cy="259004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54FF1F4-3C15-294E-A894-837E3E8924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9262" y="4328416"/>
              <a:ext cx="1317467" cy="290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BEEC3ED-3AEA-714C-8237-769EB2F200CF}"/>
                </a:ext>
              </a:extLst>
            </p:cNvPr>
            <p:cNvCxnSpPr/>
            <p:nvPr/>
          </p:nvCxnSpPr>
          <p:spPr>
            <a:xfrm rot="10800000">
              <a:off x="5931894" y="5540343"/>
              <a:ext cx="75298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71C183-BDE2-884D-B188-9F62B0650241}"/>
                </a:ext>
              </a:extLst>
            </p:cNvPr>
            <p:cNvSpPr txBox="1"/>
            <p:nvPr/>
          </p:nvSpPr>
          <p:spPr>
            <a:xfrm>
              <a:off x="663068" y="3495024"/>
              <a:ext cx="1144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I. Newton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7B6AB2-E09B-234A-92BC-62AC289AC32B}"/>
                </a:ext>
              </a:extLst>
            </p:cNvPr>
            <p:cNvSpPr txBox="1"/>
            <p:nvPr/>
          </p:nvSpPr>
          <p:spPr>
            <a:xfrm>
              <a:off x="7091544" y="3405119"/>
              <a:ext cx="139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J.C. Maxwell</a:t>
              </a:r>
            </a:p>
          </p:txBody>
        </p:sp>
        <p:pic>
          <p:nvPicPr>
            <p:cNvPr id="14" name="Picture 13" descr="latex-image-1.pdf">
              <a:extLst>
                <a:ext uri="{FF2B5EF4-FFF2-40B4-BE49-F238E27FC236}">
                  <a16:creationId xmlns:a16="http://schemas.microsoft.com/office/drawing/2014/main" id="{D33A86A7-C7C7-5546-8926-5A9E3B443C0A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440508" y="5402852"/>
              <a:ext cx="2087880" cy="25146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709475D-5D94-7B41-8EAA-0EF1721B26AB}"/>
                </a:ext>
              </a:extLst>
            </p:cNvPr>
            <p:cNvGrpSpPr/>
            <p:nvPr/>
          </p:nvGrpSpPr>
          <p:grpSpPr>
            <a:xfrm>
              <a:off x="3885918" y="3819002"/>
              <a:ext cx="1581369" cy="1018827"/>
              <a:chOff x="4021998" y="3819002"/>
              <a:chExt cx="1581369" cy="1018827"/>
            </a:xfrm>
          </p:grpSpPr>
          <p:pic>
            <p:nvPicPr>
              <p:cNvPr id="16" name="Picture 15" descr="latex-image-1.pdf">
                <a:extLst>
                  <a:ext uri="{FF2B5EF4-FFF2-40B4-BE49-F238E27FC236}">
                    <a16:creationId xmlns:a16="http://schemas.microsoft.com/office/drawing/2014/main" id="{DAA82964-26A7-624E-8E14-519AD33E071D}"/>
                  </a:ext>
                </a:extLst>
              </p:cNvPr>
              <p:cNvPicPr>
                <a:picLocks noChangeAspect="1"/>
              </p:cNvPicPr>
              <p:nvPr/>
            </p:nvPicPr>
            <mc:AlternateContent xmlns:mc="http://schemas.openxmlformats.org/markup-compatibility/2006">
              <mc:Choice xmlns="" xmlns:mv="urn:schemas-microsoft-com:mac:vml" xmlns:ma="http://schemas.microsoft.com/office/mac/drawingml/2008/main" Requires="ma">
                <p:blipFill>
                  <a:blip r:embed="rId6"/>
                  <a:stretch>
                    <a:fillRect/>
                  </a:stretch>
                </p:blipFill>
              </mc:Choice>
              <mc:Fallback>
                <p:blipFill>
                  <a:blip r:embed="rId7"/>
                  <a:stretch>
                    <a:fillRect/>
                  </a:stretch>
                </p:blipFill>
              </mc:Fallback>
            </mc:AlternateContent>
            <p:spPr>
              <a:xfrm>
                <a:off x="4319270" y="4067857"/>
                <a:ext cx="899160" cy="579120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0C04FF-8EBA-B942-ADD5-763E7B0B67AC}"/>
                  </a:ext>
                </a:extLst>
              </p:cNvPr>
              <p:cNvSpPr/>
              <p:nvPr/>
            </p:nvSpPr>
            <p:spPr>
              <a:xfrm>
                <a:off x="4021998" y="3819002"/>
                <a:ext cx="1581369" cy="10188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E0A5EB-35CC-D446-8945-CC1AE765AAE2}"/>
                </a:ext>
              </a:extLst>
            </p:cNvPr>
            <p:cNvSpPr/>
            <p:nvPr/>
          </p:nvSpPr>
          <p:spPr>
            <a:xfrm>
              <a:off x="3349788" y="5125075"/>
              <a:ext cx="2579292" cy="786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7104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297A9-17AC-4841-8732-1424C6DF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51F59-F4F1-1742-9A24-B461A8B6C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/>
          <a:stretch/>
        </p:blipFill>
        <p:spPr>
          <a:xfrm>
            <a:off x="-2631" y="106502"/>
            <a:ext cx="9146631" cy="66149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840-7F38-9C46-AF31-4BCEA3B6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72EF7-C1BD-EE4F-AD99-25D383AA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20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6CB1BE-800D-2646-88A1-1C9C0A305AEF}"/>
              </a:ext>
            </a:extLst>
          </p:cNvPr>
          <p:cNvGrpSpPr/>
          <p:nvPr/>
        </p:nvGrpSpPr>
        <p:grpSpPr>
          <a:xfrm>
            <a:off x="2126973" y="2067567"/>
            <a:ext cx="5701031" cy="1131223"/>
            <a:chOff x="3509262" y="566547"/>
            <a:chExt cx="5701031" cy="113122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AC36B2-CA09-EE4D-B158-E023632EC60B}"/>
                </a:ext>
              </a:extLst>
            </p:cNvPr>
            <p:cNvSpPr/>
            <p:nvPr/>
          </p:nvSpPr>
          <p:spPr>
            <a:xfrm>
              <a:off x="3509262" y="566547"/>
              <a:ext cx="914400" cy="195355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880946-AF7A-904C-9A90-AD8EF2F177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6075" y="689625"/>
              <a:ext cx="1762368" cy="87307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BFEB8F-06EB-FD45-8D76-51187117F220}"/>
                </a:ext>
              </a:extLst>
            </p:cNvPr>
            <p:cNvSpPr txBox="1"/>
            <p:nvPr/>
          </p:nvSpPr>
          <p:spPr>
            <a:xfrm>
              <a:off x="6198443" y="1328438"/>
              <a:ext cx="3011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Radial displacement </a:t>
              </a:r>
              <a:r>
                <a:rPr lang="en-US" dirty="0">
                  <a:sym typeface="Wingdings" pitchFamily="2" charset="2"/>
                </a:rPr>
                <a:t> -1 mm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187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84F4DC-E835-AA43-A858-19215C1E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55807E-41D0-9547-9A58-D51FC47F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803A2-6C1F-DE43-A81F-B1621C0E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21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B48140-C916-F243-8FD1-93A10788EAFF}"/>
              </a:ext>
            </a:extLst>
          </p:cNvPr>
          <p:cNvGrpSpPr/>
          <p:nvPr/>
        </p:nvGrpSpPr>
        <p:grpSpPr>
          <a:xfrm>
            <a:off x="971549" y="1295400"/>
            <a:ext cx="4349752" cy="3876116"/>
            <a:chOff x="1853453" y="2052916"/>
            <a:chExt cx="1746998" cy="1746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9A5A0B-FD99-B54B-871C-EB6DDCD99858}"/>
                </a:ext>
              </a:extLst>
            </p:cNvPr>
            <p:cNvGrpSpPr/>
            <p:nvPr/>
          </p:nvGrpSpPr>
          <p:grpSpPr>
            <a:xfrm>
              <a:off x="2310653" y="2052918"/>
              <a:ext cx="1289797" cy="914400"/>
              <a:chOff x="2310653" y="2052918"/>
              <a:chExt cx="1289797" cy="914400"/>
            </a:xfrm>
          </p:grpSpPr>
          <p:sp>
            <p:nvSpPr>
              <p:cNvPr id="5" name="Arc 4">
                <a:extLst>
                  <a:ext uri="{FF2B5EF4-FFF2-40B4-BE49-F238E27FC236}">
                    <a16:creationId xmlns:a16="http://schemas.microsoft.com/office/drawing/2014/main" id="{7A73F04B-B993-F142-8976-2C6071EEA7DC}"/>
                  </a:ext>
                </a:extLst>
              </p:cNvPr>
              <p:cNvSpPr/>
              <p:nvPr/>
            </p:nvSpPr>
            <p:spPr>
              <a:xfrm>
                <a:off x="2686050" y="2052918"/>
                <a:ext cx="914400" cy="914400"/>
              </a:xfrm>
              <a:prstGeom prst="arc">
                <a:avLst/>
              </a:prstGeom>
              <a:ln w="38100">
                <a:solidFill>
                  <a:srgbClr val="011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4E2F355-CFD2-474E-B6B9-EDFCEFA50F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653" y="2052918"/>
                <a:ext cx="832597" cy="0"/>
              </a:xfrm>
              <a:prstGeom prst="line">
                <a:avLst/>
              </a:prstGeom>
              <a:ln w="38100">
                <a:solidFill>
                  <a:srgbClr val="011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7720A4-1EEB-9645-BA47-C6B7B1F08937}"/>
                </a:ext>
              </a:extLst>
            </p:cNvPr>
            <p:cNvGrpSpPr/>
            <p:nvPr/>
          </p:nvGrpSpPr>
          <p:grpSpPr>
            <a:xfrm rot="16200000">
              <a:off x="1665754" y="2240615"/>
              <a:ext cx="1289797" cy="914400"/>
              <a:chOff x="2310653" y="2052918"/>
              <a:chExt cx="1289797" cy="914400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5CA0F557-26EE-A64A-96EC-DC6AD8413E33}"/>
                  </a:ext>
                </a:extLst>
              </p:cNvPr>
              <p:cNvSpPr/>
              <p:nvPr/>
            </p:nvSpPr>
            <p:spPr>
              <a:xfrm>
                <a:off x="2686050" y="2052918"/>
                <a:ext cx="914400" cy="914400"/>
              </a:xfrm>
              <a:prstGeom prst="arc">
                <a:avLst/>
              </a:prstGeom>
              <a:ln w="38100">
                <a:solidFill>
                  <a:srgbClr val="011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9D70D32-C8D6-F241-95A4-8E6FB5660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653" y="2052918"/>
                <a:ext cx="832597" cy="0"/>
              </a:xfrm>
              <a:prstGeom prst="line">
                <a:avLst/>
              </a:prstGeom>
              <a:ln w="38100">
                <a:solidFill>
                  <a:srgbClr val="011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415DC7B-035C-E34E-B0D1-2D2F60FE1AB0}"/>
                </a:ext>
              </a:extLst>
            </p:cNvPr>
            <p:cNvGrpSpPr/>
            <p:nvPr/>
          </p:nvGrpSpPr>
          <p:grpSpPr>
            <a:xfrm rot="10800000">
              <a:off x="1853453" y="2885514"/>
              <a:ext cx="1289797" cy="914400"/>
              <a:chOff x="2310653" y="2052918"/>
              <a:chExt cx="1289797" cy="914400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9BF7CD01-EF8C-7B4E-AE1F-5FC90EE2839D}"/>
                  </a:ext>
                </a:extLst>
              </p:cNvPr>
              <p:cNvSpPr/>
              <p:nvPr/>
            </p:nvSpPr>
            <p:spPr>
              <a:xfrm>
                <a:off x="2686050" y="2052918"/>
                <a:ext cx="914400" cy="914400"/>
              </a:xfrm>
              <a:prstGeom prst="arc">
                <a:avLst/>
              </a:prstGeom>
              <a:ln w="38100">
                <a:solidFill>
                  <a:srgbClr val="011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9465757-F9B4-844C-8E4C-B6DAF240EA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653" y="2052918"/>
                <a:ext cx="832597" cy="0"/>
              </a:xfrm>
              <a:prstGeom prst="line">
                <a:avLst/>
              </a:prstGeom>
              <a:ln w="38100">
                <a:solidFill>
                  <a:srgbClr val="011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222191-09A1-EF4E-A2D7-691BECB450C8}"/>
                </a:ext>
              </a:extLst>
            </p:cNvPr>
            <p:cNvGrpSpPr/>
            <p:nvPr/>
          </p:nvGrpSpPr>
          <p:grpSpPr>
            <a:xfrm rot="5400000">
              <a:off x="2497103" y="2696568"/>
              <a:ext cx="1289797" cy="916898"/>
              <a:chOff x="2310653" y="2040218"/>
              <a:chExt cx="1289797" cy="916898"/>
            </a:xfrm>
          </p:grpSpPr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4A8A0004-E823-4346-A901-FFA9CD5FDA74}"/>
                  </a:ext>
                </a:extLst>
              </p:cNvPr>
              <p:cNvSpPr/>
              <p:nvPr/>
            </p:nvSpPr>
            <p:spPr>
              <a:xfrm>
                <a:off x="2686050" y="2042716"/>
                <a:ext cx="914400" cy="914400"/>
              </a:xfrm>
              <a:prstGeom prst="arc">
                <a:avLst/>
              </a:prstGeom>
              <a:ln w="38100">
                <a:solidFill>
                  <a:srgbClr val="011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66694ED-CD31-0042-B69B-1077BA46C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653" y="2040218"/>
                <a:ext cx="832597" cy="0"/>
              </a:xfrm>
              <a:prstGeom prst="line">
                <a:avLst/>
              </a:prstGeom>
              <a:ln w="38100">
                <a:solidFill>
                  <a:srgbClr val="011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78614A-716A-4743-A90B-DC7936C547D9}"/>
              </a:ext>
            </a:extLst>
          </p:cNvPr>
          <p:cNvGrpSpPr/>
          <p:nvPr/>
        </p:nvGrpSpPr>
        <p:grpSpPr>
          <a:xfrm>
            <a:off x="650874" y="1016001"/>
            <a:ext cx="4991103" cy="4434917"/>
            <a:chOff x="1853453" y="2052916"/>
            <a:chExt cx="1746998" cy="174699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11D5CD0-53A1-1B41-A1B7-A4FBC7F0409A}"/>
                </a:ext>
              </a:extLst>
            </p:cNvPr>
            <p:cNvGrpSpPr/>
            <p:nvPr/>
          </p:nvGrpSpPr>
          <p:grpSpPr>
            <a:xfrm>
              <a:off x="2310653" y="2052918"/>
              <a:ext cx="1289797" cy="914400"/>
              <a:chOff x="2310653" y="2052918"/>
              <a:chExt cx="1289797" cy="914400"/>
            </a:xfrm>
          </p:grpSpPr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BB88855B-A717-E940-8F2E-E4135D228144}"/>
                  </a:ext>
                </a:extLst>
              </p:cNvPr>
              <p:cNvSpPr/>
              <p:nvPr/>
            </p:nvSpPr>
            <p:spPr>
              <a:xfrm>
                <a:off x="2686050" y="2052918"/>
                <a:ext cx="914400" cy="91440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EDE74DE-F9F3-134B-87FF-5B62CDB861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653" y="2052918"/>
                <a:ext cx="83259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15F14B-E064-7948-8813-04E83632C2C5}"/>
                </a:ext>
              </a:extLst>
            </p:cNvPr>
            <p:cNvGrpSpPr/>
            <p:nvPr/>
          </p:nvGrpSpPr>
          <p:grpSpPr>
            <a:xfrm rot="16200000">
              <a:off x="1665754" y="2240615"/>
              <a:ext cx="1289797" cy="914400"/>
              <a:chOff x="2310653" y="2052918"/>
              <a:chExt cx="1289797" cy="914400"/>
            </a:xfrm>
          </p:grpSpPr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F51DD130-1142-D84C-84C5-48A479A1B63B}"/>
                  </a:ext>
                </a:extLst>
              </p:cNvPr>
              <p:cNvSpPr/>
              <p:nvPr/>
            </p:nvSpPr>
            <p:spPr>
              <a:xfrm>
                <a:off x="2686050" y="2052918"/>
                <a:ext cx="914400" cy="91440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E50FEF9-1B93-C54B-9BFD-232800570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653" y="2052918"/>
                <a:ext cx="83259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C069D1F-2423-CE47-ABCE-5FD63818F3C6}"/>
                </a:ext>
              </a:extLst>
            </p:cNvPr>
            <p:cNvGrpSpPr/>
            <p:nvPr/>
          </p:nvGrpSpPr>
          <p:grpSpPr>
            <a:xfrm rot="10800000">
              <a:off x="1853453" y="2885514"/>
              <a:ext cx="1289797" cy="914400"/>
              <a:chOff x="2310653" y="2052918"/>
              <a:chExt cx="1289797" cy="914400"/>
            </a:xfrm>
          </p:grpSpPr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1B664D29-E2D7-554E-9BC6-6A0D8B7A6DB6}"/>
                  </a:ext>
                </a:extLst>
              </p:cNvPr>
              <p:cNvSpPr/>
              <p:nvPr/>
            </p:nvSpPr>
            <p:spPr>
              <a:xfrm>
                <a:off x="2686050" y="2052918"/>
                <a:ext cx="914400" cy="91440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404E2A4-1959-0046-A909-88ED6CF67E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653" y="2052918"/>
                <a:ext cx="83259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157297D-C6A9-4A40-80A0-1F5ABFEA598D}"/>
                </a:ext>
              </a:extLst>
            </p:cNvPr>
            <p:cNvGrpSpPr/>
            <p:nvPr/>
          </p:nvGrpSpPr>
          <p:grpSpPr>
            <a:xfrm rot="5400000">
              <a:off x="2496447" y="2695912"/>
              <a:ext cx="1289797" cy="918210"/>
              <a:chOff x="2310653" y="2040218"/>
              <a:chExt cx="1289797" cy="918210"/>
            </a:xfrm>
          </p:grpSpPr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98E21013-D1A7-9F4A-9525-CAEFA10C513E}"/>
                  </a:ext>
                </a:extLst>
              </p:cNvPr>
              <p:cNvSpPr/>
              <p:nvPr/>
            </p:nvSpPr>
            <p:spPr>
              <a:xfrm>
                <a:off x="2686050" y="2044028"/>
                <a:ext cx="914400" cy="91440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D49596C-3BA3-1D46-9C14-4EF589D60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0653" y="2040218"/>
                <a:ext cx="83259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0E057A4-84FD-3C4E-83CB-8425FAAEA770}"/>
              </a:ext>
            </a:extLst>
          </p:cNvPr>
          <p:cNvCxnSpPr/>
          <p:nvPr/>
        </p:nvCxnSpPr>
        <p:spPr>
          <a:xfrm flipV="1">
            <a:off x="4182943" y="1384300"/>
            <a:ext cx="389057" cy="92550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1E37112-3D06-3640-A3A6-997D864626B3}"/>
              </a:ext>
            </a:extLst>
          </p:cNvPr>
          <p:cNvCxnSpPr/>
          <p:nvPr/>
        </p:nvCxnSpPr>
        <p:spPr>
          <a:xfrm flipV="1">
            <a:off x="4170241" y="1321186"/>
            <a:ext cx="1086024" cy="10013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48E5501-4B46-E44A-9688-7E7DC3D56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60023">
            <a:off x="4335314" y="1832777"/>
            <a:ext cx="1062379" cy="22618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514B40C-50EE-CA48-92E5-4A75C2D2A355}"/>
              </a:ext>
            </a:extLst>
          </p:cNvPr>
          <p:cNvSpPr txBox="1"/>
          <p:nvPr/>
        </p:nvSpPr>
        <p:spPr>
          <a:xfrm>
            <a:off x="6046326" y="1243794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/>
              <a:t>0</a:t>
            </a:r>
            <a:r>
              <a:rPr lang="en-US" dirty="0"/>
              <a:t> = 216.72 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80E264-646A-714A-857D-63DD634DFBF9}"/>
              </a:ext>
            </a:extLst>
          </p:cNvPr>
          <p:cNvSpPr txBox="1"/>
          <p:nvPr/>
        </p:nvSpPr>
        <p:spPr>
          <a:xfrm>
            <a:off x="6110788" y="2518558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DL = – 2 𝞹 10</a:t>
            </a:r>
            <a:r>
              <a:rPr lang="en-US" baseline="30000" dirty="0"/>
              <a:t>-3 </a:t>
            </a:r>
            <a:r>
              <a:rPr lang="en-US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66B866-E5DF-2341-A980-4EB41796B951}"/>
              </a:ext>
            </a:extLst>
          </p:cNvPr>
          <p:cNvSpPr txBox="1"/>
          <p:nvPr/>
        </p:nvSpPr>
        <p:spPr>
          <a:xfrm>
            <a:off x="6110788" y="2149226"/>
            <a:ext cx="274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in circumference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BC7186-ADD2-234C-818E-B8DE1104E114}"/>
              </a:ext>
            </a:extLst>
          </p:cNvPr>
          <p:cNvSpPr txBox="1"/>
          <p:nvPr/>
        </p:nvSpPr>
        <p:spPr>
          <a:xfrm>
            <a:off x="2866474" y="544094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Orbit</a:t>
            </a: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0B631919-5FB5-524A-872B-1BBA51F76AAA}"/>
              </a:ext>
            </a:extLst>
          </p:cNvPr>
          <p:cNvSpPr/>
          <p:nvPr/>
        </p:nvSpPr>
        <p:spPr>
          <a:xfrm>
            <a:off x="6851650" y="3382135"/>
            <a:ext cx="484632" cy="556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5B18EA-7CFA-1D40-8363-AF65140DB4D5}"/>
              </a:ext>
            </a:extLst>
          </p:cNvPr>
          <p:cNvSpPr txBox="1"/>
          <p:nvPr/>
        </p:nvSpPr>
        <p:spPr>
          <a:xfrm>
            <a:off x="6187188" y="4487480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f</a:t>
            </a:r>
            <a:r>
              <a:rPr lang="en-US" baseline="-25000" dirty="0"/>
              <a:t>0</a:t>
            </a:r>
            <a:r>
              <a:rPr lang="en-US" dirty="0"/>
              <a:t> (1 + DL/L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DFE6DE-EB47-9F4D-9F2B-65BD3A5AA3E1}"/>
              </a:ext>
            </a:extLst>
          </p:cNvPr>
          <p:cNvSpPr txBox="1"/>
          <p:nvPr/>
        </p:nvSpPr>
        <p:spPr>
          <a:xfrm>
            <a:off x="6187188" y="5171514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211185.99  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77E51-D041-AC4C-9BFB-2457949C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796" y="1635973"/>
            <a:ext cx="2105027" cy="2631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892A88D-C8D3-E748-9C4E-8312E030E2AB}"/>
              </a:ext>
            </a:extLst>
          </p:cNvPr>
          <p:cNvSpPr txBox="1"/>
          <p:nvPr/>
        </p:nvSpPr>
        <p:spPr>
          <a:xfrm>
            <a:off x="2108710" y="4778406"/>
            <a:ext cx="218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1DFF"/>
                </a:solidFill>
              </a:rPr>
              <a:t>Orbit with radial shift</a:t>
            </a:r>
          </a:p>
        </p:txBody>
      </p:sp>
    </p:spTree>
    <p:extLst>
      <p:ext uri="{BB962C8B-B14F-4D97-AF65-F5344CB8AC3E}">
        <p14:creationId xmlns:p14="http://schemas.microsoft.com/office/powerpoint/2010/main" val="374456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A68-AA4A-5F4E-A6B8-019B9468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06" y="414703"/>
            <a:ext cx="7886700" cy="1325563"/>
          </a:xfrm>
        </p:spPr>
        <p:txBody>
          <a:bodyPr/>
          <a:lstStyle/>
          <a:p>
            <a:r>
              <a:rPr lang="en-US" dirty="0"/>
              <a:t>Energy mismatch / Momentum mismatch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299D2-35D4-3B4B-BDC1-82F5970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BF0B9-CC9F-6E4F-9857-087BB6F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1C2-B4FB-424E-B00A-809B0D4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22</a:t>
            </a:fld>
            <a:endParaRPr lang="en-US"/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7164D54-FD71-7740-B755-713229AF59FC}"/>
              </a:ext>
            </a:extLst>
          </p:cNvPr>
          <p:cNvCxnSpPr>
            <a:cxnSpLocks/>
          </p:cNvCxnSpPr>
          <p:nvPr/>
        </p:nvCxnSpPr>
        <p:spPr>
          <a:xfrm>
            <a:off x="2686050" y="2366055"/>
            <a:ext cx="15265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1B9C1C88-3829-0E4B-B636-2A29B5B4853E}"/>
              </a:ext>
            </a:extLst>
          </p:cNvPr>
          <p:cNvSpPr txBox="1"/>
          <p:nvPr/>
        </p:nvSpPr>
        <p:spPr>
          <a:xfrm>
            <a:off x="5884134" y="2659127"/>
            <a:ext cx="149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v</a:t>
            </a:r>
            <a:r>
              <a:rPr lang="en-US" baseline="-25000" dirty="0"/>
              <a:t>0</a:t>
            </a:r>
            <a:r>
              <a:rPr lang="en-US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79D1102-5E6C-7E4D-9311-45DBF2FB4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903" y="3731681"/>
            <a:ext cx="1267910" cy="231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67B51-A5AE-6F4F-A1FE-53630F887E28}"/>
              </a:ext>
            </a:extLst>
          </p:cNvPr>
          <p:cNvSpPr txBox="1"/>
          <p:nvPr/>
        </p:nvSpPr>
        <p:spPr>
          <a:xfrm>
            <a:off x="672824" y="2140381"/>
            <a:ext cx="107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Matched </a:t>
            </a:r>
          </a:p>
          <a:p>
            <a:r>
              <a:rPr lang="en-US" dirty="0"/>
              <a:t>particle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C6762-CC1E-7B4F-B277-DBBD7D0B9747}"/>
              </a:ext>
            </a:extLst>
          </p:cNvPr>
          <p:cNvSpPr txBox="1"/>
          <p:nvPr/>
        </p:nvSpPr>
        <p:spPr>
          <a:xfrm>
            <a:off x="5539745" y="1905097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p</a:t>
            </a:r>
            <a:r>
              <a:rPr lang="en-US" baseline="-25000" dirty="0"/>
              <a:t>0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6A42C-9F96-7045-9679-A2AB73E79D9C}"/>
              </a:ext>
            </a:extLst>
          </p:cNvPr>
          <p:cNvSpPr txBox="1"/>
          <p:nvPr/>
        </p:nvSpPr>
        <p:spPr>
          <a:xfrm>
            <a:off x="5978390" y="2274429"/>
            <a:ext cx="139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E</a:t>
            </a:r>
            <a:r>
              <a:rPr lang="en-US" baseline="-25000" dirty="0"/>
              <a:t>0</a:t>
            </a:r>
            <a:r>
              <a:rPr lang="en-US" dirty="0"/>
              <a:t> 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528BC08-73E0-3247-89CA-5A4AB802D103}"/>
              </a:ext>
            </a:extLst>
          </p:cNvPr>
          <p:cNvSpPr txBox="1"/>
          <p:nvPr/>
        </p:nvSpPr>
        <p:spPr>
          <a:xfrm>
            <a:off x="628650" y="3847264"/>
            <a:ext cx="1471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Mis-matched </a:t>
            </a:r>
          </a:p>
          <a:p>
            <a:r>
              <a:rPr lang="en-US" dirty="0"/>
              <a:t>particle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D93CA49D-2C4A-1B4F-B199-48180CDA8392}"/>
              </a:ext>
            </a:extLst>
          </p:cNvPr>
          <p:cNvCxnSpPr>
            <a:cxnSpLocks/>
          </p:cNvCxnSpPr>
          <p:nvPr/>
        </p:nvCxnSpPr>
        <p:spPr>
          <a:xfrm>
            <a:off x="2686050" y="4050517"/>
            <a:ext cx="206205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959A5A1-140F-9647-A209-55E7E4C26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360" y="4172605"/>
            <a:ext cx="1294995" cy="206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F0BDC6-2F5C-CB41-B8BB-C99904DC5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360" y="4615451"/>
            <a:ext cx="1392947" cy="258243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406F7818-4B01-FF46-986A-BC4763B079FB}"/>
              </a:ext>
            </a:extLst>
          </p:cNvPr>
          <p:cNvSpPr txBox="1"/>
          <p:nvPr/>
        </p:nvSpPr>
        <p:spPr>
          <a:xfrm>
            <a:off x="5538206" y="3674499"/>
            <a:ext cx="158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3CB7548-A6CB-D744-802B-E8711561C187}"/>
              </a:ext>
            </a:extLst>
          </p:cNvPr>
          <p:cNvSpPr txBox="1"/>
          <p:nvPr/>
        </p:nvSpPr>
        <p:spPr>
          <a:xfrm>
            <a:off x="5986406" y="4108457"/>
            <a:ext cx="110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2DB6C32-C613-C046-8024-295439AD21CA}"/>
              </a:ext>
            </a:extLst>
          </p:cNvPr>
          <p:cNvSpPr txBox="1"/>
          <p:nvPr/>
        </p:nvSpPr>
        <p:spPr>
          <a:xfrm>
            <a:off x="5884134" y="4561734"/>
            <a:ext cx="120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4A238D-B208-6745-BAD2-097269618236}"/>
              </a:ext>
            </a:extLst>
          </p:cNvPr>
          <p:cNvSpPr txBox="1"/>
          <p:nvPr/>
        </p:nvSpPr>
        <p:spPr>
          <a:xfrm>
            <a:off x="1016763" y="5252603"/>
            <a:ext cx="685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one “variation” is necessary </a:t>
            </a:r>
            <a:r>
              <a:rPr lang="en-US" dirty="0">
                <a:sym typeface="Wingdings" pitchFamily="2" charset="2"/>
              </a:rPr>
              <a:t> the other two automatically follow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959079-8651-1D46-B788-493FD8F8B2CD}"/>
              </a:ext>
            </a:extLst>
          </p:cNvPr>
          <p:cNvSpPr txBox="1"/>
          <p:nvPr/>
        </p:nvSpPr>
        <p:spPr>
          <a:xfrm>
            <a:off x="2918298" y="5856051"/>
            <a:ext cx="3242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take </a:t>
            </a:r>
            <a:r>
              <a:rPr lang="en-US" dirty="0">
                <a:sym typeface="Wingdings" pitchFamily="2" charset="2"/>
              </a:rPr>
              <a:t> 𝞭p  “off-momentum”</a:t>
            </a: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C0B8498-F08D-494B-B7AD-C5DE58117B89}"/>
              </a:ext>
            </a:extLst>
          </p:cNvPr>
          <p:cNvSpPr>
            <a:spLocks noChangeAspect="1"/>
          </p:cNvSpPr>
          <p:nvPr/>
        </p:nvSpPr>
        <p:spPr>
          <a:xfrm>
            <a:off x="2532569" y="2251436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20F71E8-4741-7E40-A895-A7D03B2CE544}"/>
              </a:ext>
            </a:extLst>
          </p:cNvPr>
          <p:cNvSpPr>
            <a:spLocks noChangeAspect="1"/>
          </p:cNvSpPr>
          <p:nvPr/>
        </p:nvSpPr>
        <p:spPr>
          <a:xfrm>
            <a:off x="2556036" y="3918484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19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A68-AA4A-5F4E-A6B8-019B9468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mismatch: simple example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299D2-35D4-3B4B-BDC1-82F5970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BF0B9-CC9F-6E4F-9857-087BB6F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1C2-B4FB-424E-B00A-809B0D4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23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AC0C8A-F27E-6045-AD73-D32C430FF3B9}"/>
              </a:ext>
            </a:extLst>
          </p:cNvPr>
          <p:cNvSpPr/>
          <p:nvPr/>
        </p:nvSpPr>
        <p:spPr>
          <a:xfrm>
            <a:off x="1933905" y="1814705"/>
            <a:ext cx="4393591" cy="4095015"/>
          </a:xfrm>
          <a:prstGeom prst="ellipse">
            <a:avLst/>
          </a:prstGeom>
          <a:noFill/>
          <a:ln w="476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CF9D4F3-A556-964B-839E-F10F12D37CAE}"/>
              </a:ext>
            </a:extLst>
          </p:cNvPr>
          <p:cNvCxnSpPr>
            <a:cxnSpLocks/>
          </p:cNvCxnSpPr>
          <p:nvPr/>
        </p:nvCxnSpPr>
        <p:spPr>
          <a:xfrm>
            <a:off x="4195715" y="4023519"/>
            <a:ext cx="922195" cy="1998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7164D54-FD71-7740-B755-713229AF59FC}"/>
              </a:ext>
            </a:extLst>
          </p:cNvPr>
          <p:cNvCxnSpPr>
            <a:cxnSpLocks/>
          </p:cNvCxnSpPr>
          <p:nvPr/>
        </p:nvCxnSpPr>
        <p:spPr>
          <a:xfrm>
            <a:off x="4041762" y="1813157"/>
            <a:ext cx="15265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1B9C1C88-3829-0E4B-B636-2A29B5B4853E}"/>
              </a:ext>
            </a:extLst>
          </p:cNvPr>
          <p:cNvSpPr txBox="1"/>
          <p:nvPr/>
        </p:nvSpPr>
        <p:spPr>
          <a:xfrm>
            <a:off x="5571036" y="164493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CAA6D0F3-87A6-4349-816C-C83CEFDC1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278" y="4174005"/>
            <a:ext cx="223484" cy="310394"/>
          </a:xfrm>
          <a:prstGeom prst="rect">
            <a:avLst/>
          </a:prstGeom>
        </p:spPr>
      </p:pic>
      <p:sp>
        <p:nvSpPr>
          <p:cNvPr id="156" name="Freeform 155">
            <a:extLst>
              <a:ext uri="{FF2B5EF4-FFF2-40B4-BE49-F238E27FC236}">
                <a16:creationId xmlns:a16="http://schemas.microsoft.com/office/drawing/2014/main" id="{BB977631-3B04-CF41-AAA2-DA4B71E9821A}"/>
              </a:ext>
            </a:extLst>
          </p:cNvPr>
          <p:cNvSpPr/>
          <p:nvPr/>
        </p:nvSpPr>
        <p:spPr>
          <a:xfrm rot="234394">
            <a:off x="628651" y="1701968"/>
            <a:ext cx="3436438" cy="195468"/>
          </a:xfrm>
          <a:custGeom>
            <a:avLst/>
            <a:gdLst>
              <a:gd name="connsiteX0" fmla="*/ 0 w 1105469"/>
              <a:gd name="connsiteY0" fmla="*/ 13647 h 13647"/>
              <a:gd name="connsiteX1" fmla="*/ 1105469 w 1105469"/>
              <a:gd name="connsiteY1" fmla="*/ 0 h 1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469" h="13647">
                <a:moveTo>
                  <a:pt x="0" y="13647"/>
                </a:moveTo>
                <a:lnTo>
                  <a:pt x="1105469" y="0"/>
                </a:lnTo>
              </a:path>
            </a:pathLst>
          </a:custGeom>
          <a:noFill/>
          <a:ln w="50800">
            <a:solidFill>
              <a:schemeClr val="tx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2CFC6-90C6-5749-A8F2-E1C902DA1705}"/>
              </a:ext>
            </a:extLst>
          </p:cNvPr>
          <p:cNvSpPr/>
          <p:nvPr/>
        </p:nvSpPr>
        <p:spPr>
          <a:xfrm>
            <a:off x="1758758" y="1803330"/>
            <a:ext cx="4710280" cy="4389246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2074CA-4B2E-C14A-89FA-36E79B8C6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872" y="3489003"/>
            <a:ext cx="1528695" cy="840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0183F-74C7-D148-AE57-6348CF00BC36}"/>
              </a:ext>
            </a:extLst>
          </p:cNvPr>
          <p:cNvSpPr txBox="1"/>
          <p:nvPr/>
        </p:nvSpPr>
        <p:spPr>
          <a:xfrm>
            <a:off x="5767973" y="5834619"/>
            <a:ext cx="2487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Transverse displacement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94A008-DF43-5A48-BAC7-C65D91E73E39}"/>
              </a:ext>
            </a:extLst>
          </p:cNvPr>
          <p:cNvCxnSpPr>
            <a:cxnSpLocks/>
          </p:cNvCxnSpPr>
          <p:nvPr/>
        </p:nvCxnSpPr>
        <p:spPr>
          <a:xfrm>
            <a:off x="4135845" y="5878582"/>
            <a:ext cx="0" cy="313994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9D1102-5E6C-7E4D-9311-45DBF2FB4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77" y="1868119"/>
            <a:ext cx="1762726" cy="32138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3850EE3-8504-8447-879F-359443E52089}"/>
              </a:ext>
            </a:extLst>
          </p:cNvPr>
          <p:cNvGrpSpPr/>
          <p:nvPr/>
        </p:nvGrpSpPr>
        <p:grpSpPr>
          <a:xfrm>
            <a:off x="2943997" y="2173199"/>
            <a:ext cx="2577515" cy="1306150"/>
            <a:chOff x="4710397" y="2714253"/>
            <a:chExt cx="2577515" cy="130615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A3F384-B39E-D440-AC8C-5015BD68C546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6416A81A-BCDA-5648-84A9-CFC8334EB0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04E09F97-6E03-4D40-AE51-78C8511C3D4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31B546AA-E546-4C42-B747-604404265C3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230174D6-074C-E04F-90DB-71D6E1DBBD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025CEFC-106B-B041-BC6F-F86F2B97785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03778B9C-AC22-7547-B3E2-0105926FB13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5948CB2-7627-974A-BCA6-8DB6B0816D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65AC65-03BA-C04D-AEFF-461412630AC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B1D1C9AE-737E-F747-8F7F-ADE6B57C7FD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FCBA0854-C37E-5F48-8AE8-4D6D3ADEA3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031360E4-059E-ED45-BCFF-D480AE9A780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DFC47AA3-D895-C447-9CFC-2FDD89393A8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3CD18A6-DC0A-F746-8DC0-502EF2CEC9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766B9CA1-A82B-DF43-8727-38C345B2424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109C507E-A7DA-434F-BDE1-871AC52AC60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9D57E8F-10BA-A544-885D-36C17F0FF8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1994BD43-E5B0-FC4F-8F95-90F67326C4B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501BA050-6B5F-1347-BBF2-0D9B81E13C4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C042D7F8-EFE3-1E4B-983E-371272F8FD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9304F503-B83A-E94B-9B7E-8EB28EEB4D9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698BD4BF-CF86-1743-ADB2-EB302392101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CFC1F94-D8D9-DB42-912B-986A8F17FB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60632597-39D9-0440-9702-B64AA21B3BE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D917EBA2-328E-D54A-AEA3-5F37FC8417D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6E0EFE69-D078-844B-9300-FC05ECFBCC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A8222763-BB34-6048-9E30-48F525B9328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F05A2240-7899-5D43-92A8-F265A5E322A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11EC634D-D081-8D4C-93C0-287AE0CAA3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65ACCFEE-4619-BF42-BCBC-A2823CD8D00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BA59FA7-1229-6C4C-AA0A-506E36437EE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816B11B8-91A1-9645-A9A7-EC954CEFD05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9A74987C-09DD-8A40-B249-A0306752AEE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BD3854AF-E0D5-A04B-A038-7EBD00DB55E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054BA12-3EBD-CA4F-A322-B5DC39439B0F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EC58310C-EA05-C34A-8F83-2C177AEFC1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40CB76DA-AD04-7849-864A-1D879773EBF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3973B682-F569-3A47-838A-38B28375B9E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0757200-C3DE-244B-AD2D-FC5CFAF037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DC89BF3D-D9B7-5241-9962-AD79F2DE64C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B84C7D4C-B88B-2941-A021-7E2D7974D13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E64AE71-FBE1-7A44-AA97-D6252E4CE6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F66371FA-234E-8A46-A3CC-44E282A8E61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D0A93393-C89D-754B-8D42-3EE5AF628C4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21D2D60-9F15-CE4F-843F-D7AC387D73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546B42E8-8A24-AD47-92FC-4AC5A61ECAB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971A1291-448D-744A-AD9B-845A7FFB8AE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B2862701-4F3E-C346-9C59-68E3822A55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2EE0E7A4-9FCF-0D44-8B5B-3C4469951DC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D8DBB55B-28E7-8640-9DCE-9ED7F9660E7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25F774C2-EE87-6E49-9E88-ED3F1B7ED8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B4B33761-BAA8-9A4C-A316-DCB7E119D17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3F3200E2-00F0-1344-B67F-3065E5B9AD7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28FBAEE1-C2A5-A54A-8F0C-075872FE61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31EC7298-AD9B-B34B-98D6-94844F7A42D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2CBBC200-51EE-044D-BCAA-DC70969F29E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F6A46B7-23C1-D34B-A4AD-C791920409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8730CD5-3552-9C49-8574-8DC760B0D63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BF20C149-83D8-5741-8CA0-BD96E972828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6C2043C3-FE6B-8843-8AF9-E4F9970F30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F7CF71E1-BD20-114F-9CFC-D6E6B0F7621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6DB7C63F-D3DF-074A-8EDB-43786447743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F9AFBC3D-5ABC-0048-8702-6B78090F1E0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92905656-5787-F54F-AC33-2802BE8798B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E483A320-65B0-514B-B020-3817F94D748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FDC8B25-B372-A947-9341-B82592DD25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BCF51769-BED2-1541-83B9-78F6C7A1EAD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3D99E353-8EC0-F84B-A739-649FCE5C3E5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51A29E-28D3-4640-94FC-D7789B42175C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AD0813B8-D459-2247-BBA5-7892B26DB0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F5F4AF86-DE2A-2B47-A347-D4D7393C7FE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A42CCF25-9322-DD40-B08A-C2EB73B358B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3BADE56D-56A7-2D41-88B6-1B96B2EF22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5A19DC6-DBEB-E649-B7D8-D8B36B91AB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512BBD1D-AB21-004F-BEFA-4BB335037AE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A96C95D8-DB0D-0C48-B5C6-C861358957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AC75B26D-9872-554C-896D-1EFC0D9E665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B3356519-17B2-4B4F-A5BB-5F9A4279F8F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B6D04E6-4477-EB4E-96C1-0B5C3FED35E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11892B58-DBB6-8C46-B48D-B5EB2C82350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E6C1F1E-8B45-5845-A5A2-F05321402B0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76F71EA-4BA7-2D4C-B952-373CFA1F2D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59B2F357-5EE5-4541-806D-DF2C6795767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B5DDD5A-F330-D348-B1DA-296F5792D1A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FFA7431-9007-6D40-BAAB-C3ABB3FA3D1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822080DC-54A3-0347-BF7A-FE8A60FBDA9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76466478-E2AA-F44C-8376-79207C130DC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7693DDB-F72A-744E-AD8B-29FBDA47FE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8B90F78D-2451-9543-8C8A-D644100EAEA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899DDD28-2F28-D849-95A6-E802A2980F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3935F96-5980-2D4C-889B-F2AB71A2A1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0AA0FD01-4ADD-504F-B68C-3BBC8D4DC11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6C739179-5788-A549-865F-EDCE058CC1C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474DFAB-1F83-354E-920C-F8058936CA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E59AD38-D174-CE49-A277-32C7BEFB330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04AD721-23E0-CE4E-B7D4-E72713FAD49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7F03979-26E4-EC43-A14B-CB6B83D8EF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971C4017-897D-C14D-93C8-4677F590399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F21464C2-7552-0341-88F3-90C15A59A2A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B2428B61-6A78-A643-88B9-4D4CADB1C9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4E574B7B-53E7-4844-B091-87FA6F0F751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240C10E-BF7B-5C4D-9DCA-757C4F04F7D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7B73C29-F997-354C-8F9B-90F3A2E4CED8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F04869B-506F-6E45-99B0-DD7B3F0899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B4351502-135F-A747-AE0A-673893684EB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816830C-1D86-694B-9F66-817EE29C164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CED69B5-12C0-9C42-8A21-38BF364461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BEE28AF6-2B71-9C4E-B99A-7E06FB236B5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920A77B7-B9B0-164D-BE09-9A00C07C389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9426AE1-F8BE-B241-ADB4-C4AE86927F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4E358A85-42A9-D040-9D55-D025058D343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1E210B7-4977-1242-BEFE-DDFD4975B34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B999C8C-8606-C24B-849A-4CC12DC7732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E3EBC6C-0EBF-B64D-BE85-DDF8F377409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C765A041-6886-794E-8B6C-96592579465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9A469CD-E884-5945-AF5C-7A0E94ED210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15EE109-CAAE-7142-9E1D-3B306381C56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A205DDC9-A22B-E94B-B499-8C863FA0009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2F93244-4DE8-4040-B872-08C986612D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AFAF325-1A2C-F540-864E-7AD80367AC6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4B32B1F-1368-9A4F-A7FF-ADC3D3DCB90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2B94645-B8C9-D448-9460-4591B89F00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94E2C25-EFC1-AA49-912A-CD2D961EB3A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9B8DD7A-6FA7-4348-AAC0-8727FF5AA17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492A630-892E-7B44-BF30-8C078171E4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507A346-5EEC-2D44-9481-A54A2AB58CF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2C7F619-BCDC-1F47-9B5C-A2A9E343EE0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DDD61A6-79F4-EF47-8334-58C6BBE01B9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D648A7E-A334-F84C-9CB0-AEFFB212B5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580F809-0D7E-8645-9FC1-EFB2AF6CED1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0643DAA-7CA1-7645-AB3B-9B4EE17E15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BD52541D-A15F-174D-9DA4-C881958DB98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9A05E1C-7CC7-1540-A6B4-C3F47907711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0E3A5EB-C702-A649-891A-370100577D5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0871A5FC-7BE7-5847-9444-F401019FF8A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4343E856-9E4C-7942-A9F5-D4CF1E5070A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6C7BD5-4380-3340-8662-06A7EDC42526}"/>
                </a:ext>
              </a:extLst>
            </p:cNvPr>
            <p:cNvSpPr txBox="1"/>
            <p:nvPr/>
          </p:nvSpPr>
          <p:spPr>
            <a:xfrm>
              <a:off x="5167342" y="2714253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B-field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F9BE79A-22C4-664F-AB94-4A778AE12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777" y="5875266"/>
            <a:ext cx="397145" cy="223394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DA7A6CDC-DD15-A04A-8953-5F761322C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127" y="5513663"/>
            <a:ext cx="397145" cy="223394"/>
          </a:xfrm>
          <a:prstGeom prst="rect">
            <a:avLst/>
          </a:prstGeom>
        </p:spPr>
      </p:pic>
      <p:sp>
        <p:nvSpPr>
          <p:cNvPr id="172" name="Oval 171">
            <a:extLst>
              <a:ext uri="{FF2B5EF4-FFF2-40B4-BE49-F238E27FC236}">
                <a16:creationId xmlns:a16="http://schemas.microsoft.com/office/drawing/2014/main" id="{B2F4E49F-E4DD-314A-88FE-A20E53CD1E9D}"/>
              </a:ext>
            </a:extLst>
          </p:cNvPr>
          <p:cNvSpPr>
            <a:spLocks noChangeAspect="1"/>
          </p:cNvSpPr>
          <p:nvPr/>
        </p:nvSpPr>
        <p:spPr>
          <a:xfrm>
            <a:off x="3956196" y="1673359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C8F73E32-9DB8-4742-B063-DB17C3AA90DB}"/>
              </a:ext>
            </a:extLst>
          </p:cNvPr>
          <p:cNvSpPr/>
          <p:nvPr/>
        </p:nvSpPr>
        <p:spPr>
          <a:xfrm>
            <a:off x="4108614" y="3934467"/>
            <a:ext cx="177420" cy="1750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38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8C95-33B2-F044-A1A1-BE1C9E2EC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estimate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36F78-AB98-8044-B96C-C88C8FF4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D558A-523A-1444-9929-53810909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E66C4-68F1-4D4E-8EF2-75DE88F8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4238C-08C7-BC48-B3D4-223C85ED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63" y="2355420"/>
            <a:ext cx="1528695" cy="84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2BE13-5044-A244-B095-FED1311F7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27" y="2359775"/>
            <a:ext cx="1345063" cy="87218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154B040-A3DA-6B44-98D8-728151E5BE18}"/>
              </a:ext>
            </a:extLst>
          </p:cNvPr>
          <p:cNvSpPr/>
          <p:nvPr/>
        </p:nvSpPr>
        <p:spPr>
          <a:xfrm>
            <a:off x="2807877" y="2519312"/>
            <a:ext cx="6396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CE227-39D7-3140-AE07-D0ABFC8B4E1D}"/>
              </a:ext>
            </a:extLst>
          </p:cNvPr>
          <p:cNvSpPr txBox="1"/>
          <p:nvPr/>
        </p:nvSpPr>
        <p:spPr>
          <a:xfrm>
            <a:off x="778476" y="4816760"/>
            <a:ext cx="11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Mismatch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264F48F-5E07-F744-A392-09B06C12A109}"/>
              </a:ext>
            </a:extLst>
          </p:cNvPr>
          <p:cNvSpPr/>
          <p:nvPr/>
        </p:nvSpPr>
        <p:spPr>
          <a:xfrm>
            <a:off x="3834026" y="4787935"/>
            <a:ext cx="737974" cy="426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7F64540-259D-7147-B85C-AF01955E29FE}"/>
              </a:ext>
            </a:extLst>
          </p:cNvPr>
          <p:cNvSpPr/>
          <p:nvPr/>
        </p:nvSpPr>
        <p:spPr>
          <a:xfrm>
            <a:off x="5701939" y="2594705"/>
            <a:ext cx="6396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B63FF-4EAA-5046-A007-DC5634ABCF01}"/>
              </a:ext>
            </a:extLst>
          </p:cNvPr>
          <p:cNvSpPr txBox="1"/>
          <p:nvPr/>
        </p:nvSpPr>
        <p:spPr>
          <a:xfrm>
            <a:off x="3057667" y="3987559"/>
            <a:ext cx="27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SIS18 type of machine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3A9BB-35AA-F243-9800-7C599C70C92D}"/>
              </a:ext>
            </a:extLst>
          </p:cNvPr>
          <p:cNvSpPr txBox="1"/>
          <p:nvPr/>
        </p:nvSpPr>
        <p:spPr>
          <a:xfrm>
            <a:off x="7278130" y="481676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(big!)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D6F769-1C70-1C49-8449-4A0AF8440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988" y="4638739"/>
            <a:ext cx="1406519" cy="725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091DA1-999B-614A-90E1-991024915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540" y="2355420"/>
            <a:ext cx="1859984" cy="876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C570C-A622-CE44-9D70-F2EFC4A0B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321" y="4815076"/>
            <a:ext cx="1905619" cy="2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58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8C95-33B2-F044-A1A1-BE1C9E2EC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B is wrong?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36F78-AB98-8044-B96C-C88C8FF4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D558A-523A-1444-9929-53810909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E66C4-68F1-4D4E-8EF2-75DE88F8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4238C-08C7-BC48-B3D4-223C85ED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63" y="2355420"/>
            <a:ext cx="1528695" cy="84019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154B040-A3DA-6B44-98D8-728151E5BE18}"/>
              </a:ext>
            </a:extLst>
          </p:cNvPr>
          <p:cNvSpPr/>
          <p:nvPr/>
        </p:nvSpPr>
        <p:spPr>
          <a:xfrm>
            <a:off x="2807877" y="2519312"/>
            <a:ext cx="6396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CE227-39D7-3140-AE07-D0ABFC8B4E1D}"/>
              </a:ext>
            </a:extLst>
          </p:cNvPr>
          <p:cNvSpPr txBox="1"/>
          <p:nvPr/>
        </p:nvSpPr>
        <p:spPr>
          <a:xfrm>
            <a:off x="628650" y="4820360"/>
            <a:ext cx="115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“wrong” B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264F48F-5E07-F744-A392-09B06C12A109}"/>
              </a:ext>
            </a:extLst>
          </p:cNvPr>
          <p:cNvSpPr/>
          <p:nvPr/>
        </p:nvSpPr>
        <p:spPr>
          <a:xfrm>
            <a:off x="3834026" y="4787935"/>
            <a:ext cx="737974" cy="426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7F64540-259D-7147-B85C-AF01955E29FE}"/>
              </a:ext>
            </a:extLst>
          </p:cNvPr>
          <p:cNvSpPr/>
          <p:nvPr/>
        </p:nvSpPr>
        <p:spPr>
          <a:xfrm>
            <a:off x="5701939" y="2594705"/>
            <a:ext cx="6396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B63FF-4EAA-5046-A007-DC5634ABCF01}"/>
              </a:ext>
            </a:extLst>
          </p:cNvPr>
          <p:cNvSpPr txBox="1"/>
          <p:nvPr/>
        </p:nvSpPr>
        <p:spPr>
          <a:xfrm>
            <a:off x="3057667" y="3987559"/>
            <a:ext cx="27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SIS18 type of machine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3A9BB-35AA-F243-9800-7C599C70C92D}"/>
              </a:ext>
            </a:extLst>
          </p:cNvPr>
          <p:cNvSpPr txBox="1"/>
          <p:nvPr/>
        </p:nvSpPr>
        <p:spPr>
          <a:xfrm>
            <a:off x="7278130" y="481676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(big!)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649041-9332-6445-ABE4-013047E1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3" y="4698420"/>
            <a:ext cx="1446788" cy="6893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7E8D3F-5B9E-5149-891C-B6167D1D635E}"/>
              </a:ext>
            </a:extLst>
          </p:cNvPr>
          <p:cNvSpPr txBox="1"/>
          <p:nvPr/>
        </p:nvSpPr>
        <p:spPr>
          <a:xfrm>
            <a:off x="914400" y="5647038"/>
            <a:ext cx="459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dB/B have to be very small </a:t>
            </a:r>
            <a:r>
              <a:rPr lang="en-US" dirty="0">
                <a:sym typeface="Wingdings" pitchFamily="2" charset="2"/>
              </a:rPr>
              <a:t> smaller than 10</a:t>
            </a:r>
            <a:r>
              <a:rPr lang="en-US" baseline="30000" dirty="0">
                <a:sym typeface="Wingdings" pitchFamily="2" charset="2"/>
              </a:rPr>
              <a:t>-4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CA8F2-9059-3643-AAE5-70705F7EB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199" y="2355420"/>
            <a:ext cx="1690522" cy="8401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ABBCD9-B6C8-C54E-8AED-7448B19F5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58" y="4818998"/>
            <a:ext cx="1905619" cy="297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8F321C-CD36-0E47-B3F1-8D45D4B22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815" y="2351955"/>
            <a:ext cx="2065765" cy="7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80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5038-3D55-DB42-8763-5DEA827C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 time 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CB3AB-9115-1E42-B940-E205BE73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4E514-258D-A74C-B482-3D05A4CD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08843-B975-9F49-AA2E-47212A51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1715AC-4B43-F941-9ACE-FAF04725BF11}"/>
              </a:ext>
            </a:extLst>
          </p:cNvPr>
          <p:cNvSpPr/>
          <p:nvPr/>
        </p:nvSpPr>
        <p:spPr>
          <a:xfrm>
            <a:off x="1933905" y="1814705"/>
            <a:ext cx="4393591" cy="4095015"/>
          </a:xfrm>
          <a:prstGeom prst="ellipse">
            <a:avLst/>
          </a:prstGeom>
          <a:noFill/>
          <a:ln w="476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5C4989-EE43-C34A-AFEB-E55A40BD5035}"/>
              </a:ext>
            </a:extLst>
          </p:cNvPr>
          <p:cNvCxnSpPr>
            <a:cxnSpLocks/>
          </p:cNvCxnSpPr>
          <p:nvPr/>
        </p:nvCxnSpPr>
        <p:spPr>
          <a:xfrm>
            <a:off x="4195715" y="4023519"/>
            <a:ext cx="922195" cy="1998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F5DB71-97A7-3740-9481-F70A14F5FAE2}"/>
              </a:ext>
            </a:extLst>
          </p:cNvPr>
          <p:cNvCxnSpPr>
            <a:cxnSpLocks/>
          </p:cNvCxnSpPr>
          <p:nvPr/>
        </p:nvCxnSpPr>
        <p:spPr>
          <a:xfrm>
            <a:off x="4041762" y="1813157"/>
            <a:ext cx="15265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BFBC7B-F6C8-8747-A91B-8E9F8457DFF6}"/>
              </a:ext>
            </a:extLst>
          </p:cNvPr>
          <p:cNvSpPr txBox="1"/>
          <p:nvPr/>
        </p:nvSpPr>
        <p:spPr>
          <a:xfrm>
            <a:off x="5571036" y="164493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0696D-5118-0443-989E-CD0795A6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278" y="4174005"/>
            <a:ext cx="223484" cy="31039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9D512C-B021-C448-930B-9FFAA9A19C62}"/>
              </a:ext>
            </a:extLst>
          </p:cNvPr>
          <p:cNvSpPr/>
          <p:nvPr/>
        </p:nvSpPr>
        <p:spPr>
          <a:xfrm>
            <a:off x="4107005" y="3943642"/>
            <a:ext cx="177420" cy="1750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DDFE7-53B0-C249-AC87-D1D8DFD578E4}"/>
              </a:ext>
            </a:extLst>
          </p:cNvPr>
          <p:cNvSpPr/>
          <p:nvPr/>
        </p:nvSpPr>
        <p:spPr>
          <a:xfrm rot="234394">
            <a:off x="628651" y="1701968"/>
            <a:ext cx="3436438" cy="195468"/>
          </a:xfrm>
          <a:custGeom>
            <a:avLst/>
            <a:gdLst>
              <a:gd name="connsiteX0" fmla="*/ 0 w 1105469"/>
              <a:gd name="connsiteY0" fmla="*/ 13647 h 13647"/>
              <a:gd name="connsiteX1" fmla="*/ 1105469 w 1105469"/>
              <a:gd name="connsiteY1" fmla="*/ 0 h 1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469" h="13647">
                <a:moveTo>
                  <a:pt x="0" y="13647"/>
                </a:moveTo>
                <a:lnTo>
                  <a:pt x="1105469" y="0"/>
                </a:lnTo>
              </a:path>
            </a:pathLst>
          </a:custGeom>
          <a:noFill/>
          <a:ln w="50800">
            <a:solidFill>
              <a:schemeClr val="tx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97CE62-20CD-1442-A264-AA1F93EDAA02}"/>
              </a:ext>
            </a:extLst>
          </p:cNvPr>
          <p:cNvSpPr/>
          <p:nvPr/>
        </p:nvSpPr>
        <p:spPr>
          <a:xfrm>
            <a:off x="1758758" y="1803330"/>
            <a:ext cx="4710280" cy="438924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8CEEA4-A9A3-5A4A-853F-353D6464A7EB}"/>
              </a:ext>
            </a:extLst>
          </p:cNvPr>
          <p:cNvCxnSpPr>
            <a:cxnSpLocks/>
          </p:cNvCxnSpPr>
          <p:nvPr/>
        </p:nvCxnSpPr>
        <p:spPr>
          <a:xfrm>
            <a:off x="4135845" y="5878582"/>
            <a:ext cx="0" cy="313994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814B818-187A-CA45-B3AE-53E8EDB59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77" y="1868119"/>
            <a:ext cx="1762726" cy="3213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814D2BB-A37E-EC49-A1F4-0627C3B008D8}"/>
              </a:ext>
            </a:extLst>
          </p:cNvPr>
          <p:cNvGrpSpPr/>
          <p:nvPr/>
        </p:nvGrpSpPr>
        <p:grpSpPr>
          <a:xfrm>
            <a:off x="2943997" y="2173199"/>
            <a:ext cx="2577515" cy="1306150"/>
            <a:chOff x="4710397" y="2714253"/>
            <a:chExt cx="2577515" cy="13061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141212-7B46-E644-B8CE-8CBF140DC003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11D22A-D632-F245-8464-C22FD633884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12E92CE5-C8BF-064C-8AEC-E8E7F6F72A9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F156FA58-7874-8F43-9F14-BD0C7E0D4C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69EDFA6A-3114-2D41-A8ED-28C93002E2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AFCAD4D1-C0AA-D34A-B716-CE0A1E461BE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3FF4F10A-3A2A-9242-96D8-DE9744D346D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591BD907-1B16-B24C-98BA-88513B4363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88F03827-0DB2-AE4E-8462-E541D3FC479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8A4B8759-FFFE-7D43-95A2-AD0C7620338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2957208-A3D7-694E-8D48-00A387E8BF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65532761-DAF5-7A4E-ABA4-97B7E4CF48A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C43B4E98-0820-A94F-B781-D931D318F65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CCA00AEB-D324-BE46-AFE2-9AC51BE535C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0DB0481C-4C93-9242-9DCA-0FBA6036AD3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AF48B114-D947-D941-BC5B-5CA3FB30A00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B143ECC-E1F2-944C-BD77-81EE555B76C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27CBDF78-B2E2-EE47-B131-7C9882AD382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62B6FA94-B834-C940-9FE1-4244098F5C9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3BB9594A-8F97-1A48-B6F9-1640E08A75C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AD07C94E-7513-424C-B114-337B897D8CE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E9601227-87EE-AB41-BA49-30C4EDF1E69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C0E276F-80E4-624B-A522-109C6EBFFE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770F9415-A346-0B48-9D15-95A43D59C81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4BEE99B-6431-3145-8808-F490D2C4733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2E601F28-64A5-F349-8062-EE707C29EF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0E9A227E-4528-4847-B966-D976A15095C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B6C29825-B6DD-794E-B65C-B30E54A4725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90374DAA-4268-8340-B875-DD27F218BF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EAC7F337-51C0-1448-9C25-8C56DA6D6E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157C5CB-EE34-D046-BFF6-C36AE15ED76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E0F078E6-BFAC-6842-8F82-3CC2156A5A2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16190EA-7B60-8840-A646-033BC03B1F4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43ACCC52-ED19-0349-B902-B33093D97E3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AD17912-60C2-8C4F-A9EC-A9051C74930C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37C0676-D5E8-A049-8E8F-E1F8CB7FE0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62C95766-8FAC-0848-8C33-3571BCB1FAD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8B8884A7-9A1E-4546-839E-0AEC425BA6A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A27D1933-CE1D-7F47-9B8D-7046092B22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9AD9041D-9353-6648-9715-EF94D1D1962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17712836-BFD1-C44B-BD02-0297AEC07F2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EB9684B-B3FC-C04F-A4B0-D6FA21907F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EC6CEBB2-628E-064A-982D-C56EBB4E86B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3E972C86-F98B-8546-9B79-7C2D1763B3D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EA00403-CEEC-524D-805F-CE201DBCF4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A64E853E-5934-DB42-A26A-CB8CA6DBCFB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C1102C20-0603-2542-AC47-1C0F281B077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45A3EEB5-0850-7043-B988-BCFE6A6E1F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C318604E-7F51-034F-BD91-EAE926FB1B9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FDD93D78-12DA-324F-9D59-EFA2F9EBDE2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EEC53712-AB1B-9D40-936D-41962AD2D05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08732A17-2E08-8E4A-A356-ECCB5771748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49E82E26-909D-D14A-9AB8-6BA6F0E8182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7ADDB71B-5B4B-EC4B-8E69-7576FDB2A1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E3965CC9-B3B7-0749-B925-0EE101E134D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A3F76DDA-D0F7-3D45-98A9-504DB8FFE01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928C072-BB06-9243-92DE-21506E2CA88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3FD6CAB-D08D-DD4B-B125-9ED35425B61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03AD589-726F-9440-95AE-0DC5DBB47EA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3156FF1-7924-EE49-9330-2412AE4A7B4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86AEAF5-D49E-0449-997B-5717ED42678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FE578FD1-AD12-CA44-85CC-4121E743DF4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644E7097-4244-2742-B17B-94078CECCC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A887B4D5-84D7-4F4F-874C-E69AD00189D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22601844-E8A4-4E4F-A0B6-D2ADFA765CB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B159B58-18CD-8546-A19F-C064FF7F8F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22AC2FDC-8266-3B47-B650-2580533BAE4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3D5C7F3-B343-8F4F-87F5-48D9706209E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9319CA-502C-424A-B852-C7FD1F3B41AD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E624CFD-AE2A-6943-AFB6-A2A78597E6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EC00A0AE-FDAD-9A4D-8549-EE3D4478E9A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99FE3D2-57F9-894A-A459-F6F0A36A2D8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47F99BA-9B4A-9943-9620-1E43501362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E962A1B5-C6A1-DB4C-A6B8-C218D888FDE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D21358EA-0679-5448-B726-DB8631304B9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C7FAD9E-1FA8-A348-831B-9B5AE576D4D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6CBB18B-D96E-B14A-9047-38DFB348C30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C90A0B90-3DFA-5745-9C03-6D41DDC7495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076262C-4263-4B43-A8A5-01233775C7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767CE73A-B349-7944-9DCD-77AECF6E41A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0A4C8CDC-FA39-C546-A4EA-341FBD4FFBB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A19387D-971B-8D42-B1A4-6980AFAEB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0E66D07-47FB-D045-94EA-64BA5B6F4CF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B630F0D8-426A-A342-BCDE-85E5B2CBBA1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FCBF39A-FACE-8642-AA74-E899888CF1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252C1174-5A0A-C742-A9D8-1ECC2EE441C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C07B3E8-8934-404D-9AB7-B9109FD19CE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98DD085-2F1F-3240-8B7B-685BB628D0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2B8D20D-D0FD-854A-B3FD-82EAA8A9D2F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9379656F-E091-854F-868D-0D321EA49EE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27119C6-A085-6D49-8D8E-0FC43DAB61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53CECCD8-2BFB-4F49-B1F6-8416344DF6C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6496A6A5-D326-C946-BEF9-DFCE503DD86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A218C85-4834-B043-8E37-1618145841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877857CE-ED0D-6144-816F-711480AF5A7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0397FE9-09FB-F541-805F-066DE06BCF6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48C5DFBE-D74F-EF4E-BFEE-57C894AF60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2EC3848-1CB9-D043-B4E6-94A5AE1BD0D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7186C04E-8E75-3340-B5D9-B9EDFC6AE1C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C4008AD0-74F2-704D-936A-2795823164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920CD096-3A2E-A543-9B99-EC8BB191790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9B10A51-1A47-6B45-BFB1-F4FD63EEE3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37F5E8-6A3C-BB49-B761-8AF7F6257EC4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A2713C4-EE5B-8F49-8679-C9F981FA45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D346C6F-BD96-8D49-A69E-9D288875048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83206A14-7A6B-0F4C-829E-7231E0B3B73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00F66D5-8448-7A4F-BEF5-3131B4C2D13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494A2BC9-BA76-C943-AE91-4F405E91174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5F7EC89-CE93-BE4F-B780-CF42A5CD10D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D9615B5-0827-0D4C-AACB-55F270CA0B4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EF26E0FC-5115-E24E-AEC8-867FD62A7B2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AE224EE-DEA7-E640-AD6A-F524137363D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4E6C5AC-F8F6-D046-8B8F-71E0D221FF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2E82E5C-E34B-6B40-B5FF-20ABA5B1401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2BA3F6E-72EA-1B43-BBB8-74DD582D384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F33FBE6-528B-C94B-8E38-DE33EBB760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EDFD922-E004-D146-AE66-73FF6FD3EAB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7695B0AB-A754-6645-8066-9CB2FC06523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E90C897-B789-8B41-A1EC-C9F7A5C4EA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5E774FF-BCB1-A747-B386-69EE62871B0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1626EC4-5B5C-4B41-AA84-6EE9979F126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C768893-AE6C-634B-91F0-CFCD6D2867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6B43A48-0E69-5E4F-9FE9-9DB588F0D6A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6956A77-BDF9-A546-8A76-50523C6F2B5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C3EDF47-8239-2941-AAD3-20AB45D0DF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3A944B1-7106-0043-B595-0230E904E15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C1B2A89-B68D-AA44-946D-A6E48FBD17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AE9FDC9-3249-B24B-9B2D-2C4877A7C2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D5B1A56C-8F9A-B249-9386-B681FCCD41C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5898E0F-B708-2D45-96B5-F8DF8BA4A2C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011A325-F665-BA48-B1D2-858B31BA8D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A415450-7CA0-2943-83BF-7AF64485D64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04CD9DDA-ED3F-1049-952E-DCC794EEBF2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9968BF4-3B12-8142-94A4-4EDD370E23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94E7348-9740-F443-B971-5C6640C83A8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860BA0D5-0614-364F-A5AC-87985521AE5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130BB0-D04D-7445-99D9-09FC8779D026}"/>
                </a:ext>
              </a:extLst>
            </p:cNvPr>
            <p:cNvSpPr txBox="1"/>
            <p:nvPr/>
          </p:nvSpPr>
          <p:spPr>
            <a:xfrm>
              <a:off x="5167342" y="2714253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B-field</a:t>
              </a:r>
            </a:p>
          </p:txBody>
        </p:sp>
      </p:grpSp>
      <p:pic>
        <p:nvPicPr>
          <p:cNvPr id="157" name="Picture 156">
            <a:extLst>
              <a:ext uri="{FF2B5EF4-FFF2-40B4-BE49-F238E27FC236}">
                <a16:creationId xmlns:a16="http://schemas.microsoft.com/office/drawing/2014/main" id="{EF567615-90E6-7E41-9708-70D022B8D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127" y="5513663"/>
            <a:ext cx="397145" cy="223394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40CF801F-DA45-3146-93BE-6979D923EB99}"/>
              </a:ext>
            </a:extLst>
          </p:cNvPr>
          <p:cNvSpPr txBox="1"/>
          <p:nvPr/>
        </p:nvSpPr>
        <p:spPr>
          <a:xfrm>
            <a:off x="6231374" y="1669798"/>
            <a:ext cx="195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Particle goes faster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313476A-74F2-B64D-AEF2-C2071E02F32C}"/>
              </a:ext>
            </a:extLst>
          </p:cNvPr>
          <p:cNvSpPr txBox="1"/>
          <p:nvPr/>
        </p:nvSpPr>
        <p:spPr>
          <a:xfrm>
            <a:off x="6298131" y="4979029"/>
            <a:ext cx="179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Circumference is </a:t>
            </a:r>
          </a:p>
          <a:p>
            <a:r>
              <a:rPr lang="en-US" dirty="0">
                <a:solidFill>
                  <a:srgbClr val="FF0000"/>
                </a:solidFill>
              </a:rPr>
              <a:t>Larger !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65A8675E-23CD-A04F-AA5A-E7058FF8E4A4}"/>
              </a:ext>
            </a:extLst>
          </p:cNvPr>
          <p:cNvSpPr>
            <a:spLocks noChangeAspect="1"/>
          </p:cNvSpPr>
          <p:nvPr/>
        </p:nvSpPr>
        <p:spPr>
          <a:xfrm>
            <a:off x="4060620" y="1677949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07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5038-3D55-DB42-8763-5DEA827C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 time 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CB3AB-9115-1E42-B940-E205BE73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4E514-258D-A74C-B482-3D05A4CD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08843-B975-9F49-AA2E-47212A51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27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1715AC-4B43-F941-9ACE-FAF04725BF11}"/>
              </a:ext>
            </a:extLst>
          </p:cNvPr>
          <p:cNvSpPr/>
          <p:nvPr/>
        </p:nvSpPr>
        <p:spPr>
          <a:xfrm>
            <a:off x="1933905" y="1814705"/>
            <a:ext cx="4393591" cy="4095015"/>
          </a:xfrm>
          <a:prstGeom prst="ellipse">
            <a:avLst/>
          </a:prstGeom>
          <a:noFill/>
          <a:ln w="476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5C4989-EE43-C34A-AFEB-E55A40BD5035}"/>
              </a:ext>
            </a:extLst>
          </p:cNvPr>
          <p:cNvCxnSpPr>
            <a:cxnSpLocks/>
          </p:cNvCxnSpPr>
          <p:nvPr/>
        </p:nvCxnSpPr>
        <p:spPr>
          <a:xfrm>
            <a:off x="4195715" y="4023519"/>
            <a:ext cx="922195" cy="1998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F5DB71-97A7-3740-9481-F70A14F5FAE2}"/>
              </a:ext>
            </a:extLst>
          </p:cNvPr>
          <p:cNvCxnSpPr>
            <a:cxnSpLocks/>
          </p:cNvCxnSpPr>
          <p:nvPr/>
        </p:nvCxnSpPr>
        <p:spPr>
          <a:xfrm>
            <a:off x="4041762" y="1813157"/>
            <a:ext cx="15265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BFBC7B-F6C8-8747-A91B-8E9F8457DFF6}"/>
              </a:ext>
            </a:extLst>
          </p:cNvPr>
          <p:cNvSpPr txBox="1"/>
          <p:nvPr/>
        </p:nvSpPr>
        <p:spPr>
          <a:xfrm>
            <a:off x="5571036" y="164493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0696D-5118-0443-989E-CD0795A6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278" y="4174005"/>
            <a:ext cx="223484" cy="31039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6FDDDFE7-53B0-C249-AC87-D1D8DFD578E4}"/>
              </a:ext>
            </a:extLst>
          </p:cNvPr>
          <p:cNvSpPr/>
          <p:nvPr/>
        </p:nvSpPr>
        <p:spPr>
          <a:xfrm rot="234394">
            <a:off x="628651" y="1701968"/>
            <a:ext cx="3436438" cy="195468"/>
          </a:xfrm>
          <a:custGeom>
            <a:avLst/>
            <a:gdLst>
              <a:gd name="connsiteX0" fmla="*/ 0 w 1105469"/>
              <a:gd name="connsiteY0" fmla="*/ 13647 h 13647"/>
              <a:gd name="connsiteX1" fmla="*/ 1105469 w 1105469"/>
              <a:gd name="connsiteY1" fmla="*/ 0 h 1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469" h="13647">
                <a:moveTo>
                  <a:pt x="0" y="13647"/>
                </a:moveTo>
                <a:lnTo>
                  <a:pt x="1105469" y="0"/>
                </a:lnTo>
              </a:path>
            </a:pathLst>
          </a:custGeom>
          <a:noFill/>
          <a:ln w="50800">
            <a:solidFill>
              <a:schemeClr val="tx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97CE62-20CD-1442-A264-AA1F93EDAA02}"/>
              </a:ext>
            </a:extLst>
          </p:cNvPr>
          <p:cNvSpPr/>
          <p:nvPr/>
        </p:nvSpPr>
        <p:spPr>
          <a:xfrm>
            <a:off x="1758758" y="1803330"/>
            <a:ext cx="4710280" cy="438924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8CEEA4-A9A3-5A4A-853F-353D6464A7EB}"/>
              </a:ext>
            </a:extLst>
          </p:cNvPr>
          <p:cNvCxnSpPr>
            <a:cxnSpLocks/>
          </p:cNvCxnSpPr>
          <p:nvPr/>
        </p:nvCxnSpPr>
        <p:spPr>
          <a:xfrm>
            <a:off x="4135845" y="5878582"/>
            <a:ext cx="0" cy="313994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814B818-187A-CA45-B3AE-53E8EDB59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77" y="1868119"/>
            <a:ext cx="1762726" cy="3213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814D2BB-A37E-EC49-A1F4-0627C3B008D8}"/>
              </a:ext>
            </a:extLst>
          </p:cNvPr>
          <p:cNvGrpSpPr/>
          <p:nvPr/>
        </p:nvGrpSpPr>
        <p:grpSpPr>
          <a:xfrm>
            <a:off x="2943997" y="2173199"/>
            <a:ext cx="2577515" cy="1306150"/>
            <a:chOff x="4710397" y="2714253"/>
            <a:chExt cx="2577515" cy="13061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141212-7B46-E644-B8CE-8CBF140DC003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11D22A-D632-F245-8464-C22FD633884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12E92CE5-C8BF-064C-8AEC-E8E7F6F72A9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F156FA58-7874-8F43-9F14-BD0C7E0D4C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69EDFA6A-3114-2D41-A8ED-28C93002E2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AFCAD4D1-C0AA-D34A-B716-CE0A1E461BE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3FF4F10A-3A2A-9242-96D8-DE9744D346D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591BD907-1B16-B24C-98BA-88513B4363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88F03827-0DB2-AE4E-8462-E541D3FC479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8A4B8759-FFFE-7D43-95A2-AD0C7620338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2957208-A3D7-694E-8D48-00A387E8BF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65532761-DAF5-7A4E-ABA4-97B7E4CF48A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C43B4E98-0820-A94F-B781-D931D318F65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CCA00AEB-D324-BE46-AFE2-9AC51BE535C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0DB0481C-4C93-9242-9DCA-0FBA6036AD3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AF48B114-D947-D941-BC5B-5CA3FB30A00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B143ECC-E1F2-944C-BD77-81EE555B76C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27CBDF78-B2E2-EE47-B131-7C9882AD382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62B6FA94-B834-C940-9FE1-4244098F5C9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3BB9594A-8F97-1A48-B6F9-1640E08A75C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AD07C94E-7513-424C-B114-337B897D8CE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E9601227-87EE-AB41-BA49-30C4EDF1E69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C0E276F-80E4-624B-A522-109C6EBFFE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770F9415-A346-0B48-9D15-95A43D59C81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4BEE99B-6431-3145-8808-F490D2C4733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2E601F28-64A5-F349-8062-EE707C29EF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0E9A227E-4528-4847-B966-D976A15095C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B6C29825-B6DD-794E-B65C-B30E54A4725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90374DAA-4268-8340-B875-DD27F218BF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EAC7F337-51C0-1448-9C25-8C56DA6D6E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157C5CB-EE34-D046-BFF6-C36AE15ED76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E0F078E6-BFAC-6842-8F82-3CC2156A5A2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16190EA-7B60-8840-A646-033BC03B1F4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43ACCC52-ED19-0349-B902-B33093D97E3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AD17912-60C2-8C4F-A9EC-A9051C74930C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37C0676-D5E8-A049-8E8F-E1F8CB7FE0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62C95766-8FAC-0848-8C33-3571BCB1FAD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8B8884A7-9A1E-4546-839E-0AEC425BA6A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A27D1933-CE1D-7F47-9B8D-7046092B22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9AD9041D-9353-6648-9715-EF94D1D1962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17712836-BFD1-C44B-BD02-0297AEC07F2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EB9684B-B3FC-C04F-A4B0-D6FA21907F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EC6CEBB2-628E-064A-982D-C56EBB4E86B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3E972C86-F98B-8546-9B79-7C2D1763B3D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EA00403-CEEC-524D-805F-CE201DBCF4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A64E853E-5934-DB42-A26A-CB8CA6DBCFB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C1102C20-0603-2542-AC47-1C0F281B077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45A3EEB5-0850-7043-B988-BCFE6A6E1F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C318604E-7F51-034F-BD91-EAE926FB1B9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FDD93D78-12DA-324F-9D59-EFA2F9EBDE2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EEC53712-AB1B-9D40-936D-41962AD2D05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08732A17-2E08-8E4A-A356-ECCB5771748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49E82E26-909D-D14A-9AB8-6BA6F0E8182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7ADDB71B-5B4B-EC4B-8E69-7576FDB2A1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E3965CC9-B3B7-0749-B925-0EE101E134D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A3F76DDA-D0F7-3D45-98A9-504DB8FFE01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928C072-BB06-9243-92DE-21506E2CA88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3FD6CAB-D08D-DD4B-B125-9ED35425B61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03AD589-726F-9440-95AE-0DC5DBB47EA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3156FF1-7924-EE49-9330-2412AE4A7B4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86AEAF5-D49E-0449-997B-5717ED42678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FE578FD1-AD12-CA44-85CC-4121E743DF4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644E7097-4244-2742-B17B-94078CECCC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A887B4D5-84D7-4F4F-874C-E69AD00189D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22601844-E8A4-4E4F-A0B6-D2ADFA765CB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B159B58-18CD-8546-A19F-C064FF7F8F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22AC2FDC-8266-3B47-B650-2580533BAE4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3D5C7F3-B343-8F4F-87F5-48D9706209E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9319CA-502C-424A-B852-C7FD1F3B41AD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E624CFD-AE2A-6943-AFB6-A2A78597E6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EC00A0AE-FDAD-9A4D-8549-EE3D4478E9A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99FE3D2-57F9-894A-A459-F6F0A36A2D8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47F99BA-9B4A-9943-9620-1E43501362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E962A1B5-C6A1-DB4C-A6B8-C218D888FDE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D21358EA-0679-5448-B726-DB8631304B9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C7FAD9E-1FA8-A348-831B-9B5AE576D4D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6CBB18B-D96E-B14A-9047-38DFB348C30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C90A0B90-3DFA-5745-9C03-6D41DDC7495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076262C-4263-4B43-A8A5-01233775C7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767CE73A-B349-7944-9DCD-77AECF6E41A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0A4C8CDC-FA39-C546-A4EA-341FBD4FFBB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A19387D-971B-8D42-B1A4-6980AFAEB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0E66D07-47FB-D045-94EA-64BA5B6F4CF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B630F0D8-426A-A342-BCDE-85E5B2CBBA1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FCBF39A-FACE-8642-AA74-E899888CF1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252C1174-5A0A-C742-A9D8-1ECC2EE441C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3C07B3E8-8934-404D-9AB7-B9109FD19CE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98DD085-2F1F-3240-8B7B-685BB628D0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2B8D20D-D0FD-854A-B3FD-82EAA8A9D2F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9379656F-E091-854F-868D-0D321EA49EE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27119C6-A085-6D49-8D8E-0FC43DAB61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53CECCD8-2BFB-4F49-B1F6-8416344DF6C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6496A6A5-D326-C946-BEF9-DFCE503DD86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A218C85-4834-B043-8E37-1618145841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877857CE-ED0D-6144-816F-711480AF5A7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0397FE9-09FB-F541-805F-066DE06BCF6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48C5DFBE-D74F-EF4E-BFEE-57C894AF60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2EC3848-1CB9-D043-B4E6-94A5AE1BD0D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7186C04E-8E75-3340-B5D9-B9EDFC6AE1C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C4008AD0-74F2-704D-936A-2795823164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920CD096-3A2E-A543-9B99-EC8BB191790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9B10A51-1A47-6B45-BFB1-F4FD63EEE3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37F5E8-6A3C-BB49-B761-8AF7F6257EC4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A2713C4-EE5B-8F49-8679-C9F981FA45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D346C6F-BD96-8D49-A69E-9D288875048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83206A14-7A6B-0F4C-829E-7231E0B3B73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00F66D5-8448-7A4F-BEF5-3131B4C2D13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494A2BC9-BA76-C943-AE91-4F405E91174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5F7EC89-CE93-BE4F-B780-CF42A5CD10D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D9615B5-0827-0D4C-AACB-55F270CA0B4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EF26E0FC-5115-E24E-AEC8-867FD62A7B2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AE224EE-DEA7-E640-AD6A-F524137363D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4E6C5AC-F8F6-D046-8B8F-71E0D221FF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2E82E5C-E34B-6B40-B5FF-20ABA5B1401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2BA3F6E-72EA-1B43-BBB8-74DD582D384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F33FBE6-528B-C94B-8E38-DE33EBB760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EDFD922-E004-D146-AE66-73FF6FD3EAB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7695B0AB-A754-6645-8066-9CB2FC06523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E90C897-B789-8B41-A1EC-C9F7A5C4EA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5E774FF-BCB1-A747-B386-69EE62871B0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1626EC4-5B5C-4B41-AA84-6EE9979F126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C768893-AE6C-634B-91F0-CFCD6D2867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6B43A48-0E69-5E4F-9FE9-9DB588F0D6A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6956A77-BDF9-A546-8A76-50523C6F2B5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C3EDF47-8239-2941-AAD3-20AB45D0DF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3A944B1-7106-0043-B595-0230E904E15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C1B2A89-B68D-AA44-946D-A6E48FBD17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AE9FDC9-3249-B24B-9B2D-2C4877A7C2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D5B1A56C-8F9A-B249-9386-B681FCCD41C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5898E0F-B708-2D45-96B5-F8DF8BA4A2C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011A325-F665-BA48-B1D2-858B31BA8D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A415450-7CA0-2943-83BF-7AF64485D64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04CD9DDA-ED3F-1049-952E-DCC794EEBF2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9968BF4-3B12-8142-94A4-4EDD370E23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94E7348-9740-F443-B971-5C6640C83A8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860BA0D5-0614-364F-A5AC-87985521AE5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130BB0-D04D-7445-99D9-09FC8779D026}"/>
                </a:ext>
              </a:extLst>
            </p:cNvPr>
            <p:cNvSpPr txBox="1"/>
            <p:nvPr/>
          </p:nvSpPr>
          <p:spPr>
            <a:xfrm>
              <a:off x="5167342" y="2714253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B-field</a:t>
              </a:r>
            </a:p>
          </p:txBody>
        </p:sp>
      </p:grpSp>
      <p:pic>
        <p:nvPicPr>
          <p:cNvPr id="157" name="Picture 156">
            <a:extLst>
              <a:ext uri="{FF2B5EF4-FFF2-40B4-BE49-F238E27FC236}">
                <a16:creationId xmlns:a16="http://schemas.microsoft.com/office/drawing/2014/main" id="{EF567615-90E6-7E41-9708-70D022B8D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127" y="5513663"/>
            <a:ext cx="397145" cy="223394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40CF801F-DA45-3146-93BE-6979D923EB99}"/>
              </a:ext>
            </a:extLst>
          </p:cNvPr>
          <p:cNvSpPr txBox="1"/>
          <p:nvPr/>
        </p:nvSpPr>
        <p:spPr>
          <a:xfrm>
            <a:off x="5029191" y="1315481"/>
            <a:ext cx="195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Particle goes faster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313476A-74F2-B64D-AEF2-C2071E02F32C}"/>
              </a:ext>
            </a:extLst>
          </p:cNvPr>
          <p:cNvSpPr txBox="1"/>
          <p:nvPr/>
        </p:nvSpPr>
        <p:spPr>
          <a:xfrm>
            <a:off x="402921" y="5058203"/>
            <a:ext cx="179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Circumference is </a:t>
            </a:r>
          </a:p>
          <a:p>
            <a:r>
              <a:rPr lang="en-US" dirty="0">
                <a:solidFill>
                  <a:srgbClr val="FF0000"/>
                </a:solidFill>
              </a:rPr>
              <a:t>Larger 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60339-AAAF-4243-945B-9C20DDF9481C}"/>
              </a:ext>
            </a:extLst>
          </p:cNvPr>
          <p:cNvSpPr txBox="1"/>
          <p:nvPr/>
        </p:nvSpPr>
        <p:spPr>
          <a:xfrm>
            <a:off x="6972300" y="4572000"/>
            <a:ext cx="104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Smaller ?</a:t>
            </a:r>
          </a:p>
          <a:p>
            <a:r>
              <a:rPr lang="en-US" dirty="0"/>
              <a:t>Larger ?</a:t>
            </a: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C82CAFF9-28B7-9F43-80D4-4747E89AF02B}"/>
              </a:ext>
            </a:extLst>
          </p:cNvPr>
          <p:cNvSpPr>
            <a:spLocks noChangeAspect="1"/>
          </p:cNvSpPr>
          <p:nvPr/>
        </p:nvSpPr>
        <p:spPr>
          <a:xfrm>
            <a:off x="4060620" y="1677949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45B23EEF-1FAD-EE42-97FC-7DBA0164514B}"/>
              </a:ext>
            </a:extLst>
          </p:cNvPr>
          <p:cNvSpPr/>
          <p:nvPr/>
        </p:nvSpPr>
        <p:spPr>
          <a:xfrm>
            <a:off x="4107005" y="3943642"/>
            <a:ext cx="177420" cy="1750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BEAEBBD-E313-7843-8CF8-3C8C8BAB0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142" y="3072652"/>
            <a:ext cx="1651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32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DBD5B4F-5A5C-2942-9E1A-21AD312A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72" y="215065"/>
            <a:ext cx="8229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At energy E</a:t>
            </a:r>
            <a:r>
              <a:rPr lang="en-US" sz="3600" baseline="-25000" dirty="0"/>
              <a:t>0</a:t>
            </a:r>
            <a:r>
              <a:rPr lang="en-US" sz="3600" dirty="0"/>
              <a:t>  </a:t>
            </a:r>
            <a:br>
              <a:rPr lang="en-US" sz="3600" dirty="0"/>
            </a:br>
            <a:r>
              <a:rPr lang="en-US" sz="3600" dirty="0"/>
              <a:t>change particle momentum </a:t>
            </a:r>
            <a:r>
              <a:rPr lang="en-US" sz="3600" dirty="0">
                <a:sym typeface="Wingdings" pitchFamily="2" charset="2"/>
              </a:rPr>
              <a:t> </a:t>
            </a:r>
            <a:r>
              <a:rPr lang="en-US" sz="3600" dirty="0"/>
              <a:t>𝛿p/p</a:t>
            </a:r>
            <a:r>
              <a:rPr lang="en-US" sz="3600" baseline="-25000" dirty="0"/>
              <a:t>0</a:t>
            </a:r>
            <a:r>
              <a:rPr lang="en-US" sz="36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0B856-7D2A-9746-AB35-CB8737F9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530D5-6D92-404E-8B4A-56EC96C12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47C7F-1177-FC49-8F01-6EF9904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F2293-5E73-F04F-98A1-85243BF17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746" y="4654753"/>
            <a:ext cx="824845" cy="1022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B0CD18-726D-5A45-913D-B6BF1CB29C80}"/>
              </a:ext>
            </a:extLst>
          </p:cNvPr>
          <p:cNvCxnSpPr>
            <a:cxnSpLocks/>
          </p:cNvCxnSpPr>
          <p:nvPr/>
        </p:nvCxnSpPr>
        <p:spPr>
          <a:xfrm flipV="1">
            <a:off x="1571016" y="1917164"/>
            <a:ext cx="0" cy="16637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D3F15E-0BE4-0D4C-809A-01ABFDC3CB4D}"/>
              </a:ext>
            </a:extLst>
          </p:cNvPr>
          <p:cNvCxnSpPr>
            <a:cxnSpLocks/>
          </p:cNvCxnSpPr>
          <p:nvPr/>
        </p:nvCxnSpPr>
        <p:spPr>
          <a:xfrm>
            <a:off x="1456716" y="3441164"/>
            <a:ext cx="393416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26C3C2-CC6B-1A44-8ECF-E772E4D18A3B}"/>
              </a:ext>
            </a:extLst>
          </p:cNvPr>
          <p:cNvSpPr txBox="1"/>
          <p:nvPr/>
        </p:nvSpPr>
        <p:spPr>
          <a:xfrm>
            <a:off x="5380471" y="3206394"/>
            <a:ext cx="5067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0</a:t>
            </a:r>
            <a:r>
              <a:rPr lang="en-US" sz="24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2CB900-278C-8448-B526-B89D642D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47" y="4162744"/>
            <a:ext cx="364757" cy="778476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B17EBA-0215-1D4C-847D-673823235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06" y="1794305"/>
            <a:ext cx="348446" cy="598166"/>
          </a:xfrm>
          <a:prstGeom prst="rect">
            <a:avLst/>
          </a:prstGeom>
          <a:ln>
            <a:noFill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6847ADF-1C65-2449-B0C9-564C3CF80381}"/>
              </a:ext>
            </a:extLst>
          </p:cNvPr>
          <p:cNvSpPr/>
          <p:nvPr/>
        </p:nvSpPr>
        <p:spPr>
          <a:xfrm>
            <a:off x="1571015" y="2018764"/>
            <a:ext cx="3751783" cy="1028700"/>
          </a:xfrm>
          <a:custGeom>
            <a:avLst/>
            <a:gdLst>
              <a:gd name="connsiteX0" fmla="*/ 0 w 3657600"/>
              <a:gd name="connsiteY0" fmla="*/ 1028700 h 1028700"/>
              <a:gd name="connsiteX1" fmla="*/ 355600 w 3657600"/>
              <a:gd name="connsiteY1" fmla="*/ 990600 h 1028700"/>
              <a:gd name="connsiteX2" fmla="*/ 1079500 w 3657600"/>
              <a:gd name="connsiteY2" fmla="*/ 850900 h 1028700"/>
              <a:gd name="connsiteX3" fmla="*/ 1765300 w 3657600"/>
              <a:gd name="connsiteY3" fmla="*/ 673100 h 1028700"/>
              <a:gd name="connsiteX4" fmla="*/ 2400300 w 3657600"/>
              <a:gd name="connsiteY4" fmla="*/ 457200 h 1028700"/>
              <a:gd name="connsiteX5" fmla="*/ 2921000 w 3657600"/>
              <a:gd name="connsiteY5" fmla="*/ 266700 h 1028700"/>
              <a:gd name="connsiteX6" fmla="*/ 3365500 w 3657600"/>
              <a:gd name="connsiteY6" fmla="*/ 114300 h 1028700"/>
              <a:gd name="connsiteX7" fmla="*/ 3657600 w 3657600"/>
              <a:gd name="connsiteY7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7600" h="1028700">
                <a:moveTo>
                  <a:pt x="0" y="1028700"/>
                </a:moveTo>
                <a:lnTo>
                  <a:pt x="355600" y="990600"/>
                </a:lnTo>
                <a:lnTo>
                  <a:pt x="1079500" y="850900"/>
                </a:lnTo>
                <a:lnTo>
                  <a:pt x="1765300" y="673100"/>
                </a:lnTo>
                <a:lnTo>
                  <a:pt x="2400300" y="457200"/>
                </a:lnTo>
                <a:lnTo>
                  <a:pt x="2921000" y="266700"/>
                </a:lnTo>
                <a:lnTo>
                  <a:pt x="3365500" y="114300"/>
                </a:lnTo>
                <a:lnTo>
                  <a:pt x="3657600" y="0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4F0391-B5D0-594D-8D8C-AB498FFE6AE4}"/>
              </a:ext>
            </a:extLst>
          </p:cNvPr>
          <p:cNvCxnSpPr>
            <a:cxnSpLocks/>
          </p:cNvCxnSpPr>
          <p:nvPr/>
        </p:nvCxnSpPr>
        <p:spPr>
          <a:xfrm flipV="1">
            <a:off x="1575612" y="4128298"/>
            <a:ext cx="0" cy="18748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1FE3EC-21ED-7D47-AE5E-3397CAB477C5}"/>
              </a:ext>
            </a:extLst>
          </p:cNvPr>
          <p:cNvCxnSpPr>
            <a:cxnSpLocks/>
          </p:cNvCxnSpPr>
          <p:nvPr/>
        </p:nvCxnSpPr>
        <p:spPr>
          <a:xfrm>
            <a:off x="1461312" y="5863497"/>
            <a:ext cx="393416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E1A988-7044-4141-A0D3-102E25122921}"/>
              </a:ext>
            </a:extLst>
          </p:cNvPr>
          <p:cNvSpPr txBox="1"/>
          <p:nvPr/>
        </p:nvSpPr>
        <p:spPr>
          <a:xfrm>
            <a:off x="5435145" y="5614121"/>
            <a:ext cx="5773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0</a:t>
            </a:r>
            <a:r>
              <a:rPr lang="en-US" sz="2400" dirty="0"/>
              <a:t> 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1708810-FCAC-2B42-8991-96D5E6725793}"/>
              </a:ext>
            </a:extLst>
          </p:cNvPr>
          <p:cNvSpPr/>
          <p:nvPr/>
        </p:nvSpPr>
        <p:spPr>
          <a:xfrm rot="1865647">
            <a:off x="1450649" y="4722872"/>
            <a:ext cx="3995153" cy="923359"/>
          </a:xfrm>
          <a:custGeom>
            <a:avLst/>
            <a:gdLst>
              <a:gd name="connsiteX0" fmla="*/ 0 w 3657600"/>
              <a:gd name="connsiteY0" fmla="*/ 1028700 h 1028700"/>
              <a:gd name="connsiteX1" fmla="*/ 355600 w 3657600"/>
              <a:gd name="connsiteY1" fmla="*/ 990600 h 1028700"/>
              <a:gd name="connsiteX2" fmla="*/ 1079500 w 3657600"/>
              <a:gd name="connsiteY2" fmla="*/ 850900 h 1028700"/>
              <a:gd name="connsiteX3" fmla="*/ 1765300 w 3657600"/>
              <a:gd name="connsiteY3" fmla="*/ 673100 h 1028700"/>
              <a:gd name="connsiteX4" fmla="*/ 2400300 w 3657600"/>
              <a:gd name="connsiteY4" fmla="*/ 457200 h 1028700"/>
              <a:gd name="connsiteX5" fmla="*/ 2921000 w 3657600"/>
              <a:gd name="connsiteY5" fmla="*/ 266700 h 1028700"/>
              <a:gd name="connsiteX6" fmla="*/ 3365500 w 3657600"/>
              <a:gd name="connsiteY6" fmla="*/ 114300 h 1028700"/>
              <a:gd name="connsiteX7" fmla="*/ 3657600 w 3657600"/>
              <a:gd name="connsiteY7" fmla="*/ 0 h 1028700"/>
              <a:gd name="connsiteX0" fmla="*/ 0 w 3657600"/>
              <a:gd name="connsiteY0" fmla="*/ 1028700 h 1028700"/>
              <a:gd name="connsiteX1" fmla="*/ 355600 w 3657600"/>
              <a:gd name="connsiteY1" fmla="*/ 990600 h 1028700"/>
              <a:gd name="connsiteX2" fmla="*/ 1079500 w 3657600"/>
              <a:gd name="connsiteY2" fmla="*/ 850900 h 1028700"/>
              <a:gd name="connsiteX3" fmla="*/ 1765300 w 3657600"/>
              <a:gd name="connsiteY3" fmla="*/ 673100 h 1028700"/>
              <a:gd name="connsiteX4" fmla="*/ 2400300 w 3657600"/>
              <a:gd name="connsiteY4" fmla="*/ 457200 h 1028700"/>
              <a:gd name="connsiteX5" fmla="*/ 3035080 w 3657600"/>
              <a:gd name="connsiteY5" fmla="*/ 627995 h 1028700"/>
              <a:gd name="connsiteX6" fmla="*/ 3365500 w 3657600"/>
              <a:gd name="connsiteY6" fmla="*/ 114300 h 1028700"/>
              <a:gd name="connsiteX7" fmla="*/ 3657600 w 3657600"/>
              <a:gd name="connsiteY7" fmla="*/ 0 h 1028700"/>
              <a:gd name="connsiteX0" fmla="*/ 0 w 3657600"/>
              <a:gd name="connsiteY0" fmla="*/ 1028700 h 1028700"/>
              <a:gd name="connsiteX1" fmla="*/ 355600 w 3657600"/>
              <a:gd name="connsiteY1" fmla="*/ 990600 h 1028700"/>
              <a:gd name="connsiteX2" fmla="*/ 1079500 w 3657600"/>
              <a:gd name="connsiteY2" fmla="*/ 850900 h 1028700"/>
              <a:gd name="connsiteX3" fmla="*/ 1765300 w 3657600"/>
              <a:gd name="connsiteY3" fmla="*/ 673100 h 1028700"/>
              <a:gd name="connsiteX4" fmla="*/ 2400300 w 3657600"/>
              <a:gd name="connsiteY4" fmla="*/ 457200 h 1028700"/>
              <a:gd name="connsiteX5" fmla="*/ 3035080 w 3657600"/>
              <a:gd name="connsiteY5" fmla="*/ 627995 h 1028700"/>
              <a:gd name="connsiteX6" fmla="*/ 3549148 w 3657600"/>
              <a:gd name="connsiteY6" fmla="*/ 418808 h 1028700"/>
              <a:gd name="connsiteX7" fmla="*/ 3657600 w 3657600"/>
              <a:gd name="connsiteY7" fmla="*/ 0 h 1028700"/>
              <a:gd name="connsiteX0" fmla="*/ 0 w 3858514"/>
              <a:gd name="connsiteY0" fmla="*/ 793929 h 793929"/>
              <a:gd name="connsiteX1" fmla="*/ 355600 w 3858514"/>
              <a:gd name="connsiteY1" fmla="*/ 755829 h 793929"/>
              <a:gd name="connsiteX2" fmla="*/ 1079500 w 3858514"/>
              <a:gd name="connsiteY2" fmla="*/ 616129 h 793929"/>
              <a:gd name="connsiteX3" fmla="*/ 1765300 w 3858514"/>
              <a:gd name="connsiteY3" fmla="*/ 438329 h 793929"/>
              <a:gd name="connsiteX4" fmla="*/ 2400300 w 3858514"/>
              <a:gd name="connsiteY4" fmla="*/ 222429 h 793929"/>
              <a:gd name="connsiteX5" fmla="*/ 3035080 w 3858514"/>
              <a:gd name="connsiteY5" fmla="*/ 393224 h 793929"/>
              <a:gd name="connsiteX6" fmla="*/ 3549148 w 3858514"/>
              <a:gd name="connsiteY6" fmla="*/ 184037 h 793929"/>
              <a:gd name="connsiteX7" fmla="*/ 3858514 w 3858514"/>
              <a:gd name="connsiteY7" fmla="*/ 0 h 793929"/>
              <a:gd name="connsiteX0" fmla="*/ 0 w 3858514"/>
              <a:gd name="connsiteY0" fmla="*/ 793929 h 793929"/>
              <a:gd name="connsiteX1" fmla="*/ 355600 w 3858514"/>
              <a:gd name="connsiteY1" fmla="*/ 755829 h 793929"/>
              <a:gd name="connsiteX2" fmla="*/ 1079500 w 3858514"/>
              <a:gd name="connsiteY2" fmla="*/ 616129 h 793929"/>
              <a:gd name="connsiteX3" fmla="*/ 1765300 w 3858514"/>
              <a:gd name="connsiteY3" fmla="*/ 438329 h 793929"/>
              <a:gd name="connsiteX4" fmla="*/ 2429451 w 3858514"/>
              <a:gd name="connsiteY4" fmla="*/ 590451 h 793929"/>
              <a:gd name="connsiteX5" fmla="*/ 3035080 w 3858514"/>
              <a:gd name="connsiteY5" fmla="*/ 393224 h 793929"/>
              <a:gd name="connsiteX6" fmla="*/ 3549148 w 3858514"/>
              <a:gd name="connsiteY6" fmla="*/ 184037 h 793929"/>
              <a:gd name="connsiteX7" fmla="*/ 3858514 w 3858514"/>
              <a:gd name="connsiteY7" fmla="*/ 0 h 793929"/>
              <a:gd name="connsiteX0" fmla="*/ 0 w 3858514"/>
              <a:gd name="connsiteY0" fmla="*/ 793929 h 793929"/>
              <a:gd name="connsiteX1" fmla="*/ 355600 w 3858514"/>
              <a:gd name="connsiteY1" fmla="*/ 755829 h 793929"/>
              <a:gd name="connsiteX2" fmla="*/ 1079500 w 3858514"/>
              <a:gd name="connsiteY2" fmla="*/ 616129 h 793929"/>
              <a:gd name="connsiteX3" fmla="*/ 1672413 w 3858514"/>
              <a:gd name="connsiteY3" fmla="*/ 776136 h 793929"/>
              <a:gd name="connsiteX4" fmla="*/ 2429451 w 3858514"/>
              <a:gd name="connsiteY4" fmla="*/ 590451 h 793929"/>
              <a:gd name="connsiteX5" fmla="*/ 3035080 w 3858514"/>
              <a:gd name="connsiteY5" fmla="*/ 393224 h 793929"/>
              <a:gd name="connsiteX6" fmla="*/ 3549148 w 3858514"/>
              <a:gd name="connsiteY6" fmla="*/ 184037 h 793929"/>
              <a:gd name="connsiteX7" fmla="*/ 3858514 w 3858514"/>
              <a:gd name="connsiteY7" fmla="*/ 0 h 793929"/>
              <a:gd name="connsiteX0" fmla="*/ 0 w 3858514"/>
              <a:gd name="connsiteY0" fmla="*/ 793929 h 862786"/>
              <a:gd name="connsiteX1" fmla="*/ 355600 w 3858514"/>
              <a:gd name="connsiteY1" fmla="*/ 755829 h 862786"/>
              <a:gd name="connsiteX2" fmla="*/ 842654 w 3858514"/>
              <a:gd name="connsiteY2" fmla="*/ 862786 h 862786"/>
              <a:gd name="connsiteX3" fmla="*/ 1672413 w 3858514"/>
              <a:gd name="connsiteY3" fmla="*/ 776136 h 862786"/>
              <a:gd name="connsiteX4" fmla="*/ 2429451 w 3858514"/>
              <a:gd name="connsiteY4" fmla="*/ 590451 h 862786"/>
              <a:gd name="connsiteX5" fmla="*/ 3035080 w 3858514"/>
              <a:gd name="connsiteY5" fmla="*/ 393224 h 862786"/>
              <a:gd name="connsiteX6" fmla="*/ 3549148 w 3858514"/>
              <a:gd name="connsiteY6" fmla="*/ 184037 h 862786"/>
              <a:gd name="connsiteX7" fmla="*/ 3858514 w 3858514"/>
              <a:gd name="connsiteY7" fmla="*/ 0 h 862786"/>
              <a:gd name="connsiteX0" fmla="*/ 0 w 3858514"/>
              <a:gd name="connsiteY0" fmla="*/ 793929 h 862786"/>
              <a:gd name="connsiteX1" fmla="*/ 329703 w 3858514"/>
              <a:gd name="connsiteY1" fmla="*/ 860434 h 862786"/>
              <a:gd name="connsiteX2" fmla="*/ 842654 w 3858514"/>
              <a:gd name="connsiteY2" fmla="*/ 862786 h 862786"/>
              <a:gd name="connsiteX3" fmla="*/ 1672413 w 3858514"/>
              <a:gd name="connsiteY3" fmla="*/ 776136 h 862786"/>
              <a:gd name="connsiteX4" fmla="*/ 2429451 w 3858514"/>
              <a:gd name="connsiteY4" fmla="*/ 590451 h 862786"/>
              <a:gd name="connsiteX5" fmla="*/ 3035080 w 3858514"/>
              <a:gd name="connsiteY5" fmla="*/ 393224 h 862786"/>
              <a:gd name="connsiteX6" fmla="*/ 3549148 w 3858514"/>
              <a:gd name="connsiteY6" fmla="*/ 184037 h 862786"/>
              <a:gd name="connsiteX7" fmla="*/ 3858514 w 3858514"/>
              <a:gd name="connsiteY7" fmla="*/ 0 h 862786"/>
              <a:gd name="connsiteX0" fmla="*/ 0 w 3858514"/>
              <a:gd name="connsiteY0" fmla="*/ 793929 h 862786"/>
              <a:gd name="connsiteX1" fmla="*/ 329703 w 3858514"/>
              <a:gd name="connsiteY1" fmla="*/ 860434 h 862786"/>
              <a:gd name="connsiteX2" fmla="*/ 842654 w 3858514"/>
              <a:gd name="connsiteY2" fmla="*/ 862786 h 862786"/>
              <a:gd name="connsiteX3" fmla="*/ 1672413 w 3858514"/>
              <a:gd name="connsiteY3" fmla="*/ 776136 h 862786"/>
              <a:gd name="connsiteX4" fmla="*/ 2429451 w 3858514"/>
              <a:gd name="connsiteY4" fmla="*/ 590451 h 862786"/>
              <a:gd name="connsiteX5" fmla="*/ 3048366 w 3858514"/>
              <a:gd name="connsiteY5" fmla="*/ 489027 h 862786"/>
              <a:gd name="connsiteX6" fmla="*/ 3549148 w 3858514"/>
              <a:gd name="connsiteY6" fmla="*/ 184037 h 862786"/>
              <a:gd name="connsiteX7" fmla="*/ 3858514 w 3858514"/>
              <a:gd name="connsiteY7" fmla="*/ 0 h 862786"/>
              <a:gd name="connsiteX0" fmla="*/ 0 w 3858514"/>
              <a:gd name="connsiteY0" fmla="*/ 793929 h 862786"/>
              <a:gd name="connsiteX1" fmla="*/ 329703 w 3858514"/>
              <a:gd name="connsiteY1" fmla="*/ 860434 h 862786"/>
              <a:gd name="connsiteX2" fmla="*/ 842654 w 3858514"/>
              <a:gd name="connsiteY2" fmla="*/ 862786 h 862786"/>
              <a:gd name="connsiteX3" fmla="*/ 1672413 w 3858514"/>
              <a:gd name="connsiteY3" fmla="*/ 776136 h 862786"/>
              <a:gd name="connsiteX4" fmla="*/ 2408038 w 3858514"/>
              <a:gd name="connsiteY4" fmla="*/ 751675 h 862786"/>
              <a:gd name="connsiteX5" fmla="*/ 3048366 w 3858514"/>
              <a:gd name="connsiteY5" fmla="*/ 489027 h 862786"/>
              <a:gd name="connsiteX6" fmla="*/ 3549148 w 3858514"/>
              <a:gd name="connsiteY6" fmla="*/ 184037 h 862786"/>
              <a:gd name="connsiteX7" fmla="*/ 3858514 w 3858514"/>
              <a:gd name="connsiteY7" fmla="*/ 0 h 862786"/>
              <a:gd name="connsiteX0" fmla="*/ 0 w 3858514"/>
              <a:gd name="connsiteY0" fmla="*/ 793929 h 917852"/>
              <a:gd name="connsiteX1" fmla="*/ 329703 w 3858514"/>
              <a:gd name="connsiteY1" fmla="*/ 860434 h 917852"/>
              <a:gd name="connsiteX2" fmla="*/ 842654 w 3858514"/>
              <a:gd name="connsiteY2" fmla="*/ 862786 h 917852"/>
              <a:gd name="connsiteX3" fmla="*/ 1609573 w 3858514"/>
              <a:gd name="connsiteY3" fmla="*/ 917852 h 917852"/>
              <a:gd name="connsiteX4" fmla="*/ 2408038 w 3858514"/>
              <a:gd name="connsiteY4" fmla="*/ 751675 h 917852"/>
              <a:gd name="connsiteX5" fmla="*/ 3048366 w 3858514"/>
              <a:gd name="connsiteY5" fmla="*/ 489027 h 917852"/>
              <a:gd name="connsiteX6" fmla="*/ 3549148 w 3858514"/>
              <a:gd name="connsiteY6" fmla="*/ 184037 h 917852"/>
              <a:gd name="connsiteX7" fmla="*/ 3858514 w 3858514"/>
              <a:gd name="connsiteY7" fmla="*/ 0 h 917852"/>
              <a:gd name="connsiteX0" fmla="*/ 0 w 3858514"/>
              <a:gd name="connsiteY0" fmla="*/ 793929 h 930279"/>
              <a:gd name="connsiteX1" fmla="*/ 329703 w 3858514"/>
              <a:gd name="connsiteY1" fmla="*/ 860434 h 930279"/>
              <a:gd name="connsiteX2" fmla="*/ 853698 w 3858514"/>
              <a:gd name="connsiteY2" fmla="*/ 930279 h 930279"/>
              <a:gd name="connsiteX3" fmla="*/ 1609573 w 3858514"/>
              <a:gd name="connsiteY3" fmla="*/ 917852 h 930279"/>
              <a:gd name="connsiteX4" fmla="*/ 2408038 w 3858514"/>
              <a:gd name="connsiteY4" fmla="*/ 751675 h 930279"/>
              <a:gd name="connsiteX5" fmla="*/ 3048366 w 3858514"/>
              <a:gd name="connsiteY5" fmla="*/ 489027 h 930279"/>
              <a:gd name="connsiteX6" fmla="*/ 3549148 w 3858514"/>
              <a:gd name="connsiteY6" fmla="*/ 184037 h 930279"/>
              <a:gd name="connsiteX7" fmla="*/ 3858514 w 3858514"/>
              <a:gd name="connsiteY7" fmla="*/ 0 h 930279"/>
              <a:gd name="connsiteX0" fmla="*/ 0 w 3858514"/>
              <a:gd name="connsiteY0" fmla="*/ 793929 h 938869"/>
              <a:gd name="connsiteX1" fmla="*/ 329703 w 3858514"/>
              <a:gd name="connsiteY1" fmla="*/ 860434 h 938869"/>
              <a:gd name="connsiteX2" fmla="*/ 853698 w 3858514"/>
              <a:gd name="connsiteY2" fmla="*/ 930279 h 938869"/>
              <a:gd name="connsiteX3" fmla="*/ 1609573 w 3858514"/>
              <a:gd name="connsiteY3" fmla="*/ 917852 h 938869"/>
              <a:gd name="connsiteX4" fmla="*/ 2408038 w 3858514"/>
              <a:gd name="connsiteY4" fmla="*/ 751675 h 938869"/>
              <a:gd name="connsiteX5" fmla="*/ 3048366 w 3858514"/>
              <a:gd name="connsiteY5" fmla="*/ 489027 h 938869"/>
              <a:gd name="connsiteX6" fmla="*/ 3549148 w 3858514"/>
              <a:gd name="connsiteY6" fmla="*/ 184037 h 938869"/>
              <a:gd name="connsiteX7" fmla="*/ 3858514 w 3858514"/>
              <a:gd name="connsiteY7" fmla="*/ 0 h 938869"/>
              <a:gd name="connsiteX0" fmla="*/ 0 w 3858514"/>
              <a:gd name="connsiteY0" fmla="*/ 793929 h 938869"/>
              <a:gd name="connsiteX1" fmla="*/ 329703 w 3858514"/>
              <a:gd name="connsiteY1" fmla="*/ 860434 h 938869"/>
              <a:gd name="connsiteX2" fmla="*/ 853698 w 3858514"/>
              <a:gd name="connsiteY2" fmla="*/ 930279 h 938869"/>
              <a:gd name="connsiteX3" fmla="*/ 1609573 w 3858514"/>
              <a:gd name="connsiteY3" fmla="*/ 917852 h 938869"/>
              <a:gd name="connsiteX4" fmla="*/ 2408038 w 3858514"/>
              <a:gd name="connsiteY4" fmla="*/ 751675 h 938869"/>
              <a:gd name="connsiteX5" fmla="*/ 3048366 w 3858514"/>
              <a:gd name="connsiteY5" fmla="*/ 489027 h 938869"/>
              <a:gd name="connsiteX6" fmla="*/ 3549148 w 3858514"/>
              <a:gd name="connsiteY6" fmla="*/ 184037 h 938869"/>
              <a:gd name="connsiteX7" fmla="*/ 3858514 w 3858514"/>
              <a:gd name="connsiteY7" fmla="*/ 0 h 938869"/>
              <a:gd name="connsiteX0" fmla="*/ 0 w 3858514"/>
              <a:gd name="connsiteY0" fmla="*/ 793929 h 948064"/>
              <a:gd name="connsiteX1" fmla="*/ 329703 w 3858514"/>
              <a:gd name="connsiteY1" fmla="*/ 860434 h 948064"/>
              <a:gd name="connsiteX2" fmla="*/ 853698 w 3858514"/>
              <a:gd name="connsiteY2" fmla="*/ 930279 h 948064"/>
              <a:gd name="connsiteX3" fmla="*/ 1609573 w 3858514"/>
              <a:gd name="connsiteY3" fmla="*/ 917852 h 948064"/>
              <a:gd name="connsiteX4" fmla="*/ 2408038 w 3858514"/>
              <a:gd name="connsiteY4" fmla="*/ 751675 h 948064"/>
              <a:gd name="connsiteX5" fmla="*/ 3048366 w 3858514"/>
              <a:gd name="connsiteY5" fmla="*/ 489027 h 948064"/>
              <a:gd name="connsiteX6" fmla="*/ 3549148 w 3858514"/>
              <a:gd name="connsiteY6" fmla="*/ 184037 h 948064"/>
              <a:gd name="connsiteX7" fmla="*/ 3858514 w 3858514"/>
              <a:gd name="connsiteY7" fmla="*/ 0 h 948064"/>
              <a:gd name="connsiteX0" fmla="*/ 0 w 3858514"/>
              <a:gd name="connsiteY0" fmla="*/ 793929 h 948064"/>
              <a:gd name="connsiteX1" fmla="*/ 329703 w 3858514"/>
              <a:gd name="connsiteY1" fmla="*/ 860434 h 948064"/>
              <a:gd name="connsiteX2" fmla="*/ 853698 w 3858514"/>
              <a:gd name="connsiteY2" fmla="*/ 930279 h 948064"/>
              <a:gd name="connsiteX3" fmla="*/ 1609573 w 3858514"/>
              <a:gd name="connsiteY3" fmla="*/ 917852 h 948064"/>
              <a:gd name="connsiteX4" fmla="*/ 2408038 w 3858514"/>
              <a:gd name="connsiteY4" fmla="*/ 751675 h 948064"/>
              <a:gd name="connsiteX5" fmla="*/ 3048366 w 3858514"/>
              <a:gd name="connsiteY5" fmla="*/ 489027 h 948064"/>
              <a:gd name="connsiteX6" fmla="*/ 3549148 w 3858514"/>
              <a:gd name="connsiteY6" fmla="*/ 184037 h 948064"/>
              <a:gd name="connsiteX7" fmla="*/ 3858514 w 3858514"/>
              <a:gd name="connsiteY7" fmla="*/ 0 h 948064"/>
              <a:gd name="connsiteX0" fmla="*/ 0 w 3858514"/>
              <a:gd name="connsiteY0" fmla="*/ 793929 h 948064"/>
              <a:gd name="connsiteX1" fmla="*/ 329703 w 3858514"/>
              <a:gd name="connsiteY1" fmla="*/ 860434 h 948064"/>
              <a:gd name="connsiteX2" fmla="*/ 853698 w 3858514"/>
              <a:gd name="connsiteY2" fmla="*/ 930279 h 948064"/>
              <a:gd name="connsiteX3" fmla="*/ 1609573 w 3858514"/>
              <a:gd name="connsiteY3" fmla="*/ 917852 h 948064"/>
              <a:gd name="connsiteX4" fmla="*/ 2408038 w 3858514"/>
              <a:gd name="connsiteY4" fmla="*/ 751675 h 948064"/>
              <a:gd name="connsiteX5" fmla="*/ 3048366 w 3858514"/>
              <a:gd name="connsiteY5" fmla="*/ 489027 h 948064"/>
              <a:gd name="connsiteX6" fmla="*/ 3549148 w 3858514"/>
              <a:gd name="connsiteY6" fmla="*/ 184037 h 948064"/>
              <a:gd name="connsiteX7" fmla="*/ 3858514 w 3858514"/>
              <a:gd name="connsiteY7" fmla="*/ 0 h 948064"/>
              <a:gd name="connsiteX0" fmla="*/ 0 w 3858514"/>
              <a:gd name="connsiteY0" fmla="*/ 793929 h 948064"/>
              <a:gd name="connsiteX1" fmla="*/ 329703 w 3858514"/>
              <a:gd name="connsiteY1" fmla="*/ 860434 h 948064"/>
              <a:gd name="connsiteX2" fmla="*/ 853698 w 3858514"/>
              <a:gd name="connsiteY2" fmla="*/ 930279 h 948064"/>
              <a:gd name="connsiteX3" fmla="*/ 1609573 w 3858514"/>
              <a:gd name="connsiteY3" fmla="*/ 917852 h 948064"/>
              <a:gd name="connsiteX4" fmla="*/ 2408038 w 3858514"/>
              <a:gd name="connsiteY4" fmla="*/ 751675 h 948064"/>
              <a:gd name="connsiteX5" fmla="*/ 3048366 w 3858514"/>
              <a:gd name="connsiteY5" fmla="*/ 489027 h 948064"/>
              <a:gd name="connsiteX6" fmla="*/ 3549148 w 3858514"/>
              <a:gd name="connsiteY6" fmla="*/ 184037 h 948064"/>
              <a:gd name="connsiteX7" fmla="*/ 3858514 w 3858514"/>
              <a:gd name="connsiteY7" fmla="*/ 0 h 948064"/>
              <a:gd name="connsiteX0" fmla="*/ 0 w 3858514"/>
              <a:gd name="connsiteY0" fmla="*/ 793929 h 948064"/>
              <a:gd name="connsiteX1" fmla="*/ 329703 w 3858514"/>
              <a:gd name="connsiteY1" fmla="*/ 860434 h 948064"/>
              <a:gd name="connsiteX2" fmla="*/ 853698 w 3858514"/>
              <a:gd name="connsiteY2" fmla="*/ 930279 h 948064"/>
              <a:gd name="connsiteX3" fmla="*/ 1609573 w 3858514"/>
              <a:gd name="connsiteY3" fmla="*/ 917852 h 948064"/>
              <a:gd name="connsiteX4" fmla="*/ 2408038 w 3858514"/>
              <a:gd name="connsiteY4" fmla="*/ 751675 h 948064"/>
              <a:gd name="connsiteX5" fmla="*/ 2948820 w 3858514"/>
              <a:gd name="connsiteY5" fmla="*/ 544710 h 948064"/>
              <a:gd name="connsiteX6" fmla="*/ 3549148 w 3858514"/>
              <a:gd name="connsiteY6" fmla="*/ 184037 h 948064"/>
              <a:gd name="connsiteX7" fmla="*/ 3858514 w 3858514"/>
              <a:gd name="connsiteY7" fmla="*/ 0 h 948064"/>
              <a:gd name="connsiteX0" fmla="*/ 0 w 3858514"/>
              <a:gd name="connsiteY0" fmla="*/ 793929 h 948064"/>
              <a:gd name="connsiteX1" fmla="*/ 329703 w 3858514"/>
              <a:gd name="connsiteY1" fmla="*/ 860434 h 948064"/>
              <a:gd name="connsiteX2" fmla="*/ 853698 w 3858514"/>
              <a:gd name="connsiteY2" fmla="*/ 930279 h 948064"/>
              <a:gd name="connsiteX3" fmla="*/ 1609573 w 3858514"/>
              <a:gd name="connsiteY3" fmla="*/ 917852 h 948064"/>
              <a:gd name="connsiteX4" fmla="*/ 2408038 w 3858514"/>
              <a:gd name="connsiteY4" fmla="*/ 751675 h 948064"/>
              <a:gd name="connsiteX5" fmla="*/ 2948820 w 3858514"/>
              <a:gd name="connsiteY5" fmla="*/ 544710 h 948064"/>
              <a:gd name="connsiteX6" fmla="*/ 3549148 w 3858514"/>
              <a:gd name="connsiteY6" fmla="*/ 184037 h 948064"/>
              <a:gd name="connsiteX7" fmla="*/ 3858514 w 3858514"/>
              <a:gd name="connsiteY7" fmla="*/ 0 h 948064"/>
              <a:gd name="connsiteX0" fmla="*/ 0 w 3858514"/>
              <a:gd name="connsiteY0" fmla="*/ 793929 h 936270"/>
              <a:gd name="connsiteX1" fmla="*/ 329703 w 3858514"/>
              <a:gd name="connsiteY1" fmla="*/ 860434 h 936270"/>
              <a:gd name="connsiteX2" fmla="*/ 853698 w 3858514"/>
              <a:gd name="connsiteY2" fmla="*/ 930279 h 936270"/>
              <a:gd name="connsiteX3" fmla="*/ 1609573 w 3858514"/>
              <a:gd name="connsiteY3" fmla="*/ 917852 h 936270"/>
              <a:gd name="connsiteX4" fmla="*/ 2281450 w 3858514"/>
              <a:gd name="connsiteY4" fmla="*/ 800490 h 936270"/>
              <a:gd name="connsiteX5" fmla="*/ 2948820 w 3858514"/>
              <a:gd name="connsiteY5" fmla="*/ 544710 h 936270"/>
              <a:gd name="connsiteX6" fmla="*/ 3549148 w 3858514"/>
              <a:gd name="connsiteY6" fmla="*/ 184037 h 936270"/>
              <a:gd name="connsiteX7" fmla="*/ 3858514 w 3858514"/>
              <a:gd name="connsiteY7" fmla="*/ 0 h 936270"/>
              <a:gd name="connsiteX0" fmla="*/ 0 w 3858514"/>
              <a:gd name="connsiteY0" fmla="*/ 793929 h 936270"/>
              <a:gd name="connsiteX1" fmla="*/ 329703 w 3858514"/>
              <a:gd name="connsiteY1" fmla="*/ 860434 h 936270"/>
              <a:gd name="connsiteX2" fmla="*/ 853698 w 3858514"/>
              <a:gd name="connsiteY2" fmla="*/ 930279 h 936270"/>
              <a:gd name="connsiteX3" fmla="*/ 1609573 w 3858514"/>
              <a:gd name="connsiteY3" fmla="*/ 917852 h 936270"/>
              <a:gd name="connsiteX4" fmla="*/ 2281450 w 3858514"/>
              <a:gd name="connsiteY4" fmla="*/ 800490 h 936270"/>
              <a:gd name="connsiteX5" fmla="*/ 2948820 w 3858514"/>
              <a:gd name="connsiteY5" fmla="*/ 544710 h 936270"/>
              <a:gd name="connsiteX6" fmla="*/ 3559322 w 3858514"/>
              <a:gd name="connsiteY6" fmla="*/ 201341 h 936270"/>
              <a:gd name="connsiteX7" fmla="*/ 3858514 w 3858514"/>
              <a:gd name="connsiteY7" fmla="*/ 0 h 936270"/>
              <a:gd name="connsiteX0" fmla="*/ 0 w 3894861"/>
              <a:gd name="connsiteY0" fmla="*/ 781018 h 923359"/>
              <a:gd name="connsiteX1" fmla="*/ 329703 w 3894861"/>
              <a:gd name="connsiteY1" fmla="*/ 847523 h 923359"/>
              <a:gd name="connsiteX2" fmla="*/ 853698 w 3894861"/>
              <a:gd name="connsiteY2" fmla="*/ 917368 h 923359"/>
              <a:gd name="connsiteX3" fmla="*/ 1609573 w 3894861"/>
              <a:gd name="connsiteY3" fmla="*/ 904941 h 923359"/>
              <a:gd name="connsiteX4" fmla="*/ 2281450 w 3894861"/>
              <a:gd name="connsiteY4" fmla="*/ 787579 h 923359"/>
              <a:gd name="connsiteX5" fmla="*/ 2948820 w 3894861"/>
              <a:gd name="connsiteY5" fmla="*/ 531799 h 923359"/>
              <a:gd name="connsiteX6" fmla="*/ 3559322 w 3894861"/>
              <a:gd name="connsiteY6" fmla="*/ 188430 h 923359"/>
              <a:gd name="connsiteX7" fmla="*/ 3894861 w 3894861"/>
              <a:gd name="connsiteY7" fmla="*/ 0 h 923359"/>
              <a:gd name="connsiteX0" fmla="*/ 0 w 3894861"/>
              <a:gd name="connsiteY0" fmla="*/ 781018 h 923359"/>
              <a:gd name="connsiteX1" fmla="*/ 329703 w 3894861"/>
              <a:gd name="connsiteY1" fmla="*/ 847523 h 923359"/>
              <a:gd name="connsiteX2" fmla="*/ 853698 w 3894861"/>
              <a:gd name="connsiteY2" fmla="*/ 917368 h 923359"/>
              <a:gd name="connsiteX3" fmla="*/ 1609573 w 3894861"/>
              <a:gd name="connsiteY3" fmla="*/ 904941 h 923359"/>
              <a:gd name="connsiteX4" fmla="*/ 2281450 w 3894861"/>
              <a:gd name="connsiteY4" fmla="*/ 787579 h 923359"/>
              <a:gd name="connsiteX5" fmla="*/ 2948820 w 3894861"/>
              <a:gd name="connsiteY5" fmla="*/ 531799 h 923359"/>
              <a:gd name="connsiteX6" fmla="*/ 3569497 w 3894861"/>
              <a:gd name="connsiteY6" fmla="*/ 205735 h 923359"/>
              <a:gd name="connsiteX7" fmla="*/ 3894861 w 3894861"/>
              <a:gd name="connsiteY7" fmla="*/ 0 h 92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4861" h="923359">
                <a:moveTo>
                  <a:pt x="0" y="781018"/>
                </a:moveTo>
                <a:cubicBezTo>
                  <a:pt x="109901" y="803186"/>
                  <a:pt x="187420" y="824798"/>
                  <a:pt x="329703" y="847523"/>
                </a:cubicBezTo>
                <a:cubicBezTo>
                  <a:pt x="471986" y="870248"/>
                  <a:pt x="640386" y="907798"/>
                  <a:pt x="853698" y="917368"/>
                </a:cubicBezTo>
                <a:cubicBezTo>
                  <a:pt x="1067010" y="926938"/>
                  <a:pt x="1371614" y="926572"/>
                  <a:pt x="1609573" y="904941"/>
                </a:cubicBezTo>
                <a:cubicBezTo>
                  <a:pt x="1847532" y="883310"/>
                  <a:pt x="2058242" y="849769"/>
                  <a:pt x="2281450" y="787579"/>
                </a:cubicBezTo>
                <a:cubicBezTo>
                  <a:pt x="2504658" y="725389"/>
                  <a:pt x="2734146" y="628773"/>
                  <a:pt x="2948820" y="531799"/>
                </a:cubicBezTo>
                <a:cubicBezTo>
                  <a:pt x="3163494" y="434825"/>
                  <a:pt x="3411824" y="294368"/>
                  <a:pt x="3569497" y="205735"/>
                </a:cubicBezTo>
                <a:lnTo>
                  <a:pt x="3894861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2B8AFB-8469-CB40-90A8-EBD9E3BA9C81}"/>
              </a:ext>
            </a:extLst>
          </p:cNvPr>
          <p:cNvSpPr txBox="1"/>
          <p:nvPr/>
        </p:nvSpPr>
        <p:spPr>
          <a:xfrm rot="20344153">
            <a:off x="3915182" y="1916329"/>
            <a:ext cx="13556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Always grow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014067-CC74-8149-BC63-2F9377C7E85B}"/>
              </a:ext>
            </a:extLst>
          </p:cNvPr>
          <p:cNvSpPr txBox="1"/>
          <p:nvPr/>
        </p:nvSpPr>
        <p:spPr>
          <a:xfrm>
            <a:off x="6377951" y="4429577"/>
            <a:ext cx="192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 = circumference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825D7D-6C53-7A46-8BBB-33CC8B3CA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917" y="3443098"/>
            <a:ext cx="1928711" cy="685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18436A5-2B00-6F49-950B-5DC2B6CDB3D5}"/>
              </a:ext>
            </a:extLst>
          </p:cNvPr>
          <p:cNvSpPr txBox="1"/>
          <p:nvPr/>
        </p:nvSpPr>
        <p:spPr>
          <a:xfrm>
            <a:off x="6297997" y="2605215"/>
            <a:ext cx="2146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of revolution</a:t>
            </a:r>
          </a:p>
          <a:p>
            <a:r>
              <a:rPr lang="en-US" dirty="0"/>
              <a:t>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3D6BAF-798A-2249-8BB6-D91AE4422875}"/>
              </a:ext>
            </a:extLst>
          </p:cNvPr>
          <p:cNvSpPr txBox="1"/>
          <p:nvPr/>
        </p:nvSpPr>
        <p:spPr>
          <a:xfrm rot="1813890">
            <a:off x="1956941" y="4748957"/>
            <a:ext cx="17275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Always decrease</a:t>
            </a:r>
          </a:p>
        </p:txBody>
      </p:sp>
    </p:spTree>
    <p:extLst>
      <p:ext uri="{BB962C8B-B14F-4D97-AF65-F5344CB8AC3E}">
        <p14:creationId xmlns:p14="http://schemas.microsoft.com/office/powerpoint/2010/main" val="634793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CE9AADBC-AF77-274F-B2B6-9B50A20B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energy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0B856-7D2A-9746-AB35-CB8737F9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530D5-6D92-404E-8B4A-56EC96C12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47C7F-1177-FC49-8F01-6EF9904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29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B0CD18-726D-5A45-913D-B6BF1CB29C80}"/>
              </a:ext>
            </a:extLst>
          </p:cNvPr>
          <p:cNvCxnSpPr>
            <a:cxnSpLocks/>
          </p:cNvCxnSpPr>
          <p:nvPr/>
        </p:nvCxnSpPr>
        <p:spPr>
          <a:xfrm flipV="1">
            <a:off x="2686050" y="3134020"/>
            <a:ext cx="0" cy="2616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D3F15E-0BE4-0D4C-809A-01ABFDC3CB4D}"/>
              </a:ext>
            </a:extLst>
          </p:cNvPr>
          <p:cNvCxnSpPr>
            <a:cxnSpLocks/>
          </p:cNvCxnSpPr>
          <p:nvPr/>
        </p:nvCxnSpPr>
        <p:spPr>
          <a:xfrm>
            <a:off x="2508250" y="4658020"/>
            <a:ext cx="3835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26C3C2-CC6B-1A44-8ECF-E772E4D18A3B}"/>
              </a:ext>
            </a:extLst>
          </p:cNvPr>
          <p:cNvSpPr txBox="1"/>
          <p:nvPr/>
        </p:nvSpPr>
        <p:spPr>
          <a:xfrm>
            <a:off x="6353843" y="4427187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0</a:t>
            </a:r>
            <a:r>
              <a:rPr lang="en-US" sz="2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4350D-7D1F-3549-9C97-EC9597BC2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39" y="1961889"/>
            <a:ext cx="1928711" cy="68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54CEF1-8022-CF4C-BDD2-7DB3BADE1811}"/>
              </a:ext>
            </a:extLst>
          </p:cNvPr>
          <p:cNvSpPr txBox="1"/>
          <p:nvPr/>
        </p:nvSpPr>
        <p:spPr>
          <a:xfrm>
            <a:off x="3161393" y="2119823"/>
            <a:ext cx="28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of revolution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68DE35-F7DD-3748-A5BD-2CBC989C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37" y="2853539"/>
            <a:ext cx="338857" cy="7223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465389C-182A-974C-8997-76EA551BE3FB}"/>
              </a:ext>
            </a:extLst>
          </p:cNvPr>
          <p:cNvSpPr/>
          <p:nvPr/>
        </p:nvSpPr>
        <p:spPr>
          <a:xfrm>
            <a:off x="2686050" y="3845914"/>
            <a:ext cx="3441700" cy="1421705"/>
          </a:xfrm>
          <a:custGeom>
            <a:avLst/>
            <a:gdLst>
              <a:gd name="connsiteX0" fmla="*/ 0 w 3441700"/>
              <a:gd name="connsiteY0" fmla="*/ 1371600 h 1371600"/>
              <a:gd name="connsiteX1" fmla="*/ 495300 w 3441700"/>
              <a:gd name="connsiteY1" fmla="*/ 1168400 h 1371600"/>
              <a:gd name="connsiteX2" fmla="*/ 901700 w 3441700"/>
              <a:gd name="connsiteY2" fmla="*/ 1003300 h 1371600"/>
              <a:gd name="connsiteX3" fmla="*/ 1244600 w 3441700"/>
              <a:gd name="connsiteY3" fmla="*/ 863600 h 1371600"/>
              <a:gd name="connsiteX4" fmla="*/ 1866900 w 3441700"/>
              <a:gd name="connsiteY4" fmla="*/ 635000 h 1371600"/>
              <a:gd name="connsiteX5" fmla="*/ 2387600 w 3441700"/>
              <a:gd name="connsiteY5" fmla="*/ 406400 h 1371600"/>
              <a:gd name="connsiteX6" fmla="*/ 2895600 w 3441700"/>
              <a:gd name="connsiteY6" fmla="*/ 190500 h 1371600"/>
              <a:gd name="connsiteX7" fmla="*/ 3441700 w 3441700"/>
              <a:gd name="connsiteY7" fmla="*/ 0 h 1371600"/>
              <a:gd name="connsiteX0" fmla="*/ 0 w 3441700"/>
              <a:gd name="connsiteY0" fmla="*/ 1421705 h 1421705"/>
              <a:gd name="connsiteX1" fmla="*/ 495300 w 3441700"/>
              <a:gd name="connsiteY1" fmla="*/ 1218505 h 1421705"/>
              <a:gd name="connsiteX2" fmla="*/ 901700 w 3441700"/>
              <a:gd name="connsiteY2" fmla="*/ 1053405 h 1421705"/>
              <a:gd name="connsiteX3" fmla="*/ 1244600 w 3441700"/>
              <a:gd name="connsiteY3" fmla="*/ 913705 h 1421705"/>
              <a:gd name="connsiteX4" fmla="*/ 1866900 w 3441700"/>
              <a:gd name="connsiteY4" fmla="*/ 685105 h 1421705"/>
              <a:gd name="connsiteX5" fmla="*/ 2387600 w 3441700"/>
              <a:gd name="connsiteY5" fmla="*/ 456505 h 1421705"/>
              <a:gd name="connsiteX6" fmla="*/ 2895600 w 3441700"/>
              <a:gd name="connsiteY6" fmla="*/ 240605 h 1421705"/>
              <a:gd name="connsiteX7" fmla="*/ 3441700 w 3441700"/>
              <a:gd name="connsiteY7" fmla="*/ 0 h 142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1700" h="1421705">
                <a:moveTo>
                  <a:pt x="0" y="1421705"/>
                </a:moveTo>
                <a:lnTo>
                  <a:pt x="495300" y="1218505"/>
                </a:lnTo>
                <a:lnTo>
                  <a:pt x="901700" y="1053405"/>
                </a:lnTo>
                <a:lnTo>
                  <a:pt x="1244600" y="913705"/>
                </a:lnTo>
                <a:lnTo>
                  <a:pt x="1866900" y="685105"/>
                </a:lnTo>
                <a:lnTo>
                  <a:pt x="2387600" y="456505"/>
                </a:lnTo>
                <a:lnTo>
                  <a:pt x="2895600" y="240605"/>
                </a:lnTo>
                <a:cubicBezTo>
                  <a:pt x="3077633" y="177105"/>
                  <a:pt x="3259667" y="63500"/>
                  <a:pt x="3441700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6A4E40-5BEE-3345-86DC-DE2063997819}"/>
              </a:ext>
            </a:extLst>
          </p:cNvPr>
          <p:cNvSpPr txBox="1"/>
          <p:nvPr/>
        </p:nvSpPr>
        <p:spPr>
          <a:xfrm>
            <a:off x="3657604" y="5401654"/>
            <a:ext cx="110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</a:t>
            </a:r>
          </a:p>
          <a:p>
            <a:r>
              <a:rPr lang="en-US" dirty="0"/>
              <a:t>energy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1A8935-5757-DB4B-AECE-08B7550A08F3}"/>
              </a:ext>
            </a:extLst>
          </p:cNvPr>
          <p:cNvCxnSpPr/>
          <p:nvPr/>
        </p:nvCxnSpPr>
        <p:spPr>
          <a:xfrm flipV="1">
            <a:off x="4210896" y="4696120"/>
            <a:ext cx="0" cy="6096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02654BD-470D-E941-8127-CBCEE5C64175}"/>
              </a:ext>
            </a:extLst>
          </p:cNvPr>
          <p:cNvSpPr txBox="1"/>
          <p:nvPr/>
        </p:nvSpPr>
        <p:spPr>
          <a:xfrm>
            <a:off x="990786" y="2139889"/>
            <a:ext cx="227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of  𝛅p/p</a:t>
            </a:r>
            <a:r>
              <a:rPr lang="en-US" baseline="-25000" dirty="0"/>
              <a:t>0</a:t>
            </a:r>
            <a:r>
              <a:rPr lang="en-US" dirty="0"/>
              <a:t>   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51FE5-836C-0F43-B770-5986FA25BD9F}"/>
              </a:ext>
            </a:extLst>
          </p:cNvPr>
          <p:cNvSpPr txBox="1"/>
          <p:nvPr/>
        </p:nvSpPr>
        <p:spPr>
          <a:xfrm>
            <a:off x="3117363" y="3245395"/>
            <a:ext cx="108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Below </a:t>
            </a:r>
          </a:p>
          <a:p>
            <a:r>
              <a:rPr lang="en-US" dirty="0"/>
              <a:t>transition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BEAD5-907F-DB47-AEDC-17A0F9F3DEE8}"/>
              </a:ext>
            </a:extLst>
          </p:cNvPr>
          <p:cNvSpPr txBox="1"/>
          <p:nvPr/>
        </p:nvSpPr>
        <p:spPr>
          <a:xfrm>
            <a:off x="4764189" y="3230070"/>
            <a:ext cx="108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Above </a:t>
            </a:r>
          </a:p>
          <a:p>
            <a:r>
              <a:rPr lang="en-US" dirty="0"/>
              <a:t>transition</a:t>
            </a:r>
          </a:p>
        </p:txBody>
      </p:sp>
    </p:spTree>
    <p:extLst>
      <p:ext uri="{BB962C8B-B14F-4D97-AF65-F5344CB8AC3E}">
        <p14:creationId xmlns:p14="http://schemas.microsoft.com/office/powerpoint/2010/main" val="207019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2FB8-706F-6B48-8E6E-046A8B8A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Lorentz  force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6623-49ED-BF46-88F6-B00F412F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8570D-78B2-074D-AD68-580FBE63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107E8-7C50-AC41-97EF-D2F153C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</a:t>
            </a:fld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2C8E15A0-915D-8A41-B10D-5DC822F67147}"/>
              </a:ext>
            </a:extLst>
          </p:cNvPr>
          <p:cNvSpPr/>
          <p:nvPr/>
        </p:nvSpPr>
        <p:spPr>
          <a:xfrm>
            <a:off x="6421988" y="3299133"/>
            <a:ext cx="484632" cy="978408"/>
          </a:xfrm>
          <a:prstGeom prst="upArrow">
            <a:avLst>
              <a:gd name="adj1" fmla="val 17655"/>
              <a:gd name="adj2" fmla="val 50000"/>
            </a:avLst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E684B-E2EB-374D-80BD-FCCEFB67ED32}"/>
              </a:ext>
            </a:extLst>
          </p:cNvPr>
          <p:cNvSpPr txBox="1"/>
          <p:nvPr/>
        </p:nvSpPr>
        <p:spPr>
          <a:xfrm>
            <a:off x="6990882" y="3299133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D863CE-7B42-EA4C-94A2-CDA489C59478}"/>
              </a:ext>
            </a:extLst>
          </p:cNvPr>
          <p:cNvCxnSpPr>
            <a:cxnSpLocks/>
          </p:cNvCxnSpPr>
          <p:nvPr/>
        </p:nvCxnSpPr>
        <p:spPr>
          <a:xfrm flipH="1">
            <a:off x="5780438" y="4280661"/>
            <a:ext cx="870966" cy="58782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0808C4-8594-DA47-B4CB-77BA068AEAF5}"/>
              </a:ext>
            </a:extLst>
          </p:cNvPr>
          <p:cNvSpPr txBox="1"/>
          <p:nvPr/>
        </p:nvSpPr>
        <p:spPr>
          <a:xfrm>
            <a:off x="5285788" y="425846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799694-C702-4B43-BD31-6B4210F17526}"/>
              </a:ext>
            </a:extLst>
          </p:cNvPr>
          <p:cNvCxnSpPr>
            <a:cxnSpLocks/>
          </p:cNvCxnSpPr>
          <p:nvPr/>
        </p:nvCxnSpPr>
        <p:spPr>
          <a:xfrm>
            <a:off x="6664304" y="4268840"/>
            <a:ext cx="1142859" cy="71791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767091-C104-E14C-A8B3-B97CD83DCFB6}"/>
              </a:ext>
            </a:extLst>
          </p:cNvPr>
          <p:cNvSpPr txBox="1"/>
          <p:nvPr/>
        </p:nvSpPr>
        <p:spPr>
          <a:xfrm>
            <a:off x="7561503" y="428011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23EC88-419E-AC4A-BA8E-496461CB3DEF}"/>
              </a:ext>
            </a:extLst>
          </p:cNvPr>
          <p:cNvSpPr txBox="1"/>
          <p:nvPr/>
        </p:nvSpPr>
        <p:spPr>
          <a:xfrm>
            <a:off x="5623521" y="5320889"/>
            <a:ext cx="245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 does not </a:t>
            </a:r>
          </a:p>
          <a:p>
            <a:r>
              <a:rPr lang="en-US" dirty="0"/>
              <a:t>make work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3EE293A8-7807-184B-84A8-621F9330EF9F}"/>
              </a:ext>
            </a:extLst>
          </p:cNvPr>
          <p:cNvSpPr/>
          <p:nvPr/>
        </p:nvSpPr>
        <p:spPr>
          <a:xfrm rot="17340161">
            <a:off x="2275358" y="3520210"/>
            <a:ext cx="512779" cy="1154999"/>
          </a:xfrm>
          <a:prstGeom prst="upArrow">
            <a:avLst>
              <a:gd name="adj1" fmla="val 17655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85BB43-4804-4449-A034-C32BF5899AD3}"/>
              </a:ext>
            </a:extLst>
          </p:cNvPr>
          <p:cNvCxnSpPr>
            <a:cxnSpLocks/>
          </p:cNvCxnSpPr>
          <p:nvPr/>
        </p:nvCxnSpPr>
        <p:spPr>
          <a:xfrm flipH="1" flipV="1">
            <a:off x="1551880" y="3880688"/>
            <a:ext cx="1483768" cy="50612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81E0584-E248-8943-B0CE-46517F950E8F}"/>
              </a:ext>
            </a:extLst>
          </p:cNvPr>
          <p:cNvSpPr txBox="1"/>
          <p:nvPr/>
        </p:nvSpPr>
        <p:spPr>
          <a:xfrm>
            <a:off x="2598864" y="356922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F0098-7827-1E47-B6A1-DB5458FFC449}"/>
              </a:ext>
            </a:extLst>
          </p:cNvPr>
          <p:cNvSpPr txBox="1"/>
          <p:nvPr/>
        </p:nvSpPr>
        <p:spPr>
          <a:xfrm>
            <a:off x="1140083" y="4030888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170AEB-1277-F04A-B76E-006B8FFBF14B}"/>
              </a:ext>
            </a:extLst>
          </p:cNvPr>
          <p:cNvSpPr txBox="1"/>
          <p:nvPr/>
        </p:nvSpPr>
        <p:spPr>
          <a:xfrm>
            <a:off x="7313678" y="3333513"/>
            <a:ext cx="78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[Tesla]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3C4B7E-69D5-AC4F-A7C4-AA154F002980}"/>
              </a:ext>
            </a:extLst>
          </p:cNvPr>
          <p:cNvSpPr txBox="1"/>
          <p:nvPr/>
        </p:nvSpPr>
        <p:spPr>
          <a:xfrm>
            <a:off x="2898512" y="3615389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[N/q]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52ECEE-05C3-254F-B22E-233585A25A27}"/>
              </a:ext>
            </a:extLst>
          </p:cNvPr>
          <p:cNvSpPr txBox="1"/>
          <p:nvPr/>
        </p:nvSpPr>
        <p:spPr>
          <a:xfrm>
            <a:off x="1766833" y="2709533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Electric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B836F4-7647-B24B-92F4-3196A68CB224}"/>
              </a:ext>
            </a:extLst>
          </p:cNvPr>
          <p:cNvSpPr txBox="1"/>
          <p:nvPr/>
        </p:nvSpPr>
        <p:spPr>
          <a:xfrm>
            <a:off x="5927059" y="266206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1DFF"/>
                </a:solidFill>
              </a:rPr>
              <a:t>Magnetic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079E8-DB44-CB41-BB8A-0614E6547BFD}"/>
              </a:ext>
            </a:extLst>
          </p:cNvPr>
          <p:cNvSpPr txBox="1"/>
          <p:nvPr/>
        </p:nvSpPr>
        <p:spPr>
          <a:xfrm>
            <a:off x="7770449" y="4253376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F57C25-9A32-AE4F-B5E6-AD6679CBD07C}"/>
              </a:ext>
            </a:extLst>
          </p:cNvPr>
          <p:cNvSpPr txBox="1"/>
          <p:nvPr/>
        </p:nvSpPr>
        <p:spPr>
          <a:xfrm>
            <a:off x="1425595" y="407426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2C6EF9-9C11-A547-ABBB-413FB66019CE}"/>
              </a:ext>
            </a:extLst>
          </p:cNvPr>
          <p:cNvSpPr txBox="1"/>
          <p:nvPr/>
        </p:nvSpPr>
        <p:spPr>
          <a:xfrm>
            <a:off x="5515364" y="4253376"/>
            <a:ext cx="68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[m/s]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0C20DC-74AA-A648-A3AA-185939D6B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864" y="1718303"/>
            <a:ext cx="3703747" cy="5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21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A68-AA4A-5F4E-A6B8-019B9468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a particle not in the correct position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299D2-35D4-3B4B-BDC1-82F5970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BF0B9-CC9F-6E4F-9857-087BB6F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1C2-B4FB-424E-B00A-809B0D4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30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EE7C09-2424-1449-8ADD-572C5E87CC10}"/>
              </a:ext>
            </a:extLst>
          </p:cNvPr>
          <p:cNvGrpSpPr/>
          <p:nvPr/>
        </p:nvGrpSpPr>
        <p:grpSpPr>
          <a:xfrm>
            <a:off x="1246346" y="2063991"/>
            <a:ext cx="7400970" cy="4264781"/>
            <a:chOff x="1598038" y="1891168"/>
            <a:chExt cx="7400970" cy="4264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1AC0C8A-F27E-6045-AD73-D32C430FF3B9}"/>
                </a:ext>
              </a:extLst>
            </p:cNvPr>
            <p:cNvSpPr/>
            <p:nvPr/>
          </p:nvSpPr>
          <p:spPr>
            <a:xfrm>
              <a:off x="2506661" y="2060934"/>
              <a:ext cx="4393591" cy="4095015"/>
            </a:xfrm>
            <a:prstGeom prst="ellipse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0CF9D4F3-A556-964B-839E-F10F12D37CAE}"/>
                </a:ext>
              </a:extLst>
            </p:cNvPr>
            <p:cNvCxnSpPr/>
            <p:nvPr/>
          </p:nvCxnSpPr>
          <p:spPr>
            <a:xfrm>
              <a:off x="4748416" y="4210061"/>
              <a:ext cx="826720" cy="17469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37164D54-FD71-7740-B755-713229AF59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4518" y="2033206"/>
              <a:ext cx="1212629" cy="261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1B9C1C88-3829-0E4B-B636-2A29B5B4853E}"/>
                </a:ext>
              </a:extLst>
            </p:cNvPr>
            <p:cNvSpPr txBox="1"/>
            <p:nvPr/>
          </p:nvSpPr>
          <p:spPr>
            <a:xfrm>
              <a:off x="6007312" y="189116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D2E28FA-5B67-BD43-B902-9F876DB908D3}"/>
                </a:ext>
              </a:extLst>
            </p:cNvPr>
            <p:cNvSpPr/>
            <p:nvPr/>
          </p:nvSpPr>
          <p:spPr>
            <a:xfrm>
              <a:off x="4591051" y="1973429"/>
              <a:ext cx="177420" cy="17500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E52F4B7B-0FE3-0646-971D-706D3AE0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4756" y="4540061"/>
              <a:ext cx="393700" cy="317500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C3E3D5C-F8A6-814B-ADA2-7754BA51570B}"/>
                </a:ext>
              </a:extLst>
            </p:cNvPr>
            <p:cNvGrpSpPr/>
            <p:nvPr/>
          </p:nvGrpSpPr>
          <p:grpSpPr>
            <a:xfrm>
              <a:off x="3627272" y="2369920"/>
              <a:ext cx="2577515" cy="1300051"/>
              <a:chOff x="4710397" y="2720352"/>
              <a:chExt cx="2577515" cy="1300051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58C8DBE-B7EC-3742-8A5B-58321C41B8A0}"/>
                  </a:ext>
                </a:extLst>
              </p:cNvPr>
              <p:cNvGrpSpPr/>
              <p:nvPr/>
            </p:nvGrpSpPr>
            <p:grpSpPr>
              <a:xfrm>
                <a:off x="4710397" y="3180630"/>
                <a:ext cx="2577515" cy="141734"/>
                <a:chOff x="4655806" y="3641373"/>
                <a:chExt cx="2577515" cy="141734"/>
              </a:xfrm>
            </p:grpSpPr>
            <p:grpSp>
              <p:nvGrpSpPr>
                <p:cNvPr id="265" name="Group 264">
                  <a:extLst>
                    <a:ext uri="{FF2B5EF4-FFF2-40B4-BE49-F238E27FC236}">
                      <a16:creationId xmlns:a16="http://schemas.microsoft.com/office/drawing/2014/main" id="{32CF8229-A891-4648-97E0-4C6D1D077C4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655806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96" name="Oval 295">
                    <a:extLst>
                      <a:ext uri="{FF2B5EF4-FFF2-40B4-BE49-F238E27FC236}">
                        <a16:creationId xmlns:a16="http://schemas.microsoft.com/office/drawing/2014/main" id="{C00B7C0A-773C-0147-ACD3-4672BAC75E9C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7" name="Oval 296">
                    <a:extLst>
                      <a:ext uri="{FF2B5EF4-FFF2-40B4-BE49-F238E27FC236}">
                        <a16:creationId xmlns:a16="http://schemas.microsoft.com/office/drawing/2014/main" id="{12F8B8DE-C9BF-7E4C-9BB3-759E36E03A70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6" name="Group 265">
                  <a:extLst>
                    <a:ext uri="{FF2B5EF4-FFF2-40B4-BE49-F238E27FC236}">
                      <a16:creationId xmlns:a16="http://schemas.microsoft.com/office/drawing/2014/main" id="{6AAAEB8C-43CD-A648-9035-7DCA6CEF596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899227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D08F81A9-4F04-7F47-82D9-F0473610E8C4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5" name="Oval 294">
                    <a:extLst>
                      <a:ext uri="{FF2B5EF4-FFF2-40B4-BE49-F238E27FC236}">
                        <a16:creationId xmlns:a16="http://schemas.microsoft.com/office/drawing/2014/main" id="{C2D662B2-D881-F049-9ADD-029EBF8F1EDF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7" name="Group 266">
                  <a:extLst>
                    <a:ext uri="{FF2B5EF4-FFF2-40B4-BE49-F238E27FC236}">
                      <a16:creationId xmlns:a16="http://schemas.microsoft.com/office/drawing/2014/main" id="{E40874DD-6014-5643-9222-7E115A4712D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142648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AFA82B4A-2994-3D41-AC2A-DBE79AB509EF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4DEA5876-DFD2-8D46-ADD8-C04989CDC920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5BC121EA-110D-CD49-A9F7-09D3C7F2FF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386069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33731A5C-A373-C447-A39A-7E1516DD9B6D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FD4880FB-6C80-B543-B5B8-6899EF582535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12E30C13-FE9D-874F-89A3-C40150BF821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629490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DACB1371-340E-5F4C-BF6D-BBB8FD0940C2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Oval 288">
                    <a:extLst>
                      <a:ext uri="{FF2B5EF4-FFF2-40B4-BE49-F238E27FC236}">
                        <a16:creationId xmlns:a16="http://schemas.microsoft.com/office/drawing/2014/main" id="{3A32A8F2-56F7-6F47-9DEE-4CC5BFABE3E0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0BBBC326-DDFC-1146-A870-9D88672D4F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872911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6A7B8F6D-A6CF-BB48-9F01-90A1CB6AC6EB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Oval 286">
                    <a:extLst>
                      <a:ext uri="{FF2B5EF4-FFF2-40B4-BE49-F238E27FC236}">
                        <a16:creationId xmlns:a16="http://schemas.microsoft.com/office/drawing/2014/main" id="{BA9C80B6-8CD2-4E44-A15C-5D467D857D83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D25E0252-42F5-9A4A-8BAB-043E40FD362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116332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84" name="Oval 283">
                    <a:extLst>
                      <a:ext uri="{FF2B5EF4-FFF2-40B4-BE49-F238E27FC236}">
                        <a16:creationId xmlns:a16="http://schemas.microsoft.com/office/drawing/2014/main" id="{71E2FD5D-DADF-9740-9711-BB110F19013E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Oval 284">
                    <a:extLst>
                      <a:ext uri="{FF2B5EF4-FFF2-40B4-BE49-F238E27FC236}">
                        <a16:creationId xmlns:a16="http://schemas.microsoft.com/office/drawing/2014/main" id="{8EBCA66E-BA63-0843-85B7-836AB306B058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F259CE47-8B1E-DB4E-AF97-F7B1C97E09F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359753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82" name="Oval 281">
                    <a:extLst>
                      <a:ext uri="{FF2B5EF4-FFF2-40B4-BE49-F238E27FC236}">
                        <a16:creationId xmlns:a16="http://schemas.microsoft.com/office/drawing/2014/main" id="{E3880144-3E2A-794F-8F51-9EF974BDF732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7EE243CA-308A-BF43-AE01-BF367BE6EE48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3DB754D5-4DFC-FD42-A153-8B4A17D92A7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603174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80" name="Oval 279">
                    <a:extLst>
                      <a:ext uri="{FF2B5EF4-FFF2-40B4-BE49-F238E27FC236}">
                        <a16:creationId xmlns:a16="http://schemas.microsoft.com/office/drawing/2014/main" id="{A5E90BF3-6D8A-034D-A9FA-0E807D3606BF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1" name="Oval 280">
                    <a:extLst>
                      <a:ext uri="{FF2B5EF4-FFF2-40B4-BE49-F238E27FC236}">
                        <a16:creationId xmlns:a16="http://schemas.microsoft.com/office/drawing/2014/main" id="{93440555-F3A7-E649-8E99-4E994E505EFA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9BFF01D6-FF10-294F-BD7D-2258D494CC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090015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78" name="Oval 277">
                    <a:extLst>
                      <a:ext uri="{FF2B5EF4-FFF2-40B4-BE49-F238E27FC236}">
                        <a16:creationId xmlns:a16="http://schemas.microsoft.com/office/drawing/2014/main" id="{206B198B-557C-184F-9201-7C27041E031E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9" name="Oval 278">
                    <a:extLst>
                      <a:ext uri="{FF2B5EF4-FFF2-40B4-BE49-F238E27FC236}">
                        <a16:creationId xmlns:a16="http://schemas.microsoft.com/office/drawing/2014/main" id="{2F4B1C96-FA0C-3745-AB8C-69C36F9D2E67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089A2F63-C633-9E45-B59E-E90F93215BC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846595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76" name="Oval 275">
                    <a:extLst>
                      <a:ext uri="{FF2B5EF4-FFF2-40B4-BE49-F238E27FC236}">
                        <a16:creationId xmlns:a16="http://schemas.microsoft.com/office/drawing/2014/main" id="{2E2078F4-7F85-3F46-B2A2-388D735407F9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Oval 276">
                    <a:extLst>
                      <a:ext uri="{FF2B5EF4-FFF2-40B4-BE49-F238E27FC236}">
                        <a16:creationId xmlns:a16="http://schemas.microsoft.com/office/drawing/2014/main" id="{D2A50AC9-4185-D44F-B529-3B534D6DA473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B16E04F8-1AFA-BA4C-BE59-5B54426178EA}"/>
                  </a:ext>
                </a:extLst>
              </p:cNvPr>
              <p:cNvGrpSpPr/>
              <p:nvPr/>
            </p:nvGrpSpPr>
            <p:grpSpPr>
              <a:xfrm>
                <a:off x="4710397" y="3413310"/>
                <a:ext cx="2577515" cy="141734"/>
                <a:chOff x="4655806" y="3641373"/>
                <a:chExt cx="2577515" cy="141734"/>
              </a:xfrm>
            </p:grpSpPr>
            <p:grpSp>
              <p:nvGrpSpPr>
                <p:cNvPr id="232" name="Group 231">
                  <a:extLst>
                    <a:ext uri="{FF2B5EF4-FFF2-40B4-BE49-F238E27FC236}">
                      <a16:creationId xmlns:a16="http://schemas.microsoft.com/office/drawing/2014/main" id="{8FAE21F5-FB1E-A746-AF22-436E134BD2B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655806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0BCCE272-D568-6C46-B3C6-1A1CAEE56EFC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344E890F-A2FE-C143-AAD3-0FB048457557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36AEE20A-2546-7148-9CEC-F78FD5BD3FC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899227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61" name="Oval 260">
                    <a:extLst>
                      <a:ext uri="{FF2B5EF4-FFF2-40B4-BE49-F238E27FC236}">
                        <a16:creationId xmlns:a16="http://schemas.microsoft.com/office/drawing/2014/main" id="{9649EE9E-80A8-D244-BAD7-8EA558E1935F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AB1363FB-82C9-CA40-8916-3E2737AD00AD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2DF2FC70-2191-CB43-8FBC-05E279DF4C9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142648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6AC379EF-4DE3-7144-B961-1213572F7A11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" name="Oval 259">
                    <a:extLst>
                      <a:ext uri="{FF2B5EF4-FFF2-40B4-BE49-F238E27FC236}">
                        <a16:creationId xmlns:a16="http://schemas.microsoft.com/office/drawing/2014/main" id="{7A60768C-8FB3-2249-9533-E32BE7F5D841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32292E45-D9E0-DE4D-A56C-9B36E5F0ABC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386069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D18E635F-5830-6041-A076-E3318E06C4CD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55E6A879-1684-C443-B302-4D215125F57B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C4C7018B-7559-7A4D-BB01-12304CED57D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629490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E021200E-E9C4-8B47-B12F-D4D45E4D7E05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F602195B-0382-1945-BC28-1830A9A61B88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0AD60A8D-6EAA-EA4E-AE41-41306BB5AC2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872911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52EFA887-398D-6D46-BB7B-E432882819C4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F9A97D1A-AD94-AB44-BE1B-121D6DF681CA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6513503D-26B5-674A-8432-8E67327CCCF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116332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D5C1037C-E77F-F24E-B74E-6FEE46C12F14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C5F7D696-A9A7-6740-A4EF-6711ED609D3D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4646D30C-B3E3-AE40-9B6E-BFFEE1D18F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359753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64D32886-B745-E843-ADB3-9210C11B645C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7FDEF659-F879-FE4F-9A4D-3605F86B3DFE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0" name="Group 239">
                  <a:extLst>
                    <a:ext uri="{FF2B5EF4-FFF2-40B4-BE49-F238E27FC236}">
                      <a16:creationId xmlns:a16="http://schemas.microsoft.com/office/drawing/2014/main" id="{9EE69133-A904-DF4B-81A1-A8F95CE8ED2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603174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47" name="Oval 246">
                    <a:extLst>
                      <a:ext uri="{FF2B5EF4-FFF2-40B4-BE49-F238E27FC236}">
                        <a16:creationId xmlns:a16="http://schemas.microsoft.com/office/drawing/2014/main" id="{F6F489C1-4ACE-C047-A9F0-9F66A4FD5ABB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3BE180BD-145B-1945-B5DC-3AF9100BA689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1" name="Group 240">
                  <a:extLst>
                    <a:ext uri="{FF2B5EF4-FFF2-40B4-BE49-F238E27FC236}">
                      <a16:creationId xmlns:a16="http://schemas.microsoft.com/office/drawing/2014/main" id="{4093A734-74C5-6A4F-8E54-6BD1CC1C56C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090015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45" name="Oval 244">
                    <a:extLst>
                      <a:ext uri="{FF2B5EF4-FFF2-40B4-BE49-F238E27FC236}">
                        <a16:creationId xmlns:a16="http://schemas.microsoft.com/office/drawing/2014/main" id="{D28F62E6-6A69-7D43-BCE4-6D53D84DE30A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Oval 245">
                    <a:extLst>
                      <a:ext uri="{FF2B5EF4-FFF2-40B4-BE49-F238E27FC236}">
                        <a16:creationId xmlns:a16="http://schemas.microsoft.com/office/drawing/2014/main" id="{AF79038C-EF8A-884F-9900-4EA8FF0DF74C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49F5DADB-3C09-F347-83C6-FF1302B7C49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846595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43" name="Oval 242">
                    <a:extLst>
                      <a:ext uri="{FF2B5EF4-FFF2-40B4-BE49-F238E27FC236}">
                        <a16:creationId xmlns:a16="http://schemas.microsoft.com/office/drawing/2014/main" id="{442351BD-09CC-FC45-9A7D-84C7A50D5A4C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243">
                    <a:extLst>
                      <a:ext uri="{FF2B5EF4-FFF2-40B4-BE49-F238E27FC236}">
                        <a16:creationId xmlns:a16="http://schemas.microsoft.com/office/drawing/2014/main" id="{1ECCC472-029C-E340-A487-7A928D878D25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7CE18C27-60DB-CB43-B3F2-2AFC42B9DD37}"/>
                  </a:ext>
                </a:extLst>
              </p:cNvPr>
              <p:cNvGrpSpPr/>
              <p:nvPr/>
            </p:nvGrpSpPr>
            <p:grpSpPr>
              <a:xfrm>
                <a:off x="4710397" y="3645990"/>
                <a:ext cx="2577515" cy="141734"/>
                <a:chOff x="4655806" y="3641373"/>
                <a:chExt cx="2577515" cy="141734"/>
              </a:xfrm>
            </p:grpSpPr>
            <p:grpSp>
              <p:nvGrpSpPr>
                <p:cNvPr id="199" name="Group 198">
                  <a:extLst>
                    <a:ext uri="{FF2B5EF4-FFF2-40B4-BE49-F238E27FC236}">
                      <a16:creationId xmlns:a16="http://schemas.microsoft.com/office/drawing/2014/main" id="{B323E282-0C60-9C40-8B21-41DB31A119E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655806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D634D1B9-CD40-AC47-8026-4DF66538F6D8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7D239050-B612-C849-8593-FF532C59F2B5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0" name="Group 199">
                  <a:extLst>
                    <a:ext uri="{FF2B5EF4-FFF2-40B4-BE49-F238E27FC236}">
                      <a16:creationId xmlns:a16="http://schemas.microsoft.com/office/drawing/2014/main" id="{9EE5A0D8-FC9B-914C-A642-A9B100042FB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899227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B8DB4FD0-1FBA-9946-810A-A51DECD0454C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949CF9F8-C883-3248-BCE2-2094B5CC2589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5A369979-ED6E-FC4D-BA39-BD3435E852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142648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182C6CF1-3108-194D-9E12-C0E1A536A0A9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845E5E80-5E94-B346-B696-19BB8117AE62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DDA52726-2789-304A-B6FC-056DFFE51E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386069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4218F677-A14A-874F-94B7-C949A0165FC1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Oval 224">
                    <a:extLst>
                      <a:ext uri="{FF2B5EF4-FFF2-40B4-BE49-F238E27FC236}">
                        <a16:creationId xmlns:a16="http://schemas.microsoft.com/office/drawing/2014/main" id="{FA6E44C7-F76F-7D4B-9172-91A809DDCB64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6A09F9D2-2498-9E4D-9607-ABC28D40F5D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629490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63349840-500E-4842-89E4-7844B4FF1842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68323CEF-43B9-3E45-BF4C-D75EE98957B4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FC471D98-8294-7847-8733-9618352F8CB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872911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48746E5A-62E2-0D4A-85D6-7B086C3086A1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AF5EFB70-F5F2-C848-A6FF-95CE10EB4984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678665DA-2A90-0847-927E-D362209F423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116332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29E38E7B-7172-A04B-897A-B7DCE62FEBD8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F6434293-3A1F-D347-A77D-59122D5BBFAF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31D9000F-8FE6-1E43-BAC3-570F561147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359753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A67964A9-3A1A-D749-BC20-C8094F133066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78120217-99D7-BE43-944D-2F08943F67BA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3C0AED5B-D168-F247-9D00-77A1F9B937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603174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D2027E04-C891-6E4F-908D-825188E0B727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6A37DE73-D1BE-424F-800A-2B976033C9E1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117D694D-E001-454F-83C5-0FCA2F6B19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090015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A8326635-144A-B544-A917-7CC34714C3E3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00471216-5B8C-E84C-83AA-07CA2CA471BD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CD1EA8D5-5B22-0A4A-92F7-D4E0B7E70A6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846595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FBF80D77-3D7E-1D41-B0CF-2AC682101FBC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3E21B807-A2C7-AF4C-805A-B8BD0B707B47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483207F8-6E12-1440-9783-EB77734957B4}"/>
                  </a:ext>
                </a:extLst>
              </p:cNvPr>
              <p:cNvGrpSpPr/>
              <p:nvPr/>
            </p:nvGrpSpPr>
            <p:grpSpPr>
              <a:xfrm>
                <a:off x="4710397" y="3878669"/>
                <a:ext cx="2577515" cy="141734"/>
                <a:chOff x="4655806" y="3641373"/>
                <a:chExt cx="2577515" cy="141734"/>
              </a:xfrm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245A24FA-C0C8-1C49-818E-5C34BD15C87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655806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70B9A88B-DA8B-8F42-8C8C-688321847A91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" name="Oval 197">
                    <a:extLst>
                      <a:ext uri="{FF2B5EF4-FFF2-40B4-BE49-F238E27FC236}">
                        <a16:creationId xmlns:a16="http://schemas.microsoft.com/office/drawing/2014/main" id="{B9489458-1126-F348-8FAF-68B51F00E595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D2B95AB8-72CD-2D4D-9854-E85BDCEF0B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899227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464C2AEC-7D20-9145-803D-C9EA8228B20C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" name="Oval 195">
                    <a:extLst>
                      <a:ext uri="{FF2B5EF4-FFF2-40B4-BE49-F238E27FC236}">
                        <a16:creationId xmlns:a16="http://schemas.microsoft.com/office/drawing/2014/main" id="{7DE430DE-011A-734B-B1DC-FCE51719A301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6AEE0C6C-24AB-894B-B8C4-DB0EB6FA246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142648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882BDBD2-A6B1-6141-8320-DC86A4736390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D9605561-D013-6E45-90A2-56DE9EB9C000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4F3F029E-D10A-0A48-BF17-EE27B2D78F3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386069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FBFDFC78-4EE0-7F4A-8369-33519B8998AD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3276683E-9CDE-1342-8461-6471DB03F434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7276DCB2-C3CB-DC42-AF4E-D1F44FC99EB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629490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89" name="Oval 188">
                    <a:extLst>
                      <a:ext uri="{FF2B5EF4-FFF2-40B4-BE49-F238E27FC236}">
                        <a16:creationId xmlns:a16="http://schemas.microsoft.com/office/drawing/2014/main" id="{A5C82AD0-EE94-5A47-B123-B5E9F1B0E55B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" name="Oval 189">
                    <a:extLst>
                      <a:ext uri="{FF2B5EF4-FFF2-40B4-BE49-F238E27FC236}">
                        <a16:creationId xmlns:a16="http://schemas.microsoft.com/office/drawing/2014/main" id="{471EC979-4334-FC4A-BA98-4ED0B8600BD6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B6C6F573-90CF-9B43-B6A0-C60ACD6D3B5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872911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18F1D0AC-6549-5B41-8785-EC474DA8990B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0F80CCDE-10B8-3342-A211-EDE08974C573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91C22067-64E0-9445-8CB0-53206581FA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116332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71078F98-F52A-1B47-9487-E931E4117053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AA63F550-6DEA-F243-9DEA-A3BEC96AFB20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B08E9F7F-4792-6F4C-9F1B-F4F2BBE4BE1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359753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05E2D347-FCAE-EE41-AAC9-019FF7C73684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7935D0B5-3EC6-5241-9205-D4DCB4F0C90C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58F9CC42-4163-9A49-930E-3542DD73733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603174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5D33F7C4-90C8-474C-A789-519C454E7BF9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032E33FC-0AB5-054F-A5DB-3BC52CC2E0E3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C043E896-59FB-BA4E-B082-0F0AB2BB3C8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090015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79" name="Oval 178">
                    <a:extLst>
                      <a:ext uri="{FF2B5EF4-FFF2-40B4-BE49-F238E27FC236}">
                        <a16:creationId xmlns:a16="http://schemas.microsoft.com/office/drawing/2014/main" id="{CD76B61D-D329-FD49-B5FA-575EA532D78E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" name="Oval 179">
                    <a:extLst>
                      <a:ext uri="{FF2B5EF4-FFF2-40B4-BE49-F238E27FC236}">
                        <a16:creationId xmlns:a16="http://schemas.microsoft.com/office/drawing/2014/main" id="{382536D3-D512-BE4D-9D89-39EBD6766B73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FEC3505B-50E8-5B47-8105-FCA733F4A4E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846595" y="3641373"/>
                  <a:ext cx="143306" cy="141734"/>
                  <a:chOff x="5431809" y="3930555"/>
                  <a:chExt cx="354842" cy="308674"/>
                </a:xfrm>
              </p:grpSpPr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8E4B53C2-AA37-1141-9E6C-D90EDDFF76FE}"/>
                      </a:ext>
                    </a:extLst>
                  </p:cNvPr>
                  <p:cNvSpPr/>
                  <p:nvPr/>
                </p:nvSpPr>
                <p:spPr>
                  <a:xfrm>
                    <a:off x="5431809" y="3930555"/>
                    <a:ext cx="354842" cy="30867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32320019-03C0-B84D-8506-53305043C59E}"/>
                      </a:ext>
                    </a:extLst>
                  </p:cNvPr>
                  <p:cNvSpPr/>
                  <p:nvPr/>
                </p:nvSpPr>
                <p:spPr>
                  <a:xfrm>
                    <a:off x="5553785" y="4037654"/>
                    <a:ext cx="96387" cy="111761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E45A00F-382D-AB4A-A2B4-BD7960747204}"/>
                  </a:ext>
                </a:extLst>
              </p:cNvPr>
              <p:cNvSpPr txBox="1"/>
              <p:nvPr/>
            </p:nvSpPr>
            <p:spPr>
              <a:xfrm>
                <a:off x="5088185" y="2720352"/>
                <a:ext cx="16188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Uniform B-field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46D293-B735-754D-A71E-E3CC332D0306}"/>
                </a:ext>
              </a:extLst>
            </p:cNvPr>
            <p:cNvSpPr txBox="1"/>
            <p:nvPr/>
          </p:nvSpPr>
          <p:spPr>
            <a:xfrm>
              <a:off x="7365676" y="5044273"/>
              <a:ext cx="16333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Ideal orbit: </a:t>
              </a:r>
            </a:p>
            <a:p>
              <a:r>
                <a:rPr lang="en-US" dirty="0"/>
                <a:t>Reference orbit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3CAAF4A-2F87-BC48-9B51-B11753487A6F}"/>
                </a:ext>
              </a:extLst>
            </p:cNvPr>
            <p:cNvCxnSpPr>
              <a:stCxn id="7" idx="1"/>
            </p:cNvCxnSpPr>
            <p:nvPr/>
          </p:nvCxnSpPr>
          <p:spPr>
            <a:xfrm flipH="1" flipV="1">
              <a:off x="6672106" y="5225143"/>
              <a:ext cx="693570" cy="142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E4D9E26-5BF1-D541-BC41-74E85595360B}"/>
                </a:ext>
              </a:extLst>
            </p:cNvPr>
            <p:cNvCxnSpPr/>
            <p:nvPr/>
          </p:nvCxnSpPr>
          <p:spPr>
            <a:xfrm>
              <a:off x="1598038" y="2065260"/>
              <a:ext cx="2996486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9D276F-D965-7642-A0DE-40EE378EDA62}"/>
              </a:ext>
            </a:extLst>
          </p:cNvPr>
          <p:cNvGrpSpPr/>
          <p:nvPr/>
        </p:nvGrpSpPr>
        <p:grpSpPr>
          <a:xfrm>
            <a:off x="1233820" y="1773034"/>
            <a:ext cx="6928125" cy="4264781"/>
            <a:chOff x="8557794" y="919807"/>
            <a:chExt cx="6928125" cy="4264781"/>
          </a:xfrm>
        </p:grpSpPr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62A9EF47-484A-1A41-BA43-4A4DE265AEA1}"/>
                </a:ext>
              </a:extLst>
            </p:cNvPr>
            <p:cNvSpPr/>
            <p:nvPr/>
          </p:nvSpPr>
          <p:spPr>
            <a:xfrm>
              <a:off x="9466417" y="1089573"/>
              <a:ext cx="4393591" cy="4095015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46" name="Straight Arrow Connector 445">
              <a:extLst>
                <a:ext uri="{FF2B5EF4-FFF2-40B4-BE49-F238E27FC236}">
                  <a16:creationId xmlns:a16="http://schemas.microsoft.com/office/drawing/2014/main" id="{534EBBB0-87A0-8A49-B9B2-108B583C4CCD}"/>
                </a:ext>
              </a:extLst>
            </p:cNvPr>
            <p:cNvCxnSpPr/>
            <p:nvPr/>
          </p:nvCxnSpPr>
          <p:spPr>
            <a:xfrm>
              <a:off x="11708172" y="3238700"/>
              <a:ext cx="826720" cy="17469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Arrow Connector 446">
              <a:extLst>
                <a:ext uri="{FF2B5EF4-FFF2-40B4-BE49-F238E27FC236}">
                  <a16:creationId xmlns:a16="http://schemas.microsoft.com/office/drawing/2014/main" id="{A3826994-2323-BE41-A0FC-AE405E43A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4274" y="1061845"/>
              <a:ext cx="1212629" cy="261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AF0BDAA1-3169-4548-9125-8BD9D3B975CA}"/>
                </a:ext>
              </a:extLst>
            </p:cNvPr>
            <p:cNvSpPr txBox="1"/>
            <p:nvPr/>
          </p:nvSpPr>
          <p:spPr>
            <a:xfrm>
              <a:off x="12967068" y="919807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3F7C6AF7-6B2E-9B43-AB0B-BE35D789F65B}"/>
                </a:ext>
              </a:extLst>
            </p:cNvPr>
            <p:cNvSpPr/>
            <p:nvPr/>
          </p:nvSpPr>
          <p:spPr>
            <a:xfrm>
              <a:off x="11550807" y="1002068"/>
              <a:ext cx="177420" cy="1750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0" name="Picture 449">
              <a:extLst>
                <a:ext uri="{FF2B5EF4-FFF2-40B4-BE49-F238E27FC236}">
                  <a16:creationId xmlns:a16="http://schemas.microsoft.com/office/drawing/2014/main" id="{206120D8-9672-A84E-972E-B6CF2268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04512" y="3568700"/>
              <a:ext cx="393700" cy="317500"/>
            </a:xfrm>
            <a:prstGeom prst="rect">
              <a:avLst/>
            </a:prstGeom>
          </p:spPr>
        </p:pic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64E75A59-F9B7-664B-9602-13BD76C33A05}"/>
                </a:ext>
              </a:extLst>
            </p:cNvPr>
            <p:cNvSpPr txBox="1"/>
            <p:nvPr/>
          </p:nvSpPr>
          <p:spPr>
            <a:xfrm>
              <a:off x="14094320" y="1475394"/>
              <a:ext cx="13915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New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Particle orbit</a:t>
              </a:r>
            </a:p>
          </p:txBody>
        </p:sp>
        <p:cxnSp>
          <p:nvCxnSpPr>
            <p:cNvPr id="453" name="Straight Arrow Connector 452">
              <a:extLst>
                <a:ext uri="{FF2B5EF4-FFF2-40B4-BE49-F238E27FC236}">
                  <a16:creationId xmlns:a16="http://schemas.microsoft.com/office/drawing/2014/main" id="{F621CFC7-0B22-054B-8219-263FEC5C14F4}"/>
                </a:ext>
              </a:extLst>
            </p:cNvPr>
            <p:cNvCxnSpPr>
              <a:cxnSpLocks/>
              <a:stCxn id="452" idx="1"/>
            </p:cNvCxnSpPr>
            <p:nvPr/>
          </p:nvCxnSpPr>
          <p:spPr>
            <a:xfrm flipH="1">
              <a:off x="13630380" y="1798560"/>
              <a:ext cx="463940" cy="3231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C177BD0D-26F2-6941-B242-D63DF0BC5116}"/>
                </a:ext>
              </a:extLst>
            </p:cNvPr>
            <p:cNvCxnSpPr/>
            <p:nvPr/>
          </p:nvCxnSpPr>
          <p:spPr>
            <a:xfrm>
              <a:off x="8557794" y="1093899"/>
              <a:ext cx="2996486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21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A68-AA4A-5F4E-A6B8-019B9468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a particle not in the correct position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299D2-35D4-3B4B-BDC1-82F5970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BF0B9-CC9F-6E4F-9857-087BB6F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1C2-B4FB-424E-B00A-809B0D4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31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AC0C8A-F27E-6045-AD73-D32C430FF3B9}"/>
              </a:ext>
            </a:extLst>
          </p:cNvPr>
          <p:cNvSpPr/>
          <p:nvPr/>
        </p:nvSpPr>
        <p:spPr>
          <a:xfrm>
            <a:off x="2154969" y="2233757"/>
            <a:ext cx="4393591" cy="4095015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C3E3D5C-F8A6-814B-ADA2-7754BA51570B}"/>
              </a:ext>
            </a:extLst>
          </p:cNvPr>
          <p:cNvGrpSpPr/>
          <p:nvPr/>
        </p:nvGrpSpPr>
        <p:grpSpPr>
          <a:xfrm>
            <a:off x="3144952" y="3246127"/>
            <a:ext cx="2577515" cy="1300051"/>
            <a:chOff x="4710397" y="2720352"/>
            <a:chExt cx="2577515" cy="130005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C58C8DBE-B7EC-3742-8A5B-58321C41B8A0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32CF8229-A891-4648-97E0-4C6D1D077C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C00B7C0A-773C-0147-ACD3-4672BAC75E9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12F8B8DE-C9BF-7E4C-9BB3-759E36E03A7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6AAAEB8C-43CD-A648-9035-7DCA6CEF596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D08F81A9-4F04-7F47-82D9-F0473610E8C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C2D662B2-D881-F049-9ADD-029EBF8F1ED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E40874DD-6014-5643-9222-7E115A4712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AFA82B4A-2994-3D41-AC2A-DBE79AB509E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4DEA5876-DFD2-8D46-ADD8-C04989CDC92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5BC121EA-110D-CD49-A9F7-09D3C7F2FF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33731A5C-A373-C447-A39A-7E1516DD9B6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FD4880FB-6C80-B543-B5B8-6899EF58253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12E30C13-FE9D-874F-89A3-C40150BF82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DACB1371-340E-5F4C-BF6D-BBB8FD0940C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3A32A8F2-56F7-6F47-9DEE-4CC5BFABE3E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0BBBC326-DDFC-1146-A870-9D88672D4F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6A7B8F6D-A6CF-BB48-9F01-90A1CB6AC6E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BA9C80B6-8CD2-4E44-A15C-5D467D857D8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D25E0252-42F5-9A4A-8BAB-043E40FD36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71E2FD5D-DADF-9740-9711-BB110F1901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8EBCA66E-BA63-0843-85B7-836AB306B05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F259CE47-8B1E-DB4E-AF97-F7B1C97E09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E3880144-3E2A-794F-8F51-9EF974BDF73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7EE243CA-308A-BF43-AE01-BF367BE6EE4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3DB754D5-4DFC-FD42-A153-8B4A17D92A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A5E90BF3-6D8A-034D-A9FA-0E807D3606B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93440555-F3A7-E649-8E99-4E994E505EF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BFF01D6-FF10-294F-BD7D-2258D494CC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206B198B-557C-184F-9201-7C27041E031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2F4B1C96-FA0C-3745-AB8C-69C36F9D2E6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089A2F63-C633-9E45-B59E-E90F93215B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2E2078F4-7F85-3F46-B2A2-388D735407F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D2A50AC9-4185-D44F-B529-3B534D6DA47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B16E04F8-1AFA-BA4C-BE59-5B54426178EA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8FAE21F5-FB1E-A746-AF22-436E134BD2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0BCCE272-D568-6C46-B3C6-1A1CAEE56EF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344E890F-A2FE-C143-AAD3-0FB04845755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36AEE20A-2546-7148-9CEC-F78FD5BD3F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9649EE9E-80A8-D244-BAD7-8EA558E1935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AB1363FB-82C9-CA40-8916-3E2737AD00A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2DF2FC70-2191-CB43-8FBC-05E279DF4C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6AC379EF-4DE3-7144-B961-1213572F7A1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7A60768C-8FB3-2249-9533-E32BE7F5D84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32292E45-D9E0-DE4D-A56C-9B36E5F0AB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D18E635F-5830-6041-A076-E3318E06C4C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55E6A879-1684-C443-B302-4D215125F57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C4C7018B-7559-7A4D-BB01-12304CED57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E021200E-E9C4-8B47-B12F-D4D45E4D7E0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F602195B-0382-1945-BC28-1830A9A61B8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0AD60A8D-6EAA-EA4E-AE41-41306BB5AC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52EFA887-398D-6D46-BB7B-E432882819C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F9A97D1A-AD94-AB44-BE1B-121D6DF681C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6513503D-26B5-674A-8432-8E67327CCC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D5C1037C-E77F-F24E-B74E-6FEE46C12F1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C5F7D696-A9A7-6740-A4EF-6711ED609D3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4646D30C-B3E3-AE40-9B6E-BFFEE1D18F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64D32886-B745-E843-ADB3-9210C11B645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7FDEF659-F879-FE4F-9A4D-3605F86B3DF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9EE69133-A904-DF4B-81A1-A8F95CE8ED2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F6F489C1-4ACE-C047-A9F0-9F66A4FD5AB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3BE180BD-145B-1945-B5DC-3AF9100BA68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093A734-74C5-6A4F-8E54-6BD1CC1C56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D28F62E6-6A69-7D43-BCE4-6D53D84DE30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AF79038C-EF8A-884F-9900-4EA8FF0DF74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49F5DADB-3C09-F347-83C6-FF1302B7C49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442351BD-09CC-FC45-9A7D-84C7A50D5A4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1ECCC472-029C-E340-A487-7A928D878D2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7CE18C27-60DB-CB43-B3F2-2AFC42B9DD37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B323E282-0C60-9C40-8B21-41DB31A119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D634D1B9-CD40-AC47-8026-4DF66538F6D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7D239050-B612-C849-8593-FF532C59F2B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9EE5A0D8-FC9B-914C-A642-A9B100042F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B8DB4FD0-1FBA-9946-810A-A51DECD0454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949CF9F8-C883-3248-BCE2-2094B5CC258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5A369979-ED6E-FC4D-BA39-BD3435E852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182C6CF1-3108-194D-9E12-C0E1A536A0A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845E5E80-5E94-B346-B696-19BB8117AE6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DDA52726-2789-304A-B6FC-056DFFE51E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4218F677-A14A-874F-94B7-C949A0165FC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FA6E44C7-F76F-7D4B-9172-91A809DDCB6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6A09F9D2-2498-9E4D-9607-ABC28D40F5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63349840-500E-4842-89E4-7844B4FF184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68323CEF-43B9-3E45-BF4C-D75EE98957B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C471D98-8294-7847-8733-9618352F8C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48746E5A-62E2-0D4A-85D6-7B086C3086A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AF5EFB70-F5F2-C848-A6FF-95CE10EB498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678665DA-2A90-0847-927E-D362209F423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29E38E7B-7172-A04B-897A-B7DCE62FEBD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F6434293-3A1F-D347-A77D-59122D5BBFA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31D9000F-8FE6-1E43-BAC3-570F56114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A67964A9-3A1A-D749-BC20-C8094F13306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78120217-99D7-BE43-944D-2F08943F67B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3C0AED5B-D168-F247-9D00-77A1F9B937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027E04-C891-6E4F-908D-825188E0B72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6A37DE73-D1BE-424F-800A-2B976033C9E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117D694D-E001-454F-83C5-0FCA2F6B19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A8326635-144A-B544-A917-7CC34714C3E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00471216-5B8C-E84C-83AA-07CA2CA471B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CD1EA8D5-5B22-0A4A-92F7-D4E0B7E70A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FBF80D77-3D7E-1D41-B0CF-2AC682101FB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3E21B807-A2C7-AF4C-805A-B8BD0B707B4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483207F8-6E12-1440-9783-EB77734957B4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45A24FA-C0C8-1C49-818E-5C34BD15C8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70B9A88B-DA8B-8F42-8C8C-688321847A9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B9489458-1126-F348-8FAF-68B51F00E59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2B95AB8-72CD-2D4D-9854-E85BDCEF0B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464C2AEC-7D20-9145-803D-C9EA8228B20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7DE430DE-011A-734B-B1DC-FCE51719A30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6AEE0C6C-24AB-894B-B8C4-DB0EB6FA24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82BDBD2-A6B1-6141-8320-DC86A473639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D9605561-D013-6E45-90A2-56DE9EB9C00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4F3F029E-D10A-0A48-BF17-EE27B2D78F3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FBFDFC78-4EE0-7F4A-8369-33519B8998A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3276683E-9CDE-1342-8461-6471DB03F43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276DCB2-C3CB-DC42-AF4E-D1F44FC99E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A5C82AD0-EE94-5A47-B123-B5E9F1B0E55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471EC979-4334-FC4A-BA98-4ED0B8600BD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6C6F573-90CF-9B43-B6A0-C60ACD6D3B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18F1D0AC-6549-5B41-8785-EC474DA8990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0F80CCDE-10B8-3342-A211-EDE08974C57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91C22067-64E0-9445-8CB0-53206581FA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71078F98-F52A-1B47-9487-E931E411705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AA63F550-6DEA-F243-9DEA-A3BEC96AFB2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B08E9F7F-4792-6F4C-9F1B-F4F2BBE4BE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05E2D347-FCAE-EE41-AAC9-019FF7C7368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7935D0B5-3EC6-5241-9205-D4DCB4F0C90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58F9CC42-4163-9A49-930E-3542DD7373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5D33F7C4-90C8-474C-A789-519C454E7BF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032E33FC-0AB5-054F-A5DB-3BC52CC2E0E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C043E896-59FB-BA4E-B082-0F0AB2BB3C8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CD76B61D-D329-FD49-B5FA-575EA532D78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382536D3-D512-BE4D-9D89-39EBD6766B7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FEC3505B-50E8-5B47-8105-FCA733F4A4E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8E4B53C2-AA37-1141-9E6C-D90EDDFF76F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32320019-03C0-B84D-8506-53305043C59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E45A00F-382D-AB4A-A2B4-BD7960747204}"/>
                </a:ext>
              </a:extLst>
            </p:cNvPr>
            <p:cNvSpPr txBox="1"/>
            <p:nvPr/>
          </p:nvSpPr>
          <p:spPr>
            <a:xfrm>
              <a:off x="5088185" y="2720352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B-field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346D293-B735-754D-A71E-E3CC332D0306}"/>
              </a:ext>
            </a:extLst>
          </p:cNvPr>
          <p:cNvSpPr txBox="1"/>
          <p:nvPr/>
        </p:nvSpPr>
        <p:spPr>
          <a:xfrm>
            <a:off x="7013984" y="5217096"/>
            <a:ext cx="1633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 orbit: </a:t>
            </a:r>
          </a:p>
          <a:p>
            <a:r>
              <a:rPr lang="en-US" dirty="0"/>
              <a:t>Reference orbit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CAAF4A-2F87-BC48-9B51-B11753487A6F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6320414" y="5397966"/>
            <a:ext cx="693570" cy="142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Oval 444">
            <a:extLst>
              <a:ext uri="{FF2B5EF4-FFF2-40B4-BE49-F238E27FC236}">
                <a16:creationId xmlns:a16="http://schemas.microsoft.com/office/drawing/2014/main" id="{62A9EF47-484A-1A41-BA43-4A4DE265AEA1}"/>
              </a:ext>
            </a:extLst>
          </p:cNvPr>
          <p:cNvSpPr/>
          <p:nvPr/>
        </p:nvSpPr>
        <p:spPr>
          <a:xfrm>
            <a:off x="2154969" y="1942800"/>
            <a:ext cx="4393591" cy="4095015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64E75A59-F9B7-664B-9602-13BD76C33A05}"/>
              </a:ext>
            </a:extLst>
          </p:cNvPr>
          <p:cNvSpPr txBox="1"/>
          <p:nvPr/>
        </p:nvSpPr>
        <p:spPr>
          <a:xfrm>
            <a:off x="6782872" y="2328621"/>
            <a:ext cx="139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</a:t>
            </a:r>
          </a:p>
          <a:p>
            <a:r>
              <a:rPr lang="en-US" dirty="0">
                <a:solidFill>
                  <a:srgbClr val="FF0000"/>
                </a:solidFill>
              </a:rPr>
              <a:t>Particle orbit</a:t>
            </a:r>
          </a:p>
        </p:txBody>
      </p: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F621CFC7-0B22-054B-8219-263FEC5C14F4}"/>
              </a:ext>
            </a:extLst>
          </p:cNvPr>
          <p:cNvCxnSpPr>
            <a:cxnSpLocks/>
            <a:stCxn id="452" idx="1"/>
          </p:cNvCxnSpPr>
          <p:nvPr/>
        </p:nvCxnSpPr>
        <p:spPr>
          <a:xfrm flipH="1">
            <a:off x="6318932" y="2651787"/>
            <a:ext cx="463940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382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A68-AA4A-5F4E-A6B8-019B9468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reference orbit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299D2-35D4-3B4B-BDC1-82F5970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BF0B9-CC9F-6E4F-9857-087BB6F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1C2-B4FB-424E-B00A-809B0D4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32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AC0C8A-F27E-6045-AD73-D32C430FF3B9}"/>
              </a:ext>
            </a:extLst>
          </p:cNvPr>
          <p:cNvSpPr/>
          <p:nvPr/>
        </p:nvSpPr>
        <p:spPr>
          <a:xfrm>
            <a:off x="2154969" y="2233757"/>
            <a:ext cx="4393591" cy="4095015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6D293-B735-754D-A71E-E3CC332D0306}"/>
              </a:ext>
            </a:extLst>
          </p:cNvPr>
          <p:cNvSpPr txBox="1"/>
          <p:nvPr/>
        </p:nvSpPr>
        <p:spPr>
          <a:xfrm>
            <a:off x="7013984" y="5217096"/>
            <a:ext cx="1633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 orbit: </a:t>
            </a:r>
          </a:p>
          <a:p>
            <a:r>
              <a:rPr lang="en-US" dirty="0"/>
              <a:t>Reference orbit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CAAF4A-2F87-BC48-9B51-B11753487A6F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6320414" y="5397966"/>
            <a:ext cx="693570" cy="142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Oval 444">
            <a:extLst>
              <a:ext uri="{FF2B5EF4-FFF2-40B4-BE49-F238E27FC236}">
                <a16:creationId xmlns:a16="http://schemas.microsoft.com/office/drawing/2014/main" id="{62A9EF47-484A-1A41-BA43-4A4DE265AEA1}"/>
              </a:ext>
            </a:extLst>
          </p:cNvPr>
          <p:cNvSpPr/>
          <p:nvPr/>
        </p:nvSpPr>
        <p:spPr>
          <a:xfrm>
            <a:off x="2154969" y="1942800"/>
            <a:ext cx="4393591" cy="4095015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64E75A59-F9B7-664B-9602-13BD76C33A05}"/>
              </a:ext>
            </a:extLst>
          </p:cNvPr>
          <p:cNvSpPr txBox="1"/>
          <p:nvPr/>
        </p:nvSpPr>
        <p:spPr>
          <a:xfrm>
            <a:off x="6782872" y="2328621"/>
            <a:ext cx="139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</a:t>
            </a:r>
          </a:p>
          <a:p>
            <a:r>
              <a:rPr lang="en-US" dirty="0"/>
              <a:t>Particle orbit</a:t>
            </a:r>
          </a:p>
        </p:txBody>
      </p: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F621CFC7-0B22-054B-8219-263FEC5C14F4}"/>
              </a:ext>
            </a:extLst>
          </p:cNvPr>
          <p:cNvCxnSpPr>
            <a:cxnSpLocks/>
            <a:stCxn id="452" idx="1"/>
          </p:cNvCxnSpPr>
          <p:nvPr/>
        </p:nvCxnSpPr>
        <p:spPr>
          <a:xfrm flipH="1">
            <a:off x="6318932" y="2651787"/>
            <a:ext cx="463940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F8274C-42DF-2E41-B962-40B8C422893E}"/>
              </a:ext>
            </a:extLst>
          </p:cNvPr>
          <p:cNvCxnSpPr/>
          <p:nvPr/>
        </p:nvCxnSpPr>
        <p:spPr>
          <a:xfrm flipV="1">
            <a:off x="4340888" y="1577591"/>
            <a:ext cx="813916" cy="2823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63B058-68C4-B348-AA5A-B810FAB1DE7A}"/>
              </a:ext>
            </a:extLst>
          </p:cNvPr>
          <p:cNvCxnSpPr/>
          <p:nvPr/>
        </p:nvCxnSpPr>
        <p:spPr>
          <a:xfrm>
            <a:off x="4270550" y="2090057"/>
            <a:ext cx="1477108" cy="452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B7FECC6-6818-B54A-8B66-0F0E59B9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46" y="1556803"/>
            <a:ext cx="134516" cy="12035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F755707-73A3-3B4A-B1C5-EEA0FDC8B0F9}"/>
              </a:ext>
            </a:extLst>
          </p:cNvPr>
          <p:cNvSpPr/>
          <p:nvPr/>
        </p:nvSpPr>
        <p:spPr>
          <a:xfrm>
            <a:off x="3956539" y="2189539"/>
            <a:ext cx="150038" cy="139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1F1A71-32C7-A34B-8D39-A17AD09929A4}"/>
              </a:ext>
            </a:extLst>
          </p:cNvPr>
          <p:cNvCxnSpPr/>
          <p:nvPr/>
        </p:nvCxnSpPr>
        <p:spPr>
          <a:xfrm>
            <a:off x="3996104" y="2136531"/>
            <a:ext cx="70338" cy="320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8BB54B8F-607E-0042-BA3C-90CC9920585E}"/>
              </a:ext>
            </a:extLst>
          </p:cNvPr>
          <p:cNvSpPr/>
          <p:nvPr/>
        </p:nvSpPr>
        <p:spPr>
          <a:xfrm>
            <a:off x="4057650" y="2351081"/>
            <a:ext cx="848458" cy="79993"/>
          </a:xfrm>
          <a:custGeom>
            <a:avLst/>
            <a:gdLst>
              <a:gd name="connsiteX0" fmla="*/ 0 w 848458"/>
              <a:gd name="connsiteY0" fmla="*/ 18447 h 79993"/>
              <a:gd name="connsiteX1" fmla="*/ 246185 w 848458"/>
              <a:gd name="connsiteY1" fmla="*/ 862 h 79993"/>
              <a:gd name="connsiteX2" fmla="*/ 461596 w 848458"/>
              <a:gd name="connsiteY2" fmla="*/ 5259 h 79993"/>
              <a:gd name="connsiteX3" fmla="*/ 628650 w 848458"/>
              <a:gd name="connsiteY3" fmla="*/ 27239 h 79993"/>
              <a:gd name="connsiteX4" fmla="*/ 848458 w 848458"/>
              <a:gd name="connsiteY4" fmla="*/ 79993 h 7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458" h="79993">
                <a:moveTo>
                  <a:pt x="0" y="18447"/>
                </a:moveTo>
                <a:cubicBezTo>
                  <a:pt x="84626" y="10753"/>
                  <a:pt x="169252" y="3060"/>
                  <a:pt x="246185" y="862"/>
                </a:cubicBezTo>
                <a:cubicBezTo>
                  <a:pt x="323118" y="-1336"/>
                  <a:pt x="397852" y="863"/>
                  <a:pt x="461596" y="5259"/>
                </a:cubicBezTo>
                <a:cubicBezTo>
                  <a:pt x="525340" y="9655"/>
                  <a:pt x="564173" y="14783"/>
                  <a:pt x="628650" y="27239"/>
                </a:cubicBezTo>
                <a:cubicBezTo>
                  <a:pt x="693127" y="39695"/>
                  <a:pt x="770792" y="59844"/>
                  <a:pt x="848458" y="79993"/>
                </a:cubicBezTo>
              </a:path>
            </a:pathLst>
          </a:custGeom>
          <a:noFill/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E0263-A069-2F44-8A4E-F16F85889F1D}"/>
              </a:ext>
            </a:extLst>
          </p:cNvPr>
          <p:cNvSpPr txBox="1"/>
          <p:nvPr/>
        </p:nvSpPr>
        <p:spPr>
          <a:xfrm>
            <a:off x="4356589" y="228160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73054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A68-AA4A-5F4E-A6B8-019B9468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reference orbit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299D2-35D4-3B4B-BDC1-82F5970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BF0B9-CC9F-6E4F-9857-087BB6F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1C2-B4FB-424E-B00A-809B0D4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953DD2-2E8B-1C45-8D8A-83E3F5E10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6" b="7994"/>
          <a:stretch/>
        </p:blipFill>
        <p:spPr>
          <a:xfrm>
            <a:off x="2250831" y="1591963"/>
            <a:ext cx="4285481" cy="42360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8AE168-8F33-FF42-97F2-28C8F01996CC}"/>
              </a:ext>
            </a:extLst>
          </p:cNvPr>
          <p:cNvSpPr txBox="1"/>
          <p:nvPr/>
        </p:nvSpPr>
        <p:spPr>
          <a:xfrm>
            <a:off x="6340513" y="545625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B26C64-598D-4A46-B3D1-24474CBE1B71}"/>
              </a:ext>
            </a:extLst>
          </p:cNvPr>
          <p:cNvSpPr txBox="1"/>
          <p:nvPr/>
        </p:nvSpPr>
        <p:spPr>
          <a:xfrm>
            <a:off x="1888144" y="169068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EAB76B-8D3F-214E-B83A-55484F1D2D38}"/>
              </a:ext>
            </a:extLst>
          </p:cNvPr>
          <p:cNvSpPr txBox="1"/>
          <p:nvPr/>
        </p:nvSpPr>
        <p:spPr>
          <a:xfrm>
            <a:off x="6250077" y="3526971"/>
            <a:ext cx="163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orbit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3EF3C-001A-3D42-B077-0D7E21BD627D}"/>
              </a:ext>
            </a:extLst>
          </p:cNvPr>
          <p:cNvSpPr txBox="1"/>
          <p:nvPr/>
        </p:nvSpPr>
        <p:spPr>
          <a:xfrm>
            <a:off x="6303071" y="2477093"/>
            <a:ext cx="221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 injected with </a:t>
            </a:r>
          </a:p>
          <a:p>
            <a:r>
              <a:rPr lang="en-US" dirty="0"/>
              <a:t>Wrong position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C418DB-AD34-CD4E-BE1C-4E652FC00FB0}"/>
              </a:ext>
            </a:extLst>
          </p:cNvPr>
          <p:cNvCxnSpPr>
            <a:cxnSpLocks/>
          </p:cNvCxnSpPr>
          <p:nvPr/>
        </p:nvCxnSpPr>
        <p:spPr>
          <a:xfrm flipV="1">
            <a:off x="2331218" y="2291024"/>
            <a:ext cx="3893218" cy="1403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47D323-F70E-D64C-9E87-38553D6D463E}"/>
              </a:ext>
            </a:extLst>
          </p:cNvPr>
          <p:cNvSpPr txBox="1"/>
          <p:nvPr/>
        </p:nvSpPr>
        <p:spPr>
          <a:xfrm>
            <a:off x="3624625" y="1957037"/>
            <a:ext cx="13046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oscillation</a:t>
            </a:r>
          </a:p>
          <a:p>
            <a:r>
              <a:rPr lang="en-US" dirty="0"/>
              <a:t>in one turn</a:t>
            </a:r>
          </a:p>
        </p:txBody>
      </p:sp>
    </p:spTree>
    <p:extLst>
      <p:ext uri="{BB962C8B-B14F-4D97-AF65-F5344CB8AC3E}">
        <p14:creationId xmlns:p14="http://schemas.microsoft.com/office/powerpoint/2010/main" val="2669069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FFEAC-AAEF-FD45-9531-939FB59C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66786-036C-CE49-A288-9B8DA87E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7F81F3-6F0C-1F45-9E03-A2AE2357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34</a:t>
            </a:fld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B69A07D2-5BFC-BB4F-A019-E846810A400A}"/>
              </a:ext>
            </a:extLst>
          </p:cNvPr>
          <p:cNvSpPr/>
          <p:nvPr/>
        </p:nvSpPr>
        <p:spPr>
          <a:xfrm>
            <a:off x="2652367" y="2095516"/>
            <a:ext cx="1884694" cy="1926718"/>
          </a:xfrm>
          <a:prstGeom prst="blockArc">
            <a:avLst>
              <a:gd name="adj1" fmla="val 9404542"/>
              <a:gd name="adj2" fmla="val 14978819"/>
              <a:gd name="adj3" fmla="val 32991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B4658-1DEB-CA40-8082-5A14058B679E}"/>
              </a:ext>
            </a:extLst>
          </p:cNvPr>
          <p:cNvSpPr/>
          <p:nvPr/>
        </p:nvSpPr>
        <p:spPr>
          <a:xfrm rot="20488142">
            <a:off x="3286166" y="1766844"/>
            <a:ext cx="3277517" cy="309446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04BC8-18D3-E44F-B299-08A5F57AAF62}"/>
              </a:ext>
            </a:extLst>
          </p:cNvPr>
          <p:cNvSpPr txBox="1"/>
          <p:nvPr/>
        </p:nvSpPr>
        <p:spPr>
          <a:xfrm>
            <a:off x="1965897" y="2305817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FD2AD-728C-C44A-B7D9-F0101EC9016A}"/>
              </a:ext>
            </a:extLst>
          </p:cNvPr>
          <p:cNvSpPr txBox="1"/>
          <p:nvPr/>
        </p:nvSpPr>
        <p:spPr>
          <a:xfrm rot="20457782">
            <a:off x="3834786" y="1429258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pipe</a:t>
            </a: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AB6B1E01-DBE7-EE4B-921D-590702B25E70}"/>
              </a:ext>
            </a:extLst>
          </p:cNvPr>
          <p:cNvSpPr/>
          <p:nvPr/>
        </p:nvSpPr>
        <p:spPr>
          <a:xfrm rot="4254227">
            <a:off x="5752717" y="1044015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5F13DD-E66B-D14A-810C-FE8FAB6A05F0}"/>
              </a:ext>
            </a:extLst>
          </p:cNvPr>
          <p:cNvSpPr/>
          <p:nvPr/>
        </p:nvSpPr>
        <p:spPr>
          <a:xfrm rot="4065802">
            <a:off x="6645053" y="2589546"/>
            <a:ext cx="2044957" cy="302350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11B0CD11-1CCE-C84E-824D-C289C40A2358}"/>
              </a:ext>
            </a:extLst>
          </p:cNvPr>
          <p:cNvSpPr/>
          <p:nvPr/>
        </p:nvSpPr>
        <p:spPr>
          <a:xfrm rot="9423685">
            <a:off x="6542926" y="2966244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98D76D-C29B-144C-8F33-851619230B79}"/>
              </a:ext>
            </a:extLst>
          </p:cNvPr>
          <p:cNvSpPr/>
          <p:nvPr/>
        </p:nvSpPr>
        <p:spPr>
          <a:xfrm rot="20488142">
            <a:off x="4541459" y="4876150"/>
            <a:ext cx="3277517" cy="309446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98DECB3B-F4F2-0447-B9DE-FF18E25652CE}"/>
              </a:ext>
            </a:extLst>
          </p:cNvPr>
          <p:cNvSpPr/>
          <p:nvPr/>
        </p:nvSpPr>
        <p:spPr>
          <a:xfrm rot="14966158">
            <a:off x="3512212" y="4067514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593189-BC5F-6F4C-BC1D-0E6150BF50E1}"/>
              </a:ext>
            </a:extLst>
          </p:cNvPr>
          <p:cNvSpPr/>
          <p:nvPr/>
        </p:nvSpPr>
        <p:spPr>
          <a:xfrm rot="4065802">
            <a:off x="2378213" y="4138440"/>
            <a:ext cx="2125935" cy="302350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3155A7-92FB-BF45-B725-316D2CD4EC65}"/>
              </a:ext>
            </a:extLst>
          </p:cNvPr>
          <p:cNvSpPr txBox="1"/>
          <p:nvPr/>
        </p:nvSpPr>
        <p:spPr>
          <a:xfrm>
            <a:off x="7121499" y="85114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715C3C-44DA-A747-8487-6A991853EF6F}"/>
              </a:ext>
            </a:extLst>
          </p:cNvPr>
          <p:cNvSpPr txBox="1"/>
          <p:nvPr/>
        </p:nvSpPr>
        <p:spPr>
          <a:xfrm>
            <a:off x="8377060" y="417868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80E66C-0B4E-E543-9C38-984ABFADEE13}"/>
              </a:ext>
            </a:extLst>
          </p:cNvPr>
          <p:cNvSpPr txBox="1"/>
          <p:nvPr/>
        </p:nvSpPr>
        <p:spPr>
          <a:xfrm>
            <a:off x="3321958" y="589243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62319B9-FF0F-5744-9CC8-8AA1FF90A58B}"/>
              </a:ext>
            </a:extLst>
          </p:cNvPr>
          <p:cNvSpPr/>
          <p:nvPr/>
        </p:nvSpPr>
        <p:spPr>
          <a:xfrm>
            <a:off x="2999571" y="1394529"/>
            <a:ext cx="5118849" cy="4224730"/>
          </a:xfrm>
          <a:custGeom>
            <a:avLst/>
            <a:gdLst>
              <a:gd name="connsiteX0" fmla="*/ 414472 w 5187646"/>
              <a:gd name="connsiteY0" fmla="*/ 1047026 h 4258949"/>
              <a:gd name="connsiteX1" fmla="*/ 3519413 w 5187646"/>
              <a:gd name="connsiteY1" fmla="*/ 42191 h 4258949"/>
              <a:gd name="connsiteX2" fmla="*/ 4303184 w 5187646"/>
              <a:gd name="connsiteY2" fmla="*/ 403932 h 4258949"/>
              <a:gd name="connsiteX3" fmla="*/ 5097004 w 5187646"/>
              <a:gd name="connsiteY3" fmla="*/ 2323167 h 4258949"/>
              <a:gd name="connsiteX4" fmla="*/ 4785505 w 5187646"/>
              <a:gd name="connsiteY4" fmla="*/ 3137083 h 4258949"/>
              <a:gd name="connsiteX5" fmla="*/ 1680565 w 5187646"/>
              <a:gd name="connsiteY5" fmla="*/ 4202209 h 4258949"/>
              <a:gd name="connsiteX6" fmla="*/ 876696 w 5187646"/>
              <a:gd name="connsiteY6" fmla="*/ 3880661 h 4258949"/>
              <a:gd name="connsiteX7" fmla="*/ 82877 w 5187646"/>
              <a:gd name="connsiteY7" fmla="*/ 1931281 h 4258949"/>
              <a:gd name="connsiteX8" fmla="*/ 414472 w 5187646"/>
              <a:gd name="connsiteY8" fmla="*/ 1047026 h 4258949"/>
              <a:gd name="connsiteX0" fmla="*/ 444815 w 5217989"/>
              <a:gd name="connsiteY0" fmla="*/ 1047026 h 4258949"/>
              <a:gd name="connsiteX1" fmla="*/ 3549756 w 5217989"/>
              <a:gd name="connsiteY1" fmla="*/ 42191 h 4258949"/>
              <a:gd name="connsiteX2" fmla="*/ 4333527 w 5217989"/>
              <a:gd name="connsiteY2" fmla="*/ 403932 h 4258949"/>
              <a:gd name="connsiteX3" fmla="*/ 5127347 w 5217989"/>
              <a:gd name="connsiteY3" fmla="*/ 2323167 h 4258949"/>
              <a:gd name="connsiteX4" fmla="*/ 4815848 w 5217989"/>
              <a:gd name="connsiteY4" fmla="*/ 3137083 h 4258949"/>
              <a:gd name="connsiteX5" fmla="*/ 1710908 w 5217989"/>
              <a:gd name="connsiteY5" fmla="*/ 4202209 h 4258949"/>
              <a:gd name="connsiteX6" fmla="*/ 907039 w 5217989"/>
              <a:gd name="connsiteY6" fmla="*/ 3880661 h 4258949"/>
              <a:gd name="connsiteX7" fmla="*/ 113220 w 5217989"/>
              <a:gd name="connsiteY7" fmla="*/ 1931281 h 4258949"/>
              <a:gd name="connsiteX8" fmla="*/ 444815 w 5217989"/>
              <a:gd name="connsiteY8" fmla="*/ 1047026 h 4258949"/>
              <a:gd name="connsiteX0" fmla="*/ 444815 w 5217989"/>
              <a:gd name="connsiteY0" fmla="*/ 1047026 h 4258949"/>
              <a:gd name="connsiteX1" fmla="*/ 3549756 w 5217989"/>
              <a:gd name="connsiteY1" fmla="*/ 42191 h 4258949"/>
              <a:gd name="connsiteX2" fmla="*/ 4333527 w 5217989"/>
              <a:gd name="connsiteY2" fmla="*/ 403932 h 4258949"/>
              <a:gd name="connsiteX3" fmla="*/ 5127347 w 5217989"/>
              <a:gd name="connsiteY3" fmla="*/ 2323167 h 4258949"/>
              <a:gd name="connsiteX4" fmla="*/ 4815848 w 5217989"/>
              <a:gd name="connsiteY4" fmla="*/ 3137083 h 4258949"/>
              <a:gd name="connsiteX5" fmla="*/ 1710908 w 5217989"/>
              <a:gd name="connsiteY5" fmla="*/ 4202209 h 4258949"/>
              <a:gd name="connsiteX6" fmla="*/ 907039 w 5217989"/>
              <a:gd name="connsiteY6" fmla="*/ 3880661 h 4258949"/>
              <a:gd name="connsiteX7" fmla="*/ 113220 w 5217989"/>
              <a:gd name="connsiteY7" fmla="*/ 1931281 h 4258949"/>
              <a:gd name="connsiteX8" fmla="*/ 444815 w 5217989"/>
              <a:gd name="connsiteY8" fmla="*/ 1047026 h 4258949"/>
              <a:gd name="connsiteX0" fmla="*/ 444815 w 5217989"/>
              <a:gd name="connsiteY0" fmla="*/ 1037169 h 4249092"/>
              <a:gd name="connsiteX1" fmla="*/ 3549756 w 5217989"/>
              <a:gd name="connsiteY1" fmla="*/ 32334 h 4249092"/>
              <a:gd name="connsiteX2" fmla="*/ 4333527 w 5217989"/>
              <a:gd name="connsiteY2" fmla="*/ 394075 h 4249092"/>
              <a:gd name="connsiteX3" fmla="*/ 5127347 w 5217989"/>
              <a:gd name="connsiteY3" fmla="*/ 2313310 h 4249092"/>
              <a:gd name="connsiteX4" fmla="*/ 4815848 w 5217989"/>
              <a:gd name="connsiteY4" fmla="*/ 3127226 h 4249092"/>
              <a:gd name="connsiteX5" fmla="*/ 1710908 w 5217989"/>
              <a:gd name="connsiteY5" fmla="*/ 4192352 h 4249092"/>
              <a:gd name="connsiteX6" fmla="*/ 907039 w 5217989"/>
              <a:gd name="connsiteY6" fmla="*/ 3870804 h 4249092"/>
              <a:gd name="connsiteX7" fmla="*/ 113220 w 5217989"/>
              <a:gd name="connsiteY7" fmla="*/ 1921424 h 4249092"/>
              <a:gd name="connsiteX8" fmla="*/ 444815 w 5217989"/>
              <a:gd name="connsiteY8" fmla="*/ 1037169 h 4249092"/>
              <a:gd name="connsiteX0" fmla="*/ 444815 w 5238875"/>
              <a:gd name="connsiteY0" fmla="*/ 1037169 h 4249092"/>
              <a:gd name="connsiteX1" fmla="*/ 3549756 w 5238875"/>
              <a:gd name="connsiteY1" fmla="*/ 32334 h 4249092"/>
              <a:gd name="connsiteX2" fmla="*/ 4333527 w 5238875"/>
              <a:gd name="connsiteY2" fmla="*/ 394075 h 4249092"/>
              <a:gd name="connsiteX3" fmla="*/ 5127347 w 5238875"/>
              <a:gd name="connsiteY3" fmla="*/ 2313310 h 4249092"/>
              <a:gd name="connsiteX4" fmla="*/ 4815848 w 5238875"/>
              <a:gd name="connsiteY4" fmla="*/ 3127226 h 4249092"/>
              <a:gd name="connsiteX5" fmla="*/ 1710908 w 5238875"/>
              <a:gd name="connsiteY5" fmla="*/ 4192352 h 4249092"/>
              <a:gd name="connsiteX6" fmla="*/ 907039 w 5238875"/>
              <a:gd name="connsiteY6" fmla="*/ 3870804 h 4249092"/>
              <a:gd name="connsiteX7" fmla="*/ 113220 w 5238875"/>
              <a:gd name="connsiteY7" fmla="*/ 1921424 h 4249092"/>
              <a:gd name="connsiteX8" fmla="*/ 444815 w 5238875"/>
              <a:gd name="connsiteY8" fmla="*/ 1037169 h 4249092"/>
              <a:gd name="connsiteX0" fmla="*/ 444815 w 5217989"/>
              <a:gd name="connsiteY0" fmla="*/ 1037169 h 4251304"/>
              <a:gd name="connsiteX1" fmla="*/ 3549756 w 5217989"/>
              <a:gd name="connsiteY1" fmla="*/ 32334 h 4251304"/>
              <a:gd name="connsiteX2" fmla="*/ 4333527 w 5217989"/>
              <a:gd name="connsiteY2" fmla="*/ 394075 h 4251304"/>
              <a:gd name="connsiteX3" fmla="*/ 5127347 w 5217989"/>
              <a:gd name="connsiteY3" fmla="*/ 2313310 h 4251304"/>
              <a:gd name="connsiteX4" fmla="*/ 4815848 w 5217989"/>
              <a:gd name="connsiteY4" fmla="*/ 3097081 h 4251304"/>
              <a:gd name="connsiteX5" fmla="*/ 1710908 w 5217989"/>
              <a:gd name="connsiteY5" fmla="*/ 4192352 h 4251304"/>
              <a:gd name="connsiteX6" fmla="*/ 907039 w 5217989"/>
              <a:gd name="connsiteY6" fmla="*/ 3870804 h 4251304"/>
              <a:gd name="connsiteX7" fmla="*/ 113220 w 5217989"/>
              <a:gd name="connsiteY7" fmla="*/ 1921424 h 4251304"/>
              <a:gd name="connsiteX8" fmla="*/ 444815 w 5217989"/>
              <a:gd name="connsiteY8" fmla="*/ 1037169 h 4251304"/>
              <a:gd name="connsiteX0" fmla="*/ 444815 w 5151547"/>
              <a:gd name="connsiteY0" fmla="*/ 1037169 h 4251304"/>
              <a:gd name="connsiteX1" fmla="*/ 3549756 w 5151547"/>
              <a:gd name="connsiteY1" fmla="*/ 32334 h 4251304"/>
              <a:gd name="connsiteX2" fmla="*/ 4333527 w 5151547"/>
              <a:gd name="connsiteY2" fmla="*/ 394075 h 4251304"/>
              <a:gd name="connsiteX3" fmla="*/ 5127347 w 5151547"/>
              <a:gd name="connsiteY3" fmla="*/ 2313310 h 4251304"/>
              <a:gd name="connsiteX4" fmla="*/ 4815848 w 5151547"/>
              <a:gd name="connsiteY4" fmla="*/ 3097081 h 4251304"/>
              <a:gd name="connsiteX5" fmla="*/ 1710908 w 5151547"/>
              <a:gd name="connsiteY5" fmla="*/ 4192352 h 4251304"/>
              <a:gd name="connsiteX6" fmla="*/ 907039 w 5151547"/>
              <a:gd name="connsiteY6" fmla="*/ 3870804 h 4251304"/>
              <a:gd name="connsiteX7" fmla="*/ 113220 w 5151547"/>
              <a:gd name="connsiteY7" fmla="*/ 1921424 h 4251304"/>
              <a:gd name="connsiteX8" fmla="*/ 444815 w 5151547"/>
              <a:gd name="connsiteY8" fmla="*/ 1037169 h 4251304"/>
              <a:gd name="connsiteX0" fmla="*/ 444815 w 5217438"/>
              <a:gd name="connsiteY0" fmla="*/ 1037169 h 4243454"/>
              <a:gd name="connsiteX1" fmla="*/ 3549756 w 5217438"/>
              <a:gd name="connsiteY1" fmla="*/ 32334 h 4243454"/>
              <a:gd name="connsiteX2" fmla="*/ 4333527 w 5217438"/>
              <a:gd name="connsiteY2" fmla="*/ 394075 h 4243454"/>
              <a:gd name="connsiteX3" fmla="*/ 5127347 w 5217438"/>
              <a:gd name="connsiteY3" fmla="*/ 2313310 h 4243454"/>
              <a:gd name="connsiteX4" fmla="*/ 4815848 w 5217438"/>
              <a:gd name="connsiteY4" fmla="*/ 3097081 h 4243454"/>
              <a:gd name="connsiteX5" fmla="*/ 1720956 w 5217438"/>
              <a:gd name="connsiteY5" fmla="*/ 4182304 h 4243454"/>
              <a:gd name="connsiteX6" fmla="*/ 907039 w 5217438"/>
              <a:gd name="connsiteY6" fmla="*/ 3870804 h 4243454"/>
              <a:gd name="connsiteX7" fmla="*/ 113220 w 5217438"/>
              <a:gd name="connsiteY7" fmla="*/ 1921424 h 4243454"/>
              <a:gd name="connsiteX8" fmla="*/ 444815 w 5217438"/>
              <a:gd name="connsiteY8" fmla="*/ 1037169 h 4243454"/>
              <a:gd name="connsiteX0" fmla="*/ 444815 w 5217438"/>
              <a:gd name="connsiteY0" fmla="*/ 1037169 h 4243454"/>
              <a:gd name="connsiteX1" fmla="*/ 3549756 w 5217438"/>
              <a:gd name="connsiteY1" fmla="*/ 32334 h 4243454"/>
              <a:gd name="connsiteX2" fmla="*/ 4333527 w 5217438"/>
              <a:gd name="connsiteY2" fmla="*/ 394075 h 4243454"/>
              <a:gd name="connsiteX3" fmla="*/ 5127347 w 5217438"/>
              <a:gd name="connsiteY3" fmla="*/ 2313310 h 4243454"/>
              <a:gd name="connsiteX4" fmla="*/ 4815848 w 5217438"/>
              <a:gd name="connsiteY4" fmla="*/ 3097081 h 4243454"/>
              <a:gd name="connsiteX5" fmla="*/ 1720956 w 5217438"/>
              <a:gd name="connsiteY5" fmla="*/ 4182304 h 4243454"/>
              <a:gd name="connsiteX6" fmla="*/ 907039 w 5217438"/>
              <a:gd name="connsiteY6" fmla="*/ 3870804 h 4243454"/>
              <a:gd name="connsiteX7" fmla="*/ 113220 w 5217438"/>
              <a:gd name="connsiteY7" fmla="*/ 1921424 h 4243454"/>
              <a:gd name="connsiteX8" fmla="*/ 444815 w 5217438"/>
              <a:gd name="connsiteY8" fmla="*/ 1037169 h 4243454"/>
              <a:gd name="connsiteX0" fmla="*/ 444815 w 5164906"/>
              <a:gd name="connsiteY0" fmla="*/ 1037169 h 4243454"/>
              <a:gd name="connsiteX1" fmla="*/ 3549756 w 5164906"/>
              <a:gd name="connsiteY1" fmla="*/ 32334 h 4243454"/>
              <a:gd name="connsiteX2" fmla="*/ 4333527 w 5164906"/>
              <a:gd name="connsiteY2" fmla="*/ 394075 h 4243454"/>
              <a:gd name="connsiteX3" fmla="*/ 5127347 w 5164906"/>
              <a:gd name="connsiteY3" fmla="*/ 2313310 h 4243454"/>
              <a:gd name="connsiteX4" fmla="*/ 4815848 w 5164906"/>
              <a:gd name="connsiteY4" fmla="*/ 3097081 h 4243454"/>
              <a:gd name="connsiteX5" fmla="*/ 1720956 w 5164906"/>
              <a:gd name="connsiteY5" fmla="*/ 4182304 h 4243454"/>
              <a:gd name="connsiteX6" fmla="*/ 907039 w 5164906"/>
              <a:gd name="connsiteY6" fmla="*/ 3870804 h 4243454"/>
              <a:gd name="connsiteX7" fmla="*/ 113220 w 5164906"/>
              <a:gd name="connsiteY7" fmla="*/ 1921424 h 4243454"/>
              <a:gd name="connsiteX8" fmla="*/ 444815 w 5164906"/>
              <a:gd name="connsiteY8" fmla="*/ 1037169 h 4243454"/>
              <a:gd name="connsiteX0" fmla="*/ 444815 w 5164906"/>
              <a:gd name="connsiteY0" fmla="*/ 1037169 h 4243454"/>
              <a:gd name="connsiteX1" fmla="*/ 3549756 w 5164906"/>
              <a:gd name="connsiteY1" fmla="*/ 32334 h 4243454"/>
              <a:gd name="connsiteX2" fmla="*/ 4333527 w 5164906"/>
              <a:gd name="connsiteY2" fmla="*/ 394075 h 4243454"/>
              <a:gd name="connsiteX3" fmla="*/ 5127347 w 5164906"/>
              <a:gd name="connsiteY3" fmla="*/ 2313310 h 4243454"/>
              <a:gd name="connsiteX4" fmla="*/ 4815848 w 5164906"/>
              <a:gd name="connsiteY4" fmla="*/ 3097081 h 4243454"/>
              <a:gd name="connsiteX5" fmla="*/ 1720956 w 5164906"/>
              <a:gd name="connsiteY5" fmla="*/ 4182304 h 4243454"/>
              <a:gd name="connsiteX6" fmla="*/ 907039 w 5164906"/>
              <a:gd name="connsiteY6" fmla="*/ 3870804 h 4243454"/>
              <a:gd name="connsiteX7" fmla="*/ 113220 w 5164906"/>
              <a:gd name="connsiteY7" fmla="*/ 1921424 h 4243454"/>
              <a:gd name="connsiteX8" fmla="*/ 444815 w 5164906"/>
              <a:gd name="connsiteY8" fmla="*/ 1037169 h 4243454"/>
              <a:gd name="connsiteX0" fmla="*/ 444815 w 5164906"/>
              <a:gd name="connsiteY0" fmla="*/ 1037169 h 4224730"/>
              <a:gd name="connsiteX1" fmla="*/ 3549756 w 5164906"/>
              <a:gd name="connsiteY1" fmla="*/ 32334 h 4224730"/>
              <a:gd name="connsiteX2" fmla="*/ 4333527 w 5164906"/>
              <a:gd name="connsiteY2" fmla="*/ 394075 h 4224730"/>
              <a:gd name="connsiteX3" fmla="*/ 5127347 w 5164906"/>
              <a:gd name="connsiteY3" fmla="*/ 2313310 h 4224730"/>
              <a:gd name="connsiteX4" fmla="*/ 4815848 w 5164906"/>
              <a:gd name="connsiteY4" fmla="*/ 3097081 h 4224730"/>
              <a:gd name="connsiteX5" fmla="*/ 1720956 w 5164906"/>
              <a:gd name="connsiteY5" fmla="*/ 4182304 h 4224730"/>
              <a:gd name="connsiteX6" fmla="*/ 907039 w 5164906"/>
              <a:gd name="connsiteY6" fmla="*/ 3870804 h 4224730"/>
              <a:gd name="connsiteX7" fmla="*/ 113220 w 5164906"/>
              <a:gd name="connsiteY7" fmla="*/ 1921424 h 4224730"/>
              <a:gd name="connsiteX8" fmla="*/ 444815 w 5164906"/>
              <a:gd name="connsiteY8" fmla="*/ 1037169 h 4224730"/>
              <a:gd name="connsiteX0" fmla="*/ 456801 w 5176892"/>
              <a:gd name="connsiteY0" fmla="*/ 1037169 h 4224730"/>
              <a:gd name="connsiteX1" fmla="*/ 3561742 w 5176892"/>
              <a:gd name="connsiteY1" fmla="*/ 32334 h 4224730"/>
              <a:gd name="connsiteX2" fmla="*/ 4345513 w 5176892"/>
              <a:gd name="connsiteY2" fmla="*/ 394075 h 4224730"/>
              <a:gd name="connsiteX3" fmla="*/ 5139333 w 5176892"/>
              <a:gd name="connsiteY3" fmla="*/ 2313310 h 4224730"/>
              <a:gd name="connsiteX4" fmla="*/ 4827834 w 5176892"/>
              <a:gd name="connsiteY4" fmla="*/ 3097081 h 4224730"/>
              <a:gd name="connsiteX5" fmla="*/ 1732942 w 5176892"/>
              <a:gd name="connsiteY5" fmla="*/ 4182304 h 4224730"/>
              <a:gd name="connsiteX6" fmla="*/ 919025 w 5176892"/>
              <a:gd name="connsiteY6" fmla="*/ 3870804 h 4224730"/>
              <a:gd name="connsiteX7" fmla="*/ 125206 w 5176892"/>
              <a:gd name="connsiteY7" fmla="*/ 1921424 h 4224730"/>
              <a:gd name="connsiteX8" fmla="*/ 456801 w 5176892"/>
              <a:gd name="connsiteY8" fmla="*/ 1037169 h 4224730"/>
              <a:gd name="connsiteX0" fmla="*/ 440863 w 5160954"/>
              <a:gd name="connsiteY0" fmla="*/ 1037169 h 4224730"/>
              <a:gd name="connsiteX1" fmla="*/ 3545804 w 5160954"/>
              <a:gd name="connsiteY1" fmla="*/ 32334 h 4224730"/>
              <a:gd name="connsiteX2" fmla="*/ 4329575 w 5160954"/>
              <a:gd name="connsiteY2" fmla="*/ 394075 h 4224730"/>
              <a:gd name="connsiteX3" fmla="*/ 5123395 w 5160954"/>
              <a:gd name="connsiteY3" fmla="*/ 2313310 h 4224730"/>
              <a:gd name="connsiteX4" fmla="*/ 4811896 w 5160954"/>
              <a:gd name="connsiteY4" fmla="*/ 3097081 h 4224730"/>
              <a:gd name="connsiteX5" fmla="*/ 1717004 w 5160954"/>
              <a:gd name="connsiteY5" fmla="*/ 4182304 h 4224730"/>
              <a:gd name="connsiteX6" fmla="*/ 903087 w 5160954"/>
              <a:gd name="connsiteY6" fmla="*/ 3870804 h 4224730"/>
              <a:gd name="connsiteX7" fmla="*/ 109268 w 5160954"/>
              <a:gd name="connsiteY7" fmla="*/ 1921424 h 4224730"/>
              <a:gd name="connsiteX8" fmla="*/ 440863 w 5160954"/>
              <a:gd name="connsiteY8" fmla="*/ 1037169 h 4224730"/>
              <a:gd name="connsiteX0" fmla="*/ 376674 w 5096765"/>
              <a:gd name="connsiteY0" fmla="*/ 1037169 h 4224730"/>
              <a:gd name="connsiteX1" fmla="*/ 3481615 w 5096765"/>
              <a:gd name="connsiteY1" fmla="*/ 32334 h 4224730"/>
              <a:gd name="connsiteX2" fmla="*/ 4265386 w 5096765"/>
              <a:gd name="connsiteY2" fmla="*/ 394075 h 4224730"/>
              <a:gd name="connsiteX3" fmla="*/ 5059206 w 5096765"/>
              <a:gd name="connsiteY3" fmla="*/ 2313310 h 4224730"/>
              <a:gd name="connsiteX4" fmla="*/ 4747707 w 5096765"/>
              <a:gd name="connsiteY4" fmla="*/ 3097081 h 4224730"/>
              <a:gd name="connsiteX5" fmla="*/ 1652815 w 5096765"/>
              <a:gd name="connsiteY5" fmla="*/ 4182304 h 4224730"/>
              <a:gd name="connsiteX6" fmla="*/ 838898 w 5096765"/>
              <a:gd name="connsiteY6" fmla="*/ 3870804 h 4224730"/>
              <a:gd name="connsiteX7" fmla="*/ 45079 w 5096765"/>
              <a:gd name="connsiteY7" fmla="*/ 1921424 h 4224730"/>
              <a:gd name="connsiteX8" fmla="*/ 376674 w 5096765"/>
              <a:gd name="connsiteY8" fmla="*/ 1037169 h 4224730"/>
              <a:gd name="connsiteX0" fmla="*/ 376674 w 5118849"/>
              <a:gd name="connsiteY0" fmla="*/ 1037169 h 4224730"/>
              <a:gd name="connsiteX1" fmla="*/ 3481615 w 5118849"/>
              <a:gd name="connsiteY1" fmla="*/ 32334 h 4224730"/>
              <a:gd name="connsiteX2" fmla="*/ 4265386 w 5118849"/>
              <a:gd name="connsiteY2" fmla="*/ 394075 h 4224730"/>
              <a:gd name="connsiteX3" fmla="*/ 5059206 w 5118849"/>
              <a:gd name="connsiteY3" fmla="*/ 2313310 h 4224730"/>
              <a:gd name="connsiteX4" fmla="*/ 4747707 w 5118849"/>
              <a:gd name="connsiteY4" fmla="*/ 3097081 h 4224730"/>
              <a:gd name="connsiteX5" fmla="*/ 1652815 w 5118849"/>
              <a:gd name="connsiteY5" fmla="*/ 4182304 h 4224730"/>
              <a:gd name="connsiteX6" fmla="*/ 838898 w 5118849"/>
              <a:gd name="connsiteY6" fmla="*/ 3870804 h 4224730"/>
              <a:gd name="connsiteX7" fmla="*/ 45079 w 5118849"/>
              <a:gd name="connsiteY7" fmla="*/ 1921424 h 4224730"/>
              <a:gd name="connsiteX8" fmla="*/ 376674 w 5118849"/>
              <a:gd name="connsiteY8" fmla="*/ 1037169 h 422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8849" h="4224730">
                <a:moveTo>
                  <a:pt x="376674" y="1037169"/>
                </a:moveTo>
                <a:lnTo>
                  <a:pt x="3481615" y="32334"/>
                </a:lnTo>
                <a:cubicBezTo>
                  <a:pt x="3778042" y="-74848"/>
                  <a:pt x="4133083" y="94299"/>
                  <a:pt x="4265386" y="394075"/>
                </a:cubicBezTo>
                <a:cubicBezTo>
                  <a:pt x="4397689" y="693851"/>
                  <a:pt x="4928577" y="1993437"/>
                  <a:pt x="5059206" y="2313310"/>
                </a:cubicBezTo>
                <a:cubicBezTo>
                  <a:pt x="5189835" y="2633183"/>
                  <a:pt x="5114472" y="2936307"/>
                  <a:pt x="4747707" y="3097081"/>
                </a:cubicBezTo>
                <a:cubicBezTo>
                  <a:pt x="4380942" y="3257855"/>
                  <a:pt x="2022929" y="4053350"/>
                  <a:pt x="1652815" y="4182304"/>
                </a:cubicBezTo>
                <a:cubicBezTo>
                  <a:pt x="1282701" y="4311258"/>
                  <a:pt x="934357" y="4128712"/>
                  <a:pt x="838898" y="3870804"/>
                </a:cubicBezTo>
                <a:cubicBezTo>
                  <a:pt x="753487" y="3612896"/>
                  <a:pt x="113743" y="2112343"/>
                  <a:pt x="45079" y="1921424"/>
                </a:cubicBezTo>
                <a:cubicBezTo>
                  <a:pt x="-23585" y="1730505"/>
                  <a:pt x="-75501" y="1181195"/>
                  <a:pt x="376674" y="1037169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E22DCF-A84B-B041-8BAE-A8241B3F3BAB}"/>
              </a:ext>
            </a:extLst>
          </p:cNvPr>
          <p:cNvSpPr txBox="1"/>
          <p:nvPr/>
        </p:nvSpPr>
        <p:spPr>
          <a:xfrm>
            <a:off x="273168" y="232147"/>
            <a:ext cx="3397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 Ring with drifts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016F77-0835-1B43-B66F-3A86DC98D4A2}"/>
              </a:ext>
            </a:extLst>
          </p:cNvPr>
          <p:cNvGrpSpPr/>
          <p:nvPr/>
        </p:nvGrpSpPr>
        <p:grpSpPr>
          <a:xfrm>
            <a:off x="4521758" y="1885289"/>
            <a:ext cx="2100832" cy="1347823"/>
            <a:chOff x="4521758" y="1885289"/>
            <a:chExt cx="2100832" cy="134782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02EF76-B479-A945-BC4C-AF81EE035E47}"/>
                </a:ext>
              </a:extLst>
            </p:cNvPr>
            <p:cNvSpPr txBox="1"/>
            <p:nvPr/>
          </p:nvSpPr>
          <p:spPr>
            <a:xfrm>
              <a:off x="4521758" y="2863780"/>
              <a:ext cx="2100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Ideal reference orbit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5ED71C5-8CD4-514F-8A92-DA109489342F}"/>
                </a:ext>
              </a:extLst>
            </p:cNvPr>
            <p:cNvCxnSpPr>
              <a:stCxn id="24" idx="0"/>
            </p:cNvCxnSpPr>
            <p:nvPr/>
          </p:nvCxnSpPr>
          <p:spPr>
            <a:xfrm flipH="1" flipV="1">
              <a:off x="5091504" y="1885289"/>
              <a:ext cx="480670" cy="9784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2BA32FC-B7C9-E945-962D-B976DA574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9" y="3588595"/>
            <a:ext cx="1286756" cy="5683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1E1EFAC-8CB3-A944-A1F1-E5779E052215}"/>
              </a:ext>
            </a:extLst>
          </p:cNvPr>
          <p:cNvGrpSpPr/>
          <p:nvPr/>
        </p:nvGrpSpPr>
        <p:grpSpPr>
          <a:xfrm>
            <a:off x="7059495" y="3652319"/>
            <a:ext cx="938993" cy="637296"/>
            <a:chOff x="7059495" y="3652319"/>
            <a:chExt cx="938993" cy="63729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DBBBBFB-8A0D-C84B-AA9B-576D525929BC}"/>
                </a:ext>
              </a:extLst>
            </p:cNvPr>
            <p:cNvCxnSpPr/>
            <p:nvPr/>
          </p:nvCxnSpPr>
          <p:spPr>
            <a:xfrm>
              <a:off x="7485273" y="3929603"/>
              <a:ext cx="513215" cy="360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A420DB-D891-324B-BC78-F6B34AB68C3A}"/>
                </a:ext>
              </a:extLst>
            </p:cNvPr>
            <p:cNvSpPr txBox="1"/>
            <p:nvPr/>
          </p:nvSpPr>
          <p:spPr>
            <a:xfrm>
              <a:off x="7059495" y="3652319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𝜌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2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FFEAC-AAEF-FD45-9531-939FB59C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66786-036C-CE49-A288-9B8DA87E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7F81F3-6F0C-1F45-9E03-A2AE2357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35</a:t>
            </a:fld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B69A07D2-5BFC-BB4F-A019-E846810A400A}"/>
              </a:ext>
            </a:extLst>
          </p:cNvPr>
          <p:cNvSpPr/>
          <p:nvPr/>
        </p:nvSpPr>
        <p:spPr>
          <a:xfrm>
            <a:off x="2652367" y="2095516"/>
            <a:ext cx="1884694" cy="1926718"/>
          </a:xfrm>
          <a:prstGeom prst="blockArc">
            <a:avLst>
              <a:gd name="adj1" fmla="val 9404542"/>
              <a:gd name="adj2" fmla="val 14978819"/>
              <a:gd name="adj3" fmla="val 32991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B4658-1DEB-CA40-8082-5A14058B679E}"/>
              </a:ext>
            </a:extLst>
          </p:cNvPr>
          <p:cNvSpPr/>
          <p:nvPr/>
        </p:nvSpPr>
        <p:spPr>
          <a:xfrm rot="20488142">
            <a:off x="3286166" y="1766844"/>
            <a:ext cx="3277517" cy="309446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04BC8-18D3-E44F-B299-08A5F57AAF62}"/>
              </a:ext>
            </a:extLst>
          </p:cNvPr>
          <p:cNvSpPr txBox="1"/>
          <p:nvPr/>
        </p:nvSpPr>
        <p:spPr>
          <a:xfrm>
            <a:off x="1965897" y="2305817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FD2AD-728C-C44A-B7D9-F0101EC9016A}"/>
              </a:ext>
            </a:extLst>
          </p:cNvPr>
          <p:cNvSpPr txBox="1"/>
          <p:nvPr/>
        </p:nvSpPr>
        <p:spPr>
          <a:xfrm rot="20457782">
            <a:off x="3834786" y="1429258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pipe</a:t>
            </a: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AB6B1E01-DBE7-EE4B-921D-590702B25E70}"/>
              </a:ext>
            </a:extLst>
          </p:cNvPr>
          <p:cNvSpPr/>
          <p:nvPr/>
        </p:nvSpPr>
        <p:spPr>
          <a:xfrm rot="4254227">
            <a:off x="5752717" y="1044015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5F13DD-E66B-D14A-810C-FE8FAB6A05F0}"/>
              </a:ext>
            </a:extLst>
          </p:cNvPr>
          <p:cNvSpPr/>
          <p:nvPr/>
        </p:nvSpPr>
        <p:spPr>
          <a:xfrm rot="4065802">
            <a:off x="6645053" y="2589546"/>
            <a:ext cx="2044957" cy="302350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11B0CD11-1CCE-C84E-824D-C289C40A2358}"/>
              </a:ext>
            </a:extLst>
          </p:cNvPr>
          <p:cNvSpPr/>
          <p:nvPr/>
        </p:nvSpPr>
        <p:spPr>
          <a:xfrm rot="9423685">
            <a:off x="6542926" y="2966244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98D76D-C29B-144C-8F33-851619230B79}"/>
              </a:ext>
            </a:extLst>
          </p:cNvPr>
          <p:cNvSpPr/>
          <p:nvPr/>
        </p:nvSpPr>
        <p:spPr>
          <a:xfrm rot="20488142">
            <a:off x="4541459" y="4876150"/>
            <a:ext cx="3277517" cy="309446"/>
          </a:xfrm>
          <a:prstGeom prst="rect">
            <a:avLst/>
          </a:prstGeom>
          <a:solidFill>
            <a:srgbClr val="011DFF"/>
          </a:solidFill>
          <a:ln>
            <a:solidFill>
              <a:srgbClr val="011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98DECB3B-F4F2-0447-B9DE-FF18E25652CE}"/>
              </a:ext>
            </a:extLst>
          </p:cNvPr>
          <p:cNvSpPr/>
          <p:nvPr/>
        </p:nvSpPr>
        <p:spPr>
          <a:xfrm rot="14966158">
            <a:off x="3512212" y="4067514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593189-BC5F-6F4C-BC1D-0E6150BF50E1}"/>
              </a:ext>
            </a:extLst>
          </p:cNvPr>
          <p:cNvSpPr/>
          <p:nvPr/>
        </p:nvSpPr>
        <p:spPr>
          <a:xfrm rot="4065802">
            <a:off x="2378213" y="4138440"/>
            <a:ext cx="2125935" cy="302350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3155A7-92FB-BF45-B725-316D2CD4EC65}"/>
              </a:ext>
            </a:extLst>
          </p:cNvPr>
          <p:cNvSpPr txBox="1"/>
          <p:nvPr/>
        </p:nvSpPr>
        <p:spPr>
          <a:xfrm>
            <a:off x="7121499" y="85114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715C3C-44DA-A747-8487-6A991853EF6F}"/>
              </a:ext>
            </a:extLst>
          </p:cNvPr>
          <p:cNvSpPr txBox="1"/>
          <p:nvPr/>
        </p:nvSpPr>
        <p:spPr>
          <a:xfrm>
            <a:off x="8377060" y="417868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80E66C-0B4E-E543-9C38-984ABFADEE13}"/>
              </a:ext>
            </a:extLst>
          </p:cNvPr>
          <p:cNvSpPr txBox="1"/>
          <p:nvPr/>
        </p:nvSpPr>
        <p:spPr>
          <a:xfrm>
            <a:off x="3321958" y="589243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62319B9-FF0F-5744-9CC8-8AA1FF90A58B}"/>
              </a:ext>
            </a:extLst>
          </p:cNvPr>
          <p:cNvSpPr/>
          <p:nvPr/>
        </p:nvSpPr>
        <p:spPr>
          <a:xfrm>
            <a:off x="2999571" y="1394529"/>
            <a:ext cx="5118849" cy="4224730"/>
          </a:xfrm>
          <a:custGeom>
            <a:avLst/>
            <a:gdLst>
              <a:gd name="connsiteX0" fmla="*/ 414472 w 5187646"/>
              <a:gd name="connsiteY0" fmla="*/ 1047026 h 4258949"/>
              <a:gd name="connsiteX1" fmla="*/ 3519413 w 5187646"/>
              <a:gd name="connsiteY1" fmla="*/ 42191 h 4258949"/>
              <a:gd name="connsiteX2" fmla="*/ 4303184 w 5187646"/>
              <a:gd name="connsiteY2" fmla="*/ 403932 h 4258949"/>
              <a:gd name="connsiteX3" fmla="*/ 5097004 w 5187646"/>
              <a:gd name="connsiteY3" fmla="*/ 2323167 h 4258949"/>
              <a:gd name="connsiteX4" fmla="*/ 4785505 w 5187646"/>
              <a:gd name="connsiteY4" fmla="*/ 3137083 h 4258949"/>
              <a:gd name="connsiteX5" fmla="*/ 1680565 w 5187646"/>
              <a:gd name="connsiteY5" fmla="*/ 4202209 h 4258949"/>
              <a:gd name="connsiteX6" fmla="*/ 876696 w 5187646"/>
              <a:gd name="connsiteY6" fmla="*/ 3880661 h 4258949"/>
              <a:gd name="connsiteX7" fmla="*/ 82877 w 5187646"/>
              <a:gd name="connsiteY7" fmla="*/ 1931281 h 4258949"/>
              <a:gd name="connsiteX8" fmla="*/ 414472 w 5187646"/>
              <a:gd name="connsiteY8" fmla="*/ 1047026 h 4258949"/>
              <a:gd name="connsiteX0" fmla="*/ 444815 w 5217989"/>
              <a:gd name="connsiteY0" fmla="*/ 1047026 h 4258949"/>
              <a:gd name="connsiteX1" fmla="*/ 3549756 w 5217989"/>
              <a:gd name="connsiteY1" fmla="*/ 42191 h 4258949"/>
              <a:gd name="connsiteX2" fmla="*/ 4333527 w 5217989"/>
              <a:gd name="connsiteY2" fmla="*/ 403932 h 4258949"/>
              <a:gd name="connsiteX3" fmla="*/ 5127347 w 5217989"/>
              <a:gd name="connsiteY3" fmla="*/ 2323167 h 4258949"/>
              <a:gd name="connsiteX4" fmla="*/ 4815848 w 5217989"/>
              <a:gd name="connsiteY4" fmla="*/ 3137083 h 4258949"/>
              <a:gd name="connsiteX5" fmla="*/ 1710908 w 5217989"/>
              <a:gd name="connsiteY5" fmla="*/ 4202209 h 4258949"/>
              <a:gd name="connsiteX6" fmla="*/ 907039 w 5217989"/>
              <a:gd name="connsiteY6" fmla="*/ 3880661 h 4258949"/>
              <a:gd name="connsiteX7" fmla="*/ 113220 w 5217989"/>
              <a:gd name="connsiteY7" fmla="*/ 1931281 h 4258949"/>
              <a:gd name="connsiteX8" fmla="*/ 444815 w 5217989"/>
              <a:gd name="connsiteY8" fmla="*/ 1047026 h 4258949"/>
              <a:gd name="connsiteX0" fmla="*/ 444815 w 5217989"/>
              <a:gd name="connsiteY0" fmla="*/ 1047026 h 4258949"/>
              <a:gd name="connsiteX1" fmla="*/ 3549756 w 5217989"/>
              <a:gd name="connsiteY1" fmla="*/ 42191 h 4258949"/>
              <a:gd name="connsiteX2" fmla="*/ 4333527 w 5217989"/>
              <a:gd name="connsiteY2" fmla="*/ 403932 h 4258949"/>
              <a:gd name="connsiteX3" fmla="*/ 5127347 w 5217989"/>
              <a:gd name="connsiteY3" fmla="*/ 2323167 h 4258949"/>
              <a:gd name="connsiteX4" fmla="*/ 4815848 w 5217989"/>
              <a:gd name="connsiteY4" fmla="*/ 3137083 h 4258949"/>
              <a:gd name="connsiteX5" fmla="*/ 1710908 w 5217989"/>
              <a:gd name="connsiteY5" fmla="*/ 4202209 h 4258949"/>
              <a:gd name="connsiteX6" fmla="*/ 907039 w 5217989"/>
              <a:gd name="connsiteY6" fmla="*/ 3880661 h 4258949"/>
              <a:gd name="connsiteX7" fmla="*/ 113220 w 5217989"/>
              <a:gd name="connsiteY7" fmla="*/ 1931281 h 4258949"/>
              <a:gd name="connsiteX8" fmla="*/ 444815 w 5217989"/>
              <a:gd name="connsiteY8" fmla="*/ 1047026 h 4258949"/>
              <a:gd name="connsiteX0" fmla="*/ 444815 w 5217989"/>
              <a:gd name="connsiteY0" fmla="*/ 1037169 h 4249092"/>
              <a:gd name="connsiteX1" fmla="*/ 3549756 w 5217989"/>
              <a:gd name="connsiteY1" fmla="*/ 32334 h 4249092"/>
              <a:gd name="connsiteX2" fmla="*/ 4333527 w 5217989"/>
              <a:gd name="connsiteY2" fmla="*/ 394075 h 4249092"/>
              <a:gd name="connsiteX3" fmla="*/ 5127347 w 5217989"/>
              <a:gd name="connsiteY3" fmla="*/ 2313310 h 4249092"/>
              <a:gd name="connsiteX4" fmla="*/ 4815848 w 5217989"/>
              <a:gd name="connsiteY4" fmla="*/ 3127226 h 4249092"/>
              <a:gd name="connsiteX5" fmla="*/ 1710908 w 5217989"/>
              <a:gd name="connsiteY5" fmla="*/ 4192352 h 4249092"/>
              <a:gd name="connsiteX6" fmla="*/ 907039 w 5217989"/>
              <a:gd name="connsiteY6" fmla="*/ 3870804 h 4249092"/>
              <a:gd name="connsiteX7" fmla="*/ 113220 w 5217989"/>
              <a:gd name="connsiteY7" fmla="*/ 1921424 h 4249092"/>
              <a:gd name="connsiteX8" fmla="*/ 444815 w 5217989"/>
              <a:gd name="connsiteY8" fmla="*/ 1037169 h 4249092"/>
              <a:gd name="connsiteX0" fmla="*/ 444815 w 5238875"/>
              <a:gd name="connsiteY0" fmla="*/ 1037169 h 4249092"/>
              <a:gd name="connsiteX1" fmla="*/ 3549756 w 5238875"/>
              <a:gd name="connsiteY1" fmla="*/ 32334 h 4249092"/>
              <a:gd name="connsiteX2" fmla="*/ 4333527 w 5238875"/>
              <a:gd name="connsiteY2" fmla="*/ 394075 h 4249092"/>
              <a:gd name="connsiteX3" fmla="*/ 5127347 w 5238875"/>
              <a:gd name="connsiteY3" fmla="*/ 2313310 h 4249092"/>
              <a:gd name="connsiteX4" fmla="*/ 4815848 w 5238875"/>
              <a:gd name="connsiteY4" fmla="*/ 3127226 h 4249092"/>
              <a:gd name="connsiteX5" fmla="*/ 1710908 w 5238875"/>
              <a:gd name="connsiteY5" fmla="*/ 4192352 h 4249092"/>
              <a:gd name="connsiteX6" fmla="*/ 907039 w 5238875"/>
              <a:gd name="connsiteY6" fmla="*/ 3870804 h 4249092"/>
              <a:gd name="connsiteX7" fmla="*/ 113220 w 5238875"/>
              <a:gd name="connsiteY7" fmla="*/ 1921424 h 4249092"/>
              <a:gd name="connsiteX8" fmla="*/ 444815 w 5238875"/>
              <a:gd name="connsiteY8" fmla="*/ 1037169 h 4249092"/>
              <a:gd name="connsiteX0" fmla="*/ 444815 w 5217989"/>
              <a:gd name="connsiteY0" fmla="*/ 1037169 h 4251304"/>
              <a:gd name="connsiteX1" fmla="*/ 3549756 w 5217989"/>
              <a:gd name="connsiteY1" fmla="*/ 32334 h 4251304"/>
              <a:gd name="connsiteX2" fmla="*/ 4333527 w 5217989"/>
              <a:gd name="connsiteY2" fmla="*/ 394075 h 4251304"/>
              <a:gd name="connsiteX3" fmla="*/ 5127347 w 5217989"/>
              <a:gd name="connsiteY3" fmla="*/ 2313310 h 4251304"/>
              <a:gd name="connsiteX4" fmla="*/ 4815848 w 5217989"/>
              <a:gd name="connsiteY4" fmla="*/ 3097081 h 4251304"/>
              <a:gd name="connsiteX5" fmla="*/ 1710908 w 5217989"/>
              <a:gd name="connsiteY5" fmla="*/ 4192352 h 4251304"/>
              <a:gd name="connsiteX6" fmla="*/ 907039 w 5217989"/>
              <a:gd name="connsiteY6" fmla="*/ 3870804 h 4251304"/>
              <a:gd name="connsiteX7" fmla="*/ 113220 w 5217989"/>
              <a:gd name="connsiteY7" fmla="*/ 1921424 h 4251304"/>
              <a:gd name="connsiteX8" fmla="*/ 444815 w 5217989"/>
              <a:gd name="connsiteY8" fmla="*/ 1037169 h 4251304"/>
              <a:gd name="connsiteX0" fmla="*/ 444815 w 5151547"/>
              <a:gd name="connsiteY0" fmla="*/ 1037169 h 4251304"/>
              <a:gd name="connsiteX1" fmla="*/ 3549756 w 5151547"/>
              <a:gd name="connsiteY1" fmla="*/ 32334 h 4251304"/>
              <a:gd name="connsiteX2" fmla="*/ 4333527 w 5151547"/>
              <a:gd name="connsiteY2" fmla="*/ 394075 h 4251304"/>
              <a:gd name="connsiteX3" fmla="*/ 5127347 w 5151547"/>
              <a:gd name="connsiteY3" fmla="*/ 2313310 h 4251304"/>
              <a:gd name="connsiteX4" fmla="*/ 4815848 w 5151547"/>
              <a:gd name="connsiteY4" fmla="*/ 3097081 h 4251304"/>
              <a:gd name="connsiteX5" fmla="*/ 1710908 w 5151547"/>
              <a:gd name="connsiteY5" fmla="*/ 4192352 h 4251304"/>
              <a:gd name="connsiteX6" fmla="*/ 907039 w 5151547"/>
              <a:gd name="connsiteY6" fmla="*/ 3870804 h 4251304"/>
              <a:gd name="connsiteX7" fmla="*/ 113220 w 5151547"/>
              <a:gd name="connsiteY7" fmla="*/ 1921424 h 4251304"/>
              <a:gd name="connsiteX8" fmla="*/ 444815 w 5151547"/>
              <a:gd name="connsiteY8" fmla="*/ 1037169 h 4251304"/>
              <a:gd name="connsiteX0" fmla="*/ 444815 w 5217438"/>
              <a:gd name="connsiteY0" fmla="*/ 1037169 h 4243454"/>
              <a:gd name="connsiteX1" fmla="*/ 3549756 w 5217438"/>
              <a:gd name="connsiteY1" fmla="*/ 32334 h 4243454"/>
              <a:gd name="connsiteX2" fmla="*/ 4333527 w 5217438"/>
              <a:gd name="connsiteY2" fmla="*/ 394075 h 4243454"/>
              <a:gd name="connsiteX3" fmla="*/ 5127347 w 5217438"/>
              <a:gd name="connsiteY3" fmla="*/ 2313310 h 4243454"/>
              <a:gd name="connsiteX4" fmla="*/ 4815848 w 5217438"/>
              <a:gd name="connsiteY4" fmla="*/ 3097081 h 4243454"/>
              <a:gd name="connsiteX5" fmla="*/ 1720956 w 5217438"/>
              <a:gd name="connsiteY5" fmla="*/ 4182304 h 4243454"/>
              <a:gd name="connsiteX6" fmla="*/ 907039 w 5217438"/>
              <a:gd name="connsiteY6" fmla="*/ 3870804 h 4243454"/>
              <a:gd name="connsiteX7" fmla="*/ 113220 w 5217438"/>
              <a:gd name="connsiteY7" fmla="*/ 1921424 h 4243454"/>
              <a:gd name="connsiteX8" fmla="*/ 444815 w 5217438"/>
              <a:gd name="connsiteY8" fmla="*/ 1037169 h 4243454"/>
              <a:gd name="connsiteX0" fmla="*/ 444815 w 5217438"/>
              <a:gd name="connsiteY0" fmla="*/ 1037169 h 4243454"/>
              <a:gd name="connsiteX1" fmla="*/ 3549756 w 5217438"/>
              <a:gd name="connsiteY1" fmla="*/ 32334 h 4243454"/>
              <a:gd name="connsiteX2" fmla="*/ 4333527 w 5217438"/>
              <a:gd name="connsiteY2" fmla="*/ 394075 h 4243454"/>
              <a:gd name="connsiteX3" fmla="*/ 5127347 w 5217438"/>
              <a:gd name="connsiteY3" fmla="*/ 2313310 h 4243454"/>
              <a:gd name="connsiteX4" fmla="*/ 4815848 w 5217438"/>
              <a:gd name="connsiteY4" fmla="*/ 3097081 h 4243454"/>
              <a:gd name="connsiteX5" fmla="*/ 1720956 w 5217438"/>
              <a:gd name="connsiteY5" fmla="*/ 4182304 h 4243454"/>
              <a:gd name="connsiteX6" fmla="*/ 907039 w 5217438"/>
              <a:gd name="connsiteY6" fmla="*/ 3870804 h 4243454"/>
              <a:gd name="connsiteX7" fmla="*/ 113220 w 5217438"/>
              <a:gd name="connsiteY7" fmla="*/ 1921424 h 4243454"/>
              <a:gd name="connsiteX8" fmla="*/ 444815 w 5217438"/>
              <a:gd name="connsiteY8" fmla="*/ 1037169 h 4243454"/>
              <a:gd name="connsiteX0" fmla="*/ 444815 w 5164906"/>
              <a:gd name="connsiteY0" fmla="*/ 1037169 h 4243454"/>
              <a:gd name="connsiteX1" fmla="*/ 3549756 w 5164906"/>
              <a:gd name="connsiteY1" fmla="*/ 32334 h 4243454"/>
              <a:gd name="connsiteX2" fmla="*/ 4333527 w 5164906"/>
              <a:gd name="connsiteY2" fmla="*/ 394075 h 4243454"/>
              <a:gd name="connsiteX3" fmla="*/ 5127347 w 5164906"/>
              <a:gd name="connsiteY3" fmla="*/ 2313310 h 4243454"/>
              <a:gd name="connsiteX4" fmla="*/ 4815848 w 5164906"/>
              <a:gd name="connsiteY4" fmla="*/ 3097081 h 4243454"/>
              <a:gd name="connsiteX5" fmla="*/ 1720956 w 5164906"/>
              <a:gd name="connsiteY5" fmla="*/ 4182304 h 4243454"/>
              <a:gd name="connsiteX6" fmla="*/ 907039 w 5164906"/>
              <a:gd name="connsiteY6" fmla="*/ 3870804 h 4243454"/>
              <a:gd name="connsiteX7" fmla="*/ 113220 w 5164906"/>
              <a:gd name="connsiteY7" fmla="*/ 1921424 h 4243454"/>
              <a:gd name="connsiteX8" fmla="*/ 444815 w 5164906"/>
              <a:gd name="connsiteY8" fmla="*/ 1037169 h 4243454"/>
              <a:gd name="connsiteX0" fmla="*/ 444815 w 5164906"/>
              <a:gd name="connsiteY0" fmla="*/ 1037169 h 4243454"/>
              <a:gd name="connsiteX1" fmla="*/ 3549756 w 5164906"/>
              <a:gd name="connsiteY1" fmla="*/ 32334 h 4243454"/>
              <a:gd name="connsiteX2" fmla="*/ 4333527 w 5164906"/>
              <a:gd name="connsiteY2" fmla="*/ 394075 h 4243454"/>
              <a:gd name="connsiteX3" fmla="*/ 5127347 w 5164906"/>
              <a:gd name="connsiteY3" fmla="*/ 2313310 h 4243454"/>
              <a:gd name="connsiteX4" fmla="*/ 4815848 w 5164906"/>
              <a:gd name="connsiteY4" fmla="*/ 3097081 h 4243454"/>
              <a:gd name="connsiteX5" fmla="*/ 1720956 w 5164906"/>
              <a:gd name="connsiteY5" fmla="*/ 4182304 h 4243454"/>
              <a:gd name="connsiteX6" fmla="*/ 907039 w 5164906"/>
              <a:gd name="connsiteY6" fmla="*/ 3870804 h 4243454"/>
              <a:gd name="connsiteX7" fmla="*/ 113220 w 5164906"/>
              <a:gd name="connsiteY7" fmla="*/ 1921424 h 4243454"/>
              <a:gd name="connsiteX8" fmla="*/ 444815 w 5164906"/>
              <a:gd name="connsiteY8" fmla="*/ 1037169 h 4243454"/>
              <a:gd name="connsiteX0" fmla="*/ 444815 w 5164906"/>
              <a:gd name="connsiteY0" fmla="*/ 1037169 h 4224730"/>
              <a:gd name="connsiteX1" fmla="*/ 3549756 w 5164906"/>
              <a:gd name="connsiteY1" fmla="*/ 32334 h 4224730"/>
              <a:gd name="connsiteX2" fmla="*/ 4333527 w 5164906"/>
              <a:gd name="connsiteY2" fmla="*/ 394075 h 4224730"/>
              <a:gd name="connsiteX3" fmla="*/ 5127347 w 5164906"/>
              <a:gd name="connsiteY3" fmla="*/ 2313310 h 4224730"/>
              <a:gd name="connsiteX4" fmla="*/ 4815848 w 5164906"/>
              <a:gd name="connsiteY4" fmla="*/ 3097081 h 4224730"/>
              <a:gd name="connsiteX5" fmla="*/ 1720956 w 5164906"/>
              <a:gd name="connsiteY5" fmla="*/ 4182304 h 4224730"/>
              <a:gd name="connsiteX6" fmla="*/ 907039 w 5164906"/>
              <a:gd name="connsiteY6" fmla="*/ 3870804 h 4224730"/>
              <a:gd name="connsiteX7" fmla="*/ 113220 w 5164906"/>
              <a:gd name="connsiteY7" fmla="*/ 1921424 h 4224730"/>
              <a:gd name="connsiteX8" fmla="*/ 444815 w 5164906"/>
              <a:gd name="connsiteY8" fmla="*/ 1037169 h 4224730"/>
              <a:gd name="connsiteX0" fmla="*/ 456801 w 5176892"/>
              <a:gd name="connsiteY0" fmla="*/ 1037169 h 4224730"/>
              <a:gd name="connsiteX1" fmla="*/ 3561742 w 5176892"/>
              <a:gd name="connsiteY1" fmla="*/ 32334 h 4224730"/>
              <a:gd name="connsiteX2" fmla="*/ 4345513 w 5176892"/>
              <a:gd name="connsiteY2" fmla="*/ 394075 h 4224730"/>
              <a:gd name="connsiteX3" fmla="*/ 5139333 w 5176892"/>
              <a:gd name="connsiteY3" fmla="*/ 2313310 h 4224730"/>
              <a:gd name="connsiteX4" fmla="*/ 4827834 w 5176892"/>
              <a:gd name="connsiteY4" fmla="*/ 3097081 h 4224730"/>
              <a:gd name="connsiteX5" fmla="*/ 1732942 w 5176892"/>
              <a:gd name="connsiteY5" fmla="*/ 4182304 h 4224730"/>
              <a:gd name="connsiteX6" fmla="*/ 919025 w 5176892"/>
              <a:gd name="connsiteY6" fmla="*/ 3870804 h 4224730"/>
              <a:gd name="connsiteX7" fmla="*/ 125206 w 5176892"/>
              <a:gd name="connsiteY7" fmla="*/ 1921424 h 4224730"/>
              <a:gd name="connsiteX8" fmla="*/ 456801 w 5176892"/>
              <a:gd name="connsiteY8" fmla="*/ 1037169 h 4224730"/>
              <a:gd name="connsiteX0" fmla="*/ 440863 w 5160954"/>
              <a:gd name="connsiteY0" fmla="*/ 1037169 h 4224730"/>
              <a:gd name="connsiteX1" fmla="*/ 3545804 w 5160954"/>
              <a:gd name="connsiteY1" fmla="*/ 32334 h 4224730"/>
              <a:gd name="connsiteX2" fmla="*/ 4329575 w 5160954"/>
              <a:gd name="connsiteY2" fmla="*/ 394075 h 4224730"/>
              <a:gd name="connsiteX3" fmla="*/ 5123395 w 5160954"/>
              <a:gd name="connsiteY3" fmla="*/ 2313310 h 4224730"/>
              <a:gd name="connsiteX4" fmla="*/ 4811896 w 5160954"/>
              <a:gd name="connsiteY4" fmla="*/ 3097081 h 4224730"/>
              <a:gd name="connsiteX5" fmla="*/ 1717004 w 5160954"/>
              <a:gd name="connsiteY5" fmla="*/ 4182304 h 4224730"/>
              <a:gd name="connsiteX6" fmla="*/ 903087 w 5160954"/>
              <a:gd name="connsiteY6" fmla="*/ 3870804 h 4224730"/>
              <a:gd name="connsiteX7" fmla="*/ 109268 w 5160954"/>
              <a:gd name="connsiteY7" fmla="*/ 1921424 h 4224730"/>
              <a:gd name="connsiteX8" fmla="*/ 440863 w 5160954"/>
              <a:gd name="connsiteY8" fmla="*/ 1037169 h 4224730"/>
              <a:gd name="connsiteX0" fmla="*/ 376674 w 5096765"/>
              <a:gd name="connsiteY0" fmla="*/ 1037169 h 4224730"/>
              <a:gd name="connsiteX1" fmla="*/ 3481615 w 5096765"/>
              <a:gd name="connsiteY1" fmla="*/ 32334 h 4224730"/>
              <a:gd name="connsiteX2" fmla="*/ 4265386 w 5096765"/>
              <a:gd name="connsiteY2" fmla="*/ 394075 h 4224730"/>
              <a:gd name="connsiteX3" fmla="*/ 5059206 w 5096765"/>
              <a:gd name="connsiteY3" fmla="*/ 2313310 h 4224730"/>
              <a:gd name="connsiteX4" fmla="*/ 4747707 w 5096765"/>
              <a:gd name="connsiteY4" fmla="*/ 3097081 h 4224730"/>
              <a:gd name="connsiteX5" fmla="*/ 1652815 w 5096765"/>
              <a:gd name="connsiteY5" fmla="*/ 4182304 h 4224730"/>
              <a:gd name="connsiteX6" fmla="*/ 838898 w 5096765"/>
              <a:gd name="connsiteY6" fmla="*/ 3870804 h 4224730"/>
              <a:gd name="connsiteX7" fmla="*/ 45079 w 5096765"/>
              <a:gd name="connsiteY7" fmla="*/ 1921424 h 4224730"/>
              <a:gd name="connsiteX8" fmla="*/ 376674 w 5096765"/>
              <a:gd name="connsiteY8" fmla="*/ 1037169 h 4224730"/>
              <a:gd name="connsiteX0" fmla="*/ 376674 w 5118849"/>
              <a:gd name="connsiteY0" fmla="*/ 1037169 h 4224730"/>
              <a:gd name="connsiteX1" fmla="*/ 3481615 w 5118849"/>
              <a:gd name="connsiteY1" fmla="*/ 32334 h 4224730"/>
              <a:gd name="connsiteX2" fmla="*/ 4265386 w 5118849"/>
              <a:gd name="connsiteY2" fmla="*/ 394075 h 4224730"/>
              <a:gd name="connsiteX3" fmla="*/ 5059206 w 5118849"/>
              <a:gd name="connsiteY3" fmla="*/ 2313310 h 4224730"/>
              <a:gd name="connsiteX4" fmla="*/ 4747707 w 5118849"/>
              <a:gd name="connsiteY4" fmla="*/ 3097081 h 4224730"/>
              <a:gd name="connsiteX5" fmla="*/ 1652815 w 5118849"/>
              <a:gd name="connsiteY5" fmla="*/ 4182304 h 4224730"/>
              <a:gd name="connsiteX6" fmla="*/ 838898 w 5118849"/>
              <a:gd name="connsiteY6" fmla="*/ 3870804 h 4224730"/>
              <a:gd name="connsiteX7" fmla="*/ 45079 w 5118849"/>
              <a:gd name="connsiteY7" fmla="*/ 1921424 h 4224730"/>
              <a:gd name="connsiteX8" fmla="*/ 376674 w 5118849"/>
              <a:gd name="connsiteY8" fmla="*/ 1037169 h 422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8849" h="4224730">
                <a:moveTo>
                  <a:pt x="376674" y="1037169"/>
                </a:moveTo>
                <a:lnTo>
                  <a:pt x="3481615" y="32334"/>
                </a:lnTo>
                <a:cubicBezTo>
                  <a:pt x="3778042" y="-74848"/>
                  <a:pt x="4133083" y="94299"/>
                  <a:pt x="4265386" y="394075"/>
                </a:cubicBezTo>
                <a:cubicBezTo>
                  <a:pt x="4397689" y="693851"/>
                  <a:pt x="4928577" y="1993437"/>
                  <a:pt x="5059206" y="2313310"/>
                </a:cubicBezTo>
                <a:cubicBezTo>
                  <a:pt x="5189835" y="2633183"/>
                  <a:pt x="5114472" y="2936307"/>
                  <a:pt x="4747707" y="3097081"/>
                </a:cubicBezTo>
                <a:cubicBezTo>
                  <a:pt x="4380942" y="3257855"/>
                  <a:pt x="2022929" y="4053350"/>
                  <a:pt x="1652815" y="4182304"/>
                </a:cubicBezTo>
                <a:cubicBezTo>
                  <a:pt x="1282701" y="4311258"/>
                  <a:pt x="934357" y="4128712"/>
                  <a:pt x="838898" y="3870804"/>
                </a:cubicBezTo>
                <a:cubicBezTo>
                  <a:pt x="753487" y="3612896"/>
                  <a:pt x="113743" y="2112343"/>
                  <a:pt x="45079" y="1921424"/>
                </a:cubicBezTo>
                <a:cubicBezTo>
                  <a:pt x="-23585" y="1730505"/>
                  <a:pt x="-75501" y="1181195"/>
                  <a:pt x="376674" y="1037169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E22DCF-A84B-B041-8BAE-A8241B3F3BAB}"/>
              </a:ext>
            </a:extLst>
          </p:cNvPr>
          <p:cNvSpPr txBox="1"/>
          <p:nvPr/>
        </p:nvSpPr>
        <p:spPr>
          <a:xfrm>
            <a:off x="273168" y="232147"/>
            <a:ext cx="6953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Problems: particle in wrong position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016F77-0835-1B43-B66F-3A86DC98D4A2}"/>
              </a:ext>
            </a:extLst>
          </p:cNvPr>
          <p:cNvGrpSpPr/>
          <p:nvPr/>
        </p:nvGrpSpPr>
        <p:grpSpPr>
          <a:xfrm>
            <a:off x="4521758" y="1885289"/>
            <a:ext cx="2100832" cy="1347823"/>
            <a:chOff x="4521758" y="1885289"/>
            <a:chExt cx="2100832" cy="134782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02EF76-B479-A945-BC4C-AF81EE035E47}"/>
                </a:ext>
              </a:extLst>
            </p:cNvPr>
            <p:cNvSpPr txBox="1"/>
            <p:nvPr/>
          </p:nvSpPr>
          <p:spPr>
            <a:xfrm>
              <a:off x="4521758" y="2863780"/>
              <a:ext cx="2100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Ideal reference orbit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5ED71C5-8CD4-514F-8A92-DA109489342F}"/>
                </a:ext>
              </a:extLst>
            </p:cNvPr>
            <p:cNvCxnSpPr>
              <a:stCxn id="24" idx="0"/>
            </p:cNvCxnSpPr>
            <p:nvPr/>
          </p:nvCxnSpPr>
          <p:spPr>
            <a:xfrm flipH="1" flipV="1">
              <a:off x="5091504" y="1885289"/>
              <a:ext cx="480670" cy="9784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2BA32FC-B7C9-E945-962D-B976DA574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9" y="3588595"/>
            <a:ext cx="1286756" cy="5683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1E1EFAC-8CB3-A944-A1F1-E5779E052215}"/>
              </a:ext>
            </a:extLst>
          </p:cNvPr>
          <p:cNvGrpSpPr/>
          <p:nvPr/>
        </p:nvGrpSpPr>
        <p:grpSpPr>
          <a:xfrm>
            <a:off x="7059495" y="3652319"/>
            <a:ext cx="938993" cy="637296"/>
            <a:chOff x="7059495" y="3652319"/>
            <a:chExt cx="938993" cy="63729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DBBBBFB-8A0D-C84B-AA9B-576D525929BC}"/>
                </a:ext>
              </a:extLst>
            </p:cNvPr>
            <p:cNvCxnSpPr/>
            <p:nvPr/>
          </p:nvCxnSpPr>
          <p:spPr>
            <a:xfrm>
              <a:off x="7485273" y="3929603"/>
              <a:ext cx="513215" cy="360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A420DB-D891-324B-BC78-F6B34AB68C3A}"/>
                </a:ext>
              </a:extLst>
            </p:cNvPr>
            <p:cNvSpPr txBox="1"/>
            <p:nvPr/>
          </p:nvSpPr>
          <p:spPr>
            <a:xfrm>
              <a:off x="7059495" y="3652319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𝜌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DB176C-3E3F-214D-9DB3-31F443F85FBA}"/>
              </a:ext>
            </a:extLst>
          </p:cNvPr>
          <p:cNvGrpSpPr/>
          <p:nvPr/>
        </p:nvGrpSpPr>
        <p:grpSpPr>
          <a:xfrm>
            <a:off x="2689383" y="2753107"/>
            <a:ext cx="250313" cy="674506"/>
            <a:chOff x="2689383" y="2753107"/>
            <a:chExt cx="250313" cy="67450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85FC67D-5BE2-5A4D-9694-ED8D9BA6EF99}"/>
                </a:ext>
              </a:extLst>
            </p:cNvPr>
            <p:cNvSpPr/>
            <p:nvPr/>
          </p:nvSpPr>
          <p:spPr>
            <a:xfrm>
              <a:off x="2811219" y="3302265"/>
              <a:ext cx="128477" cy="12534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51BEFE-5012-C84C-A81F-7A51CDBC4C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9383" y="2753107"/>
              <a:ext cx="177737" cy="6259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D0B4046D-79E3-C24A-BA63-01F837B259A0}"/>
              </a:ext>
            </a:extLst>
          </p:cNvPr>
          <p:cNvSpPr/>
          <p:nvPr/>
        </p:nvSpPr>
        <p:spPr>
          <a:xfrm>
            <a:off x="2840684" y="2479932"/>
            <a:ext cx="580879" cy="838595"/>
          </a:xfrm>
          <a:custGeom>
            <a:avLst/>
            <a:gdLst>
              <a:gd name="connsiteX0" fmla="*/ 8584 w 666506"/>
              <a:gd name="connsiteY0" fmla="*/ 775010 h 775010"/>
              <a:gd name="connsiteX1" fmla="*/ 8584 w 666506"/>
              <a:gd name="connsiteY1" fmla="*/ 501805 h 775010"/>
              <a:gd name="connsiteX2" fmla="*/ 97794 w 666506"/>
              <a:gd name="connsiteY2" fmla="*/ 273205 h 775010"/>
              <a:gd name="connsiteX3" fmla="*/ 214881 w 666506"/>
              <a:gd name="connsiteY3" fmla="*/ 156117 h 775010"/>
              <a:gd name="connsiteX4" fmla="*/ 421179 w 666506"/>
              <a:gd name="connsiteY4" fmla="*/ 39029 h 775010"/>
              <a:gd name="connsiteX5" fmla="*/ 666506 w 666506"/>
              <a:gd name="connsiteY5" fmla="*/ 0 h 77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506" h="775010">
                <a:moveTo>
                  <a:pt x="8584" y="775010"/>
                </a:moveTo>
                <a:cubicBezTo>
                  <a:pt x="1150" y="680224"/>
                  <a:pt x="-6284" y="585439"/>
                  <a:pt x="8584" y="501805"/>
                </a:cubicBezTo>
                <a:cubicBezTo>
                  <a:pt x="23452" y="418171"/>
                  <a:pt x="63411" y="330820"/>
                  <a:pt x="97794" y="273205"/>
                </a:cubicBezTo>
                <a:cubicBezTo>
                  <a:pt x="132177" y="215590"/>
                  <a:pt x="160984" y="195146"/>
                  <a:pt x="214881" y="156117"/>
                </a:cubicBezTo>
                <a:cubicBezTo>
                  <a:pt x="268778" y="117088"/>
                  <a:pt x="345908" y="65048"/>
                  <a:pt x="421179" y="39029"/>
                </a:cubicBezTo>
                <a:cubicBezTo>
                  <a:pt x="496450" y="13010"/>
                  <a:pt x="581478" y="6505"/>
                  <a:pt x="666506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B7D9AF-25DC-5A4A-960A-A77FD6B284AD}"/>
              </a:ext>
            </a:extLst>
          </p:cNvPr>
          <p:cNvCxnSpPr>
            <a:cxnSpLocks/>
          </p:cNvCxnSpPr>
          <p:nvPr/>
        </p:nvCxnSpPr>
        <p:spPr>
          <a:xfrm flipV="1">
            <a:off x="3311229" y="1921567"/>
            <a:ext cx="3276537" cy="572883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383A3CFD-FA61-764B-AF31-EB151A78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49" y="1651568"/>
            <a:ext cx="581436" cy="5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FFEAC-AAEF-FD45-9531-939FB59C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66786-036C-CE49-A288-9B8DA87E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7F81F3-6F0C-1F45-9E03-A2AE2357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36</a:t>
            </a:fld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B69A07D2-5BFC-BB4F-A019-E846810A400A}"/>
              </a:ext>
            </a:extLst>
          </p:cNvPr>
          <p:cNvSpPr/>
          <p:nvPr/>
        </p:nvSpPr>
        <p:spPr>
          <a:xfrm>
            <a:off x="2652367" y="2095516"/>
            <a:ext cx="1884694" cy="1926718"/>
          </a:xfrm>
          <a:prstGeom prst="blockArc">
            <a:avLst>
              <a:gd name="adj1" fmla="val 9404542"/>
              <a:gd name="adj2" fmla="val 14978819"/>
              <a:gd name="adj3" fmla="val 32991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B4658-1DEB-CA40-8082-5A14058B679E}"/>
              </a:ext>
            </a:extLst>
          </p:cNvPr>
          <p:cNvSpPr/>
          <p:nvPr/>
        </p:nvSpPr>
        <p:spPr>
          <a:xfrm rot="20488142">
            <a:off x="3286166" y="1766844"/>
            <a:ext cx="3277517" cy="309446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04BC8-18D3-E44F-B299-08A5F57AAF62}"/>
              </a:ext>
            </a:extLst>
          </p:cNvPr>
          <p:cNvSpPr txBox="1"/>
          <p:nvPr/>
        </p:nvSpPr>
        <p:spPr>
          <a:xfrm>
            <a:off x="1965897" y="2305817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FD2AD-728C-C44A-B7D9-F0101EC9016A}"/>
              </a:ext>
            </a:extLst>
          </p:cNvPr>
          <p:cNvSpPr txBox="1"/>
          <p:nvPr/>
        </p:nvSpPr>
        <p:spPr>
          <a:xfrm rot="20457782">
            <a:off x="3953265" y="1511272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pipe</a:t>
            </a: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AB6B1E01-DBE7-EE4B-921D-590702B25E70}"/>
              </a:ext>
            </a:extLst>
          </p:cNvPr>
          <p:cNvSpPr/>
          <p:nvPr/>
        </p:nvSpPr>
        <p:spPr>
          <a:xfrm rot="4254227">
            <a:off x="5752717" y="1044015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5F13DD-E66B-D14A-810C-FE8FAB6A05F0}"/>
              </a:ext>
            </a:extLst>
          </p:cNvPr>
          <p:cNvSpPr/>
          <p:nvPr/>
        </p:nvSpPr>
        <p:spPr>
          <a:xfrm rot="4065802">
            <a:off x="6645053" y="2589546"/>
            <a:ext cx="2044957" cy="302350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11B0CD11-1CCE-C84E-824D-C289C40A2358}"/>
              </a:ext>
            </a:extLst>
          </p:cNvPr>
          <p:cNvSpPr/>
          <p:nvPr/>
        </p:nvSpPr>
        <p:spPr>
          <a:xfrm rot="9423685">
            <a:off x="6542926" y="2966244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98D76D-C29B-144C-8F33-851619230B79}"/>
              </a:ext>
            </a:extLst>
          </p:cNvPr>
          <p:cNvSpPr/>
          <p:nvPr/>
        </p:nvSpPr>
        <p:spPr>
          <a:xfrm rot="20488142">
            <a:off x="4541459" y="4876150"/>
            <a:ext cx="3277517" cy="309446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98DECB3B-F4F2-0447-B9DE-FF18E25652CE}"/>
              </a:ext>
            </a:extLst>
          </p:cNvPr>
          <p:cNvSpPr/>
          <p:nvPr/>
        </p:nvSpPr>
        <p:spPr>
          <a:xfrm rot="14966158">
            <a:off x="3512212" y="4067514"/>
            <a:ext cx="1884694" cy="1926718"/>
          </a:xfrm>
          <a:prstGeom prst="blockArc">
            <a:avLst>
              <a:gd name="adj1" fmla="val 10800000"/>
              <a:gd name="adj2" fmla="val 16096325"/>
              <a:gd name="adj3" fmla="val 33834"/>
            </a:avLst>
          </a:prstGeom>
          <a:solidFill>
            <a:srgbClr val="00F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593189-BC5F-6F4C-BC1D-0E6150BF50E1}"/>
              </a:ext>
            </a:extLst>
          </p:cNvPr>
          <p:cNvSpPr/>
          <p:nvPr/>
        </p:nvSpPr>
        <p:spPr>
          <a:xfrm rot="4065802">
            <a:off x="2378213" y="4138440"/>
            <a:ext cx="2125935" cy="302350"/>
          </a:xfrm>
          <a:prstGeom prst="rect">
            <a:avLst/>
          </a:prstGeom>
          <a:solidFill>
            <a:srgbClr val="011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3155A7-92FB-BF45-B725-316D2CD4EC65}"/>
              </a:ext>
            </a:extLst>
          </p:cNvPr>
          <p:cNvSpPr txBox="1"/>
          <p:nvPr/>
        </p:nvSpPr>
        <p:spPr>
          <a:xfrm>
            <a:off x="7121499" y="85114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715C3C-44DA-A747-8487-6A991853EF6F}"/>
              </a:ext>
            </a:extLst>
          </p:cNvPr>
          <p:cNvSpPr txBox="1"/>
          <p:nvPr/>
        </p:nvSpPr>
        <p:spPr>
          <a:xfrm>
            <a:off x="8377060" y="417868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80E66C-0B4E-E543-9C38-984ABFADEE13}"/>
              </a:ext>
            </a:extLst>
          </p:cNvPr>
          <p:cNvSpPr txBox="1"/>
          <p:nvPr/>
        </p:nvSpPr>
        <p:spPr>
          <a:xfrm>
            <a:off x="3321958" y="589243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62319B9-FF0F-5744-9CC8-8AA1FF90A58B}"/>
              </a:ext>
            </a:extLst>
          </p:cNvPr>
          <p:cNvSpPr/>
          <p:nvPr/>
        </p:nvSpPr>
        <p:spPr>
          <a:xfrm>
            <a:off x="2999571" y="1394529"/>
            <a:ext cx="5118849" cy="4224730"/>
          </a:xfrm>
          <a:custGeom>
            <a:avLst/>
            <a:gdLst>
              <a:gd name="connsiteX0" fmla="*/ 414472 w 5187646"/>
              <a:gd name="connsiteY0" fmla="*/ 1047026 h 4258949"/>
              <a:gd name="connsiteX1" fmla="*/ 3519413 w 5187646"/>
              <a:gd name="connsiteY1" fmla="*/ 42191 h 4258949"/>
              <a:gd name="connsiteX2" fmla="*/ 4303184 w 5187646"/>
              <a:gd name="connsiteY2" fmla="*/ 403932 h 4258949"/>
              <a:gd name="connsiteX3" fmla="*/ 5097004 w 5187646"/>
              <a:gd name="connsiteY3" fmla="*/ 2323167 h 4258949"/>
              <a:gd name="connsiteX4" fmla="*/ 4785505 w 5187646"/>
              <a:gd name="connsiteY4" fmla="*/ 3137083 h 4258949"/>
              <a:gd name="connsiteX5" fmla="*/ 1680565 w 5187646"/>
              <a:gd name="connsiteY5" fmla="*/ 4202209 h 4258949"/>
              <a:gd name="connsiteX6" fmla="*/ 876696 w 5187646"/>
              <a:gd name="connsiteY6" fmla="*/ 3880661 h 4258949"/>
              <a:gd name="connsiteX7" fmla="*/ 82877 w 5187646"/>
              <a:gd name="connsiteY7" fmla="*/ 1931281 h 4258949"/>
              <a:gd name="connsiteX8" fmla="*/ 414472 w 5187646"/>
              <a:gd name="connsiteY8" fmla="*/ 1047026 h 4258949"/>
              <a:gd name="connsiteX0" fmla="*/ 444815 w 5217989"/>
              <a:gd name="connsiteY0" fmla="*/ 1047026 h 4258949"/>
              <a:gd name="connsiteX1" fmla="*/ 3549756 w 5217989"/>
              <a:gd name="connsiteY1" fmla="*/ 42191 h 4258949"/>
              <a:gd name="connsiteX2" fmla="*/ 4333527 w 5217989"/>
              <a:gd name="connsiteY2" fmla="*/ 403932 h 4258949"/>
              <a:gd name="connsiteX3" fmla="*/ 5127347 w 5217989"/>
              <a:gd name="connsiteY3" fmla="*/ 2323167 h 4258949"/>
              <a:gd name="connsiteX4" fmla="*/ 4815848 w 5217989"/>
              <a:gd name="connsiteY4" fmla="*/ 3137083 h 4258949"/>
              <a:gd name="connsiteX5" fmla="*/ 1710908 w 5217989"/>
              <a:gd name="connsiteY5" fmla="*/ 4202209 h 4258949"/>
              <a:gd name="connsiteX6" fmla="*/ 907039 w 5217989"/>
              <a:gd name="connsiteY6" fmla="*/ 3880661 h 4258949"/>
              <a:gd name="connsiteX7" fmla="*/ 113220 w 5217989"/>
              <a:gd name="connsiteY7" fmla="*/ 1931281 h 4258949"/>
              <a:gd name="connsiteX8" fmla="*/ 444815 w 5217989"/>
              <a:gd name="connsiteY8" fmla="*/ 1047026 h 4258949"/>
              <a:gd name="connsiteX0" fmla="*/ 444815 w 5217989"/>
              <a:gd name="connsiteY0" fmla="*/ 1047026 h 4258949"/>
              <a:gd name="connsiteX1" fmla="*/ 3549756 w 5217989"/>
              <a:gd name="connsiteY1" fmla="*/ 42191 h 4258949"/>
              <a:gd name="connsiteX2" fmla="*/ 4333527 w 5217989"/>
              <a:gd name="connsiteY2" fmla="*/ 403932 h 4258949"/>
              <a:gd name="connsiteX3" fmla="*/ 5127347 w 5217989"/>
              <a:gd name="connsiteY3" fmla="*/ 2323167 h 4258949"/>
              <a:gd name="connsiteX4" fmla="*/ 4815848 w 5217989"/>
              <a:gd name="connsiteY4" fmla="*/ 3137083 h 4258949"/>
              <a:gd name="connsiteX5" fmla="*/ 1710908 w 5217989"/>
              <a:gd name="connsiteY5" fmla="*/ 4202209 h 4258949"/>
              <a:gd name="connsiteX6" fmla="*/ 907039 w 5217989"/>
              <a:gd name="connsiteY6" fmla="*/ 3880661 h 4258949"/>
              <a:gd name="connsiteX7" fmla="*/ 113220 w 5217989"/>
              <a:gd name="connsiteY7" fmla="*/ 1931281 h 4258949"/>
              <a:gd name="connsiteX8" fmla="*/ 444815 w 5217989"/>
              <a:gd name="connsiteY8" fmla="*/ 1047026 h 4258949"/>
              <a:gd name="connsiteX0" fmla="*/ 444815 w 5217989"/>
              <a:gd name="connsiteY0" fmla="*/ 1037169 h 4249092"/>
              <a:gd name="connsiteX1" fmla="*/ 3549756 w 5217989"/>
              <a:gd name="connsiteY1" fmla="*/ 32334 h 4249092"/>
              <a:gd name="connsiteX2" fmla="*/ 4333527 w 5217989"/>
              <a:gd name="connsiteY2" fmla="*/ 394075 h 4249092"/>
              <a:gd name="connsiteX3" fmla="*/ 5127347 w 5217989"/>
              <a:gd name="connsiteY3" fmla="*/ 2313310 h 4249092"/>
              <a:gd name="connsiteX4" fmla="*/ 4815848 w 5217989"/>
              <a:gd name="connsiteY4" fmla="*/ 3127226 h 4249092"/>
              <a:gd name="connsiteX5" fmla="*/ 1710908 w 5217989"/>
              <a:gd name="connsiteY5" fmla="*/ 4192352 h 4249092"/>
              <a:gd name="connsiteX6" fmla="*/ 907039 w 5217989"/>
              <a:gd name="connsiteY6" fmla="*/ 3870804 h 4249092"/>
              <a:gd name="connsiteX7" fmla="*/ 113220 w 5217989"/>
              <a:gd name="connsiteY7" fmla="*/ 1921424 h 4249092"/>
              <a:gd name="connsiteX8" fmla="*/ 444815 w 5217989"/>
              <a:gd name="connsiteY8" fmla="*/ 1037169 h 4249092"/>
              <a:gd name="connsiteX0" fmla="*/ 444815 w 5238875"/>
              <a:gd name="connsiteY0" fmla="*/ 1037169 h 4249092"/>
              <a:gd name="connsiteX1" fmla="*/ 3549756 w 5238875"/>
              <a:gd name="connsiteY1" fmla="*/ 32334 h 4249092"/>
              <a:gd name="connsiteX2" fmla="*/ 4333527 w 5238875"/>
              <a:gd name="connsiteY2" fmla="*/ 394075 h 4249092"/>
              <a:gd name="connsiteX3" fmla="*/ 5127347 w 5238875"/>
              <a:gd name="connsiteY3" fmla="*/ 2313310 h 4249092"/>
              <a:gd name="connsiteX4" fmla="*/ 4815848 w 5238875"/>
              <a:gd name="connsiteY4" fmla="*/ 3127226 h 4249092"/>
              <a:gd name="connsiteX5" fmla="*/ 1710908 w 5238875"/>
              <a:gd name="connsiteY5" fmla="*/ 4192352 h 4249092"/>
              <a:gd name="connsiteX6" fmla="*/ 907039 w 5238875"/>
              <a:gd name="connsiteY6" fmla="*/ 3870804 h 4249092"/>
              <a:gd name="connsiteX7" fmla="*/ 113220 w 5238875"/>
              <a:gd name="connsiteY7" fmla="*/ 1921424 h 4249092"/>
              <a:gd name="connsiteX8" fmla="*/ 444815 w 5238875"/>
              <a:gd name="connsiteY8" fmla="*/ 1037169 h 4249092"/>
              <a:gd name="connsiteX0" fmla="*/ 444815 w 5217989"/>
              <a:gd name="connsiteY0" fmla="*/ 1037169 h 4251304"/>
              <a:gd name="connsiteX1" fmla="*/ 3549756 w 5217989"/>
              <a:gd name="connsiteY1" fmla="*/ 32334 h 4251304"/>
              <a:gd name="connsiteX2" fmla="*/ 4333527 w 5217989"/>
              <a:gd name="connsiteY2" fmla="*/ 394075 h 4251304"/>
              <a:gd name="connsiteX3" fmla="*/ 5127347 w 5217989"/>
              <a:gd name="connsiteY3" fmla="*/ 2313310 h 4251304"/>
              <a:gd name="connsiteX4" fmla="*/ 4815848 w 5217989"/>
              <a:gd name="connsiteY4" fmla="*/ 3097081 h 4251304"/>
              <a:gd name="connsiteX5" fmla="*/ 1710908 w 5217989"/>
              <a:gd name="connsiteY5" fmla="*/ 4192352 h 4251304"/>
              <a:gd name="connsiteX6" fmla="*/ 907039 w 5217989"/>
              <a:gd name="connsiteY6" fmla="*/ 3870804 h 4251304"/>
              <a:gd name="connsiteX7" fmla="*/ 113220 w 5217989"/>
              <a:gd name="connsiteY7" fmla="*/ 1921424 h 4251304"/>
              <a:gd name="connsiteX8" fmla="*/ 444815 w 5217989"/>
              <a:gd name="connsiteY8" fmla="*/ 1037169 h 4251304"/>
              <a:gd name="connsiteX0" fmla="*/ 444815 w 5151547"/>
              <a:gd name="connsiteY0" fmla="*/ 1037169 h 4251304"/>
              <a:gd name="connsiteX1" fmla="*/ 3549756 w 5151547"/>
              <a:gd name="connsiteY1" fmla="*/ 32334 h 4251304"/>
              <a:gd name="connsiteX2" fmla="*/ 4333527 w 5151547"/>
              <a:gd name="connsiteY2" fmla="*/ 394075 h 4251304"/>
              <a:gd name="connsiteX3" fmla="*/ 5127347 w 5151547"/>
              <a:gd name="connsiteY3" fmla="*/ 2313310 h 4251304"/>
              <a:gd name="connsiteX4" fmla="*/ 4815848 w 5151547"/>
              <a:gd name="connsiteY4" fmla="*/ 3097081 h 4251304"/>
              <a:gd name="connsiteX5" fmla="*/ 1710908 w 5151547"/>
              <a:gd name="connsiteY5" fmla="*/ 4192352 h 4251304"/>
              <a:gd name="connsiteX6" fmla="*/ 907039 w 5151547"/>
              <a:gd name="connsiteY6" fmla="*/ 3870804 h 4251304"/>
              <a:gd name="connsiteX7" fmla="*/ 113220 w 5151547"/>
              <a:gd name="connsiteY7" fmla="*/ 1921424 h 4251304"/>
              <a:gd name="connsiteX8" fmla="*/ 444815 w 5151547"/>
              <a:gd name="connsiteY8" fmla="*/ 1037169 h 4251304"/>
              <a:gd name="connsiteX0" fmla="*/ 444815 w 5217438"/>
              <a:gd name="connsiteY0" fmla="*/ 1037169 h 4243454"/>
              <a:gd name="connsiteX1" fmla="*/ 3549756 w 5217438"/>
              <a:gd name="connsiteY1" fmla="*/ 32334 h 4243454"/>
              <a:gd name="connsiteX2" fmla="*/ 4333527 w 5217438"/>
              <a:gd name="connsiteY2" fmla="*/ 394075 h 4243454"/>
              <a:gd name="connsiteX3" fmla="*/ 5127347 w 5217438"/>
              <a:gd name="connsiteY3" fmla="*/ 2313310 h 4243454"/>
              <a:gd name="connsiteX4" fmla="*/ 4815848 w 5217438"/>
              <a:gd name="connsiteY4" fmla="*/ 3097081 h 4243454"/>
              <a:gd name="connsiteX5" fmla="*/ 1720956 w 5217438"/>
              <a:gd name="connsiteY5" fmla="*/ 4182304 h 4243454"/>
              <a:gd name="connsiteX6" fmla="*/ 907039 w 5217438"/>
              <a:gd name="connsiteY6" fmla="*/ 3870804 h 4243454"/>
              <a:gd name="connsiteX7" fmla="*/ 113220 w 5217438"/>
              <a:gd name="connsiteY7" fmla="*/ 1921424 h 4243454"/>
              <a:gd name="connsiteX8" fmla="*/ 444815 w 5217438"/>
              <a:gd name="connsiteY8" fmla="*/ 1037169 h 4243454"/>
              <a:gd name="connsiteX0" fmla="*/ 444815 w 5217438"/>
              <a:gd name="connsiteY0" fmla="*/ 1037169 h 4243454"/>
              <a:gd name="connsiteX1" fmla="*/ 3549756 w 5217438"/>
              <a:gd name="connsiteY1" fmla="*/ 32334 h 4243454"/>
              <a:gd name="connsiteX2" fmla="*/ 4333527 w 5217438"/>
              <a:gd name="connsiteY2" fmla="*/ 394075 h 4243454"/>
              <a:gd name="connsiteX3" fmla="*/ 5127347 w 5217438"/>
              <a:gd name="connsiteY3" fmla="*/ 2313310 h 4243454"/>
              <a:gd name="connsiteX4" fmla="*/ 4815848 w 5217438"/>
              <a:gd name="connsiteY4" fmla="*/ 3097081 h 4243454"/>
              <a:gd name="connsiteX5" fmla="*/ 1720956 w 5217438"/>
              <a:gd name="connsiteY5" fmla="*/ 4182304 h 4243454"/>
              <a:gd name="connsiteX6" fmla="*/ 907039 w 5217438"/>
              <a:gd name="connsiteY6" fmla="*/ 3870804 h 4243454"/>
              <a:gd name="connsiteX7" fmla="*/ 113220 w 5217438"/>
              <a:gd name="connsiteY7" fmla="*/ 1921424 h 4243454"/>
              <a:gd name="connsiteX8" fmla="*/ 444815 w 5217438"/>
              <a:gd name="connsiteY8" fmla="*/ 1037169 h 4243454"/>
              <a:gd name="connsiteX0" fmla="*/ 444815 w 5164906"/>
              <a:gd name="connsiteY0" fmla="*/ 1037169 h 4243454"/>
              <a:gd name="connsiteX1" fmla="*/ 3549756 w 5164906"/>
              <a:gd name="connsiteY1" fmla="*/ 32334 h 4243454"/>
              <a:gd name="connsiteX2" fmla="*/ 4333527 w 5164906"/>
              <a:gd name="connsiteY2" fmla="*/ 394075 h 4243454"/>
              <a:gd name="connsiteX3" fmla="*/ 5127347 w 5164906"/>
              <a:gd name="connsiteY3" fmla="*/ 2313310 h 4243454"/>
              <a:gd name="connsiteX4" fmla="*/ 4815848 w 5164906"/>
              <a:gd name="connsiteY4" fmla="*/ 3097081 h 4243454"/>
              <a:gd name="connsiteX5" fmla="*/ 1720956 w 5164906"/>
              <a:gd name="connsiteY5" fmla="*/ 4182304 h 4243454"/>
              <a:gd name="connsiteX6" fmla="*/ 907039 w 5164906"/>
              <a:gd name="connsiteY6" fmla="*/ 3870804 h 4243454"/>
              <a:gd name="connsiteX7" fmla="*/ 113220 w 5164906"/>
              <a:gd name="connsiteY7" fmla="*/ 1921424 h 4243454"/>
              <a:gd name="connsiteX8" fmla="*/ 444815 w 5164906"/>
              <a:gd name="connsiteY8" fmla="*/ 1037169 h 4243454"/>
              <a:gd name="connsiteX0" fmla="*/ 444815 w 5164906"/>
              <a:gd name="connsiteY0" fmla="*/ 1037169 h 4243454"/>
              <a:gd name="connsiteX1" fmla="*/ 3549756 w 5164906"/>
              <a:gd name="connsiteY1" fmla="*/ 32334 h 4243454"/>
              <a:gd name="connsiteX2" fmla="*/ 4333527 w 5164906"/>
              <a:gd name="connsiteY2" fmla="*/ 394075 h 4243454"/>
              <a:gd name="connsiteX3" fmla="*/ 5127347 w 5164906"/>
              <a:gd name="connsiteY3" fmla="*/ 2313310 h 4243454"/>
              <a:gd name="connsiteX4" fmla="*/ 4815848 w 5164906"/>
              <a:gd name="connsiteY4" fmla="*/ 3097081 h 4243454"/>
              <a:gd name="connsiteX5" fmla="*/ 1720956 w 5164906"/>
              <a:gd name="connsiteY5" fmla="*/ 4182304 h 4243454"/>
              <a:gd name="connsiteX6" fmla="*/ 907039 w 5164906"/>
              <a:gd name="connsiteY6" fmla="*/ 3870804 h 4243454"/>
              <a:gd name="connsiteX7" fmla="*/ 113220 w 5164906"/>
              <a:gd name="connsiteY7" fmla="*/ 1921424 h 4243454"/>
              <a:gd name="connsiteX8" fmla="*/ 444815 w 5164906"/>
              <a:gd name="connsiteY8" fmla="*/ 1037169 h 4243454"/>
              <a:gd name="connsiteX0" fmla="*/ 444815 w 5164906"/>
              <a:gd name="connsiteY0" fmla="*/ 1037169 h 4224730"/>
              <a:gd name="connsiteX1" fmla="*/ 3549756 w 5164906"/>
              <a:gd name="connsiteY1" fmla="*/ 32334 h 4224730"/>
              <a:gd name="connsiteX2" fmla="*/ 4333527 w 5164906"/>
              <a:gd name="connsiteY2" fmla="*/ 394075 h 4224730"/>
              <a:gd name="connsiteX3" fmla="*/ 5127347 w 5164906"/>
              <a:gd name="connsiteY3" fmla="*/ 2313310 h 4224730"/>
              <a:gd name="connsiteX4" fmla="*/ 4815848 w 5164906"/>
              <a:gd name="connsiteY4" fmla="*/ 3097081 h 4224730"/>
              <a:gd name="connsiteX5" fmla="*/ 1720956 w 5164906"/>
              <a:gd name="connsiteY5" fmla="*/ 4182304 h 4224730"/>
              <a:gd name="connsiteX6" fmla="*/ 907039 w 5164906"/>
              <a:gd name="connsiteY6" fmla="*/ 3870804 h 4224730"/>
              <a:gd name="connsiteX7" fmla="*/ 113220 w 5164906"/>
              <a:gd name="connsiteY7" fmla="*/ 1921424 h 4224730"/>
              <a:gd name="connsiteX8" fmla="*/ 444815 w 5164906"/>
              <a:gd name="connsiteY8" fmla="*/ 1037169 h 4224730"/>
              <a:gd name="connsiteX0" fmla="*/ 456801 w 5176892"/>
              <a:gd name="connsiteY0" fmla="*/ 1037169 h 4224730"/>
              <a:gd name="connsiteX1" fmla="*/ 3561742 w 5176892"/>
              <a:gd name="connsiteY1" fmla="*/ 32334 h 4224730"/>
              <a:gd name="connsiteX2" fmla="*/ 4345513 w 5176892"/>
              <a:gd name="connsiteY2" fmla="*/ 394075 h 4224730"/>
              <a:gd name="connsiteX3" fmla="*/ 5139333 w 5176892"/>
              <a:gd name="connsiteY3" fmla="*/ 2313310 h 4224730"/>
              <a:gd name="connsiteX4" fmla="*/ 4827834 w 5176892"/>
              <a:gd name="connsiteY4" fmla="*/ 3097081 h 4224730"/>
              <a:gd name="connsiteX5" fmla="*/ 1732942 w 5176892"/>
              <a:gd name="connsiteY5" fmla="*/ 4182304 h 4224730"/>
              <a:gd name="connsiteX6" fmla="*/ 919025 w 5176892"/>
              <a:gd name="connsiteY6" fmla="*/ 3870804 h 4224730"/>
              <a:gd name="connsiteX7" fmla="*/ 125206 w 5176892"/>
              <a:gd name="connsiteY7" fmla="*/ 1921424 h 4224730"/>
              <a:gd name="connsiteX8" fmla="*/ 456801 w 5176892"/>
              <a:gd name="connsiteY8" fmla="*/ 1037169 h 4224730"/>
              <a:gd name="connsiteX0" fmla="*/ 440863 w 5160954"/>
              <a:gd name="connsiteY0" fmla="*/ 1037169 h 4224730"/>
              <a:gd name="connsiteX1" fmla="*/ 3545804 w 5160954"/>
              <a:gd name="connsiteY1" fmla="*/ 32334 h 4224730"/>
              <a:gd name="connsiteX2" fmla="*/ 4329575 w 5160954"/>
              <a:gd name="connsiteY2" fmla="*/ 394075 h 4224730"/>
              <a:gd name="connsiteX3" fmla="*/ 5123395 w 5160954"/>
              <a:gd name="connsiteY3" fmla="*/ 2313310 h 4224730"/>
              <a:gd name="connsiteX4" fmla="*/ 4811896 w 5160954"/>
              <a:gd name="connsiteY4" fmla="*/ 3097081 h 4224730"/>
              <a:gd name="connsiteX5" fmla="*/ 1717004 w 5160954"/>
              <a:gd name="connsiteY5" fmla="*/ 4182304 h 4224730"/>
              <a:gd name="connsiteX6" fmla="*/ 903087 w 5160954"/>
              <a:gd name="connsiteY6" fmla="*/ 3870804 h 4224730"/>
              <a:gd name="connsiteX7" fmla="*/ 109268 w 5160954"/>
              <a:gd name="connsiteY7" fmla="*/ 1921424 h 4224730"/>
              <a:gd name="connsiteX8" fmla="*/ 440863 w 5160954"/>
              <a:gd name="connsiteY8" fmla="*/ 1037169 h 4224730"/>
              <a:gd name="connsiteX0" fmla="*/ 376674 w 5096765"/>
              <a:gd name="connsiteY0" fmla="*/ 1037169 h 4224730"/>
              <a:gd name="connsiteX1" fmla="*/ 3481615 w 5096765"/>
              <a:gd name="connsiteY1" fmla="*/ 32334 h 4224730"/>
              <a:gd name="connsiteX2" fmla="*/ 4265386 w 5096765"/>
              <a:gd name="connsiteY2" fmla="*/ 394075 h 4224730"/>
              <a:gd name="connsiteX3" fmla="*/ 5059206 w 5096765"/>
              <a:gd name="connsiteY3" fmla="*/ 2313310 h 4224730"/>
              <a:gd name="connsiteX4" fmla="*/ 4747707 w 5096765"/>
              <a:gd name="connsiteY4" fmla="*/ 3097081 h 4224730"/>
              <a:gd name="connsiteX5" fmla="*/ 1652815 w 5096765"/>
              <a:gd name="connsiteY5" fmla="*/ 4182304 h 4224730"/>
              <a:gd name="connsiteX6" fmla="*/ 838898 w 5096765"/>
              <a:gd name="connsiteY6" fmla="*/ 3870804 h 4224730"/>
              <a:gd name="connsiteX7" fmla="*/ 45079 w 5096765"/>
              <a:gd name="connsiteY7" fmla="*/ 1921424 h 4224730"/>
              <a:gd name="connsiteX8" fmla="*/ 376674 w 5096765"/>
              <a:gd name="connsiteY8" fmla="*/ 1037169 h 4224730"/>
              <a:gd name="connsiteX0" fmla="*/ 376674 w 5118849"/>
              <a:gd name="connsiteY0" fmla="*/ 1037169 h 4224730"/>
              <a:gd name="connsiteX1" fmla="*/ 3481615 w 5118849"/>
              <a:gd name="connsiteY1" fmla="*/ 32334 h 4224730"/>
              <a:gd name="connsiteX2" fmla="*/ 4265386 w 5118849"/>
              <a:gd name="connsiteY2" fmla="*/ 394075 h 4224730"/>
              <a:gd name="connsiteX3" fmla="*/ 5059206 w 5118849"/>
              <a:gd name="connsiteY3" fmla="*/ 2313310 h 4224730"/>
              <a:gd name="connsiteX4" fmla="*/ 4747707 w 5118849"/>
              <a:gd name="connsiteY4" fmla="*/ 3097081 h 4224730"/>
              <a:gd name="connsiteX5" fmla="*/ 1652815 w 5118849"/>
              <a:gd name="connsiteY5" fmla="*/ 4182304 h 4224730"/>
              <a:gd name="connsiteX6" fmla="*/ 838898 w 5118849"/>
              <a:gd name="connsiteY6" fmla="*/ 3870804 h 4224730"/>
              <a:gd name="connsiteX7" fmla="*/ 45079 w 5118849"/>
              <a:gd name="connsiteY7" fmla="*/ 1921424 h 4224730"/>
              <a:gd name="connsiteX8" fmla="*/ 376674 w 5118849"/>
              <a:gd name="connsiteY8" fmla="*/ 1037169 h 422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8849" h="4224730">
                <a:moveTo>
                  <a:pt x="376674" y="1037169"/>
                </a:moveTo>
                <a:lnTo>
                  <a:pt x="3481615" y="32334"/>
                </a:lnTo>
                <a:cubicBezTo>
                  <a:pt x="3778042" y="-74848"/>
                  <a:pt x="4133083" y="94299"/>
                  <a:pt x="4265386" y="394075"/>
                </a:cubicBezTo>
                <a:cubicBezTo>
                  <a:pt x="4397689" y="693851"/>
                  <a:pt x="4928577" y="1993437"/>
                  <a:pt x="5059206" y="2313310"/>
                </a:cubicBezTo>
                <a:cubicBezTo>
                  <a:pt x="5189835" y="2633183"/>
                  <a:pt x="5114472" y="2936307"/>
                  <a:pt x="4747707" y="3097081"/>
                </a:cubicBezTo>
                <a:cubicBezTo>
                  <a:pt x="4380942" y="3257855"/>
                  <a:pt x="2022929" y="4053350"/>
                  <a:pt x="1652815" y="4182304"/>
                </a:cubicBezTo>
                <a:cubicBezTo>
                  <a:pt x="1282701" y="4311258"/>
                  <a:pt x="934357" y="4128712"/>
                  <a:pt x="838898" y="3870804"/>
                </a:cubicBezTo>
                <a:cubicBezTo>
                  <a:pt x="753487" y="3612896"/>
                  <a:pt x="113743" y="2112343"/>
                  <a:pt x="45079" y="1921424"/>
                </a:cubicBezTo>
                <a:cubicBezTo>
                  <a:pt x="-23585" y="1730505"/>
                  <a:pt x="-75501" y="1181195"/>
                  <a:pt x="376674" y="1037169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E22DCF-A84B-B041-8BAE-A8241B3F3BAB}"/>
              </a:ext>
            </a:extLst>
          </p:cNvPr>
          <p:cNvSpPr txBox="1"/>
          <p:nvPr/>
        </p:nvSpPr>
        <p:spPr>
          <a:xfrm>
            <a:off x="273168" y="232147"/>
            <a:ext cx="7200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Problems: particle with wrong energy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016F77-0835-1B43-B66F-3A86DC98D4A2}"/>
              </a:ext>
            </a:extLst>
          </p:cNvPr>
          <p:cNvGrpSpPr/>
          <p:nvPr/>
        </p:nvGrpSpPr>
        <p:grpSpPr>
          <a:xfrm>
            <a:off x="4521758" y="1885289"/>
            <a:ext cx="2100832" cy="1347823"/>
            <a:chOff x="4521758" y="1885289"/>
            <a:chExt cx="2100832" cy="134782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02EF76-B479-A945-BC4C-AF81EE035E47}"/>
                </a:ext>
              </a:extLst>
            </p:cNvPr>
            <p:cNvSpPr txBox="1"/>
            <p:nvPr/>
          </p:nvSpPr>
          <p:spPr>
            <a:xfrm>
              <a:off x="4521758" y="2863780"/>
              <a:ext cx="2100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Ideal reference orbit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5ED71C5-8CD4-514F-8A92-DA109489342F}"/>
                </a:ext>
              </a:extLst>
            </p:cNvPr>
            <p:cNvCxnSpPr>
              <a:stCxn id="24" idx="0"/>
            </p:cNvCxnSpPr>
            <p:nvPr/>
          </p:nvCxnSpPr>
          <p:spPr>
            <a:xfrm flipH="1" flipV="1">
              <a:off x="5091504" y="1885289"/>
              <a:ext cx="480670" cy="9784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2BA32FC-B7C9-E945-962D-B976DA574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9" y="3588595"/>
            <a:ext cx="1286756" cy="5683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1E1EFAC-8CB3-A944-A1F1-E5779E052215}"/>
              </a:ext>
            </a:extLst>
          </p:cNvPr>
          <p:cNvGrpSpPr/>
          <p:nvPr/>
        </p:nvGrpSpPr>
        <p:grpSpPr>
          <a:xfrm>
            <a:off x="7059495" y="3652319"/>
            <a:ext cx="938993" cy="637296"/>
            <a:chOff x="7059495" y="3652319"/>
            <a:chExt cx="938993" cy="63729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DBBBBFB-8A0D-C84B-AA9B-576D525929BC}"/>
                </a:ext>
              </a:extLst>
            </p:cNvPr>
            <p:cNvCxnSpPr/>
            <p:nvPr/>
          </p:nvCxnSpPr>
          <p:spPr>
            <a:xfrm>
              <a:off x="7485273" y="3929603"/>
              <a:ext cx="513215" cy="360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A420DB-D891-324B-BC78-F6B34AB68C3A}"/>
                </a:ext>
              </a:extLst>
            </p:cNvPr>
            <p:cNvSpPr txBox="1"/>
            <p:nvPr/>
          </p:nvSpPr>
          <p:spPr>
            <a:xfrm>
              <a:off x="7059495" y="3652319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𝜌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DB176C-3E3F-214D-9DB3-31F443F85FBA}"/>
              </a:ext>
            </a:extLst>
          </p:cNvPr>
          <p:cNvGrpSpPr/>
          <p:nvPr/>
        </p:nvGrpSpPr>
        <p:grpSpPr>
          <a:xfrm>
            <a:off x="2694270" y="2400791"/>
            <a:ext cx="414505" cy="984908"/>
            <a:chOff x="2525191" y="2442705"/>
            <a:chExt cx="414505" cy="98490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85FC67D-5BE2-5A4D-9694-ED8D9BA6EF99}"/>
                </a:ext>
              </a:extLst>
            </p:cNvPr>
            <p:cNvSpPr/>
            <p:nvPr/>
          </p:nvSpPr>
          <p:spPr>
            <a:xfrm>
              <a:off x="2811219" y="3302265"/>
              <a:ext cx="128477" cy="12534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51BEFE-5012-C84C-A81F-7A51CDBC4C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5191" y="2442705"/>
              <a:ext cx="341930" cy="9363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D0B4046D-79E3-C24A-BA63-01F837B259A0}"/>
              </a:ext>
            </a:extLst>
          </p:cNvPr>
          <p:cNvSpPr/>
          <p:nvPr/>
        </p:nvSpPr>
        <p:spPr>
          <a:xfrm rot="20458601">
            <a:off x="2868125" y="2294218"/>
            <a:ext cx="588214" cy="955056"/>
          </a:xfrm>
          <a:custGeom>
            <a:avLst/>
            <a:gdLst>
              <a:gd name="connsiteX0" fmla="*/ 8584 w 666506"/>
              <a:gd name="connsiteY0" fmla="*/ 775010 h 775010"/>
              <a:gd name="connsiteX1" fmla="*/ 8584 w 666506"/>
              <a:gd name="connsiteY1" fmla="*/ 501805 h 775010"/>
              <a:gd name="connsiteX2" fmla="*/ 97794 w 666506"/>
              <a:gd name="connsiteY2" fmla="*/ 273205 h 775010"/>
              <a:gd name="connsiteX3" fmla="*/ 214881 w 666506"/>
              <a:gd name="connsiteY3" fmla="*/ 156117 h 775010"/>
              <a:gd name="connsiteX4" fmla="*/ 421179 w 666506"/>
              <a:gd name="connsiteY4" fmla="*/ 39029 h 775010"/>
              <a:gd name="connsiteX5" fmla="*/ 666506 w 666506"/>
              <a:gd name="connsiteY5" fmla="*/ 0 h 775010"/>
              <a:gd name="connsiteX0" fmla="*/ 8584 w 702996"/>
              <a:gd name="connsiteY0" fmla="*/ 808755 h 808755"/>
              <a:gd name="connsiteX1" fmla="*/ 8584 w 702996"/>
              <a:gd name="connsiteY1" fmla="*/ 535550 h 808755"/>
              <a:gd name="connsiteX2" fmla="*/ 97794 w 702996"/>
              <a:gd name="connsiteY2" fmla="*/ 306950 h 808755"/>
              <a:gd name="connsiteX3" fmla="*/ 214881 w 702996"/>
              <a:gd name="connsiteY3" fmla="*/ 189862 h 808755"/>
              <a:gd name="connsiteX4" fmla="*/ 421179 w 702996"/>
              <a:gd name="connsiteY4" fmla="*/ 72774 h 808755"/>
              <a:gd name="connsiteX5" fmla="*/ 702996 w 702996"/>
              <a:gd name="connsiteY5" fmla="*/ 0 h 808755"/>
              <a:gd name="connsiteX0" fmla="*/ 8584 w 702996"/>
              <a:gd name="connsiteY0" fmla="*/ 808755 h 808755"/>
              <a:gd name="connsiteX1" fmla="*/ 8584 w 702996"/>
              <a:gd name="connsiteY1" fmla="*/ 535550 h 808755"/>
              <a:gd name="connsiteX2" fmla="*/ 97794 w 702996"/>
              <a:gd name="connsiteY2" fmla="*/ 306950 h 808755"/>
              <a:gd name="connsiteX3" fmla="*/ 214881 w 702996"/>
              <a:gd name="connsiteY3" fmla="*/ 189862 h 808755"/>
              <a:gd name="connsiteX4" fmla="*/ 421179 w 702996"/>
              <a:gd name="connsiteY4" fmla="*/ 72774 h 808755"/>
              <a:gd name="connsiteX5" fmla="*/ 702996 w 702996"/>
              <a:gd name="connsiteY5" fmla="*/ 0 h 808755"/>
              <a:gd name="connsiteX0" fmla="*/ 8584 w 702996"/>
              <a:gd name="connsiteY0" fmla="*/ 808755 h 808755"/>
              <a:gd name="connsiteX1" fmla="*/ 8584 w 702996"/>
              <a:gd name="connsiteY1" fmla="*/ 535550 h 808755"/>
              <a:gd name="connsiteX2" fmla="*/ 97794 w 702996"/>
              <a:gd name="connsiteY2" fmla="*/ 306950 h 808755"/>
              <a:gd name="connsiteX3" fmla="*/ 214881 w 702996"/>
              <a:gd name="connsiteY3" fmla="*/ 189862 h 808755"/>
              <a:gd name="connsiteX4" fmla="*/ 406708 w 702996"/>
              <a:gd name="connsiteY4" fmla="*/ 77771 h 808755"/>
              <a:gd name="connsiteX5" fmla="*/ 702996 w 702996"/>
              <a:gd name="connsiteY5" fmla="*/ 0 h 80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996" h="808755">
                <a:moveTo>
                  <a:pt x="8584" y="808755"/>
                </a:moveTo>
                <a:cubicBezTo>
                  <a:pt x="1150" y="713969"/>
                  <a:pt x="-6284" y="619184"/>
                  <a:pt x="8584" y="535550"/>
                </a:cubicBezTo>
                <a:cubicBezTo>
                  <a:pt x="23452" y="451916"/>
                  <a:pt x="63411" y="364565"/>
                  <a:pt x="97794" y="306950"/>
                </a:cubicBezTo>
                <a:cubicBezTo>
                  <a:pt x="132177" y="249335"/>
                  <a:pt x="163395" y="228059"/>
                  <a:pt x="214881" y="189862"/>
                </a:cubicBezTo>
                <a:cubicBezTo>
                  <a:pt x="266367" y="151666"/>
                  <a:pt x="325356" y="109415"/>
                  <a:pt x="406708" y="77771"/>
                </a:cubicBezTo>
                <a:cubicBezTo>
                  <a:pt x="488060" y="46127"/>
                  <a:pt x="596075" y="26752"/>
                  <a:pt x="702996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B7D9AF-25DC-5A4A-960A-A77FD6B284AD}"/>
              </a:ext>
            </a:extLst>
          </p:cNvPr>
          <p:cNvCxnSpPr>
            <a:cxnSpLocks/>
          </p:cNvCxnSpPr>
          <p:nvPr/>
        </p:nvCxnSpPr>
        <p:spPr>
          <a:xfrm flipV="1">
            <a:off x="3221217" y="1078124"/>
            <a:ext cx="2240592" cy="1175670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383A3CFD-FA61-764B-AF31-EB151A78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393" y="839258"/>
            <a:ext cx="581436" cy="5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AE86106-B65D-454C-A80D-93B9DBB13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56" y="1835576"/>
            <a:ext cx="3862138" cy="3979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4E5C2-DCEC-1B4F-9336-98AE8D02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reference frame of the reference orbit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47C20-BB48-8547-B3CA-E1929F6F9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1615C-1FC0-604E-88EC-503EBFB6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089D1-CE26-A346-90E4-4C1FC9D6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37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E3B9D4-EB88-F045-B3E3-AC0D68C11642}"/>
              </a:ext>
            </a:extLst>
          </p:cNvPr>
          <p:cNvGrpSpPr/>
          <p:nvPr/>
        </p:nvGrpSpPr>
        <p:grpSpPr>
          <a:xfrm>
            <a:off x="556167" y="2110154"/>
            <a:ext cx="4086016" cy="3070763"/>
            <a:chOff x="113603" y="2180492"/>
            <a:chExt cx="4086016" cy="30707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0A5C74-E5E2-7349-B038-BD1868B66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73" y="2278562"/>
              <a:ext cx="3817276" cy="28746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2621D5-F246-6F47-9316-33DC14F41428}"/>
                </a:ext>
              </a:extLst>
            </p:cNvPr>
            <p:cNvSpPr/>
            <p:nvPr/>
          </p:nvSpPr>
          <p:spPr>
            <a:xfrm>
              <a:off x="864158" y="2180492"/>
              <a:ext cx="2672861" cy="552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4D5949-21D7-6B4A-ACB0-FE5D9C947361}"/>
                </a:ext>
              </a:extLst>
            </p:cNvPr>
            <p:cNvSpPr/>
            <p:nvPr/>
          </p:nvSpPr>
          <p:spPr>
            <a:xfrm>
              <a:off x="775396" y="4698595"/>
              <a:ext cx="2672861" cy="552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7F9F65-BA03-4D49-8E37-A1A89A98CF42}"/>
                </a:ext>
              </a:extLst>
            </p:cNvPr>
            <p:cNvSpPr/>
            <p:nvPr/>
          </p:nvSpPr>
          <p:spPr>
            <a:xfrm rot="16200000">
              <a:off x="3144542" y="3563134"/>
              <a:ext cx="1557494" cy="552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557AEB-D722-964D-A139-0D438745C8E3}"/>
                </a:ext>
              </a:extLst>
            </p:cNvPr>
            <p:cNvSpPr/>
            <p:nvPr/>
          </p:nvSpPr>
          <p:spPr>
            <a:xfrm rot="16200000">
              <a:off x="-388814" y="3318156"/>
              <a:ext cx="1557494" cy="552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2185C4-8690-8544-A0A8-E4BF4E7D7A1E}"/>
                </a:ext>
              </a:extLst>
            </p:cNvPr>
            <p:cNvSpPr/>
            <p:nvPr/>
          </p:nvSpPr>
          <p:spPr>
            <a:xfrm>
              <a:off x="3844922" y="2795785"/>
              <a:ext cx="144273" cy="1852570"/>
            </a:xfrm>
            <a:prstGeom prst="rect">
              <a:avLst/>
            </a:prstGeom>
            <a:solidFill>
              <a:srgbClr val="011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0EF83F-3514-C640-B0E1-F061E8B1043B}"/>
                </a:ext>
              </a:extLst>
            </p:cNvPr>
            <p:cNvSpPr/>
            <p:nvPr/>
          </p:nvSpPr>
          <p:spPr>
            <a:xfrm>
              <a:off x="317796" y="2785737"/>
              <a:ext cx="144273" cy="1852570"/>
            </a:xfrm>
            <a:prstGeom prst="rect">
              <a:avLst/>
            </a:prstGeom>
            <a:solidFill>
              <a:srgbClr val="011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4EC706-45CF-7542-B538-2058FEC99888}"/>
                </a:ext>
              </a:extLst>
            </p:cNvPr>
            <p:cNvSpPr/>
            <p:nvPr/>
          </p:nvSpPr>
          <p:spPr>
            <a:xfrm rot="5400000">
              <a:off x="2094559" y="1039487"/>
              <a:ext cx="129205" cy="2755714"/>
            </a:xfrm>
            <a:prstGeom prst="rect">
              <a:avLst/>
            </a:prstGeom>
            <a:solidFill>
              <a:srgbClr val="011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73A350-3C57-7248-A1DF-F890227D0DD5}"/>
                </a:ext>
              </a:extLst>
            </p:cNvPr>
            <p:cNvSpPr/>
            <p:nvPr/>
          </p:nvSpPr>
          <p:spPr>
            <a:xfrm rot="5400000">
              <a:off x="2088256" y="3605562"/>
              <a:ext cx="114571" cy="2803050"/>
            </a:xfrm>
            <a:prstGeom prst="rect">
              <a:avLst/>
            </a:prstGeom>
            <a:solidFill>
              <a:srgbClr val="011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46DF076-0410-5249-B249-728E75B3B5BB}"/>
              </a:ext>
            </a:extLst>
          </p:cNvPr>
          <p:cNvSpPr txBox="1"/>
          <p:nvPr/>
        </p:nvSpPr>
        <p:spPr>
          <a:xfrm>
            <a:off x="5567671" y="229343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3F"/>
                </a:solidFill>
              </a:rPr>
              <a:t>Drift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29E84-CEBA-C64D-9C7E-4BC3FB3D9978}"/>
              </a:ext>
            </a:extLst>
          </p:cNvPr>
          <p:cNvSpPr txBox="1"/>
          <p:nvPr/>
        </p:nvSpPr>
        <p:spPr>
          <a:xfrm>
            <a:off x="5567671" y="260726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11DFF"/>
                </a:solidFill>
              </a:rPr>
              <a:t>Bend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4DA01-8807-5E48-80E7-6A266175FB64}"/>
              </a:ext>
            </a:extLst>
          </p:cNvPr>
          <p:cNvSpPr txBox="1"/>
          <p:nvPr/>
        </p:nvSpPr>
        <p:spPr>
          <a:xfrm>
            <a:off x="5266755" y="5839880"/>
            <a:ext cx="1939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 unstable !!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E84FAA-9DDB-5141-AE97-BCDFB10B62FB}"/>
              </a:ext>
            </a:extLst>
          </p:cNvPr>
          <p:cNvSpPr txBox="1"/>
          <p:nvPr/>
        </p:nvSpPr>
        <p:spPr>
          <a:xfrm>
            <a:off x="8460713" y="544620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D1B706-0E65-C54B-B1B0-145A66B232AE}"/>
              </a:ext>
            </a:extLst>
          </p:cNvPr>
          <p:cNvSpPr txBox="1"/>
          <p:nvPr/>
        </p:nvSpPr>
        <p:spPr>
          <a:xfrm>
            <a:off x="4897415" y="178653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02825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E5C2-DCEC-1B4F-9336-98AE8D02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71" y="266738"/>
            <a:ext cx="7886700" cy="1325563"/>
          </a:xfrm>
        </p:spPr>
        <p:txBody>
          <a:bodyPr/>
          <a:lstStyle/>
          <a:p>
            <a:r>
              <a:rPr lang="en-US" dirty="0"/>
              <a:t>Observation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47C20-BB48-8547-B3CA-E1929F6F9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0AC3F0-CDE1-DD46-88DF-D5762CF1F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973" y="466219"/>
            <a:ext cx="5572463" cy="574247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1615C-1FC0-604E-88EC-503EBFB6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089D1-CE26-A346-90E4-4C1FC9D6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04A4F4-34A0-1A49-93AD-8897AD3F73A5}"/>
              </a:ext>
            </a:extLst>
          </p:cNvPr>
          <p:cNvGrpSpPr/>
          <p:nvPr/>
        </p:nvGrpSpPr>
        <p:grpSpPr>
          <a:xfrm>
            <a:off x="4040321" y="746198"/>
            <a:ext cx="668773" cy="683170"/>
            <a:chOff x="5567671" y="2293430"/>
            <a:chExt cx="668773" cy="6831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6DF076-0410-5249-B249-728E75B3B5BB}"/>
                </a:ext>
              </a:extLst>
            </p:cNvPr>
            <p:cNvSpPr txBox="1"/>
            <p:nvPr/>
          </p:nvSpPr>
          <p:spPr>
            <a:xfrm>
              <a:off x="5567671" y="2293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FF3F"/>
                  </a:solidFill>
                </a:rPr>
                <a:t>Drift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529E84-CEBA-C64D-9C7E-4BC3FB3D9978}"/>
                </a:ext>
              </a:extLst>
            </p:cNvPr>
            <p:cNvSpPr txBox="1"/>
            <p:nvPr/>
          </p:nvSpPr>
          <p:spPr>
            <a:xfrm>
              <a:off x="5567671" y="2607268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11DFF"/>
                  </a:solidFill>
                </a:rPr>
                <a:t>Bend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7E84FAA-9DDB-5141-AE97-BCDFB10B62FB}"/>
              </a:ext>
            </a:extLst>
          </p:cNvPr>
          <p:cNvSpPr txBox="1"/>
          <p:nvPr/>
        </p:nvSpPr>
        <p:spPr>
          <a:xfrm>
            <a:off x="8240916" y="5839357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D1B706-0E65-C54B-B1B0-145A66B232AE}"/>
              </a:ext>
            </a:extLst>
          </p:cNvPr>
          <p:cNvSpPr txBox="1"/>
          <p:nvPr/>
        </p:nvSpPr>
        <p:spPr>
          <a:xfrm>
            <a:off x="3360017" y="37686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ACB0C-3162-344B-97F0-4C09BF878126}"/>
              </a:ext>
            </a:extLst>
          </p:cNvPr>
          <p:cNvSpPr txBox="1"/>
          <p:nvPr/>
        </p:nvSpPr>
        <p:spPr>
          <a:xfrm>
            <a:off x="5159363" y="4146906"/>
            <a:ext cx="182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Bend is focusing !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3D79C7-2D1E-FA4B-BB41-D3DDA096201A}"/>
              </a:ext>
            </a:extLst>
          </p:cNvPr>
          <p:cNvCxnSpPr>
            <a:cxnSpLocks/>
          </p:cNvCxnSpPr>
          <p:nvPr/>
        </p:nvCxnSpPr>
        <p:spPr>
          <a:xfrm flipH="1" flipV="1">
            <a:off x="5215095" y="3216336"/>
            <a:ext cx="97385" cy="853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1BA9B9-1E6E-A447-8682-5CB77127E8FB}"/>
              </a:ext>
            </a:extLst>
          </p:cNvPr>
          <p:cNvCxnSpPr>
            <a:cxnSpLocks/>
          </p:cNvCxnSpPr>
          <p:nvPr/>
        </p:nvCxnSpPr>
        <p:spPr>
          <a:xfrm flipV="1">
            <a:off x="6185388" y="3512193"/>
            <a:ext cx="65634" cy="487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EB9DF4-B21A-0B42-9F70-DDF9A88BF634}"/>
              </a:ext>
            </a:extLst>
          </p:cNvPr>
          <p:cNvCxnSpPr>
            <a:cxnSpLocks/>
          </p:cNvCxnSpPr>
          <p:nvPr/>
        </p:nvCxnSpPr>
        <p:spPr>
          <a:xfrm flipV="1">
            <a:off x="6933363" y="2110154"/>
            <a:ext cx="813916" cy="1959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F2E19EB-36B8-4B4B-A2AA-792ABEF43364}"/>
              </a:ext>
            </a:extLst>
          </p:cNvPr>
          <p:cNvSpPr txBox="1"/>
          <p:nvPr/>
        </p:nvSpPr>
        <p:spPr>
          <a:xfrm>
            <a:off x="492369" y="1999622"/>
            <a:ext cx="24304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is an </a:t>
            </a:r>
          </a:p>
          <a:p>
            <a:r>
              <a:rPr lang="en-US" dirty="0"/>
              <a:t>“over-focusing”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Therefore transverse </a:t>
            </a:r>
          </a:p>
          <a:p>
            <a:r>
              <a:rPr lang="en-US" dirty="0"/>
              <a:t>motion is unstable</a:t>
            </a:r>
          </a:p>
          <a:p>
            <a:r>
              <a:rPr lang="en-US" dirty="0"/>
              <a:t>only the design particle </a:t>
            </a:r>
          </a:p>
          <a:p>
            <a:r>
              <a:rPr lang="en-US" dirty="0"/>
              <a:t>is ”accepted”</a:t>
            </a:r>
          </a:p>
        </p:txBody>
      </p:sp>
    </p:spTree>
    <p:extLst>
      <p:ext uri="{BB962C8B-B14F-4D97-AF65-F5344CB8AC3E}">
        <p14:creationId xmlns:p14="http://schemas.microsoft.com/office/powerpoint/2010/main" val="311247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88908-9EAA-0B45-B14F-BC5C97AA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Focusing element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48395-CD16-E240-B174-E05FC5CB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B3EA6-99E1-0D43-B06B-F722A553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FE968-A079-6A49-8F58-0A92F8B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39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95CC3F-91F2-F24B-96CD-3E2ABCFEF2A6}"/>
              </a:ext>
            </a:extLst>
          </p:cNvPr>
          <p:cNvCxnSpPr/>
          <p:nvPr/>
        </p:nvCxnSpPr>
        <p:spPr>
          <a:xfrm>
            <a:off x="1436914" y="3898760"/>
            <a:ext cx="59888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1D7555-B416-7948-AE0B-801902666313}"/>
              </a:ext>
            </a:extLst>
          </p:cNvPr>
          <p:cNvSpPr txBox="1"/>
          <p:nvPr/>
        </p:nvSpPr>
        <p:spPr>
          <a:xfrm>
            <a:off x="7827666" y="380832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6854A7-7348-034C-A5F2-2D2FC6918ADD}"/>
              </a:ext>
            </a:extLst>
          </p:cNvPr>
          <p:cNvSpPr/>
          <p:nvPr/>
        </p:nvSpPr>
        <p:spPr>
          <a:xfrm>
            <a:off x="3150273" y="1756207"/>
            <a:ext cx="1668026" cy="4262755"/>
          </a:xfrm>
          <a:prstGeom prst="rect">
            <a:avLst/>
          </a:prstGeom>
          <a:solidFill>
            <a:schemeClr val="accent1">
              <a:alpha val="41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DBA1B3E-5D04-2240-B6F5-2ADA91576D9D}"/>
              </a:ext>
            </a:extLst>
          </p:cNvPr>
          <p:cNvSpPr/>
          <p:nvPr/>
        </p:nvSpPr>
        <p:spPr>
          <a:xfrm>
            <a:off x="1366575" y="2652764"/>
            <a:ext cx="5375869" cy="1718269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776BC7-F95A-9A41-AD79-AD279C15ED99}"/>
              </a:ext>
            </a:extLst>
          </p:cNvPr>
          <p:cNvCxnSpPr>
            <a:cxnSpLocks/>
          </p:cNvCxnSpPr>
          <p:nvPr/>
        </p:nvCxnSpPr>
        <p:spPr>
          <a:xfrm>
            <a:off x="2150347" y="2652764"/>
            <a:ext cx="0" cy="1245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294AAF-4180-4448-A408-A7BC840DA9C9}"/>
              </a:ext>
            </a:extLst>
          </p:cNvPr>
          <p:cNvCxnSpPr>
            <a:cxnSpLocks/>
          </p:cNvCxnSpPr>
          <p:nvPr/>
        </p:nvCxnSpPr>
        <p:spPr>
          <a:xfrm>
            <a:off x="1366575" y="2662812"/>
            <a:ext cx="6059156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592215C5-1546-7A4F-817A-9FA048C6A9D4}"/>
              </a:ext>
            </a:extLst>
          </p:cNvPr>
          <p:cNvSpPr/>
          <p:nvPr/>
        </p:nvSpPr>
        <p:spPr>
          <a:xfrm rot="2567882">
            <a:off x="4727274" y="2495532"/>
            <a:ext cx="706747" cy="1000314"/>
          </a:xfrm>
          <a:prstGeom prst="arc">
            <a:avLst>
              <a:gd name="adj1" fmla="val 16993031"/>
              <a:gd name="adj2" fmla="val 112637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85D028-F776-EF47-91A0-79B1FCADF461}"/>
              </a:ext>
            </a:extLst>
          </p:cNvPr>
          <p:cNvSpPr txBox="1"/>
          <p:nvPr/>
        </p:nvSpPr>
        <p:spPr>
          <a:xfrm>
            <a:off x="1366575" y="312246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&gt;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0DEC6-637A-D440-81D0-C0051251BB50}"/>
              </a:ext>
            </a:extLst>
          </p:cNvPr>
          <p:cNvSpPr txBox="1"/>
          <p:nvPr/>
        </p:nvSpPr>
        <p:spPr>
          <a:xfrm>
            <a:off x="5790284" y="281102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𝛼 &gt;0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AE6DF8-2158-6F46-B39B-6AD9D109530E}"/>
              </a:ext>
            </a:extLst>
          </p:cNvPr>
          <p:cNvCxnSpPr>
            <a:cxnSpLocks/>
          </p:cNvCxnSpPr>
          <p:nvPr/>
        </p:nvCxnSpPr>
        <p:spPr>
          <a:xfrm>
            <a:off x="1366575" y="1928131"/>
            <a:ext cx="605915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5FD84639-B7AE-C64B-8FC5-605E9673D4BC}"/>
              </a:ext>
            </a:extLst>
          </p:cNvPr>
          <p:cNvSpPr/>
          <p:nvPr/>
        </p:nvSpPr>
        <p:spPr>
          <a:xfrm>
            <a:off x="1366575" y="1932179"/>
            <a:ext cx="5195000" cy="2453543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00BE3DCC-A0A9-094C-ACB4-68DBC622DF6A}"/>
              </a:ext>
            </a:extLst>
          </p:cNvPr>
          <p:cNvSpPr/>
          <p:nvPr/>
        </p:nvSpPr>
        <p:spPr>
          <a:xfrm rot="1742034">
            <a:off x="4592846" y="1787063"/>
            <a:ext cx="706747" cy="1000314"/>
          </a:xfrm>
          <a:prstGeom prst="arc">
            <a:avLst>
              <a:gd name="adj1" fmla="val 16993031"/>
              <a:gd name="adj2" fmla="val 351437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F79AF9-4E25-DB49-8107-37C1A9A47D22}"/>
              </a:ext>
            </a:extLst>
          </p:cNvPr>
          <p:cNvSpPr txBox="1"/>
          <p:nvPr/>
        </p:nvSpPr>
        <p:spPr>
          <a:xfrm>
            <a:off x="5359558" y="206526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𝛼’ &gt;0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4798AC2-4FBB-344D-BDA2-F1329067B3C8}"/>
              </a:ext>
            </a:extLst>
          </p:cNvPr>
          <p:cNvSpPr/>
          <p:nvPr/>
        </p:nvSpPr>
        <p:spPr>
          <a:xfrm flipV="1">
            <a:off x="1448633" y="3367867"/>
            <a:ext cx="5375869" cy="1718269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594DC30-5731-5148-A3AB-E67DC4CE6DFA}"/>
              </a:ext>
            </a:extLst>
          </p:cNvPr>
          <p:cNvSpPr/>
          <p:nvPr/>
        </p:nvSpPr>
        <p:spPr>
          <a:xfrm flipV="1">
            <a:off x="1487991" y="3282811"/>
            <a:ext cx="5195000" cy="2453543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9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2FB8-706F-6B48-8E6E-046A8B8A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Lorentz  force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6623-49ED-BF46-88F6-B00F412F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8570D-78B2-074D-AD68-580FBE63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107E8-7C50-AC41-97EF-D2F153C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46982-B5F6-DF40-A7EA-81E178DA4D6C}"/>
              </a:ext>
            </a:extLst>
          </p:cNvPr>
          <p:cNvGrpSpPr/>
          <p:nvPr/>
        </p:nvGrpSpPr>
        <p:grpSpPr>
          <a:xfrm>
            <a:off x="957421" y="3179708"/>
            <a:ext cx="2071529" cy="1687623"/>
            <a:chOff x="4728917" y="3045112"/>
            <a:chExt cx="2071529" cy="1687623"/>
          </a:xfrm>
        </p:grpSpPr>
        <p:sp>
          <p:nvSpPr>
            <p:cNvPr id="10" name="Up Arrow 9">
              <a:extLst>
                <a:ext uri="{FF2B5EF4-FFF2-40B4-BE49-F238E27FC236}">
                  <a16:creationId xmlns:a16="http://schemas.microsoft.com/office/drawing/2014/main" id="{2C8E15A0-915D-8A41-B10D-5DC822F67147}"/>
                </a:ext>
              </a:extLst>
            </p:cNvPr>
            <p:cNvSpPr/>
            <p:nvPr/>
          </p:nvSpPr>
          <p:spPr>
            <a:xfrm>
              <a:off x="5370467" y="3045112"/>
              <a:ext cx="484632" cy="978408"/>
            </a:xfrm>
            <a:prstGeom prst="upArrow">
              <a:avLst>
                <a:gd name="adj1" fmla="val 17655"/>
                <a:gd name="adj2" fmla="val 50000"/>
              </a:avLst>
            </a:prstGeom>
            <a:solidFill>
              <a:srgbClr val="011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CE684B-E2EB-374D-80BD-FCCEFB67ED32}"/>
                </a:ext>
              </a:extLst>
            </p:cNvPr>
            <p:cNvSpPr txBox="1"/>
            <p:nvPr/>
          </p:nvSpPr>
          <p:spPr>
            <a:xfrm>
              <a:off x="5939361" y="3045112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FD863CE-7B42-EA4C-94A2-CDA489C594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8917" y="4026640"/>
              <a:ext cx="870966" cy="58782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0808C4-8594-DA47-B4CB-77BA068AEAF5}"/>
                </a:ext>
              </a:extLst>
            </p:cNvPr>
            <p:cNvSpPr txBox="1"/>
            <p:nvPr/>
          </p:nvSpPr>
          <p:spPr>
            <a:xfrm>
              <a:off x="4875538" y="3945311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C799694-C702-4B43-BD31-6B4210F17526}"/>
                </a:ext>
              </a:extLst>
            </p:cNvPr>
            <p:cNvCxnSpPr>
              <a:cxnSpLocks/>
            </p:cNvCxnSpPr>
            <p:nvPr/>
          </p:nvCxnSpPr>
          <p:spPr>
            <a:xfrm>
              <a:off x="5612783" y="4014819"/>
              <a:ext cx="1142859" cy="717916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767091-C104-E14C-A8B3-B97CD83DCFB6}"/>
                </a:ext>
              </a:extLst>
            </p:cNvPr>
            <p:cNvSpPr txBox="1"/>
            <p:nvPr/>
          </p:nvSpPr>
          <p:spPr>
            <a:xfrm>
              <a:off x="6509982" y="4026090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88BCB8-685B-8D4B-A035-BA13365443A2}"/>
              </a:ext>
            </a:extLst>
          </p:cNvPr>
          <p:cNvGrpSpPr/>
          <p:nvPr/>
        </p:nvGrpSpPr>
        <p:grpSpPr>
          <a:xfrm>
            <a:off x="4710397" y="3180630"/>
            <a:ext cx="2577515" cy="141734"/>
            <a:chOff x="4655806" y="3641373"/>
            <a:chExt cx="2577515" cy="1417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061F02-2BC9-3D41-88B7-6DCA1EF258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5806" y="3641373"/>
              <a:ext cx="143306" cy="141734"/>
              <a:chOff x="5431809" y="3930555"/>
              <a:chExt cx="354842" cy="30867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935CDDF-F272-F549-9FFA-F53DAF0D82B1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8F4684C-C0B8-BB40-BC0B-096AC47F4C1F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55F0E76-FA6C-9146-8AD6-239FB17D71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99227" y="3641373"/>
              <a:ext cx="143306" cy="141734"/>
              <a:chOff x="5431809" y="3930555"/>
              <a:chExt cx="354842" cy="30867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1B50BEC-AEA9-DC44-8370-789481FAFC80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48318AD-D52F-EC4C-94C5-9D49E5CF1F5A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7C91D5C-B0CF-104D-91F5-913DD4697E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2648" y="3641373"/>
              <a:ext cx="143306" cy="141734"/>
              <a:chOff x="5431809" y="3930555"/>
              <a:chExt cx="354842" cy="30867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DEB1D97-650F-C143-8BC8-64362A4C357A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DD13D2A-49FC-EA45-96B0-8AFB1F33C8E4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4D1892E-40CA-4F43-A78B-CD8365127C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86069" y="3641373"/>
              <a:ext cx="143306" cy="141734"/>
              <a:chOff x="5431809" y="3930555"/>
              <a:chExt cx="354842" cy="30867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FB8B690-2134-B648-A2BC-61B4F613E8E4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D5EE3A0-E938-EC4B-9414-CD055D36C118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75F455A-B984-664E-9D05-B492E502E7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29490" y="3641373"/>
              <a:ext cx="143306" cy="141734"/>
              <a:chOff x="5431809" y="3930555"/>
              <a:chExt cx="354842" cy="30867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3B19065-B51F-AD43-8A24-7543A21CFF34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CCC2FA7-4C38-8B47-B9CB-19397CB90397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CD4A43E-3A72-6845-A3A2-5E15613BFD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72911" y="3641373"/>
              <a:ext cx="143306" cy="141734"/>
              <a:chOff x="5431809" y="3930555"/>
              <a:chExt cx="354842" cy="30867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73316C1-6C4E-F547-8FA7-FB13F73D50DE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CEECB8E-E663-FC4F-A27F-4BE97488AB0F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DD25E42-7AA9-B041-9291-48C0BDE5A0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16332" y="3641373"/>
              <a:ext cx="143306" cy="141734"/>
              <a:chOff x="5431809" y="3930555"/>
              <a:chExt cx="354842" cy="30867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83FBCFB-8889-4B4E-B307-1192351075CF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197091-CADC-9849-B705-4213B24CC4CA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F1214D2-4962-3F43-BA66-AC84A291A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9753" y="3641373"/>
              <a:ext cx="143306" cy="141734"/>
              <a:chOff x="5431809" y="3930555"/>
              <a:chExt cx="354842" cy="30867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9A63C16-1519-E74B-A569-9FA5BD2CD6DA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CAAB0EA-DE4D-264F-9BB3-179E67F6606B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2B8B1F7-9578-F146-926B-52071B63B4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03174" y="3641373"/>
              <a:ext cx="143306" cy="141734"/>
              <a:chOff x="5431809" y="3930555"/>
              <a:chExt cx="354842" cy="30867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2312E9E-5FBD-404A-88AB-7268A770EF14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7D2C828-7445-C24A-9A88-C83E2DA6CB84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6C78BD7-90AF-2B4B-A2AA-CAD6B94604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90015" y="3641373"/>
              <a:ext cx="143306" cy="141734"/>
              <a:chOff x="5431809" y="3930555"/>
              <a:chExt cx="354842" cy="30867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D75B24B-0091-604D-86E9-6C8EC7F662FA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4DB8131-C212-F84E-A268-34EBF784CF86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3C0B290-4B91-5843-B2A3-AA5C8A3F3B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46595" y="3641373"/>
              <a:ext cx="143306" cy="141734"/>
              <a:chOff x="5431809" y="3930555"/>
              <a:chExt cx="354842" cy="30867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C84E521-6161-5949-98E7-21B47F22AF0F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0CF19CB-0EB5-9B47-8A3A-EB2A088896C3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A79A417-2C51-4948-8508-053191A5BCB4}"/>
              </a:ext>
            </a:extLst>
          </p:cNvPr>
          <p:cNvGrpSpPr/>
          <p:nvPr/>
        </p:nvGrpSpPr>
        <p:grpSpPr>
          <a:xfrm>
            <a:off x="4710397" y="3413310"/>
            <a:ext cx="2577515" cy="141734"/>
            <a:chOff x="4655806" y="3641373"/>
            <a:chExt cx="2577515" cy="14173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14702B9-A75F-2C44-89D2-36F8F7A078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5806" y="3641373"/>
              <a:ext cx="143306" cy="141734"/>
              <a:chOff x="5431809" y="3930555"/>
              <a:chExt cx="354842" cy="308674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12A92F9-0521-D443-A494-D8602575633E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0ED58CD-2559-224C-9AE4-7862B5B1FB69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A6A585A-4A5D-EB48-9549-FB2884A68B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99227" y="3641373"/>
              <a:ext cx="143306" cy="141734"/>
              <a:chOff x="5431809" y="3930555"/>
              <a:chExt cx="354842" cy="308674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A8A63C6-36E1-4C46-9E9C-A2F53A6C7C3D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C731E84-3DC1-5540-933E-19433ABA7A60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6C3260A-C68C-B841-9DFA-83D224D3D7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2648" y="3641373"/>
              <a:ext cx="143306" cy="141734"/>
              <a:chOff x="5431809" y="3930555"/>
              <a:chExt cx="354842" cy="308674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FF547F4-48B0-6C43-AF99-D5D7B8CB0A9B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7E3AA85-0658-4845-A909-3B24830424CD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CB81F1A-57FE-AB43-837B-4E0B01AA59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86069" y="3641373"/>
              <a:ext cx="143306" cy="141734"/>
              <a:chOff x="5431809" y="3930555"/>
              <a:chExt cx="354842" cy="30867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5FF0A46A-FFD7-4247-9BE7-2B0013C9491F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CB02E8B-F76F-3D4B-AA40-42AFD4072379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747D8C8-7A94-5C4A-A4C6-DC010D80E7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29490" y="3641373"/>
              <a:ext cx="143306" cy="141734"/>
              <a:chOff x="5431809" y="3930555"/>
              <a:chExt cx="354842" cy="308674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63C83BA-8268-8546-8CAD-B67C41679A0C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948ED40-E0B2-AE47-89F3-5069D969BF5C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B86BA5E-2901-D648-86A2-F5D9A68439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72911" y="3641373"/>
              <a:ext cx="143306" cy="141734"/>
              <a:chOff x="5431809" y="3930555"/>
              <a:chExt cx="354842" cy="308674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4DCA1C6-5FF9-5B4D-8AAB-3797044B16C5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BDBFEEC-164D-5449-913D-9EE61CCD9E3C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1B579EB-1705-BB42-B9F6-2F1E0FBECA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16332" y="3641373"/>
              <a:ext cx="143306" cy="141734"/>
              <a:chOff x="5431809" y="3930555"/>
              <a:chExt cx="354842" cy="308674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609EE5C-F697-5343-939A-09D75E4ABFC9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43C49B0-BBC9-204C-ABAE-5EDC8C15CDD9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21E8F3B-B32B-7D47-A208-48D6643A2C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9753" y="3641373"/>
              <a:ext cx="143306" cy="141734"/>
              <a:chOff x="5431809" y="3930555"/>
              <a:chExt cx="354842" cy="308674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42C205C-8CFE-3D46-A203-0EA20B078FF8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E490A44-DD46-524E-A066-CD013329E868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EC01822-EF7C-0D44-A0B4-EB51FA49D0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03174" y="3641373"/>
              <a:ext cx="143306" cy="141734"/>
              <a:chOff x="5431809" y="3930555"/>
              <a:chExt cx="354842" cy="308674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D7C4476-E3A5-5B44-BE2E-D9C4135105B1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AC5714C-7942-0645-A6B0-60D82D0AD643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D1A2600-5EC7-0F41-9433-1299E8A6A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90015" y="3641373"/>
              <a:ext cx="143306" cy="141734"/>
              <a:chOff x="5431809" y="3930555"/>
              <a:chExt cx="354842" cy="308674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D0209E6-25DF-B04E-B597-FC71E3387ED3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5FF6C4E-9C73-854F-998C-80A3317B2964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483A19E-FADA-964B-975B-9B46DAAF6A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46595" y="3641373"/>
              <a:ext cx="143306" cy="141734"/>
              <a:chOff x="5431809" y="3930555"/>
              <a:chExt cx="354842" cy="308674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86E9AFA-6F4F-4549-B2BA-6D4997C82189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F6A831A-CAC7-0A4D-AE45-12FF6EE88C82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D41C88C-6932-7544-98C6-479EAF612FE4}"/>
              </a:ext>
            </a:extLst>
          </p:cNvPr>
          <p:cNvGrpSpPr/>
          <p:nvPr/>
        </p:nvGrpSpPr>
        <p:grpSpPr>
          <a:xfrm>
            <a:off x="4710397" y="3645990"/>
            <a:ext cx="2577515" cy="141734"/>
            <a:chOff x="4655806" y="3641373"/>
            <a:chExt cx="2577515" cy="141734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5C9C45B-6493-CD4F-A993-1C1F505210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5806" y="3641373"/>
              <a:ext cx="143306" cy="141734"/>
              <a:chOff x="5431809" y="3930555"/>
              <a:chExt cx="354842" cy="308674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485B39F-2058-FD46-8556-784C47A49285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11D7F9A-ECEE-EB4A-886F-4172A22CF107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A64D663-11D4-5C4C-9BBD-68E835E5A1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99227" y="3641373"/>
              <a:ext cx="143306" cy="141734"/>
              <a:chOff x="5431809" y="3930555"/>
              <a:chExt cx="354842" cy="308674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65CB679-28AF-054C-8DA6-C124FA7F00B7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5B80D40A-A835-ED4E-9CAD-CFD6D455F386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0A51382-DE58-9D4A-80A9-111AF6A17B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2648" y="3641373"/>
              <a:ext cx="143306" cy="141734"/>
              <a:chOff x="5431809" y="3930555"/>
              <a:chExt cx="354842" cy="308674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9A0B5824-825D-8F47-B954-8BFE9EF92AE1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2D3D8714-7827-6F40-B7A9-E73368FC8080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995CA55-15A9-5742-9DBA-0612897AC0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86069" y="3641373"/>
              <a:ext cx="143306" cy="141734"/>
              <a:chOff x="5431809" y="3930555"/>
              <a:chExt cx="354842" cy="308674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E4C8830-51EE-2146-8BB9-336E7FAEF48E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87B1D6F-D8CF-404E-AD28-9EBF216904A4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8DEB493-5C34-6648-B31A-A8A45C783F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29490" y="3641373"/>
              <a:ext cx="143306" cy="141734"/>
              <a:chOff x="5431809" y="3930555"/>
              <a:chExt cx="354842" cy="308674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A5A8A3E-3354-044B-A5C9-EB8173F3A238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5014647-59F1-1B48-A93F-6A8C1BD5B240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9555C81-A06B-B64A-8364-B4235A5122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72911" y="3641373"/>
              <a:ext cx="143306" cy="141734"/>
              <a:chOff x="5431809" y="3930555"/>
              <a:chExt cx="354842" cy="308674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9055898-28D6-064D-A3A9-59696AC62315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612CA0B5-6BB4-994C-8AF6-D45ADCB84B20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1785596-4014-E24D-86D0-BA52013C32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16332" y="3641373"/>
              <a:ext cx="143306" cy="141734"/>
              <a:chOff x="5431809" y="3930555"/>
              <a:chExt cx="354842" cy="308674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C1B40366-EE24-A549-89FB-31AB4A23B8E6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5187E83-32E3-0F4D-8E7E-65FB20D03DE5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EDF2483-4C46-B04E-9797-6C5FFA4281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9753" y="3641373"/>
              <a:ext cx="143306" cy="141734"/>
              <a:chOff x="5431809" y="3930555"/>
              <a:chExt cx="354842" cy="30867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2AD2D1F-5417-7445-B61A-CDFA2097A108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4734421F-071D-004D-8F97-01544F30C02C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89ACBA5-BADB-C34A-B82B-0B7EDAE199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03174" y="3641373"/>
              <a:ext cx="143306" cy="141734"/>
              <a:chOff x="5431809" y="3930555"/>
              <a:chExt cx="354842" cy="308674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06C5381-3E83-EE4C-9DF4-1A452C11CC14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975BCEB6-2B03-DE49-B5D8-A7EAFFE1250D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15E08A1-4398-4E47-9F2A-3762F0ACD5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90015" y="3641373"/>
              <a:ext cx="143306" cy="141734"/>
              <a:chOff x="5431809" y="3930555"/>
              <a:chExt cx="354842" cy="308674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815B04F-BECC-0841-9CE8-B0A634231FEA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A56BE31-2FD6-3D4A-B4C1-583A4AE3DE6B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C7901D5-3CB4-324A-8C7B-B9180763D4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46595" y="3641373"/>
              <a:ext cx="143306" cy="141734"/>
              <a:chOff x="5431809" y="3930555"/>
              <a:chExt cx="354842" cy="308674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6A565C0-03B6-BE46-B599-191A01FEDDF0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68C2D5F-350B-CA4B-A230-E4D75EA55AB0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F61C191-6F49-D242-AA80-62421B763198}"/>
              </a:ext>
            </a:extLst>
          </p:cNvPr>
          <p:cNvGrpSpPr/>
          <p:nvPr/>
        </p:nvGrpSpPr>
        <p:grpSpPr>
          <a:xfrm>
            <a:off x="4710397" y="3878669"/>
            <a:ext cx="2577515" cy="141734"/>
            <a:chOff x="4655806" y="3641373"/>
            <a:chExt cx="2577515" cy="141734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65F78E8-EC93-2940-9CE6-C3D325DCA8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5806" y="3641373"/>
              <a:ext cx="143306" cy="141734"/>
              <a:chOff x="5431809" y="3930555"/>
              <a:chExt cx="354842" cy="308674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F8D8C68C-D346-814B-8727-640D5C9C24E8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2BD62242-4E32-404C-A09D-70A252F25244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6867E26-0433-C54B-A256-49A5602C9D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99227" y="3641373"/>
              <a:ext cx="143306" cy="141734"/>
              <a:chOff x="5431809" y="3930555"/>
              <a:chExt cx="354842" cy="308674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36AEDB58-1056-EF46-A4B3-59AEF07742FA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FA862081-44D5-8B4A-B12C-6C289721C8BE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7791B4F-E52D-024D-BDB2-4CAE6FF6DF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2648" y="3641373"/>
              <a:ext cx="143306" cy="141734"/>
              <a:chOff x="5431809" y="3930555"/>
              <a:chExt cx="354842" cy="308674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52EF7B53-B271-2044-B730-19535E36BFAF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B6B5BF0-6859-B34C-9B28-1930EF1748A8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86584ABD-07CE-F84E-8E4A-7FF1AF9AC0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86069" y="3641373"/>
              <a:ext cx="143306" cy="141734"/>
              <a:chOff x="5431809" y="3930555"/>
              <a:chExt cx="354842" cy="308674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A1D12BAD-9D00-B64A-9153-02E7852C326C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CB9FC3FA-F748-4E4C-A40E-AFE17975C079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90806F7-FA29-6D47-A01A-8E00F093D7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29490" y="3641373"/>
              <a:ext cx="143306" cy="141734"/>
              <a:chOff x="5431809" y="3930555"/>
              <a:chExt cx="354842" cy="308674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E0ECC681-7F75-A84E-8AE2-F0096220BF7F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76316D7-7BCB-8C4E-8448-C134C10F1DC8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63B38F4-2C6A-E146-AFB2-29EADF163C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72911" y="3641373"/>
              <a:ext cx="143306" cy="141734"/>
              <a:chOff x="5431809" y="3930555"/>
              <a:chExt cx="354842" cy="308674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00CFFF6-432A-FA4B-8B97-E02BB6825DDC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6992602F-3FB8-B345-A115-58C9C64F3D1B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F45C460-A0BF-294D-B51E-732DFFE893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16332" y="3641373"/>
              <a:ext cx="143306" cy="141734"/>
              <a:chOff x="5431809" y="3930555"/>
              <a:chExt cx="354842" cy="308674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B78F7E7-69D1-AB4F-9F92-C9028C4691CB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A3FE079-6113-DE4B-A97E-E8801EA4CC92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972B657-AF3F-1F4E-86B2-70FF868A1D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9753" y="3641373"/>
              <a:ext cx="143306" cy="141734"/>
              <a:chOff x="5431809" y="3930555"/>
              <a:chExt cx="354842" cy="308674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9B4C3BA1-6C72-534D-B4B2-7A1EE1C8E526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C8B0F20-047C-7F47-A404-2B195766FE2E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7DE0DBA9-031E-E246-A78B-E727E83A3F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03174" y="3641373"/>
              <a:ext cx="143306" cy="141734"/>
              <a:chOff x="5431809" y="3930555"/>
              <a:chExt cx="354842" cy="308674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9458CB3B-BCFD-544D-B31B-8DB7F50BFD4B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60E9E657-198F-D945-A1DD-A59C8E3EB321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59F549A-B0C6-6741-A02E-1A0421A6B4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90015" y="3641373"/>
              <a:ext cx="143306" cy="141734"/>
              <a:chOff x="5431809" y="3930555"/>
              <a:chExt cx="354842" cy="308674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5E97F6A8-3763-3840-97B4-AFBA8A549BEC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3DFF329E-FBD4-6A4A-A187-69CD3A2C8E56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B364500-D9EA-3D47-A44D-E92BED230F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46595" y="3641373"/>
              <a:ext cx="143306" cy="141734"/>
              <a:chOff x="5431809" y="3930555"/>
              <a:chExt cx="354842" cy="308674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7AE37EFC-A326-AF4E-ACE3-3E17DFC49A2C}"/>
                  </a:ext>
                </a:extLst>
              </p:cNvPr>
              <p:cNvSpPr/>
              <p:nvPr/>
            </p:nvSpPr>
            <p:spPr>
              <a:xfrm>
                <a:off x="5431809" y="3930555"/>
                <a:ext cx="354842" cy="30867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AC6725E-4D30-704E-BC62-418079494E80}"/>
                  </a:ext>
                </a:extLst>
              </p:cNvPr>
              <p:cNvSpPr/>
              <p:nvPr/>
            </p:nvSpPr>
            <p:spPr>
              <a:xfrm>
                <a:off x="5553785" y="4037654"/>
                <a:ext cx="96387" cy="11176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768BC6-1648-9D43-AED3-BC65B35C5636}"/>
              </a:ext>
            </a:extLst>
          </p:cNvPr>
          <p:cNvSpPr txBox="1"/>
          <p:nvPr/>
        </p:nvSpPr>
        <p:spPr>
          <a:xfrm>
            <a:off x="7656394" y="3179928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B-field</a:t>
            </a: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57B0B5C3-A705-A941-8C4E-247EC5421B60}"/>
              </a:ext>
            </a:extLst>
          </p:cNvPr>
          <p:cNvCxnSpPr>
            <a:cxnSpLocks/>
          </p:cNvCxnSpPr>
          <p:nvPr/>
        </p:nvCxnSpPr>
        <p:spPr>
          <a:xfrm flipH="1">
            <a:off x="5162899" y="4729295"/>
            <a:ext cx="109621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DAAC496-A345-EF4C-A62A-701671241CCE}"/>
              </a:ext>
            </a:extLst>
          </p:cNvPr>
          <p:cNvSpPr txBox="1"/>
          <p:nvPr/>
        </p:nvSpPr>
        <p:spPr>
          <a:xfrm>
            <a:off x="5622878" y="436728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D1152815-C823-D849-85FB-6EA8B82FEEA4}"/>
              </a:ext>
            </a:extLst>
          </p:cNvPr>
          <p:cNvCxnSpPr>
            <a:cxnSpLocks/>
          </p:cNvCxnSpPr>
          <p:nvPr/>
        </p:nvCxnSpPr>
        <p:spPr>
          <a:xfrm>
            <a:off x="6233832" y="4722966"/>
            <a:ext cx="5815" cy="103638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36F551F2-D62D-8D42-9AA5-3C08A7973964}"/>
              </a:ext>
            </a:extLst>
          </p:cNvPr>
          <p:cNvSpPr txBox="1"/>
          <p:nvPr/>
        </p:nvSpPr>
        <p:spPr>
          <a:xfrm>
            <a:off x="6428096" y="504967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65" name="Arc 164">
            <a:extLst>
              <a:ext uri="{FF2B5EF4-FFF2-40B4-BE49-F238E27FC236}">
                <a16:creationId xmlns:a16="http://schemas.microsoft.com/office/drawing/2014/main" id="{F60A7521-2FB3-FF4E-ABE3-076BCDF99DD9}"/>
              </a:ext>
            </a:extLst>
          </p:cNvPr>
          <p:cNvSpPr/>
          <p:nvPr/>
        </p:nvSpPr>
        <p:spPr>
          <a:xfrm rot="18875089">
            <a:off x="4828798" y="4838812"/>
            <a:ext cx="2572503" cy="2293983"/>
          </a:xfrm>
          <a:prstGeom prst="arc">
            <a:avLst>
              <a:gd name="adj1" fmla="val 15969074"/>
              <a:gd name="adj2" fmla="val 19258244"/>
            </a:avLst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0FBB4B44-9248-8041-AFE6-21D7181BD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864" y="1718303"/>
            <a:ext cx="3703747" cy="5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3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88908-9EAA-0B45-B14F-BC5C97AA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Defocusing element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48395-CD16-E240-B174-E05FC5CB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B3EA6-99E1-0D43-B06B-F722A553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FE968-A079-6A49-8F58-0A92F8B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40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95CC3F-91F2-F24B-96CD-3E2ABCFEF2A6}"/>
              </a:ext>
            </a:extLst>
          </p:cNvPr>
          <p:cNvCxnSpPr/>
          <p:nvPr/>
        </p:nvCxnSpPr>
        <p:spPr>
          <a:xfrm>
            <a:off x="1436914" y="3898760"/>
            <a:ext cx="59888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1D7555-B416-7948-AE0B-801902666313}"/>
              </a:ext>
            </a:extLst>
          </p:cNvPr>
          <p:cNvSpPr txBox="1"/>
          <p:nvPr/>
        </p:nvSpPr>
        <p:spPr>
          <a:xfrm>
            <a:off x="7827666" y="380832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6854A7-7348-034C-A5F2-2D2FC6918ADD}"/>
              </a:ext>
            </a:extLst>
          </p:cNvPr>
          <p:cNvSpPr/>
          <p:nvPr/>
        </p:nvSpPr>
        <p:spPr>
          <a:xfrm>
            <a:off x="3150273" y="1756207"/>
            <a:ext cx="1668026" cy="4262755"/>
          </a:xfrm>
          <a:prstGeom prst="rect">
            <a:avLst/>
          </a:prstGeom>
          <a:solidFill>
            <a:schemeClr val="accent1">
              <a:alpha val="41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DBA1B3E-5D04-2240-B6F5-2ADA91576D9D}"/>
              </a:ext>
            </a:extLst>
          </p:cNvPr>
          <p:cNvSpPr/>
          <p:nvPr/>
        </p:nvSpPr>
        <p:spPr>
          <a:xfrm flipV="1">
            <a:off x="1518975" y="957287"/>
            <a:ext cx="5375869" cy="1718269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FD84639-B7AE-C64B-8FC5-605E9673D4BC}"/>
              </a:ext>
            </a:extLst>
          </p:cNvPr>
          <p:cNvSpPr/>
          <p:nvPr/>
        </p:nvSpPr>
        <p:spPr>
          <a:xfrm flipV="1">
            <a:off x="1589314" y="-491024"/>
            <a:ext cx="5195000" cy="2453543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00BE3DCC-A0A9-094C-ACB4-68DBC622DF6A}"/>
              </a:ext>
            </a:extLst>
          </p:cNvPr>
          <p:cNvSpPr/>
          <p:nvPr/>
        </p:nvSpPr>
        <p:spPr>
          <a:xfrm rot="209418">
            <a:off x="4770333" y="1085226"/>
            <a:ext cx="706747" cy="1000314"/>
          </a:xfrm>
          <a:prstGeom prst="arc">
            <a:avLst>
              <a:gd name="adj1" fmla="val 16993031"/>
              <a:gd name="adj2" fmla="val 351437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F79AF9-4E25-DB49-8107-37C1A9A47D22}"/>
              </a:ext>
            </a:extLst>
          </p:cNvPr>
          <p:cNvSpPr txBox="1"/>
          <p:nvPr/>
        </p:nvSpPr>
        <p:spPr>
          <a:xfrm>
            <a:off x="5414476" y="107183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𝛼 &gt;0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C28F28-1FAC-3342-8B72-BCCD42373ABF}"/>
              </a:ext>
            </a:extLst>
          </p:cNvPr>
          <p:cNvCxnSpPr>
            <a:cxnSpLocks/>
          </p:cNvCxnSpPr>
          <p:nvPr/>
        </p:nvCxnSpPr>
        <p:spPr>
          <a:xfrm>
            <a:off x="1991250" y="2664492"/>
            <a:ext cx="0" cy="1245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00B630-4B0F-C547-996B-DD147DDD7EA2}"/>
              </a:ext>
            </a:extLst>
          </p:cNvPr>
          <p:cNvCxnSpPr>
            <a:cxnSpLocks/>
          </p:cNvCxnSpPr>
          <p:nvPr/>
        </p:nvCxnSpPr>
        <p:spPr>
          <a:xfrm>
            <a:off x="1518975" y="2674540"/>
            <a:ext cx="605915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8E74B1-729C-AC47-8261-A3C4D9356236}"/>
              </a:ext>
            </a:extLst>
          </p:cNvPr>
          <p:cNvSpPr txBox="1"/>
          <p:nvPr/>
        </p:nvSpPr>
        <p:spPr>
          <a:xfrm>
            <a:off x="1207478" y="3134197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&gt; 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49247B-8CA4-F240-937C-D1189A801729}"/>
              </a:ext>
            </a:extLst>
          </p:cNvPr>
          <p:cNvCxnSpPr>
            <a:cxnSpLocks/>
          </p:cNvCxnSpPr>
          <p:nvPr/>
        </p:nvCxnSpPr>
        <p:spPr>
          <a:xfrm>
            <a:off x="1518975" y="1949907"/>
            <a:ext cx="605915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0EF1B076-15D1-8C48-A6B8-DF11FDB04A45}"/>
              </a:ext>
            </a:extLst>
          </p:cNvPr>
          <p:cNvSpPr/>
          <p:nvPr/>
        </p:nvSpPr>
        <p:spPr>
          <a:xfrm rot="892147">
            <a:off x="5178059" y="1671330"/>
            <a:ext cx="946688" cy="1000314"/>
          </a:xfrm>
          <a:prstGeom prst="arc">
            <a:avLst>
              <a:gd name="adj1" fmla="val 16993031"/>
              <a:gd name="adj2" fmla="val 3514374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116D28-8FF5-F846-8057-FA35683C23FB}"/>
              </a:ext>
            </a:extLst>
          </p:cNvPr>
          <p:cNvSpPr txBox="1"/>
          <p:nvPr/>
        </p:nvSpPr>
        <p:spPr>
          <a:xfrm>
            <a:off x="6127571" y="206722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𝛼 &gt;0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60FA8A6-AED3-574C-B355-8E589A32B872}"/>
              </a:ext>
            </a:extLst>
          </p:cNvPr>
          <p:cNvSpPr/>
          <p:nvPr/>
        </p:nvSpPr>
        <p:spPr>
          <a:xfrm>
            <a:off x="1518975" y="5516822"/>
            <a:ext cx="5195000" cy="2453543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1E7CB3CF-4B16-8F49-BBDB-35E99F433A17}"/>
              </a:ext>
            </a:extLst>
          </p:cNvPr>
          <p:cNvSpPr/>
          <p:nvPr/>
        </p:nvSpPr>
        <p:spPr>
          <a:xfrm>
            <a:off x="1498879" y="4877570"/>
            <a:ext cx="5375869" cy="1718269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45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719E-BCB6-F14F-905E-E2C94059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5D284-EFDD-3546-9D04-F31DEBA6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16F1-34FA-C945-B77E-D1B3EB4F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3C0EF-5607-AC4F-B258-8CC6A8A2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FA58-5001-E84F-AA33-3E107293204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90CBA2-D3A5-444F-B19D-6CB46EF8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66" y="1886631"/>
            <a:ext cx="5598068" cy="3812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B50CFA-D60A-0B4F-87CD-49E6485ED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92" y="2360084"/>
            <a:ext cx="1849590" cy="1009899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BE0CF4C3-6212-D143-8959-9C1C618E4ADD}"/>
              </a:ext>
            </a:extLst>
          </p:cNvPr>
          <p:cNvSpPr/>
          <p:nvPr/>
        </p:nvSpPr>
        <p:spPr>
          <a:xfrm>
            <a:off x="7838059" y="3629741"/>
            <a:ext cx="484632" cy="5798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628B3-037A-7242-A1BC-580E9D90D168}"/>
              </a:ext>
            </a:extLst>
          </p:cNvPr>
          <p:cNvSpPr txBox="1"/>
          <p:nvPr/>
        </p:nvSpPr>
        <p:spPr>
          <a:xfrm>
            <a:off x="7013575" y="4373930"/>
            <a:ext cx="2029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set by the </a:t>
            </a:r>
          </a:p>
          <a:p>
            <a:r>
              <a:rPr lang="en-US" dirty="0"/>
              <a:t>Current on the coils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872BB5-BDB7-7443-A47E-526971A30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656" y="5349957"/>
            <a:ext cx="1168843" cy="3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03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88908-9EAA-0B45-B14F-BC5C97AA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48395-CD16-E240-B174-E05FC5CB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B3EA6-99E1-0D43-B06B-F722A553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FE968-A079-6A49-8F58-0A92F8B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42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95CC3F-91F2-F24B-96CD-3E2ABCFEF2A6}"/>
              </a:ext>
            </a:extLst>
          </p:cNvPr>
          <p:cNvCxnSpPr/>
          <p:nvPr/>
        </p:nvCxnSpPr>
        <p:spPr>
          <a:xfrm>
            <a:off x="935770" y="4023328"/>
            <a:ext cx="59888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1D7555-B416-7948-AE0B-801902666313}"/>
              </a:ext>
            </a:extLst>
          </p:cNvPr>
          <p:cNvSpPr txBox="1"/>
          <p:nvPr/>
        </p:nvSpPr>
        <p:spPr>
          <a:xfrm>
            <a:off x="7326522" y="393289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6854A7-7348-034C-A5F2-2D2FC6918ADD}"/>
              </a:ext>
            </a:extLst>
          </p:cNvPr>
          <p:cNvSpPr/>
          <p:nvPr/>
        </p:nvSpPr>
        <p:spPr>
          <a:xfrm>
            <a:off x="2649129" y="1880775"/>
            <a:ext cx="1668026" cy="4262755"/>
          </a:xfrm>
          <a:prstGeom prst="rect">
            <a:avLst/>
          </a:prstGeom>
          <a:solidFill>
            <a:schemeClr val="accent1">
              <a:alpha val="41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DBA1B3E-5D04-2240-B6F5-2ADA91576D9D}"/>
              </a:ext>
            </a:extLst>
          </p:cNvPr>
          <p:cNvSpPr/>
          <p:nvPr/>
        </p:nvSpPr>
        <p:spPr>
          <a:xfrm>
            <a:off x="865431" y="2777332"/>
            <a:ext cx="5375869" cy="1718269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776BC7-F95A-9A41-AD79-AD279C15ED99}"/>
              </a:ext>
            </a:extLst>
          </p:cNvPr>
          <p:cNvCxnSpPr>
            <a:cxnSpLocks/>
          </p:cNvCxnSpPr>
          <p:nvPr/>
        </p:nvCxnSpPr>
        <p:spPr>
          <a:xfrm>
            <a:off x="1649203" y="2777332"/>
            <a:ext cx="0" cy="1245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F43130-864A-0D49-8718-7F076F92244C}"/>
              </a:ext>
            </a:extLst>
          </p:cNvPr>
          <p:cNvCxnSpPr>
            <a:cxnSpLocks/>
          </p:cNvCxnSpPr>
          <p:nvPr/>
        </p:nvCxnSpPr>
        <p:spPr>
          <a:xfrm flipV="1">
            <a:off x="2649129" y="2819751"/>
            <a:ext cx="593902" cy="284311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20E0E3-ED9C-714A-8EAB-DCDC36BF2E44}"/>
              </a:ext>
            </a:extLst>
          </p:cNvPr>
          <p:cNvCxnSpPr/>
          <p:nvPr/>
        </p:nvCxnSpPr>
        <p:spPr>
          <a:xfrm flipV="1">
            <a:off x="2502574" y="1315452"/>
            <a:ext cx="0" cy="515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24DD67-8492-474D-83CB-0A6936FE62A6}"/>
              </a:ext>
            </a:extLst>
          </p:cNvPr>
          <p:cNvSpPr txBox="1"/>
          <p:nvPr/>
        </p:nvSpPr>
        <p:spPr>
          <a:xfrm>
            <a:off x="2534660" y="12994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E749F9-D6D3-D847-ABFA-1CCBD7504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255" y="1847591"/>
            <a:ext cx="1579145" cy="3509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9AE861-A0DA-7E45-85BA-578528EBE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55" y="2412904"/>
            <a:ext cx="3067266" cy="728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CEF7A1-54EA-484A-A5DD-1F1E2F1C1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4117559"/>
            <a:ext cx="393700" cy="342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ACFED4-19BC-4A4A-87D5-6B574958384C}"/>
              </a:ext>
            </a:extLst>
          </p:cNvPr>
          <p:cNvSpPr txBox="1"/>
          <p:nvPr/>
        </p:nvSpPr>
        <p:spPr>
          <a:xfrm>
            <a:off x="3325875" y="1380049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440B2AD-B697-2A4B-A3EC-A02C23A71E85}"/>
              </a:ext>
            </a:extLst>
          </p:cNvPr>
          <p:cNvGrpSpPr/>
          <p:nvPr/>
        </p:nvGrpSpPr>
        <p:grpSpPr>
          <a:xfrm>
            <a:off x="2662118" y="2244328"/>
            <a:ext cx="1605058" cy="913215"/>
            <a:chOff x="4710397" y="2697640"/>
            <a:chExt cx="2577515" cy="13227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8A06473-430E-0F4B-9B96-07C19D222946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60123BB-2B86-9A46-AB39-9E46108AE2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A5D66656-0486-A443-9803-07DF4871A28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7F872B60-BCA5-8047-B309-CEF5E0759BB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92F14491-D1C8-5E40-9F44-077FD9D4A2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91B3A2FB-0491-5747-B090-DBBB249962B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1513004A-DE71-0A4A-A454-F09287FFF2F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231B4881-0B99-EB41-BD16-3060EE48F3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0837F483-0470-3D4D-B1E9-180314744FE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4A9D7A1C-1BEE-8D40-81CD-A984F4C398B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6E352A13-3885-0A42-8A85-4B538EB243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D36A28E4-0DC9-F64F-A4B5-2D634412C20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0CA22594-D81A-194F-AA15-D3EB4E1C31B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223EC6E-FDC1-3D4F-94CF-3F60BC7317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2C645C4-F8F9-D74B-9A53-627CF2584A8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F6603735-043D-1D4D-A46E-B614F21F9F1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206748CA-10FB-1F46-9914-6E89287381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17B74223-712F-2A4B-A870-D331D5611D9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92D8C750-ECAA-2D4E-8518-0EB55E7CCEA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48F500EC-0BBE-FD42-813D-1A41EC615F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5AC35E01-6166-1E4F-BE31-CE9153E809E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7E56EE13-34C7-DA45-A7D8-704B1017064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06006EC4-5F3B-8548-B3FA-304AB7573A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7CC75949-78D1-AF48-B4D3-19FF4FB8B24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5BC64324-E9FD-634C-B70E-9A3B6B7EC4C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753B84DC-B893-314A-9A9B-ECBA521861E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03DAB4A1-611E-5B40-98ED-B082BEEE9C6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362DED96-D2BF-2940-9771-34FF6A73B0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B816079-B11B-C849-B2AD-ED95A600A1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723A9947-0CBD-3A42-B6FA-0AAECB4BE2E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4C1D767A-B316-FF4F-8471-3020C1C8A9E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11754705-119A-B942-9BBB-E06BD3D8384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77881CB2-9486-8B45-9542-10C28975F33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21D6ECA-0F8C-CB4D-ABEB-C963A4F025C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FD3F406-08A1-EF4B-80A7-F5693D15EBD4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8A0E7E9-7BEC-F049-9475-7CEC8A72DB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466A5A43-FADA-D641-847F-F5F2099D357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82CBC84B-2C91-BD47-AF1A-385CD3AC333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E2EC8EA-4331-B248-A111-8102410AF80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3BCCFE09-50DF-9A4F-96E7-363B5DD0F95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E423334F-0156-A845-B8C1-9B293A5BB54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FAA4AC6D-4D8F-724F-8D04-6219D00BF8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7072374-7ECB-6049-9246-1E041046761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D7D3466A-A79E-5A4D-9CD3-A1014803C39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BEA4C623-3449-1F4E-8795-8EE5BCADAA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E0FFAD2E-4B7A-194B-8753-4BCC2CB1531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F94A71C2-216D-1940-A35E-1068DC77984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FE00DEB-E3A0-FA4A-A2E8-586681EC7C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2E7A3518-6249-CC40-B98E-C2C4B7AA606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24D7EECD-F15D-EC40-8087-D20A65C4C6E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1D6EA833-E823-C74C-8F58-3EB69F5FA8D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CCE3BA7B-EE9A-1E41-9BE8-2F2D2A631BC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4E8660A1-0C5A-A640-90C1-790039B04AA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A333290-CEE5-8141-B863-D7F8A903C7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0648E2FE-A3C7-4046-ACF9-06B735495CC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24BCFED8-AE26-BB49-B55F-D16FF51C583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1B5BB58-F185-B942-B5DB-36E676727A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BC6CA881-4033-794E-B8D7-62134427D51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0B96D6B-E322-3E46-8851-C8F7DF1B2CC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FE6B56B-0F5A-694A-A028-EF25D03EF9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6EDC17B5-C2AF-A349-9F5D-F5D617CDCEB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77E56800-993A-1A4A-9175-1E653675A7F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1DC34F08-0642-0C43-A3E2-7BB012B743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DCA4A9D-95E8-4948-A844-37E50269650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3E833AF-1207-E84A-A97F-7E0D8E0A81E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DF41BCA-A957-B147-B03C-40C2A7B2C1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2EDEE44-5497-1040-AF6F-F536FC6BF6F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4538C849-0D74-8A46-9B9D-DE10B886F15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09F0545-B61E-6C49-A1EE-36C29D3D2128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1FA1DED6-F097-204F-A8E5-82CDA3E2646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BCA01E4-29EA-7D48-AE55-7F50518E752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5C24D6FB-C17E-634F-A032-E3BD598286A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AAC5B30-15A5-CF4D-964C-703B09A165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A5451427-B273-7D45-8E3A-93C9EBADC56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F74A2028-BF37-114D-A7AC-93D19A72DC9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F0AB5AD-DF26-5F4A-8932-4C71D579C71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49BB400B-E064-264A-98F5-784170A7B30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1C7D7198-BA3C-E247-9CE4-CFC92F49C74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9CEF6128-526C-6449-9484-F33898350E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224B9670-362F-D14C-8D8C-5B55B80F94F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36A265C4-4BD6-4348-87B8-361B63D29ED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C948F37-61CF-B04A-9C21-5208656C54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8A60EA6B-FE7D-6D49-93A7-C99203E297A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D6BABB99-11CE-C643-924C-27A6EE70059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3667045-820B-754C-B87D-B300FC9325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0C9BEBF-0B86-CE43-B3EB-7604BEFFC4D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7FF5B16-A94E-B04A-A374-A8E9F2C265A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86E2DEC7-C397-8542-AA90-9E7C22C03E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08E1E054-0909-B449-9F77-A98B3235323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398C68EB-5A4A-A149-9E85-3A62AC250D8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365A516-2BF5-C64B-829D-41EA9D0F3A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D0D74917-C10E-5C48-A51C-42C4447F727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6CED9FAA-80F2-204E-9B2F-0199C25FC13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6E97A8B-206C-B042-858C-EE234F98D0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B9264E33-6FB9-8942-B682-17D962549DD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0B183737-AF6C-BD4C-8B5C-6DF4AEDE4F4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AA3F172F-30E2-7847-872A-06F29BA12A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5D4C4B9-8F8B-2A48-8924-B9A0E9A9791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25A5BE6E-017C-AE4F-8A31-1037519FA4C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09FBDC6-0520-FE45-B303-EF3E53E33E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92ADF418-76AB-E54C-8FCB-EF15B7A556A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E8E272F5-B49F-6E45-818E-B7F43A4BFCF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05F64D-57A3-2745-A516-F706109E349D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F5FADA6-4989-5743-9CD9-2BB68E67D6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929B6B5-9C7F-9E40-9A3B-E835452F71D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6C6C7E1-1FF8-F247-95F1-CDE9A481FB1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8D1621F-7FED-9A47-ABDC-C44104EBFA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E7D6FC7A-3BD2-164C-B8B5-9C4645D5658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5864101-89B2-EC4B-B4CC-8A67CBD7A8D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E990094-2E51-4643-8FED-D5FCA95C6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54E31FBB-3DCE-9E4A-8113-63E502970B6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F4ADCDD4-2194-2041-9FE3-E046AB8855D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52B3FE0-6AE6-2248-88B8-668F0597CF0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6B7FE89-6662-4C4C-A93B-91622015CB5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EBD9BF4F-3293-C945-9452-384209D4DBC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966DAFA-6283-F84A-9C12-1F79EF468E3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9B2FC24-A23B-BB44-BD91-20C05519924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E59D17E-71F5-0E45-A1D9-A875A9B8A96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906EB95-3572-EE41-9C92-F66ED3255F6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1157004C-1F3B-5548-9612-1CF6B450A6E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7AFC3F9-2B0D-2144-8140-8D23382597B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BCB22F5-CA27-8D48-9C87-2D0D9EC5BA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7CD92FD5-4C19-D546-B350-C35D948DBC6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4470ACFF-35E4-EE47-8D51-908CA5771D9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628C9A0-57D8-0846-8425-9B5C53A6F2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A84001E-7451-FB48-B46D-238452EF488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3078D596-1B41-8C43-BB52-F0E9E8F4ECD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5F090C7-7F79-3D44-924C-6066444582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9306C3FC-EB13-8642-B734-E40D2999257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14E7D95-132A-9646-9003-FA795055310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2CBEAC2-8423-0842-AAEE-485C12A2988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C9804F16-6156-8547-A031-8AB64E459F8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F8FF993-A2E7-BA4D-8C7E-C1785DA73F9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2C18FA8-6C37-6B43-8683-64F5BA7FCA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9873AA64-9C13-404A-9EF4-0919AC74BDE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86944E72-DC6D-6140-8EB2-A2E0370FFBF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B7FA00F-5AA1-AB43-8191-4412C1EB1AE9}"/>
                </a:ext>
              </a:extLst>
            </p:cNvPr>
            <p:cNvSpPr txBox="1"/>
            <p:nvPr/>
          </p:nvSpPr>
          <p:spPr>
            <a:xfrm>
              <a:off x="4779122" y="2697640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B-field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82A2075-052E-F444-8932-1A9929DD0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" y="2523228"/>
            <a:ext cx="254000" cy="304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C607BEB-6513-AB4B-8966-215629042BC5}"/>
              </a:ext>
            </a:extLst>
          </p:cNvPr>
          <p:cNvSpPr txBox="1"/>
          <p:nvPr/>
        </p:nvSpPr>
        <p:spPr>
          <a:xfrm>
            <a:off x="1315451" y="319237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627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88908-9EAA-0B45-B14F-BC5C97AA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48395-CD16-E240-B174-E05FC5CB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B3EA6-99E1-0D43-B06B-F722A553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FE968-A079-6A49-8F58-0A92F8B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43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95CC3F-91F2-F24B-96CD-3E2ABCFEF2A6}"/>
              </a:ext>
            </a:extLst>
          </p:cNvPr>
          <p:cNvCxnSpPr/>
          <p:nvPr/>
        </p:nvCxnSpPr>
        <p:spPr>
          <a:xfrm>
            <a:off x="935770" y="4023328"/>
            <a:ext cx="59888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1D7555-B416-7948-AE0B-801902666313}"/>
              </a:ext>
            </a:extLst>
          </p:cNvPr>
          <p:cNvSpPr txBox="1"/>
          <p:nvPr/>
        </p:nvSpPr>
        <p:spPr>
          <a:xfrm>
            <a:off x="7326522" y="393289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6854A7-7348-034C-A5F2-2D2FC6918ADD}"/>
              </a:ext>
            </a:extLst>
          </p:cNvPr>
          <p:cNvSpPr/>
          <p:nvPr/>
        </p:nvSpPr>
        <p:spPr>
          <a:xfrm>
            <a:off x="2649129" y="1880775"/>
            <a:ext cx="1668026" cy="4262755"/>
          </a:xfrm>
          <a:prstGeom prst="rect">
            <a:avLst/>
          </a:prstGeom>
          <a:solidFill>
            <a:schemeClr val="accent1">
              <a:alpha val="41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DBA1B3E-5D04-2240-B6F5-2ADA91576D9D}"/>
              </a:ext>
            </a:extLst>
          </p:cNvPr>
          <p:cNvSpPr/>
          <p:nvPr/>
        </p:nvSpPr>
        <p:spPr>
          <a:xfrm>
            <a:off x="865431" y="2777332"/>
            <a:ext cx="5375869" cy="1718269"/>
          </a:xfrm>
          <a:custGeom>
            <a:avLst/>
            <a:gdLst>
              <a:gd name="connsiteX0" fmla="*/ 0 w 4933741"/>
              <a:gd name="connsiteY0" fmla="*/ 43656 h 877670"/>
              <a:gd name="connsiteX1" fmla="*/ 1798655 w 4933741"/>
              <a:gd name="connsiteY1" fmla="*/ 33608 h 877670"/>
              <a:gd name="connsiteX2" fmla="*/ 3466681 w 4933741"/>
              <a:gd name="connsiteY2" fmla="*/ 415445 h 877670"/>
              <a:gd name="connsiteX3" fmla="*/ 4933741 w 4933741"/>
              <a:gd name="connsiteY3" fmla="*/ 877670 h 877670"/>
              <a:gd name="connsiteX0" fmla="*/ 0 w 4933741"/>
              <a:gd name="connsiteY0" fmla="*/ 22957 h 856971"/>
              <a:gd name="connsiteX1" fmla="*/ 1798655 w 4933741"/>
              <a:gd name="connsiteY1" fmla="*/ 12909 h 856971"/>
              <a:gd name="connsiteX2" fmla="*/ 3466681 w 4933741"/>
              <a:gd name="connsiteY2" fmla="*/ 394746 h 856971"/>
              <a:gd name="connsiteX3" fmla="*/ 4933741 w 4933741"/>
              <a:gd name="connsiteY3" fmla="*/ 856971 h 856971"/>
              <a:gd name="connsiteX0" fmla="*/ 0 w 4923693"/>
              <a:gd name="connsiteY0" fmla="*/ 33048 h 887159"/>
              <a:gd name="connsiteX1" fmla="*/ 1788607 w 4923693"/>
              <a:gd name="connsiteY1" fmla="*/ 43097 h 887159"/>
              <a:gd name="connsiteX2" fmla="*/ 3456633 w 4923693"/>
              <a:gd name="connsiteY2" fmla="*/ 424934 h 887159"/>
              <a:gd name="connsiteX3" fmla="*/ 4923693 w 4923693"/>
              <a:gd name="connsiteY3" fmla="*/ 887159 h 887159"/>
              <a:gd name="connsiteX0" fmla="*/ 0 w 4923693"/>
              <a:gd name="connsiteY0" fmla="*/ 20772 h 874883"/>
              <a:gd name="connsiteX1" fmla="*/ 1788607 w 4923693"/>
              <a:gd name="connsiteY1" fmla="*/ 30821 h 874883"/>
              <a:gd name="connsiteX2" fmla="*/ 3456633 w 4923693"/>
              <a:gd name="connsiteY2" fmla="*/ 412658 h 874883"/>
              <a:gd name="connsiteX3" fmla="*/ 4923693 w 4923693"/>
              <a:gd name="connsiteY3" fmla="*/ 874883 h 874883"/>
              <a:gd name="connsiteX0" fmla="*/ 0 w 4923693"/>
              <a:gd name="connsiteY0" fmla="*/ 0 h 854111"/>
              <a:gd name="connsiteX1" fmla="*/ 1788607 w 4923693"/>
              <a:gd name="connsiteY1" fmla="*/ 10049 h 854111"/>
              <a:gd name="connsiteX2" fmla="*/ 3456633 w 4923693"/>
              <a:gd name="connsiteY2" fmla="*/ 391886 h 854111"/>
              <a:gd name="connsiteX3" fmla="*/ 4923693 w 4923693"/>
              <a:gd name="connsiteY3" fmla="*/ 854111 h 854111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  <a:gd name="connsiteX0" fmla="*/ 0 w 5375869"/>
              <a:gd name="connsiteY0" fmla="*/ 0 h 1718269"/>
              <a:gd name="connsiteX1" fmla="*/ 1788607 w 5375869"/>
              <a:gd name="connsiteY1" fmla="*/ 10049 h 1718269"/>
              <a:gd name="connsiteX2" fmla="*/ 3456633 w 5375869"/>
              <a:gd name="connsiteY2" fmla="*/ 391886 h 1718269"/>
              <a:gd name="connsiteX3" fmla="*/ 5375869 w 5375869"/>
              <a:gd name="connsiteY3" fmla="*/ 1718269 h 17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869" h="1718269">
                <a:moveTo>
                  <a:pt x="0" y="0"/>
                </a:moveTo>
                <a:lnTo>
                  <a:pt x="1788607" y="10049"/>
                </a:lnTo>
                <a:cubicBezTo>
                  <a:pt x="2354663" y="35170"/>
                  <a:pt x="2858756" y="107183"/>
                  <a:pt x="3456633" y="391886"/>
                </a:cubicBezTo>
                <a:cubicBezTo>
                  <a:pt x="4054510" y="676589"/>
                  <a:pt x="4973934" y="1446963"/>
                  <a:pt x="5375869" y="1718269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776BC7-F95A-9A41-AD79-AD279C15ED99}"/>
              </a:ext>
            </a:extLst>
          </p:cNvPr>
          <p:cNvCxnSpPr>
            <a:cxnSpLocks/>
          </p:cNvCxnSpPr>
          <p:nvPr/>
        </p:nvCxnSpPr>
        <p:spPr>
          <a:xfrm>
            <a:off x="1649203" y="2777332"/>
            <a:ext cx="0" cy="1245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F43130-864A-0D49-8718-7F076F92244C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649129" y="3169218"/>
            <a:ext cx="1672935" cy="249364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20E0E3-ED9C-714A-8EAB-DCDC36BF2E44}"/>
              </a:ext>
            </a:extLst>
          </p:cNvPr>
          <p:cNvCxnSpPr/>
          <p:nvPr/>
        </p:nvCxnSpPr>
        <p:spPr>
          <a:xfrm flipV="1">
            <a:off x="2502574" y="1315452"/>
            <a:ext cx="0" cy="515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24DD67-8492-474D-83CB-0A6936FE62A6}"/>
              </a:ext>
            </a:extLst>
          </p:cNvPr>
          <p:cNvSpPr txBox="1"/>
          <p:nvPr/>
        </p:nvSpPr>
        <p:spPr>
          <a:xfrm>
            <a:off x="2534660" y="12994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E749F9-D6D3-D847-ABFA-1CCBD7504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451" y="1100473"/>
            <a:ext cx="1579145" cy="3509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9AE861-A0DA-7E45-85BA-578528EBE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63" y="1684048"/>
            <a:ext cx="3067266" cy="728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CEF7A1-54EA-484A-A5DD-1F1E2F1C1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71" y="4805215"/>
            <a:ext cx="393700" cy="3429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11FE25-BC93-E64A-984F-9251285E0380}"/>
              </a:ext>
            </a:extLst>
          </p:cNvPr>
          <p:cNvCxnSpPr>
            <a:cxnSpLocks/>
          </p:cNvCxnSpPr>
          <p:nvPr/>
        </p:nvCxnSpPr>
        <p:spPr>
          <a:xfrm flipV="1">
            <a:off x="2644220" y="2805156"/>
            <a:ext cx="35721" cy="27770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15A98A-6AE4-CC4B-A925-C33083E8D6EA}"/>
              </a:ext>
            </a:extLst>
          </p:cNvPr>
          <p:cNvCxnSpPr>
            <a:cxnSpLocks/>
          </p:cNvCxnSpPr>
          <p:nvPr/>
        </p:nvCxnSpPr>
        <p:spPr>
          <a:xfrm>
            <a:off x="2684850" y="2795181"/>
            <a:ext cx="1632305" cy="424204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A8783A2-8E6D-F644-9394-106CCA71E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243" y="4484372"/>
            <a:ext cx="393700" cy="342900"/>
          </a:xfrm>
          <a:prstGeom prst="rect">
            <a:avLst/>
          </a:pr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0FFDE85D-5956-3643-991C-8D6F54AA0C11}"/>
              </a:ext>
            </a:extLst>
          </p:cNvPr>
          <p:cNvSpPr/>
          <p:nvPr/>
        </p:nvSpPr>
        <p:spPr>
          <a:xfrm rot="20204668">
            <a:off x="2455387" y="4268922"/>
            <a:ext cx="914400" cy="914400"/>
          </a:xfrm>
          <a:prstGeom prst="arc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5D3922-65F5-5F46-AFBD-4341D4BD6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306" y="3869411"/>
            <a:ext cx="304800" cy="3302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175B2F-90FA-474C-8B6E-57DFDA3C6430}"/>
              </a:ext>
            </a:extLst>
          </p:cNvPr>
          <p:cNvCxnSpPr>
            <a:stCxn id="10" idx="0"/>
          </p:cNvCxnSpPr>
          <p:nvPr/>
        </p:nvCxnSpPr>
        <p:spPr>
          <a:xfrm flipV="1">
            <a:off x="865431" y="2777331"/>
            <a:ext cx="6621219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B3EDD652-A0BB-B04B-8D7A-D3BD6CEE8931}"/>
              </a:ext>
            </a:extLst>
          </p:cNvPr>
          <p:cNvSpPr/>
          <p:nvPr/>
        </p:nvSpPr>
        <p:spPr>
          <a:xfrm rot="3726959">
            <a:off x="4271647" y="2587918"/>
            <a:ext cx="1148141" cy="1010073"/>
          </a:xfrm>
          <a:prstGeom prst="arc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20BF843-0498-3C4A-8C0E-B27CF4971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977" y="3109553"/>
            <a:ext cx="304800" cy="330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886B397-5AEE-964B-A1C9-899911BA012B}"/>
              </a:ext>
            </a:extLst>
          </p:cNvPr>
          <p:cNvSpPr txBox="1"/>
          <p:nvPr/>
        </p:nvSpPr>
        <p:spPr>
          <a:xfrm>
            <a:off x="3325875" y="1380049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50D699-D2B7-844C-B8B8-826BCED34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79" y="2523228"/>
            <a:ext cx="254000" cy="304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AF1E01-6419-F946-BE86-115B829AA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148115"/>
            <a:ext cx="4480394" cy="8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93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719E-BCB6-F14F-905E-E2C94059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5D284-EFDD-3546-9D04-F31DEBA6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16F1-34FA-C945-B77E-D1B3EB4F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3C0EF-5607-AC4F-B258-8CC6A8A2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FA58-5001-E84F-AA33-3E107293204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90CBA2-D3A5-444F-B19D-6CB46EF8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66" y="1886631"/>
            <a:ext cx="5598068" cy="3812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B50CFA-D60A-0B4F-87CD-49E6485ED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953" y="1690689"/>
            <a:ext cx="1849590" cy="1009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A3500-FD9B-3346-BB62-FAE4C35E40FA}"/>
              </a:ext>
            </a:extLst>
          </p:cNvPr>
          <p:cNvSpPr txBox="1"/>
          <p:nvPr/>
        </p:nvSpPr>
        <p:spPr>
          <a:xfrm>
            <a:off x="6498172" y="3016252"/>
            <a:ext cx="24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bending angle </a:t>
            </a:r>
          </a:p>
          <a:p>
            <a:r>
              <a:rPr lang="en-US" dirty="0"/>
              <a:t>depends on the quantity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61EC97-6647-E744-B827-A9B1D961F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953" y="3933577"/>
            <a:ext cx="1511300" cy="939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85524F-724D-2244-ADE8-BFD0F5981FC9}"/>
              </a:ext>
            </a:extLst>
          </p:cNvPr>
          <p:cNvSpPr txBox="1"/>
          <p:nvPr/>
        </p:nvSpPr>
        <p:spPr>
          <a:xfrm>
            <a:off x="6548145" y="5237850"/>
            <a:ext cx="2170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“k” is constant </a:t>
            </a:r>
            <a:r>
              <a:rPr lang="en-US" dirty="0">
                <a:sym typeface="Wingdings" pitchFamily="2" charset="2"/>
              </a:rPr>
              <a:t> </a:t>
            </a:r>
          </a:p>
          <a:p>
            <a:r>
              <a:rPr lang="en-US" dirty="0">
                <a:sym typeface="Wingdings" pitchFamily="2" charset="2"/>
              </a:rPr>
              <a:t>particles are focused </a:t>
            </a:r>
          </a:p>
          <a:p>
            <a:r>
              <a:rPr lang="en-US" dirty="0">
                <a:sym typeface="Wingdings" pitchFamily="2" charset="2"/>
              </a:rPr>
              <a:t>In the same way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8B1C3D-F985-5549-89F6-CC36D363F3C8}"/>
              </a:ext>
            </a:extLst>
          </p:cNvPr>
          <p:cNvSpPr/>
          <p:nvPr/>
        </p:nvSpPr>
        <p:spPr>
          <a:xfrm>
            <a:off x="6448202" y="3735899"/>
            <a:ext cx="2067147" cy="12522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71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3298-06B9-6D45-8B39-52CD12C0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FODO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42CF9-5DCA-DD48-8A08-E650E363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EF2DE-F0CC-4744-BA2A-16E913C8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E010F-16CE-CB44-BA0C-329F9F10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FA58-5001-E84F-AA33-3E107293204C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C19BC4-C748-A444-8DCF-D52BA8C46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98779"/>
            <a:ext cx="4586159" cy="35923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452A4D-BEF2-3440-9E3C-0BECF8B01AB0}"/>
              </a:ext>
            </a:extLst>
          </p:cNvPr>
          <p:cNvGrpSpPr/>
          <p:nvPr/>
        </p:nvGrpSpPr>
        <p:grpSpPr>
          <a:xfrm>
            <a:off x="2473660" y="1352225"/>
            <a:ext cx="6041690" cy="2642259"/>
            <a:chOff x="2473660" y="1352225"/>
            <a:chExt cx="6041690" cy="26422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C90172-A595-A640-A9CB-3A7C83447B1E}"/>
                </a:ext>
              </a:extLst>
            </p:cNvPr>
            <p:cNvSpPr txBox="1"/>
            <p:nvPr/>
          </p:nvSpPr>
          <p:spPr>
            <a:xfrm>
              <a:off x="6381221" y="135222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F536EA-D1DD-D447-ADFE-BEFED5724177}"/>
                </a:ext>
              </a:extLst>
            </p:cNvPr>
            <p:cNvSpPr txBox="1"/>
            <p:nvPr/>
          </p:nvSpPr>
          <p:spPr>
            <a:xfrm>
              <a:off x="6848197" y="1352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39893F-ED4A-CC41-84EE-4C069869DBB0}"/>
                </a:ext>
              </a:extLst>
            </p:cNvPr>
            <p:cNvSpPr txBox="1"/>
            <p:nvPr/>
          </p:nvSpPr>
          <p:spPr>
            <a:xfrm>
              <a:off x="6591465" y="1353286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24BF82-850D-0F44-8CCB-ADB7CA975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7284" b="89658"/>
            <a:stretch/>
          </p:blipFill>
          <p:spPr>
            <a:xfrm>
              <a:off x="2473660" y="1839860"/>
              <a:ext cx="6041690" cy="2154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9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3298-06B9-6D45-8B39-52CD12C0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dynamics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42CF9-5DCA-DD48-8A08-E650E363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EF2DE-F0CC-4744-BA2A-16E913C8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E010F-16CE-CB44-BA0C-329F9F10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FA58-5001-E84F-AA33-3E107293204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D8121A-2149-AB4C-9609-92986760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300497"/>
            <a:ext cx="5353050" cy="5198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F93F54-28A0-FE40-A3FC-A5913C0E2C78}"/>
              </a:ext>
            </a:extLst>
          </p:cNvPr>
          <p:cNvSpPr txBox="1"/>
          <p:nvPr/>
        </p:nvSpPr>
        <p:spPr>
          <a:xfrm>
            <a:off x="6577263" y="2630905"/>
            <a:ext cx="16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oscillations + </a:t>
            </a:r>
          </a:p>
          <a:p>
            <a:r>
              <a:rPr lang="en-US" dirty="0"/>
              <a:t>something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685FC-DFC6-794B-A78C-407A52E9AE3E}"/>
              </a:ext>
            </a:extLst>
          </p:cNvPr>
          <p:cNvSpPr txBox="1"/>
          <p:nvPr/>
        </p:nvSpPr>
        <p:spPr>
          <a:xfrm>
            <a:off x="6426324" y="3898232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TUNE= number of </a:t>
            </a:r>
          </a:p>
          <a:p>
            <a:r>
              <a:rPr lang="en-US" dirty="0"/>
              <a:t>oscillations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0529C1-C3FF-1041-9B09-B76DB4B1DA7E}"/>
              </a:ext>
            </a:extLst>
          </p:cNvPr>
          <p:cNvSpPr txBox="1"/>
          <p:nvPr/>
        </p:nvSpPr>
        <p:spPr>
          <a:xfrm>
            <a:off x="6873434" y="4832105"/>
            <a:ext cx="102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= 5.15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6C80E0D-22EF-6343-933B-793258EEB8F0}"/>
              </a:ext>
            </a:extLst>
          </p:cNvPr>
          <p:cNvSpPr/>
          <p:nvPr/>
        </p:nvSpPr>
        <p:spPr>
          <a:xfrm rot="16200000">
            <a:off x="1716506" y="2417511"/>
            <a:ext cx="401053" cy="8181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9B09850-327C-BD48-805E-6A909E6F32F8}"/>
              </a:ext>
            </a:extLst>
          </p:cNvPr>
          <p:cNvSpPr/>
          <p:nvPr/>
        </p:nvSpPr>
        <p:spPr>
          <a:xfrm rot="16200000">
            <a:off x="2514599" y="2111709"/>
            <a:ext cx="401053" cy="8181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C79D355D-D76E-4F47-86EA-15CACCBAAE9E}"/>
              </a:ext>
            </a:extLst>
          </p:cNvPr>
          <p:cNvSpPr/>
          <p:nvPr/>
        </p:nvSpPr>
        <p:spPr>
          <a:xfrm rot="16200000">
            <a:off x="3341104" y="1710655"/>
            <a:ext cx="401053" cy="8181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9213660C-F005-3949-8DC2-0954204FA8DA}"/>
              </a:ext>
            </a:extLst>
          </p:cNvPr>
          <p:cNvSpPr/>
          <p:nvPr/>
        </p:nvSpPr>
        <p:spPr>
          <a:xfrm rot="16200000">
            <a:off x="4221417" y="1911184"/>
            <a:ext cx="401053" cy="8181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F8CAEFFB-5737-EA49-9D09-6C0406862E51}"/>
              </a:ext>
            </a:extLst>
          </p:cNvPr>
          <p:cNvSpPr/>
          <p:nvPr/>
        </p:nvSpPr>
        <p:spPr>
          <a:xfrm rot="16200000">
            <a:off x="5039568" y="1444251"/>
            <a:ext cx="401053" cy="81815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AF415B-90B7-DC4F-9F7F-0E07362FA5F2}"/>
              </a:ext>
            </a:extLst>
          </p:cNvPr>
          <p:cNvSpPr txBox="1"/>
          <p:nvPr/>
        </p:nvSpPr>
        <p:spPr>
          <a:xfrm>
            <a:off x="1748587" y="22097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B27B0D-5484-BD4B-B8DF-4C593F064B41}"/>
              </a:ext>
            </a:extLst>
          </p:cNvPr>
          <p:cNvSpPr txBox="1"/>
          <p:nvPr/>
        </p:nvSpPr>
        <p:spPr>
          <a:xfrm>
            <a:off x="2546680" y="197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095AA-C79A-AE46-8D30-BE898D4945A1}"/>
              </a:ext>
            </a:extLst>
          </p:cNvPr>
          <p:cNvSpPr txBox="1"/>
          <p:nvPr/>
        </p:nvSpPr>
        <p:spPr>
          <a:xfrm>
            <a:off x="3390787" y="1580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2AFA08-699A-3542-8E1C-726CF49CCDF7}"/>
              </a:ext>
            </a:extLst>
          </p:cNvPr>
          <p:cNvSpPr txBox="1"/>
          <p:nvPr/>
        </p:nvSpPr>
        <p:spPr>
          <a:xfrm>
            <a:off x="4270314" y="17890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EDA289-CBEF-E446-8178-77A461B7A79C}"/>
              </a:ext>
            </a:extLst>
          </p:cNvPr>
          <p:cNvSpPr txBox="1"/>
          <p:nvPr/>
        </p:nvSpPr>
        <p:spPr>
          <a:xfrm>
            <a:off x="5089251" y="1318273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36397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297A9-17AC-4841-8732-1424C6DF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51F59-F4F1-1742-9A24-B461A8B6C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/>
          <a:stretch/>
        </p:blipFill>
        <p:spPr>
          <a:xfrm>
            <a:off x="-2631" y="106502"/>
            <a:ext cx="9146631" cy="66149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840-7F38-9C46-AF31-4BCEA3B6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72EF7-C1BD-EE4F-AD99-25D383AA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47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6CB1BE-800D-2646-88A1-1C9C0A305AEF}"/>
              </a:ext>
            </a:extLst>
          </p:cNvPr>
          <p:cNvGrpSpPr/>
          <p:nvPr/>
        </p:nvGrpSpPr>
        <p:grpSpPr>
          <a:xfrm>
            <a:off x="2101573" y="1762767"/>
            <a:ext cx="4492367" cy="1131223"/>
            <a:chOff x="3509262" y="566547"/>
            <a:chExt cx="4492367" cy="113122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AC36B2-CA09-EE4D-B158-E023632EC60B}"/>
                </a:ext>
              </a:extLst>
            </p:cNvPr>
            <p:cNvSpPr/>
            <p:nvPr/>
          </p:nvSpPr>
          <p:spPr>
            <a:xfrm>
              <a:off x="3509262" y="566547"/>
              <a:ext cx="914400" cy="195355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880946-AF7A-904C-9A90-AD8EF2F177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6075" y="689625"/>
              <a:ext cx="1762368" cy="87307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BFEB8F-06EB-FD45-8D76-51187117F220}"/>
                </a:ext>
              </a:extLst>
            </p:cNvPr>
            <p:cNvSpPr txBox="1"/>
            <p:nvPr/>
          </p:nvSpPr>
          <p:spPr>
            <a:xfrm>
              <a:off x="6198443" y="1328438"/>
              <a:ext cx="1803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4.295 oscillations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D9622B-A111-BC43-9686-5A9129BF1E5C}"/>
              </a:ext>
            </a:extLst>
          </p:cNvPr>
          <p:cNvGrpSpPr/>
          <p:nvPr/>
        </p:nvGrpSpPr>
        <p:grpSpPr>
          <a:xfrm>
            <a:off x="2082602" y="1885845"/>
            <a:ext cx="4375348" cy="1131223"/>
            <a:chOff x="3509262" y="566547"/>
            <a:chExt cx="4375348" cy="113122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ED8D19-08AE-2246-B028-ECCD1AEABB4D}"/>
                </a:ext>
              </a:extLst>
            </p:cNvPr>
            <p:cNvSpPr/>
            <p:nvPr/>
          </p:nvSpPr>
          <p:spPr>
            <a:xfrm>
              <a:off x="3509262" y="566547"/>
              <a:ext cx="914400" cy="195355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0383EE5-80A2-1F40-91E4-7B83051199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6075" y="689625"/>
              <a:ext cx="1762368" cy="87307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53DB28-255A-E640-A199-AA8F56A57E4D}"/>
                </a:ext>
              </a:extLst>
            </p:cNvPr>
            <p:cNvSpPr txBox="1"/>
            <p:nvPr/>
          </p:nvSpPr>
          <p:spPr>
            <a:xfrm>
              <a:off x="6198443" y="1328438"/>
              <a:ext cx="16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3.28 oscillations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66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7F3E8-BC72-9549-A0CA-8EB0C2ACF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81C3A-5AEA-5743-A9E1-0E98A3B6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069CE-BE0A-D74B-94A8-009510D2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DE27C-A1CD-C641-ADE1-511DC046C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17" y="1460500"/>
            <a:ext cx="4841283" cy="4362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A70FA6-99A4-E541-BE2F-FA39B74F41A5}"/>
              </a:ext>
            </a:extLst>
          </p:cNvPr>
          <p:cNvSpPr txBox="1"/>
          <p:nvPr/>
        </p:nvSpPr>
        <p:spPr>
          <a:xfrm>
            <a:off x="3689482" y="862904"/>
            <a:ext cx="176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Qx</a:t>
            </a:r>
            <a:r>
              <a:rPr lang="en-US" sz="3200" dirty="0"/>
              <a:t> = 4.34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1E9F07D-4C14-254F-8BFD-4B56CAC958CD}"/>
              </a:ext>
            </a:extLst>
          </p:cNvPr>
          <p:cNvSpPr/>
          <p:nvPr/>
        </p:nvSpPr>
        <p:spPr>
          <a:xfrm rot="16200000">
            <a:off x="3168317" y="2152816"/>
            <a:ext cx="401053" cy="93044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B703D1D6-594D-7B45-A1AC-2B818ACD523F}"/>
              </a:ext>
            </a:extLst>
          </p:cNvPr>
          <p:cNvSpPr/>
          <p:nvPr/>
        </p:nvSpPr>
        <p:spPr>
          <a:xfrm rot="16200000">
            <a:off x="4058654" y="2192925"/>
            <a:ext cx="401053" cy="85022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AB2F516-EDDA-B34B-9953-535C36186D9E}"/>
              </a:ext>
            </a:extLst>
          </p:cNvPr>
          <p:cNvSpPr/>
          <p:nvPr/>
        </p:nvSpPr>
        <p:spPr>
          <a:xfrm rot="16200000">
            <a:off x="4902542" y="2144797"/>
            <a:ext cx="401053" cy="85022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83C6D4D-A855-1049-9D89-420772D19024}"/>
              </a:ext>
            </a:extLst>
          </p:cNvPr>
          <p:cNvSpPr/>
          <p:nvPr/>
        </p:nvSpPr>
        <p:spPr>
          <a:xfrm rot="16200000">
            <a:off x="5746431" y="2096668"/>
            <a:ext cx="401053" cy="85022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24B796-34E4-EC42-B31D-760501EA33E8}"/>
              </a:ext>
            </a:extLst>
          </p:cNvPr>
          <p:cNvSpPr txBox="1"/>
          <p:nvPr/>
        </p:nvSpPr>
        <p:spPr>
          <a:xfrm>
            <a:off x="3218000" y="20417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F8837B-97F4-C343-8808-567CD4ED841E}"/>
              </a:ext>
            </a:extLst>
          </p:cNvPr>
          <p:cNvSpPr txBox="1"/>
          <p:nvPr/>
        </p:nvSpPr>
        <p:spPr>
          <a:xfrm>
            <a:off x="4105167" y="20241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89959-E707-C641-9A2C-AAF9A6110F07}"/>
              </a:ext>
            </a:extLst>
          </p:cNvPr>
          <p:cNvSpPr txBox="1"/>
          <p:nvPr/>
        </p:nvSpPr>
        <p:spPr>
          <a:xfrm>
            <a:off x="4968892" y="19872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95457-8902-FB49-8CD5-63B070BCE424}"/>
              </a:ext>
            </a:extLst>
          </p:cNvPr>
          <p:cNvSpPr txBox="1"/>
          <p:nvPr/>
        </p:nvSpPr>
        <p:spPr>
          <a:xfrm>
            <a:off x="5796114" y="19550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51134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5BCA99-A10F-7F45-B20B-701D8745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F399C-DAE2-8D4C-AD29-F8410032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167F3-D5DE-7043-B1A2-0317E474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33259-2ECD-744B-8294-4F447103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79EDB-FA9A-A646-966F-8970368FE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373" y="-705394"/>
            <a:ext cx="529936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34E03A-B08E-3C4B-8051-AEB36F70298B}"/>
              </a:ext>
            </a:extLst>
          </p:cNvPr>
          <p:cNvSpPr txBox="1"/>
          <p:nvPr/>
        </p:nvSpPr>
        <p:spPr>
          <a:xfrm>
            <a:off x="352698" y="1800276"/>
            <a:ext cx="1871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particle </a:t>
            </a:r>
          </a:p>
          <a:p>
            <a:r>
              <a:rPr lang="en-US" dirty="0"/>
              <a:t>With a certain </a:t>
            </a:r>
          </a:p>
          <a:p>
            <a:r>
              <a:rPr lang="en-US" dirty="0"/>
              <a:t>Transverse energy</a:t>
            </a:r>
          </a:p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9893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2FB8-706F-6B48-8E6E-046A8B8A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Lorentz  force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6623-49ED-BF46-88F6-B00F412F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8570D-78B2-074D-AD68-580FBE63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107E8-7C50-AC41-97EF-D2F153C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6A38B9-2EC4-3148-89AE-3F1FB0D2E2B8}"/>
              </a:ext>
            </a:extLst>
          </p:cNvPr>
          <p:cNvGrpSpPr/>
          <p:nvPr/>
        </p:nvGrpSpPr>
        <p:grpSpPr>
          <a:xfrm>
            <a:off x="628650" y="1860304"/>
            <a:ext cx="2577515" cy="1147843"/>
            <a:chOff x="4710397" y="2872560"/>
            <a:chExt cx="2577515" cy="114784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088BCB8-685B-8D4B-A035-BA13365443A2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1061F02-2BC9-3D41-88B7-6DCA1EF258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6935CDDF-F272-F549-9FFA-F53DAF0D82B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88F4684C-C0B8-BB40-BC0B-096AC47F4C1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55F0E76-FA6C-9146-8AD6-239FB17D71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1B50BEC-AEA9-DC44-8370-789481FAFC8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B48318AD-D52F-EC4C-94C5-9D49E5CF1F5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7C91D5C-B0CF-104D-91F5-913DD4697E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DEB1D97-650F-C143-8BC8-64362A4C357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1DD13D2A-49FC-EA45-96B0-8AFB1F33C8E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4D1892E-40CA-4F43-A78B-CD8365127C3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FB8B690-2134-B648-A2BC-61B4F613E8E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D5EE3A0-E938-EC4B-9414-CD055D36C11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75F455A-B984-664E-9D05-B492E502E7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3B19065-B51F-AD43-8A24-7543A21CFF3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0CCC2FA7-4C38-8B47-B9CB-19397CB9039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CD4A43E-3A72-6845-A3A2-5E15613BFD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73316C1-6C4E-F547-8FA7-FB13F73D50D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CEECB8E-E663-FC4F-A27F-4BE97488AB0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DD25E42-7AA9-B041-9291-48C0BDE5A05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83FBCFB-8889-4B4E-B307-1192351075C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F197091-CADC-9849-B705-4213B24CC4C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F1214D2-4962-3F43-BA66-AC84A291A6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9A63C16-1519-E74B-A569-9FA5BD2CD6D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CAAB0EA-DE4D-264F-9BB3-179E67F6606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2B8B1F7-9578-F146-926B-52071B63B4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62312E9E-5FBD-404A-88AB-7268A770EF1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E7D2C828-7445-C24A-9A88-C83E2DA6CB8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6C78BD7-90AF-2B4B-A2AA-CAD6B946044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D75B24B-0091-604D-86E9-6C8EC7F662F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4DB8131-C212-F84E-A268-34EBF784CF8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3C0B290-4B91-5843-B2A3-AA5C8A3F3B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DC84E521-6161-5949-98E7-21B47F22AF0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E0CF19CB-0EB5-9B47-8A3A-EB2A088896C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A79A417-2C51-4948-8508-053191A5BCB4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14702B9-A75F-2C44-89D2-36F8F7A078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212A92F9-0521-D443-A494-D860257563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D0ED58CD-2559-224C-9AE4-7862B5B1FB6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A6A585A-4A5D-EB48-9549-FB2884A68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BA8A63C6-36E1-4C46-9E9C-A2F53A6C7C3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C731E84-3DC1-5540-933E-19433ABA7A6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46C3260A-C68C-B841-9DFA-83D224D3D70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4FF547F4-48B0-6C43-AF99-D5D7B8CB0A9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17E3AA85-0658-4845-A909-3B24830424C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3CB81F1A-57FE-AB43-837B-4E0B01AA59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5FF0A46A-FFD7-4247-9BE7-2B0013C9491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FCB02E8B-F76F-3D4B-AA40-42AFD407237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747D8C8-7A94-5C4A-A4C6-DC010D80E7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A63C83BA-8268-8546-8CAD-B67C41679A0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6948ED40-E0B2-AE47-89F3-5069D969BF5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B86BA5E-2901-D648-86A2-F5D9A68439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54DCA1C6-5FF9-5B4D-8AAB-3797044B16C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EBDBFEEC-164D-5449-913D-9EE61CCD9E3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1B579EB-1705-BB42-B9F6-2F1E0FBECA8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E609EE5C-F697-5343-939A-09D75E4ABFC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743C49B0-BBC9-204C-ABAE-5EDC8C15CDD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21E8F3B-B32B-7D47-A208-48D6643A2C7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D42C205C-8CFE-3D46-A203-0EA20B078FF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FE490A44-DD46-524E-A066-CD013329E86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6EC01822-EF7C-0D44-A0B4-EB51FA49D0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0D7C4476-E3A5-5B44-BE2E-D9C4135105B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FAC5714C-7942-0645-A6B0-60D82D0AD64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D1A2600-5EC7-0F41-9433-1299E8A6AF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D0209E6-25DF-B04E-B597-FC71E3387ED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25FF6C4E-9C73-854F-998C-80A3317B296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483A19E-FADA-964B-975B-9B46DAAF6A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286E9AFA-6F4F-4549-B2BA-6D4997C8218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F6A831A-CAC7-0A4D-AE45-12FF6EE88C8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D41C88C-6932-7544-98C6-479EAF612FE4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5C9C45B-6493-CD4F-A993-1C1F505210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8485B39F-2058-FD46-8556-784C47A4928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411D7F9A-ECEE-EB4A-886F-4172A22CF10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4A64D663-11D4-5C4C-9BBD-68E835E5A1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765CB679-28AF-054C-8DA6-C124FA7F00B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5B80D40A-A835-ED4E-9CAD-CFD6D455F38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E0A51382-DE58-9D4A-80A9-111AF6A17B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A0B5824-825D-8F47-B954-8BFE9EF92AE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2D3D8714-7827-6F40-B7A9-E73368FC808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995CA55-15A9-5742-9DBA-0612897AC0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DE4C8830-51EE-2146-8BB9-336E7FAEF48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D87B1D6F-D8CF-404E-AD28-9EBF216904A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08DEB493-5C34-6648-B31A-A8A45C783F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DA5A8A3E-3354-044B-A5C9-EB8173F3A23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E5014647-59F1-1B48-A93F-6A8C1BD5B24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9555C81-A06B-B64A-8364-B4235A5122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79055898-28D6-064D-A3A9-59696AC6231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612CA0B5-6BB4-994C-8AF6-D45ADCB84B2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11785596-4014-E24D-86D0-BA52013C32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C1B40366-EE24-A549-89FB-31AB4A23B8E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55187E83-32E3-0F4D-8E7E-65FB20D03DE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EDF2483-4C46-B04E-9797-6C5FFA42814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52AD2D1F-5417-7445-B61A-CDFA2097A10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4734421F-071D-004D-8F97-01544F30C02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689ACBA5-BADB-C34A-B82B-0B7EDAE1993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C06C5381-3E83-EE4C-9DF4-1A452C11CC1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975BCEB6-2B03-DE49-B5D8-A7EAFFE1250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15E08A1-4398-4E47-9F2A-3762F0ACD5E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4815B04F-BECC-0841-9CE8-B0A634231FE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8A56BE31-2FD6-3D4A-B4C1-583A4AE3DE6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C7901D5-3CB4-324A-8C7B-B9180763D45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6A565C0-03B6-BE46-B599-191A01FEDDF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68C2D5F-350B-CA4B-A230-E4D75EA55AB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4F61C191-6F49-D242-AA80-62421B763198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65F78E8-EC93-2940-9CE6-C3D325DCA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F8D8C68C-D346-814B-8727-640D5C9C24E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2BD62242-4E32-404C-A09D-70A252F2524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6867E26-0433-C54B-A256-49A5602C9D5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36AEDB58-1056-EF46-A4B3-59AEF07742F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FA862081-44D5-8B4A-B12C-6C289721C8B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67791B4F-E52D-024D-BDB2-4CAE6FF6DF3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52EF7B53-B271-2044-B730-19535E36BFA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FB6B5BF0-6859-B34C-9B28-1930EF1748A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86584ABD-07CE-F84E-8E4A-7FF1AF9AC0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A1D12BAD-9D00-B64A-9153-02E7852C326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CB9FC3FA-F748-4E4C-A40E-AFE17975C07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990806F7-FA29-6D47-A01A-8E00F093D72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E0ECC681-7F75-A84E-8AE2-F0096220BF7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B76316D7-7BCB-8C4E-8448-C134C10F1DC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63B38F4-2C6A-E146-AFB2-29EADF163C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B00CFFF6-432A-FA4B-8B97-E02BB6825DD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6992602F-3FB8-B345-A115-58C9C64F3D1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EF45C460-A0BF-294D-B51E-732DFFE893F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B78F7E7-69D1-AB4F-9F92-C9028C4691C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5A3FE079-6113-DE4B-A97E-E8801EA4CC9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972B657-AF3F-1F4E-86B2-70FF868A1D6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B4C3BA1-6C72-534D-B4B2-7A1EE1C8E52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CC8B0F20-047C-7F47-A404-2B195766FE2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7DE0DBA9-031E-E246-A78B-E727E83A3F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9458CB3B-BCFD-544D-B31B-8DB7F50BFD4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0E9E657-198F-D945-A1DD-A59C8E3EB32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D59F549A-B0C6-6741-A02E-1A0421A6B4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E97F6A8-3763-3840-97B4-AFBA8A549BE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3DFF329E-FBD4-6A4A-A187-69CD3A2C8E5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3B364500-D9EA-3D47-A44D-E92BED230F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7AE37EFC-A326-AF4E-ACE3-3E17DFC49A2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FAC6725E-4D30-704E-BC62-418079494E8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768BC6-1648-9D43-AED3-BC65B35C5636}"/>
                </a:ext>
              </a:extLst>
            </p:cNvPr>
            <p:cNvSpPr txBox="1"/>
            <p:nvPr/>
          </p:nvSpPr>
          <p:spPr>
            <a:xfrm>
              <a:off x="5555173" y="2872560"/>
              <a:ext cx="791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B-field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997BDED-92BD-A342-87AA-B45460F64B40}"/>
              </a:ext>
            </a:extLst>
          </p:cNvPr>
          <p:cNvSpPr txBox="1"/>
          <p:nvPr/>
        </p:nvSpPr>
        <p:spPr>
          <a:xfrm>
            <a:off x="5107329" y="1701676"/>
            <a:ext cx="1213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  t = 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59435-8FAE-FF42-B059-5B1D5A731FDC}"/>
              </a:ext>
            </a:extLst>
          </p:cNvPr>
          <p:cNvSpPr txBox="1"/>
          <p:nvPr/>
        </p:nvSpPr>
        <p:spPr>
          <a:xfrm>
            <a:off x="5107329" y="1700546"/>
            <a:ext cx="1334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  t = ∆t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A8EED87-9C29-F544-85A9-A5B97FA97B00}"/>
              </a:ext>
            </a:extLst>
          </p:cNvPr>
          <p:cNvGrpSpPr/>
          <p:nvPr/>
        </p:nvGrpSpPr>
        <p:grpSpPr>
          <a:xfrm rot="20518710">
            <a:off x="3826797" y="3634559"/>
            <a:ext cx="2424465" cy="2426797"/>
            <a:chOff x="5162899" y="4500132"/>
            <a:chExt cx="1259603" cy="1259223"/>
          </a:xfrm>
        </p:grpSpPr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C8B08BC3-610D-124D-9C74-C9D339CD0C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2899" y="4729295"/>
              <a:ext cx="10962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34116BD-3FEA-C04C-876E-7153C7A4065B}"/>
                </a:ext>
              </a:extLst>
            </p:cNvPr>
            <p:cNvSpPr txBox="1"/>
            <p:nvPr/>
          </p:nvSpPr>
          <p:spPr>
            <a:xfrm>
              <a:off x="5674550" y="4500132"/>
              <a:ext cx="185308" cy="19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8C563959-BDAA-FD4F-95EC-41DA08E1F8D9}"/>
                </a:ext>
              </a:extLst>
            </p:cNvPr>
            <p:cNvCxnSpPr>
              <a:cxnSpLocks/>
            </p:cNvCxnSpPr>
            <p:nvPr/>
          </p:nvCxnSpPr>
          <p:spPr>
            <a:xfrm>
              <a:off x="6233832" y="4722966"/>
              <a:ext cx="5815" cy="1036389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DD5626E-575E-4F4A-8E11-B54BF9F0B56B}"/>
                </a:ext>
              </a:extLst>
            </p:cNvPr>
            <p:cNvSpPr txBox="1"/>
            <p:nvPr/>
          </p:nvSpPr>
          <p:spPr>
            <a:xfrm>
              <a:off x="6253299" y="5164927"/>
              <a:ext cx="169203" cy="19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28D083-495B-D241-997E-B033DF79F058}"/>
              </a:ext>
            </a:extLst>
          </p:cNvPr>
          <p:cNvGrpSpPr/>
          <p:nvPr/>
        </p:nvGrpSpPr>
        <p:grpSpPr>
          <a:xfrm>
            <a:off x="5700690" y="3255101"/>
            <a:ext cx="1713952" cy="720564"/>
            <a:chOff x="6448632" y="4156145"/>
            <a:chExt cx="890464" cy="373888"/>
          </a:xfrm>
        </p:grpSpPr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1B6CB7E3-73A0-FB4F-8A3B-D3A33A54B5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8632" y="4156145"/>
              <a:ext cx="890464" cy="283826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7E1743-D29F-A947-8DA0-1FA03C80C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426665">
              <a:off x="6818758" y="4385426"/>
              <a:ext cx="267792" cy="14460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8A2FF8-CD37-1040-AC28-79C459D9AD5A}"/>
              </a:ext>
            </a:extLst>
          </p:cNvPr>
          <p:cNvGrpSpPr/>
          <p:nvPr/>
        </p:nvGrpSpPr>
        <p:grpSpPr>
          <a:xfrm>
            <a:off x="5341244" y="2823481"/>
            <a:ext cx="2109972" cy="403557"/>
            <a:chOff x="5049110" y="3399388"/>
            <a:chExt cx="1096212" cy="209399"/>
          </a:xfrm>
        </p:grpSpPr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3CA1960B-0C98-A14D-90C6-2D7CACE077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9110" y="3608787"/>
              <a:ext cx="10962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97008266-2891-2C4E-9DA2-B72A8A025EB7}"/>
                </a:ext>
              </a:extLst>
            </p:cNvPr>
            <p:cNvSpPr txBox="1"/>
            <p:nvPr/>
          </p:nvSpPr>
          <p:spPr>
            <a:xfrm>
              <a:off x="5597216" y="3399388"/>
              <a:ext cx="165147" cy="19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793BB9-8E6F-8346-A933-96E009AC47C9}"/>
              </a:ext>
            </a:extLst>
          </p:cNvPr>
          <p:cNvGrpSpPr/>
          <p:nvPr/>
        </p:nvGrpSpPr>
        <p:grpSpPr>
          <a:xfrm>
            <a:off x="7473920" y="3264112"/>
            <a:ext cx="474142" cy="1997347"/>
            <a:chOff x="4966069" y="4017558"/>
            <a:chExt cx="246335" cy="1036389"/>
          </a:xfrm>
        </p:grpSpPr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78E5E693-4331-BF47-B9FE-25F7F4002091}"/>
                </a:ext>
              </a:extLst>
            </p:cNvPr>
            <p:cNvCxnSpPr>
              <a:cxnSpLocks/>
            </p:cNvCxnSpPr>
            <p:nvPr/>
          </p:nvCxnSpPr>
          <p:spPr>
            <a:xfrm>
              <a:off x="4966069" y="4017558"/>
              <a:ext cx="5815" cy="1036389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D700F4E0-9CD1-B341-A0EB-4BE89A3FF53A}"/>
                </a:ext>
              </a:extLst>
            </p:cNvPr>
            <p:cNvSpPr txBox="1"/>
            <p:nvPr/>
          </p:nvSpPr>
          <p:spPr>
            <a:xfrm>
              <a:off x="5010224" y="4439104"/>
              <a:ext cx="202180" cy="19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sp>
        <p:nvSpPr>
          <p:cNvPr id="195" name="Oval 194">
            <a:extLst>
              <a:ext uri="{FF2B5EF4-FFF2-40B4-BE49-F238E27FC236}">
                <a16:creationId xmlns:a16="http://schemas.microsoft.com/office/drawing/2014/main" id="{207E4804-3FF8-FD47-91D5-3A0AFE937047}"/>
              </a:ext>
            </a:extLst>
          </p:cNvPr>
          <p:cNvSpPr>
            <a:spLocks noChangeAspect="1"/>
          </p:cNvSpPr>
          <p:nvPr/>
        </p:nvSpPr>
        <p:spPr>
          <a:xfrm>
            <a:off x="7351759" y="3103124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2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19983 0.08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195" grpId="0" animBg="1"/>
      <p:bldP spid="19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5BCA99-A10F-7F45-B20B-701D8745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F399C-DAE2-8D4C-AD29-F8410032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167F3-D5DE-7043-B1A2-0317E474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33259-2ECD-744B-8294-4F447103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4E03A-B08E-3C4B-8051-AEB36F70298B}"/>
              </a:ext>
            </a:extLst>
          </p:cNvPr>
          <p:cNvSpPr txBox="1"/>
          <p:nvPr/>
        </p:nvSpPr>
        <p:spPr>
          <a:xfrm>
            <a:off x="352698" y="1800276"/>
            <a:ext cx="1871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particles </a:t>
            </a:r>
          </a:p>
          <a:p>
            <a:r>
              <a:rPr lang="en-US" dirty="0"/>
              <a:t>With a certain </a:t>
            </a:r>
          </a:p>
          <a:p>
            <a:r>
              <a:rPr lang="en-US" dirty="0"/>
              <a:t>Transverse energy</a:t>
            </a:r>
          </a:p>
          <a:p>
            <a:r>
              <a:rPr lang="en-US" dirty="0"/>
              <a:t>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010A7-ABFC-9646-962A-0E834FFA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05" y="-701988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19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5BCA99-A10F-7F45-B20B-701D8745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F399C-DAE2-8D4C-AD29-F8410032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167F3-D5DE-7043-B1A2-0317E474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33259-2ECD-744B-8294-4F447103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4E03A-B08E-3C4B-8051-AEB36F70298B}"/>
              </a:ext>
            </a:extLst>
          </p:cNvPr>
          <p:cNvSpPr txBox="1"/>
          <p:nvPr/>
        </p:nvSpPr>
        <p:spPr>
          <a:xfrm>
            <a:off x="352698" y="1800276"/>
            <a:ext cx="1871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particles </a:t>
            </a:r>
          </a:p>
          <a:p>
            <a:r>
              <a:rPr lang="en-US" dirty="0"/>
              <a:t>With a certain </a:t>
            </a:r>
          </a:p>
          <a:p>
            <a:r>
              <a:rPr lang="en-US" dirty="0"/>
              <a:t>Transverse energy</a:t>
            </a:r>
          </a:p>
          <a:p>
            <a:r>
              <a:rPr lang="en-US" dirty="0"/>
              <a:t>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CA442-98EA-934C-B0E8-63E2423DC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05" y="-705392"/>
            <a:ext cx="529936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CEC582-D103-A540-974D-85865368E6A5}"/>
              </a:ext>
            </a:extLst>
          </p:cNvPr>
          <p:cNvSpPr/>
          <p:nvPr/>
        </p:nvSpPr>
        <p:spPr>
          <a:xfrm>
            <a:off x="3474720" y="2086205"/>
            <a:ext cx="352697" cy="32042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1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5BCA99-A10F-7F45-B20B-701D8745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Envelope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F399C-DAE2-8D4C-AD29-F8410032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167F3-D5DE-7043-B1A2-0317E474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33259-2ECD-744B-8294-4F447103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4E03A-B08E-3C4B-8051-AEB36F70298B}"/>
              </a:ext>
            </a:extLst>
          </p:cNvPr>
          <p:cNvSpPr txBox="1"/>
          <p:nvPr/>
        </p:nvSpPr>
        <p:spPr>
          <a:xfrm>
            <a:off x="352698" y="1800276"/>
            <a:ext cx="1871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particles </a:t>
            </a:r>
          </a:p>
          <a:p>
            <a:r>
              <a:rPr lang="en-US" dirty="0"/>
              <a:t>With a certain </a:t>
            </a:r>
          </a:p>
          <a:p>
            <a:r>
              <a:rPr lang="en-US" dirty="0"/>
              <a:t>Transverse energy</a:t>
            </a:r>
          </a:p>
          <a:p>
            <a:r>
              <a:rPr lang="en-US" dirty="0"/>
              <a:t>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76BAF3-4B59-5748-B69B-2FF4DEC87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30" y="-910994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28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4636-6AD1-604F-992D-7E4427A9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particle energy 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9B205-6979-D24F-8D5B-58151E8E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FBD6-921A-EC4E-BFA0-9B1A0E89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81036-B159-E74C-9F43-9BFEBF23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59678-D004-DA4D-AF3F-EE4716673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975" y="1362540"/>
            <a:ext cx="5226050" cy="517637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8CE3ECD-1D44-6B48-9843-F31D09720E1B}"/>
              </a:ext>
            </a:extLst>
          </p:cNvPr>
          <p:cNvSpPr/>
          <p:nvPr/>
        </p:nvSpPr>
        <p:spPr>
          <a:xfrm rot="1903725">
            <a:off x="1996221" y="244578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FBF56-6B98-3343-9622-86C017993364}"/>
              </a:ext>
            </a:extLst>
          </p:cNvPr>
          <p:cNvSpPr txBox="1"/>
          <p:nvPr/>
        </p:nvSpPr>
        <p:spPr>
          <a:xfrm>
            <a:off x="417206" y="1908131"/>
            <a:ext cx="15417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</a:t>
            </a:r>
          </a:p>
          <a:p>
            <a:r>
              <a:rPr lang="en-US" dirty="0"/>
              <a:t>trajectories</a:t>
            </a:r>
          </a:p>
          <a:p>
            <a:r>
              <a:rPr lang="en-US" dirty="0"/>
              <a:t>turn after turn</a:t>
            </a:r>
          </a:p>
          <a:p>
            <a:r>
              <a:rPr lang="en-US" dirty="0"/>
              <a:t>At length </a:t>
            </a:r>
          </a:p>
          <a:p>
            <a:r>
              <a:rPr lang="en-US" dirty="0"/>
              <a:t>30 meters</a:t>
            </a:r>
          </a:p>
        </p:txBody>
      </p:sp>
    </p:spTree>
    <p:extLst>
      <p:ext uri="{BB962C8B-B14F-4D97-AF65-F5344CB8AC3E}">
        <p14:creationId xmlns:p14="http://schemas.microsoft.com/office/powerpoint/2010/main" val="3847951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4636-6AD1-604F-992D-7E4427A9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trace first turn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9B205-6979-D24F-8D5B-58151E8E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FBD6-921A-EC4E-BFA0-9B1A0E89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81036-B159-E74C-9F43-9BFEBF23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340451-C729-5249-B30F-6AF8D331C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39" y="-68981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87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4636-6AD1-604F-992D-7E4427A9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trace second turn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9B205-6979-D24F-8D5B-58151E8E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FBD6-921A-EC4E-BFA0-9B1A0E89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81036-B159-E74C-9F43-9BFEBF23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2B209-5837-2E4B-8902-3F468811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40" y="-68981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63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4636-6AD1-604F-992D-7E4427A9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trace 50 turns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9B205-6979-D24F-8D5B-58151E8E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FBD6-921A-EC4E-BFA0-9B1A0E89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81036-B159-E74C-9F43-9BFEBF23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E5171-15C8-E548-994C-63059061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40" y="-689811"/>
            <a:ext cx="529936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B0B333-8ACA-F64F-83C6-6CADC6DB8519}"/>
              </a:ext>
            </a:extLst>
          </p:cNvPr>
          <p:cNvSpPr txBox="1"/>
          <p:nvPr/>
        </p:nvSpPr>
        <p:spPr>
          <a:xfrm>
            <a:off x="7251032" y="2486526"/>
            <a:ext cx="14879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the same </a:t>
            </a:r>
          </a:p>
          <a:p>
            <a:r>
              <a:rPr lang="en-US" dirty="0"/>
              <a:t>particle !</a:t>
            </a:r>
          </a:p>
          <a:p>
            <a:endParaRPr lang="en-US" dirty="0"/>
          </a:p>
          <a:p>
            <a:r>
              <a:rPr lang="en-US" dirty="0"/>
              <a:t>The energy is </a:t>
            </a:r>
          </a:p>
          <a:p>
            <a:r>
              <a:rPr lang="en-US" dirty="0"/>
              <a:t>The same</a:t>
            </a:r>
          </a:p>
        </p:txBody>
      </p:sp>
    </p:spTree>
    <p:extLst>
      <p:ext uri="{BB962C8B-B14F-4D97-AF65-F5344CB8AC3E}">
        <p14:creationId xmlns:p14="http://schemas.microsoft.com/office/powerpoint/2010/main" val="40517113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DEDC-2128-4D4C-8A9A-A514E3AF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x and x’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6B7C9-BE99-E344-892D-DBC6977E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D338B-47B7-2348-87A0-0A8898C8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EA9CC-6BCE-EB4F-BC8E-AC2701DE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686C1-DB7F-354A-AB2E-0448F3CB7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99"/>
          <a:stretch/>
        </p:blipFill>
        <p:spPr>
          <a:xfrm>
            <a:off x="1895520" y="1690689"/>
            <a:ext cx="5299364" cy="4814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F2D09-834C-7545-B0D9-2A2581DE68FD}"/>
              </a:ext>
            </a:extLst>
          </p:cNvPr>
          <p:cNvSpPr txBox="1"/>
          <p:nvPr/>
        </p:nvSpPr>
        <p:spPr>
          <a:xfrm>
            <a:off x="6115050" y="562806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7E180-8DFB-C744-A979-14D10AA0ABF7}"/>
              </a:ext>
            </a:extLst>
          </p:cNvPr>
          <p:cNvSpPr txBox="1"/>
          <p:nvPr/>
        </p:nvSpPr>
        <p:spPr>
          <a:xfrm>
            <a:off x="1724526" y="166994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X’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6F861A-102E-134D-A45C-F2FD1A20D890}"/>
              </a:ext>
            </a:extLst>
          </p:cNvPr>
          <p:cNvCxnSpPr/>
          <p:nvPr/>
        </p:nvCxnSpPr>
        <p:spPr>
          <a:xfrm flipH="1">
            <a:off x="5823284" y="3207000"/>
            <a:ext cx="1371600" cy="176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2428CA2-CEE5-6744-A47C-572DA010EF65}"/>
              </a:ext>
            </a:extLst>
          </p:cNvPr>
          <p:cNvSpPr txBox="1"/>
          <p:nvPr/>
        </p:nvSpPr>
        <p:spPr>
          <a:xfrm>
            <a:off x="7194884" y="2745335"/>
            <a:ext cx="1562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the </a:t>
            </a:r>
          </a:p>
          <a:p>
            <a:r>
              <a:rPr lang="en-US" dirty="0"/>
              <a:t>Same particle </a:t>
            </a:r>
          </a:p>
          <a:p>
            <a:r>
              <a:rPr lang="en-US" dirty="0"/>
              <a:t>Turn after turn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7AE83-52CE-B942-BE92-6A4CFD806075}"/>
              </a:ext>
            </a:extLst>
          </p:cNvPr>
          <p:cNvSpPr txBox="1"/>
          <p:nvPr/>
        </p:nvSpPr>
        <p:spPr>
          <a:xfrm>
            <a:off x="7194884" y="4063412"/>
            <a:ext cx="1663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ellipse </a:t>
            </a:r>
          </a:p>
          <a:p>
            <a:r>
              <a:rPr lang="en-US" dirty="0"/>
              <a:t>means that the </a:t>
            </a:r>
          </a:p>
          <a:p>
            <a:r>
              <a:rPr lang="en-US" dirty="0"/>
              <a:t>energy is </a:t>
            </a:r>
          </a:p>
          <a:p>
            <a:r>
              <a:rPr lang="en-US" dirty="0"/>
              <a:t>preserved</a:t>
            </a:r>
          </a:p>
        </p:txBody>
      </p:sp>
    </p:spTree>
    <p:extLst>
      <p:ext uri="{BB962C8B-B14F-4D97-AF65-F5344CB8AC3E}">
        <p14:creationId xmlns:p14="http://schemas.microsoft.com/office/powerpoint/2010/main" val="3351199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DEDC-2128-4D4C-8A9A-A514E3AF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of the ellipse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6B7C9-BE99-E344-892D-DBC6977E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D338B-47B7-2348-87A0-0A8898C8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EA9CC-6BCE-EB4F-BC8E-AC2701DE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58</a:t>
            </a:fld>
            <a:endParaRPr lang="en-US"/>
          </a:p>
        </p:txBody>
      </p:sp>
      <p:pic>
        <p:nvPicPr>
          <p:cNvPr id="17" name="Picture 16" descr="Untitled.png">
            <a:extLst>
              <a:ext uri="{FF2B5EF4-FFF2-40B4-BE49-F238E27FC236}">
                <a16:creationId xmlns:a16="http://schemas.microsoft.com/office/drawing/2014/main" id="{6A738DB3-E3FE-484E-869A-EBBBE6BC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257181" y="2012224"/>
            <a:ext cx="4826447" cy="3827621"/>
          </a:xfrm>
          <a:prstGeom prst="rect">
            <a:avLst/>
          </a:prstGeom>
        </p:spPr>
      </p:pic>
      <p:pic>
        <p:nvPicPr>
          <p:cNvPr id="20" name="Picture 19" descr="latex-image-1.pdf">
            <a:extLst>
              <a:ext uri="{FF2B5EF4-FFF2-40B4-BE49-F238E27FC236}">
                <a16:creationId xmlns:a16="http://schemas.microsoft.com/office/drawing/2014/main" id="{19B6DDE6-D9B9-FF4E-9727-C55CD72CA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47" y="1822469"/>
            <a:ext cx="3648456" cy="3716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F03F66-500F-1845-97A5-B38F9F38DBF4}"/>
              </a:ext>
            </a:extLst>
          </p:cNvPr>
          <p:cNvSpPr txBox="1"/>
          <p:nvPr/>
        </p:nvSpPr>
        <p:spPr>
          <a:xfrm>
            <a:off x="5813275" y="2454442"/>
            <a:ext cx="289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orientation of the ellipse</a:t>
            </a:r>
          </a:p>
          <a:p>
            <a:r>
              <a:rPr lang="en-US" dirty="0"/>
              <a:t>Depends on the parameters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F87C0C-29B6-064F-8DDB-97D816D10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617" y="3235270"/>
            <a:ext cx="1531889" cy="361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88741A-E7B9-EF41-9C47-DC996F90E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756" y="3820852"/>
            <a:ext cx="2249609" cy="40533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FF03188-A7A8-FA49-A116-8B4B52363705}"/>
              </a:ext>
            </a:extLst>
          </p:cNvPr>
          <p:cNvGrpSpPr/>
          <p:nvPr/>
        </p:nvGrpSpPr>
        <p:grpSpPr>
          <a:xfrm>
            <a:off x="5685329" y="4733800"/>
            <a:ext cx="2700292" cy="738301"/>
            <a:chOff x="6035780" y="4764506"/>
            <a:chExt cx="2700292" cy="7383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FFF25B-0E9C-4144-9117-D684784CF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5780" y="4946266"/>
              <a:ext cx="343145" cy="26961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31744B-6237-BB4F-AA5F-A3999797E3CB}"/>
                </a:ext>
              </a:extLst>
            </p:cNvPr>
            <p:cNvSpPr txBox="1"/>
            <p:nvPr/>
          </p:nvSpPr>
          <p:spPr>
            <a:xfrm>
              <a:off x="6849978" y="4764506"/>
              <a:ext cx="1886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Area of the ellipse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254B783-36B7-684F-82F6-1627534DABF0}"/>
                </a:ext>
              </a:extLst>
            </p:cNvPr>
            <p:cNvCxnSpPr/>
            <p:nvPr/>
          </p:nvCxnSpPr>
          <p:spPr>
            <a:xfrm>
              <a:off x="6849978" y="5098681"/>
              <a:ext cx="188609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9DD1F6-473C-824C-94C1-97E9AFA55126}"/>
                </a:ext>
              </a:extLst>
            </p:cNvPr>
            <p:cNvSpPr txBox="1"/>
            <p:nvPr/>
          </p:nvSpPr>
          <p:spPr>
            <a:xfrm>
              <a:off x="7668125" y="5133475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𝜋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355469-4A1E-EC45-BF45-0D96F1EAA802}"/>
                </a:ext>
              </a:extLst>
            </p:cNvPr>
            <p:cNvSpPr txBox="1"/>
            <p:nvPr/>
          </p:nvSpPr>
          <p:spPr>
            <a:xfrm>
              <a:off x="6448925" y="490888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18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24E63-940A-D441-9AAA-A3A386A6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ellipse rotate and stretch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B6E90-0BEA-CE43-8F5A-151F8A3A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771F3-38A9-034C-A1F2-659F9D52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6AFEB-0157-834B-9BBB-A03ECEDF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59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741622-BF78-714C-886C-4A5801E88BE8}"/>
              </a:ext>
            </a:extLst>
          </p:cNvPr>
          <p:cNvGrpSpPr/>
          <p:nvPr/>
        </p:nvGrpSpPr>
        <p:grpSpPr>
          <a:xfrm>
            <a:off x="1598145" y="1935683"/>
            <a:ext cx="6536636" cy="3072782"/>
            <a:chOff x="1225825" y="1512962"/>
            <a:chExt cx="6536636" cy="307278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42E0F81-B3CB-D54E-8CBF-9D83C15C99D6}"/>
                </a:ext>
              </a:extLst>
            </p:cNvPr>
            <p:cNvSpPr/>
            <p:nvPr/>
          </p:nvSpPr>
          <p:spPr>
            <a:xfrm>
              <a:off x="1225825" y="2459300"/>
              <a:ext cx="6504609" cy="1328679"/>
            </a:xfrm>
            <a:custGeom>
              <a:avLst/>
              <a:gdLst>
                <a:gd name="connsiteX0" fmla="*/ 0 w 6504609"/>
                <a:gd name="connsiteY0" fmla="*/ 58613 h 1328679"/>
                <a:gd name="connsiteX1" fmla="*/ 784087 w 6504609"/>
                <a:gd name="connsiteY1" fmla="*/ 14439 h 1328679"/>
                <a:gd name="connsiteX2" fmla="*/ 1866348 w 6504609"/>
                <a:gd name="connsiteY2" fmla="*/ 279483 h 1328679"/>
                <a:gd name="connsiteX3" fmla="*/ 3036957 w 6504609"/>
                <a:gd name="connsiteY3" fmla="*/ 875831 h 1328679"/>
                <a:gd name="connsiteX4" fmla="*/ 4848087 w 6504609"/>
                <a:gd name="connsiteY4" fmla="*/ 1284439 h 1328679"/>
                <a:gd name="connsiteX5" fmla="*/ 6504609 w 6504609"/>
                <a:gd name="connsiteY5" fmla="*/ 1317570 h 132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04609" h="1328679">
                  <a:moveTo>
                    <a:pt x="0" y="58613"/>
                  </a:moveTo>
                  <a:cubicBezTo>
                    <a:pt x="236514" y="18120"/>
                    <a:pt x="473029" y="-22373"/>
                    <a:pt x="784087" y="14439"/>
                  </a:cubicBezTo>
                  <a:cubicBezTo>
                    <a:pt x="1095145" y="51251"/>
                    <a:pt x="1490870" y="135918"/>
                    <a:pt x="1866348" y="279483"/>
                  </a:cubicBezTo>
                  <a:cubicBezTo>
                    <a:pt x="2241826" y="423048"/>
                    <a:pt x="2540001" y="708338"/>
                    <a:pt x="3036957" y="875831"/>
                  </a:cubicBezTo>
                  <a:cubicBezTo>
                    <a:pt x="3533914" y="1043324"/>
                    <a:pt x="4270145" y="1210816"/>
                    <a:pt x="4848087" y="1284439"/>
                  </a:cubicBezTo>
                  <a:cubicBezTo>
                    <a:pt x="5426029" y="1358062"/>
                    <a:pt x="6504609" y="1317570"/>
                    <a:pt x="6504609" y="131757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6E5EDB-20D7-2C4F-A051-D6A150D2C1CA}"/>
                </a:ext>
              </a:extLst>
            </p:cNvPr>
            <p:cNvSpPr/>
            <p:nvPr/>
          </p:nvSpPr>
          <p:spPr>
            <a:xfrm rot="19726596">
              <a:off x="2288602" y="2459300"/>
              <a:ext cx="1479826" cy="5300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F7BF1B8-66EC-7543-9737-856680D17F1D}"/>
                </a:ext>
              </a:extLst>
            </p:cNvPr>
            <p:cNvSpPr/>
            <p:nvPr/>
          </p:nvSpPr>
          <p:spPr>
            <a:xfrm>
              <a:off x="3124200" y="2738783"/>
              <a:ext cx="4638261" cy="1049196"/>
            </a:xfrm>
            <a:custGeom>
              <a:avLst/>
              <a:gdLst>
                <a:gd name="connsiteX0" fmla="*/ 0 w 6504609"/>
                <a:gd name="connsiteY0" fmla="*/ 58613 h 1328679"/>
                <a:gd name="connsiteX1" fmla="*/ 784087 w 6504609"/>
                <a:gd name="connsiteY1" fmla="*/ 14439 h 1328679"/>
                <a:gd name="connsiteX2" fmla="*/ 1866348 w 6504609"/>
                <a:gd name="connsiteY2" fmla="*/ 279483 h 1328679"/>
                <a:gd name="connsiteX3" fmla="*/ 3036957 w 6504609"/>
                <a:gd name="connsiteY3" fmla="*/ 875831 h 1328679"/>
                <a:gd name="connsiteX4" fmla="*/ 4848087 w 6504609"/>
                <a:gd name="connsiteY4" fmla="*/ 1284439 h 1328679"/>
                <a:gd name="connsiteX5" fmla="*/ 6504609 w 6504609"/>
                <a:gd name="connsiteY5" fmla="*/ 1317570 h 1328679"/>
                <a:gd name="connsiteX0" fmla="*/ 0 w 5720522"/>
                <a:gd name="connsiteY0" fmla="*/ 0 h 1314240"/>
                <a:gd name="connsiteX1" fmla="*/ 1082261 w 5720522"/>
                <a:gd name="connsiteY1" fmla="*/ 265044 h 1314240"/>
                <a:gd name="connsiteX2" fmla="*/ 2252870 w 5720522"/>
                <a:gd name="connsiteY2" fmla="*/ 861392 h 1314240"/>
                <a:gd name="connsiteX3" fmla="*/ 4064000 w 5720522"/>
                <a:gd name="connsiteY3" fmla="*/ 1270000 h 1314240"/>
                <a:gd name="connsiteX4" fmla="*/ 5720522 w 5720522"/>
                <a:gd name="connsiteY4" fmla="*/ 1303131 h 1314240"/>
                <a:gd name="connsiteX0" fmla="*/ 0 w 4638261"/>
                <a:gd name="connsiteY0" fmla="*/ 0 h 1049196"/>
                <a:gd name="connsiteX1" fmla="*/ 1170609 w 4638261"/>
                <a:gd name="connsiteY1" fmla="*/ 596348 h 1049196"/>
                <a:gd name="connsiteX2" fmla="*/ 2981739 w 4638261"/>
                <a:gd name="connsiteY2" fmla="*/ 1004956 h 1049196"/>
                <a:gd name="connsiteX3" fmla="*/ 4638261 w 4638261"/>
                <a:gd name="connsiteY3" fmla="*/ 1038087 h 104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1" h="1049196">
                  <a:moveTo>
                    <a:pt x="0" y="0"/>
                  </a:moveTo>
                  <a:cubicBezTo>
                    <a:pt x="375478" y="143565"/>
                    <a:pt x="673653" y="428855"/>
                    <a:pt x="1170609" y="596348"/>
                  </a:cubicBezTo>
                  <a:cubicBezTo>
                    <a:pt x="1667566" y="763841"/>
                    <a:pt x="2403797" y="931333"/>
                    <a:pt x="2981739" y="1004956"/>
                  </a:cubicBezTo>
                  <a:cubicBezTo>
                    <a:pt x="3559681" y="1078579"/>
                    <a:pt x="4638261" y="1038087"/>
                    <a:pt x="4638261" y="1038087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23B5CEA-96C4-3C42-A7C2-BEC9E68B0480}"/>
                </a:ext>
              </a:extLst>
            </p:cNvPr>
            <p:cNvSpPr/>
            <p:nvPr/>
          </p:nvSpPr>
          <p:spPr>
            <a:xfrm rot="2197207">
              <a:off x="5309345" y="3603342"/>
              <a:ext cx="1512857" cy="325484"/>
            </a:xfrm>
            <a:prstGeom prst="ellipse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B909518-D17F-C745-8889-64D36E889058}"/>
                </a:ext>
              </a:extLst>
            </p:cNvPr>
            <p:cNvSpPr/>
            <p:nvPr/>
          </p:nvSpPr>
          <p:spPr>
            <a:xfrm>
              <a:off x="6073912" y="3754782"/>
              <a:ext cx="1656522" cy="44240"/>
            </a:xfrm>
            <a:custGeom>
              <a:avLst/>
              <a:gdLst>
                <a:gd name="connsiteX0" fmla="*/ 0 w 6504609"/>
                <a:gd name="connsiteY0" fmla="*/ 58613 h 1328679"/>
                <a:gd name="connsiteX1" fmla="*/ 784087 w 6504609"/>
                <a:gd name="connsiteY1" fmla="*/ 14439 h 1328679"/>
                <a:gd name="connsiteX2" fmla="*/ 1866348 w 6504609"/>
                <a:gd name="connsiteY2" fmla="*/ 279483 h 1328679"/>
                <a:gd name="connsiteX3" fmla="*/ 3036957 w 6504609"/>
                <a:gd name="connsiteY3" fmla="*/ 875831 h 1328679"/>
                <a:gd name="connsiteX4" fmla="*/ 4848087 w 6504609"/>
                <a:gd name="connsiteY4" fmla="*/ 1284439 h 1328679"/>
                <a:gd name="connsiteX5" fmla="*/ 6504609 w 6504609"/>
                <a:gd name="connsiteY5" fmla="*/ 1317570 h 1328679"/>
                <a:gd name="connsiteX0" fmla="*/ 0 w 5720522"/>
                <a:gd name="connsiteY0" fmla="*/ 0 h 1314240"/>
                <a:gd name="connsiteX1" fmla="*/ 1082261 w 5720522"/>
                <a:gd name="connsiteY1" fmla="*/ 265044 h 1314240"/>
                <a:gd name="connsiteX2" fmla="*/ 2252870 w 5720522"/>
                <a:gd name="connsiteY2" fmla="*/ 861392 h 1314240"/>
                <a:gd name="connsiteX3" fmla="*/ 4064000 w 5720522"/>
                <a:gd name="connsiteY3" fmla="*/ 1270000 h 1314240"/>
                <a:gd name="connsiteX4" fmla="*/ 5720522 w 5720522"/>
                <a:gd name="connsiteY4" fmla="*/ 1303131 h 1314240"/>
                <a:gd name="connsiteX0" fmla="*/ 0 w 4638261"/>
                <a:gd name="connsiteY0" fmla="*/ 0 h 1049196"/>
                <a:gd name="connsiteX1" fmla="*/ 1170609 w 4638261"/>
                <a:gd name="connsiteY1" fmla="*/ 596348 h 1049196"/>
                <a:gd name="connsiteX2" fmla="*/ 2981739 w 4638261"/>
                <a:gd name="connsiteY2" fmla="*/ 1004956 h 1049196"/>
                <a:gd name="connsiteX3" fmla="*/ 4638261 w 4638261"/>
                <a:gd name="connsiteY3" fmla="*/ 1038087 h 1049196"/>
                <a:gd name="connsiteX0" fmla="*/ 0 w 3467652"/>
                <a:gd name="connsiteY0" fmla="*/ 0 h 452848"/>
                <a:gd name="connsiteX1" fmla="*/ 1811130 w 3467652"/>
                <a:gd name="connsiteY1" fmla="*/ 408608 h 452848"/>
                <a:gd name="connsiteX2" fmla="*/ 3467652 w 3467652"/>
                <a:gd name="connsiteY2" fmla="*/ 441739 h 452848"/>
                <a:gd name="connsiteX0" fmla="*/ 0 w 1656522"/>
                <a:gd name="connsiteY0" fmla="*/ 0 h 44240"/>
                <a:gd name="connsiteX1" fmla="*/ 1656522 w 1656522"/>
                <a:gd name="connsiteY1" fmla="*/ 33131 h 4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6522" h="44240">
                  <a:moveTo>
                    <a:pt x="0" y="0"/>
                  </a:moveTo>
                  <a:cubicBezTo>
                    <a:pt x="577942" y="73623"/>
                    <a:pt x="1656522" y="33131"/>
                    <a:pt x="1656522" y="33131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D9C851B-CE4B-7B40-B79D-833705609D7C}"/>
                </a:ext>
              </a:extLst>
            </p:cNvPr>
            <p:cNvCxnSpPr/>
            <p:nvPr/>
          </p:nvCxnSpPr>
          <p:spPr>
            <a:xfrm flipV="1">
              <a:off x="1921567" y="2551047"/>
              <a:ext cx="2517913" cy="38652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ED9D17E-4349-C640-B8B4-4E7EC655D1C7}"/>
                </a:ext>
              </a:extLst>
            </p:cNvPr>
            <p:cNvCxnSpPr/>
            <p:nvPr/>
          </p:nvCxnSpPr>
          <p:spPr>
            <a:xfrm flipV="1">
              <a:off x="3124200" y="1745969"/>
              <a:ext cx="0" cy="189727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3095BB-7EB6-2641-A634-B0EF32CB362A}"/>
                </a:ext>
              </a:extLst>
            </p:cNvPr>
            <p:cNvSpPr txBox="1"/>
            <p:nvPr/>
          </p:nvSpPr>
          <p:spPr>
            <a:xfrm>
              <a:off x="4439485" y="228600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504841-526A-4F4A-A78E-05EA135F6FC7}"/>
                </a:ext>
              </a:extLst>
            </p:cNvPr>
            <p:cNvSpPr txBox="1"/>
            <p:nvPr/>
          </p:nvSpPr>
          <p:spPr>
            <a:xfrm>
              <a:off x="3158435" y="1512962"/>
              <a:ext cx="342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x’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2D54827-5CAA-5E4D-8C7B-914C2E7A25E8}"/>
                </a:ext>
              </a:extLst>
            </p:cNvPr>
            <p:cNvCxnSpPr/>
            <p:nvPr/>
          </p:nvCxnSpPr>
          <p:spPr>
            <a:xfrm flipV="1">
              <a:off x="5311914" y="3233039"/>
              <a:ext cx="1634441" cy="101869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B33B5F2-FA27-924F-8F25-4E290B4AB31F}"/>
                </a:ext>
              </a:extLst>
            </p:cNvPr>
            <p:cNvCxnSpPr/>
            <p:nvPr/>
          </p:nvCxnSpPr>
          <p:spPr>
            <a:xfrm flipV="1">
              <a:off x="6084955" y="2688470"/>
              <a:ext cx="0" cy="189727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8F4D2F-E1C0-584E-8B84-F0842011A70F}"/>
                </a:ext>
              </a:extLst>
            </p:cNvPr>
            <p:cNvSpPr txBox="1"/>
            <p:nvPr/>
          </p:nvSpPr>
          <p:spPr>
            <a:xfrm>
              <a:off x="6924268" y="2937574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16368D-021D-134B-AC9C-DB5F0274A6E2}"/>
                </a:ext>
              </a:extLst>
            </p:cNvPr>
            <p:cNvSpPr txBox="1"/>
            <p:nvPr/>
          </p:nvSpPr>
          <p:spPr>
            <a:xfrm>
              <a:off x="6129134" y="2418530"/>
              <a:ext cx="342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x’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57A5A10-1218-E842-B676-CBDEB1FA511E}"/>
                </a:ext>
              </a:extLst>
            </p:cNvPr>
            <p:cNvSpPr/>
            <p:nvPr/>
          </p:nvSpPr>
          <p:spPr>
            <a:xfrm>
              <a:off x="3025913" y="2782957"/>
              <a:ext cx="2948609" cy="1060173"/>
            </a:xfrm>
            <a:custGeom>
              <a:avLst/>
              <a:gdLst>
                <a:gd name="connsiteX0" fmla="*/ 0 w 2948609"/>
                <a:gd name="connsiteY0" fmla="*/ 0 h 1060173"/>
                <a:gd name="connsiteX1" fmla="*/ 596348 w 2948609"/>
                <a:gd name="connsiteY1" fmla="*/ 408608 h 1060173"/>
                <a:gd name="connsiteX2" fmla="*/ 1358348 w 2948609"/>
                <a:gd name="connsiteY2" fmla="*/ 795130 h 1060173"/>
                <a:gd name="connsiteX3" fmla="*/ 2948609 w 2948609"/>
                <a:gd name="connsiteY3" fmla="*/ 1060173 h 1060173"/>
                <a:gd name="connsiteX0" fmla="*/ 0 w 2948609"/>
                <a:gd name="connsiteY0" fmla="*/ 0 h 1060173"/>
                <a:gd name="connsiteX1" fmla="*/ 596348 w 2948609"/>
                <a:gd name="connsiteY1" fmla="*/ 408608 h 1060173"/>
                <a:gd name="connsiteX2" fmla="*/ 1623392 w 2948609"/>
                <a:gd name="connsiteY2" fmla="*/ 850347 h 1060173"/>
                <a:gd name="connsiteX3" fmla="*/ 2948609 w 2948609"/>
                <a:gd name="connsiteY3" fmla="*/ 1060173 h 106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8609" h="1060173">
                  <a:moveTo>
                    <a:pt x="0" y="0"/>
                  </a:moveTo>
                  <a:cubicBezTo>
                    <a:pt x="184978" y="138043"/>
                    <a:pt x="325783" y="266884"/>
                    <a:pt x="596348" y="408608"/>
                  </a:cubicBezTo>
                  <a:cubicBezTo>
                    <a:pt x="866913" y="550332"/>
                    <a:pt x="1231349" y="741753"/>
                    <a:pt x="1623392" y="850347"/>
                  </a:cubicBezTo>
                  <a:cubicBezTo>
                    <a:pt x="2015436" y="958941"/>
                    <a:pt x="2948609" y="1060173"/>
                    <a:pt x="2948609" y="1060173"/>
                  </a:cubicBezTo>
                </a:path>
              </a:pathLst>
            </a:cu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48ADBC-B3C0-074C-ABE5-60043F54EFA4}"/>
              </a:ext>
            </a:extLst>
          </p:cNvPr>
          <p:cNvSpPr txBox="1"/>
          <p:nvPr/>
        </p:nvSpPr>
        <p:spPr>
          <a:xfrm>
            <a:off x="705269" y="2353138"/>
            <a:ext cx="74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</a:t>
            </a:r>
          </a:p>
          <a:p>
            <a:r>
              <a:rPr lang="en-US" dirty="0"/>
              <a:t>frame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59204C-021A-2743-B1CC-2BE3268C60E1}"/>
              </a:ext>
            </a:extLst>
          </p:cNvPr>
          <p:cNvSpPr txBox="1"/>
          <p:nvPr/>
        </p:nvSpPr>
        <p:spPr>
          <a:xfrm>
            <a:off x="8259013" y="3682721"/>
            <a:ext cx="27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D3BDEF-FA7F-094F-AB12-208AD60BE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887" y="4388656"/>
            <a:ext cx="1236868" cy="292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5248B8-7C60-2B4C-9576-9E37784F9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315" y="5134031"/>
            <a:ext cx="1354879" cy="31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0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AFAA202-D4AB-7C4B-8B2D-AE507CFD82C6}"/>
              </a:ext>
            </a:extLst>
          </p:cNvPr>
          <p:cNvGrpSpPr/>
          <p:nvPr/>
        </p:nvGrpSpPr>
        <p:grpSpPr>
          <a:xfrm>
            <a:off x="3470978" y="2595297"/>
            <a:ext cx="2577515" cy="1147843"/>
            <a:chOff x="4710397" y="2872560"/>
            <a:chExt cx="2577515" cy="1147843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C21E7C53-1F55-B44D-9019-A612B3705062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C15937C2-4EC3-B646-A269-99291739190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B16BF9D0-FC67-2F4F-A3DD-60BF47CCBC4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A4100EC6-1BBF-2D46-830C-E4F18068D1D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7ECBEB84-494B-D64D-B4C0-E813C3414F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4CB1D441-312F-EF41-8D27-879CDB98B7C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5D533B07-A3AE-1245-A006-1325D804819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8D8E1FB3-7AD0-2646-9D12-B19CBA2748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65555275-64DC-AE40-9D54-F231773F924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1833485A-4647-F947-A2D3-2635CBD0C84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71B57794-88D2-8644-A51E-465A89FEDBA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0E8ADACB-20F8-7945-9315-F4799026F27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24B4BBEE-0923-E445-99DE-88D1F6DE1BF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10BC0A5B-859A-C548-86D0-C4BA0443C9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16D2DE3C-F7E2-1E46-A310-93F72B3A720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DE826F35-3767-904D-AE1C-90E081FD48C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991E7058-8A91-1F4E-A589-BEDB48BA90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5EA92643-6F6B-804C-9A51-CDC6B47AC1C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BE534F86-1759-F84C-BF11-8B65C02DE3E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E9CBF3BE-D51F-544D-8310-F12C5B318C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055B6A29-07C4-3949-BA7A-D36DEB81465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E4E6FD24-8F0A-3B41-B62A-A23EC26A1E3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3B9DDBD4-AA71-DD41-B72D-0597B67A59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71ED4570-F280-8246-8E10-00A62D06B99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CCC6D487-F737-834A-81AE-C03841CCC52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7" name="Group 306">
                <a:extLst>
                  <a:ext uri="{FF2B5EF4-FFF2-40B4-BE49-F238E27FC236}">
                    <a16:creationId xmlns:a16="http://schemas.microsoft.com/office/drawing/2014/main" id="{2CA64C82-9733-5040-8286-FEAECCE5175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0E3A55F0-D0A4-7F47-BC14-D7F4D92AB86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3ED01216-82F2-3E4B-B2FE-B20FB4D48C5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46D34C4D-709C-4542-A809-5C63FBFCAB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060AB509-02B1-7143-8EF6-C7F0802E692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E640714A-47BE-3245-8C25-8666466CA3F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11B6F20D-7892-9344-A775-367F589FCD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328D6DD5-6D24-B946-A988-839A1D7675E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F5C3A552-F919-3A4D-988C-AC735702C79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6FA23A9E-A07F-A14D-BBA9-0EE8FFAE7AFB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9B554E6B-096A-EA40-A164-787A601F280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B9F6F496-22F0-234E-B274-95F0D3F96A6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85CC5C28-AB1B-964B-9A11-B4D03F95A73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F5383674-F527-6C4E-A10E-9AD09BCE29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85AC10A5-6254-AB45-AB36-482D5A81985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A8E77CA8-AEA5-CD4B-A64A-8C79E3E871B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EA36B35B-92C0-6942-B196-561495CD0C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16E5101F-4330-C54B-B31A-1DDA915EFF6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02078F0D-15EB-CD4A-BE57-946184B747B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44968FEF-56D1-0240-9BD5-30C6B24DC8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592C3153-3770-4D43-B025-D2E4C8B9C79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77A33089-D5E9-0843-9985-A7AFF236950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2918D364-785D-B345-AF98-ECD1D2AA6C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1B912240-4500-444D-AE18-3E93943350A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37142362-5464-4B4D-9723-649361A1A5A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6DDD04D6-37A8-2648-9B3A-08BE997B2B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367DD71A-1A1A-1143-AEEE-0CBE91FE6B9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2854A6E4-6CFB-254C-8EA5-706BA3926A2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CA540D85-1E5B-3D48-BA20-12A30DCB92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305B2A0D-4BB4-AD4E-9708-9842361E6F2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96DCBCB5-08A7-2047-9C44-1309C9DCC3D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29F23879-D0A5-4846-9F2D-CECF10156AA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715E05ED-9559-3548-BA45-9956C3B7C60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CC89A362-9851-684C-91C9-93283628EE2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8124DA75-AA8F-A54A-B968-365AF58989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638D2CA1-598D-D14C-92DF-1CAEDF70960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135B95B1-7D8B-084C-A937-0D07131006C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F79FAF48-0C4F-EF4C-9746-6AFBCFCE7F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2367651A-BAF4-D640-BA4D-C56AC71E880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A454B007-515F-3F4C-B037-6CB96DD9A6B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B0E268F7-AC04-A54A-A216-7056E7380D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EF8D24B1-73BC-5241-B779-2BAC02E6852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886B8EE0-8333-884D-8142-ADE319D7F03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420612C8-FC47-AA45-A5AB-9346A261431A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ADCD27C1-09F6-D14B-AAB9-FC3EF5BE49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7CD69EA4-49B3-2E48-850D-576AE2D5EDA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B57A1B54-25D2-574A-A672-C49FA720861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284E3093-70BE-2F4C-9345-5DB36AF6460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FD02450E-4B68-644F-B33E-14D811C0CFB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4161E9C6-8EF3-9A42-B657-08A85706EF1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907AA941-04A4-2043-83B9-25642C14C02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D091D68A-2A65-1A49-B8D0-3BA5792C965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770F4EA6-D9A4-9848-823B-F347DFFB377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94B0E1E6-DB9B-3A45-8577-C7413D8559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CB816E48-549A-804C-A225-4403462189A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D58487D0-7551-DB42-8402-4D9271B8BFC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C852D3E1-DF33-3241-A683-F23A01569AF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C0CD24E5-450D-5A4A-B85E-47F9417789A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68AA019A-70E8-BF45-8DEE-CB3B22B862A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2EFC5163-EDFD-AE47-8259-58610A09D69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89920FED-BD83-B643-AC2B-F3648DFB0BD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32F3E342-6E35-294F-96A6-87B701C09F6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F2B32B75-D6F6-604F-BE78-56A1FC8CCB4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4DF7EA87-9FAA-D94B-AF81-9C037EF97EC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3F11101C-4547-0348-9EAF-62C83A22AB9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8B44C58C-7BD2-8F42-A6F4-7D52663DAFD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1C393879-8ECD-5744-9B36-1691104CED7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8B755832-D96F-2D4B-8538-7D9BE9B305F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02C6B0C3-9612-6442-A27C-B1B410954A5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AB8A2A00-89E0-F846-8B31-DF906077EDB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0AFA66F8-CE35-7149-B69D-6834E0623C0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82D31ACE-3740-2445-8E4A-99C8AC2EAE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21A234AE-7617-DC43-82D8-7582B7FB5F0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62DD4DCF-B52C-0F4C-947D-EFAF0F9B786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56BF0273-5CBF-1B49-A73F-4746A54AFF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DBFF3BAA-44DE-B646-97BE-81D9ED4BBC6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E800DFA1-6667-3F4F-B571-A70CB9421FB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B749BFDD-83FD-4D4E-B7AB-DB2D85A74711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C540902-1257-694F-9B15-77021892C0E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56606FA4-2FD8-1F4A-ABF1-72A6631410D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56B3AEAE-EBA0-6A4D-A3C2-6D9E4D63130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CF392C01-80FA-C14B-A7E4-6AA97702524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89E2BD4A-0CC3-7D48-9D0E-15DFA458C8B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10382CA7-203B-9B43-A571-D07BFF64BC9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EA67D4B5-88CD-5247-BF8D-14A140E54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1B25BCDB-DEDA-954E-8B0D-48E29CB13D7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96F595F8-CE8E-DE4F-A3C1-288E5B45D85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8FB40BBA-67D1-0944-8B8E-4146787284D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513EC5D7-2734-4C44-B700-E25EAB79B3A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6B5EF311-52D0-6D48-A279-C71D90BAD74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59429192-68D8-084F-A5C5-E5C273CE30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E30AD540-5690-3B42-9AD4-B0B3F451E49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A64A8C92-5F33-E64E-8BDA-3A25E575D6B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F3373EF3-39D7-6D4D-B3A4-B596C68D55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7C07D2C-501F-1344-8545-02C646C2CE0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34AB9DFD-6B3A-D941-B359-6FB8AE0757C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BF3EA02D-B331-3546-BBE9-D786ED676A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243816B9-D820-D346-BDFA-1703FA5C2DD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10F7B901-680F-6F4C-9EBA-A7E6D180A48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0A2FBD41-D687-B340-B0F9-2FAE09BA034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7A3B5377-618A-1541-A833-5EEB4AC55FF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DAD9C262-7F12-8A41-9201-9453DD8A76E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3A35B77A-72BC-7B42-83F4-F6EF462085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98AD91EF-A787-AB4A-8F18-A377498A55E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0C1C9B13-3962-D442-808A-B6C2374813F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768E56E6-EFD9-7A4A-B99E-D03C314DD83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9205A464-38CE-AF4C-987C-18EBFCA1E07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626BACC9-7E41-824F-B10E-90200ED1178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12D6BDB4-5F68-9F4A-8AC8-23BD36C51D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70832C1E-FE3C-9F45-BE5B-6EF68C0FFE8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13DE3EE7-BFD1-A941-9FCC-6B9275E99C9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C196DCB9-A81D-6745-8564-B4B11B79BCCC}"/>
                </a:ext>
              </a:extLst>
            </p:cNvPr>
            <p:cNvSpPr txBox="1"/>
            <p:nvPr/>
          </p:nvSpPr>
          <p:spPr>
            <a:xfrm>
              <a:off x="5555173" y="2872560"/>
              <a:ext cx="791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B-field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86623-49ED-BF46-88F6-B00F412F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8570D-78B2-074D-AD68-580FBE63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107E8-7C50-AC41-97EF-D2F153C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1C9948-ED97-E04D-AA0C-5EBE7B5F7F93}"/>
              </a:ext>
            </a:extLst>
          </p:cNvPr>
          <p:cNvGrpSpPr/>
          <p:nvPr/>
        </p:nvGrpSpPr>
        <p:grpSpPr>
          <a:xfrm>
            <a:off x="3567078" y="1009277"/>
            <a:ext cx="1509820" cy="1376853"/>
            <a:chOff x="2717580" y="1376858"/>
            <a:chExt cx="1509820" cy="137685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22D5431-6AC7-2B44-80BB-BE2B1115CC76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791D0C2-D911-0545-9803-A7EDCB642F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2A4552A9-9351-844A-8EA7-46FCF4088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0818C8A-3223-054C-8D9C-62F8FFEB7853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DBAA8FA5-F6C0-7B4B-ACDC-3EE430EFE4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C4B4DB4-599F-F142-B842-CD1D7ABCE576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78170911-DC4D-4149-AB77-F2EE7F2B6C36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41D785F4-981B-6B4B-A839-30969D806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4637AC0-CC95-E34B-B678-BAFB0CAD890B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9247D97-3382-774A-BDA4-1D86BEAD961D}"/>
              </a:ext>
            </a:extLst>
          </p:cNvPr>
          <p:cNvGrpSpPr/>
          <p:nvPr/>
        </p:nvGrpSpPr>
        <p:grpSpPr>
          <a:xfrm rot="19660990">
            <a:off x="2652560" y="1592537"/>
            <a:ext cx="1509820" cy="1376853"/>
            <a:chOff x="2717580" y="1376858"/>
            <a:chExt cx="1509820" cy="137685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B89C0F5-3F8E-074D-9F05-C1229471CCD3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AE026DE3-ACA5-4643-A011-EF83367BA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57DAE038-429F-F747-B927-C5E87FAF4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713A8D5-3B62-E048-804A-BD8E033EF3CD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AA127D7C-D56D-B045-BA48-FDD1888124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438652C-7E5D-2D4D-BEAD-E051434AC278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78011DD-1251-8947-BC8D-3E7BC6E7EF7F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5A811272-C938-7149-A155-B0CD3C548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D01F0998-601E-E64E-B101-CF64F1778D4C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816493A-92CF-F449-A0C6-99CCB3ACF6D4}"/>
              </a:ext>
            </a:extLst>
          </p:cNvPr>
          <p:cNvGrpSpPr/>
          <p:nvPr/>
        </p:nvGrpSpPr>
        <p:grpSpPr>
          <a:xfrm rot="17536961">
            <a:off x="2210590" y="2536695"/>
            <a:ext cx="1509820" cy="1376853"/>
            <a:chOff x="2717580" y="1376858"/>
            <a:chExt cx="1509820" cy="137685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5CF565B-41CC-5A40-BDB1-54991B7C77B3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2026338E-8BF6-C64A-8D72-F21C3A5E60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D3F768FD-5C26-5B43-9330-5A44C79FF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7D5FABB-5B02-344B-BE06-51F2019CFB05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BA3B8504-A910-D34D-9FAD-9643C82ACC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5731BFB-FD65-4643-A67D-CEBEE8D168FF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A402BF7-946F-E24F-B6D6-A9D13C877682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E020C680-B707-AF46-9EB7-C6FEA99D9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4A3BACD-8950-4B4C-85B6-A817402152BE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029DDA1-D23A-4D40-B0B9-14D8044B4805}"/>
              </a:ext>
            </a:extLst>
          </p:cNvPr>
          <p:cNvGrpSpPr/>
          <p:nvPr/>
        </p:nvGrpSpPr>
        <p:grpSpPr>
          <a:xfrm rot="15212782">
            <a:off x="2433268" y="3563167"/>
            <a:ext cx="1509820" cy="1376853"/>
            <a:chOff x="2717580" y="1376858"/>
            <a:chExt cx="1509820" cy="137685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A60937E-B69B-084A-8249-124A85D5B2CA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CEBE52D0-8674-8749-BD35-4149D20695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7051D2F9-4BB1-5641-8D3F-EFE37390C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83E4C29-FFF9-C842-9BAA-867CBA287E69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5ACBBEDF-3EC4-7C49-AFA6-C7829BA08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0B1728-C719-984D-A8AC-BE5BED6F758E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629A7FB-5940-CC41-9D65-F60FEC7F61C4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9D7BC1FD-E4A4-0347-AE55-4D2C49E923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838F2DA-AEF4-7342-84C5-2AC778C39FE5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0B57BA2-4750-6940-8527-33C1B28FDA31}"/>
              </a:ext>
            </a:extLst>
          </p:cNvPr>
          <p:cNvGrpSpPr/>
          <p:nvPr/>
        </p:nvGrpSpPr>
        <p:grpSpPr>
          <a:xfrm rot="13141344">
            <a:off x="3235856" y="4259694"/>
            <a:ext cx="1509820" cy="1376853"/>
            <a:chOff x="2717580" y="1376858"/>
            <a:chExt cx="1509820" cy="1376853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2C807026-D082-6C4F-AFE3-DE08FB690137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76BF6E21-B7F3-1446-B774-4C5EBCCA5D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11C8B60B-D3CE-904E-8DB4-704C95FE1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77640A5-010C-3D47-B9C4-5DD0297CCAA9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3D321D78-5BFE-F24A-A8E8-7AAB7DA1A0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83F3CEE-5EDD-4044-B486-957598A71465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B5E7CE11-48AC-7542-BDFB-19809219447C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CC77E126-50EE-3747-BFD3-6B739F60C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395D593-4970-9842-9CC3-01D1A00115BB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1DBEDE7-73C7-484B-A5AF-9E1BA3A0EE07}"/>
              </a:ext>
            </a:extLst>
          </p:cNvPr>
          <p:cNvGrpSpPr/>
          <p:nvPr/>
        </p:nvGrpSpPr>
        <p:grpSpPr>
          <a:xfrm rot="11028681">
            <a:off x="4270561" y="4352609"/>
            <a:ext cx="1509820" cy="1376853"/>
            <a:chOff x="2717580" y="1376858"/>
            <a:chExt cx="1509820" cy="1376853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3ADFE79-52CF-A64D-9FBA-C8F45EE4712E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045FF98E-5B6E-9A49-B86D-2821AB3F00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DAC3CFB9-03B3-6343-839F-B023D025F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FCD7D4B-0EC5-2F4C-8DEA-37062FC18A79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79460641-F505-5647-A6CE-A56A9CD08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BDEB93A7-EC5C-F94E-98F9-E08182245B8A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6349308-3F51-064C-9E02-DBB641A345D1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A3FF28BD-4515-A04A-9B74-5CC0F3D5B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408E8957-191E-3C45-A580-1C72FC19CC23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4E5492E-F39D-EF4E-A194-90927F4704BE}"/>
              </a:ext>
            </a:extLst>
          </p:cNvPr>
          <p:cNvGrpSpPr/>
          <p:nvPr/>
        </p:nvGrpSpPr>
        <p:grpSpPr>
          <a:xfrm rot="8826700">
            <a:off x="5194174" y="3835262"/>
            <a:ext cx="1509820" cy="1376853"/>
            <a:chOff x="2717580" y="1376858"/>
            <a:chExt cx="1509820" cy="1376853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1C53EAD2-A8EE-E944-9196-49E8C37AAD59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EFD89F51-7BCE-C544-AF9A-8AAC79ADF4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ED4FDE5-733C-354D-80CC-46285B155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B8776E2D-F0DA-FC40-9197-9EF025497485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158" name="Straight Arrow Connector 157">
                <a:extLst>
                  <a:ext uri="{FF2B5EF4-FFF2-40B4-BE49-F238E27FC236}">
                    <a16:creationId xmlns:a16="http://schemas.microsoft.com/office/drawing/2014/main" id="{F8B6EEF4-5BC5-DF4D-AB66-82C1F671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6E638F1-4CC1-3247-91EB-EAC1A0A1C85E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30320103-5840-6D46-9EB4-3A9489F02AD8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F03BE7B2-B418-7446-8E06-AD7969D4DD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7E08D48-9930-1E46-8B01-F242A731D437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BF5D913-6D69-B24F-828A-17AA91472236}"/>
              </a:ext>
            </a:extLst>
          </p:cNvPr>
          <p:cNvGrpSpPr/>
          <p:nvPr/>
        </p:nvGrpSpPr>
        <p:grpSpPr>
          <a:xfrm rot="6724994">
            <a:off x="5626849" y="2874083"/>
            <a:ext cx="1509820" cy="1376853"/>
            <a:chOff x="2717580" y="1376858"/>
            <a:chExt cx="1509820" cy="137685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7BAB4A11-00E4-484B-8ECC-089EDFCFC051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E65A16D3-58A5-C141-863B-CED0F2D028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5CB5AA89-1AD6-BC4F-AB3B-DAED83582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90BFC1B5-127A-3640-B20F-5D5523CA1915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195" name="Straight Arrow Connector 194">
                <a:extLst>
                  <a:ext uri="{FF2B5EF4-FFF2-40B4-BE49-F238E27FC236}">
                    <a16:creationId xmlns:a16="http://schemas.microsoft.com/office/drawing/2014/main" id="{D04C64A9-B92B-2143-B1ED-FA4F2D2A6A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4A564691-B86A-A641-827C-FC33E9781C31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73D76E14-8DCA-0549-94EE-51D0384CD5CB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3647DB2F-810C-9742-8EBD-014CD1AA7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E34C3D92-115F-1344-8B2E-C223967922C9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C8EBB9E-5B4C-2A4D-91A4-F0F9A97FEFA0}"/>
              </a:ext>
            </a:extLst>
          </p:cNvPr>
          <p:cNvGrpSpPr/>
          <p:nvPr/>
        </p:nvGrpSpPr>
        <p:grpSpPr>
          <a:xfrm rot="4573059">
            <a:off x="5425438" y="1890935"/>
            <a:ext cx="1509820" cy="1376853"/>
            <a:chOff x="2717580" y="1376858"/>
            <a:chExt cx="1509820" cy="1376853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E96B2B1-B930-1149-8D4A-A5951263DE06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956C6E49-04C6-D046-B3FA-1002D09072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203482AC-D429-1A49-A7D8-8446E6C67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4083FF12-9635-6D45-A141-E930E6D9B4AC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99D7AC47-A304-0C42-9E27-C2FAE31D3B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69DF5DFD-7062-BD48-9012-6E1FFB110D9A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D24202AC-A717-6C4C-8D5B-AC07B73371CA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C5C132EE-6CE5-A84F-A918-B5A68797D3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CCE41393-8113-D34A-AB72-21B7E74ADF8F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76A9A225-11C1-9248-82BF-1D1A67EA1974}"/>
              </a:ext>
            </a:extLst>
          </p:cNvPr>
          <p:cNvGrpSpPr/>
          <p:nvPr/>
        </p:nvGrpSpPr>
        <p:grpSpPr>
          <a:xfrm rot="2644513">
            <a:off x="4620368" y="1151732"/>
            <a:ext cx="1509820" cy="1376853"/>
            <a:chOff x="2717580" y="1376858"/>
            <a:chExt cx="1509820" cy="1376853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C24579D9-509E-634D-AF04-269DF7F4B427}"/>
                </a:ext>
              </a:extLst>
            </p:cNvPr>
            <p:cNvGrpSpPr/>
            <p:nvPr/>
          </p:nvGrpSpPr>
          <p:grpSpPr>
            <a:xfrm>
              <a:off x="2772454" y="1752893"/>
              <a:ext cx="1174597" cy="411439"/>
              <a:chOff x="6316246" y="4182758"/>
              <a:chExt cx="1032086" cy="347275"/>
            </a:xfrm>
          </p:grpSpPr>
          <p:cxnSp>
            <p:nvCxnSpPr>
              <p:cNvPr id="273" name="Straight Arrow Connector 272">
                <a:extLst>
                  <a:ext uri="{FF2B5EF4-FFF2-40B4-BE49-F238E27FC236}">
                    <a16:creationId xmlns:a16="http://schemas.microsoft.com/office/drawing/2014/main" id="{7ADB0163-C328-124A-BE22-ABA510A3CB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246" y="4182758"/>
                <a:ext cx="1032086" cy="28566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5A12A935-BE93-A34F-8529-F49A2FA44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26665">
                <a:off x="6818758" y="4385426"/>
                <a:ext cx="267792" cy="144607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40795DBE-EE90-C441-BBDF-7E5F772DCC6B}"/>
                </a:ext>
              </a:extLst>
            </p:cNvPr>
            <p:cNvGrpSpPr/>
            <p:nvPr/>
          </p:nvGrpSpPr>
          <p:grpSpPr>
            <a:xfrm>
              <a:off x="2717580" y="1376858"/>
              <a:ext cx="1247577" cy="342678"/>
              <a:chOff x="5049110" y="3319549"/>
              <a:chExt cx="1096212" cy="289238"/>
            </a:xfrm>
          </p:grpSpPr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0ECBDD13-7E0A-B24E-BE00-1F87BD0D44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9110" y="3608787"/>
                <a:ext cx="109621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9A4E65D9-C000-2440-97B8-55042E32680F}"/>
                  </a:ext>
                </a:extLst>
              </p:cNvPr>
              <p:cNvSpPr txBox="1"/>
              <p:nvPr/>
            </p:nvSpPr>
            <p:spPr>
              <a:xfrm>
                <a:off x="5551042" y="3319549"/>
                <a:ext cx="165147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DBA4945-425F-3A4F-85DE-6264ECAB4DD9}"/>
                </a:ext>
              </a:extLst>
            </p:cNvPr>
            <p:cNvGrpSpPr/>
            <p:nvPr/>
          </p:nvGrpSpPr>
          <p:grpSpPr>
            <a:xfrm>
              <a:off x="3947051" y="1700287"/>
              <a:ext cx="280349" cy="1053424"/>
              <a:chOff x="4966069" y="4017558"/>
              <a:chExt cx="246335" cy="889143"/>
            </a:xfrm>
          </p:grpSpPr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ABD7442D-CC40-D84F-A656-24B37ED912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9" y="4017558"/>
                <a:ext cx="0" cy="889143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62CA548-0596-3D4D-B7D3-A29636600BBF}"/>
                  </a:ext>
                </a:extLst>
              </p:cNvPr>
              <p:cNvSpPr txBox="1"/>
              <p:nvPr/>
            </p:nvSpPr>
            <p:spPr>
              <a:xfrm>
                <a:off x="5010224" y="4439104"/>
                <a:ext cx="202180" cy="19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</a:t>
                </a:r>
              </a:p>
            </p:txBody>
          </p:sp>
        </p:grpSp>
      </p:grp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1238573C-34A0-2849-A0F3-B0B7E3775EDA}"/>
              </a:ext>
            </a:extLst>
          </p:cNvPr>
          <p:cNvCxnSpPr>
            <a:cxnSpLocks/>
          </p:cNvCxnSpPr>
          <p:nvPr/>
        </p:nvCxnSpPr>
        <p:spPr>
          <a:xfrm flipH="1">
            <a:off x="3618237" y="1379139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7527D42E-C9BA-B141-89E9-69F15E1DB50A}"/>
              </a:ext>
            </a:extLst>
          </p:cNvPr>
          <p:cNvCxnSpPr>
            <a:cxnSpLocks/>
          </p:cNvCxnSpPr>
          <p:nvPr/>
        </p:nvCxnSpPr>
        <p:spPr>
          <a:xfrm rot="19660990" flipH="1">
            <a:off x="2648360" y="2049488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>
            <a:extLst>
              <a:ext uri="{FF2B5EF4-FFF2-40B4-BE49-F238E27FC236}">
                <a16:creationId xmlns:a16="http://schemas.microsoft.com/office/drawing/2014/main" id="{E78D292F-82D7-CB48-A0F1-FE51B21A9212}"/>
              </a:ext>
            </a:extLst>
          </p:cNvPr>
          <p:cNvCxnSpPr>
            <a:cxnSpLocks/>
          </p:cNvCxnSpPr>
          <p:nvPr/>
        </p:nvCxnSpPr>
        <p:spPr>
          <a:xfrm rot="17536961" flipH="1">
            <a:off x="2197861" y="3098855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324">
            <a:extLst>
              <a:ext uri="{FF2B5EF4-FFF2-40B4-BE49-F238E27FC236}">
                <a16:creationId xmlns:a16="http://schemas.microsoft.com/office/drawing/2014/main" id="{EB0EAA49-A482-154C-A4C7-EFF2A94C08D7}"/>
              </a:ext>
            </a:extLst>
          </p:cNvPr>
          <p:cNvCxnSpPr>
            <a:cxnSpLocks/>
          </p:cNvCxnSpPr>
          <p:nvPr/>
        </p:nvCxnSpPr>
        <p:spPr>
          <a:xfrm rot="15212782" flipH="1">
            <a:off x="2492190" y="4238673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>
            <a:extLst>
              <a:ext uri="{FF2B5EF4-FFF2-40B4-BE49-F238E27FC236}">
                <a16:creationId xmlns:a16="http://schemas.microsoft.com/office/drawing/2014/main" id="{7B7468C6-7D99-B14C-9345-42696F1DDBEC}"/>
              </a:ext>
            </a:extLst>
          </p:cNvPr>
          <p:cNvCxnSpPr>
            <a:cxnSpLocks/>
          </p:cNvCxnSpPr>
          <p:nvPr/>
        </p:nvCxnSpPr>
        <p:spPr>
          <a:xfrm rot="13141344" flipH="1">
            <a:off x="3406853" y="4956646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Arrow Connector 344">
            <a:extLst>
              <a:ext uri="{FF2B5EF4-FFF2-40B4-BE49-F238E27FC236}">
                <a16:creationId xmlns:a16="http://schemas.microsoft.com/office/drawing/2014/main" id="{1DCCB5DB-F8E7-D545-A81A-2BE2BF656980}"/>
              </a:ext>
            </a:extLst>
          </p:cNvPr>
          <p:cNvCxnSpPr>
            <a:cxnSpLocks/>
          </p:cNvCxnSpPr>
          <p:nvPr/>
        </p:nvCxnSpPr>
        <p:spPr>
          <a:xfrm rot="11028681" flipH="1">
            <a:off x="4552687" y="5020359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Arrow Connector 354">
            <a:extLst>
              <a:ext uri="{FF2B5EF4-FFF2-40B4-BE49-F238E27FC236}">
                <a16:creationId xmlns:a16="http://schemas.microsoft.com/office/drawing/2014/main" id="{1817EA67-1D08-3543-838D-A7C4F0E185C7}"/>
              </a:ext>
            </a:extLst>
          </p:cNvPr>
          <p:cNvCxnSpPr>
            <a:cxnSpLocks/>
          </p:cNvCxnSpPr>
          <p:nvPr/>
        </p:nvCxnSpPr>
        <p:spPr>
          <a:xfrm rot="8826700" flipH="1">
            <a:off x="5543563" y="4410593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6B56AA9E-F7D1-6D46-88CF-10C1A03D72B0}"/>
              </a:ext>
            </a:extLst>
          </p:cNvPr>
          <p:cNvCxnSpPr>
            <a:cxnSpLocks/>
          </p:cNvCxnSpPr>
          <p:nvPr/>
        </p:nvCxnSpPr>
        <p:spPr>
          <a:xfrm rot="6724994" flipH="1">
            <a:off x="5971455" y="3338873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EAF7A69B-1A37-EF40-AAD7-6A033CAA45BF}"/>
              </a:ext>
            </a:extLst>
          </p:cNvPr>
          <p:cNvCxnSpPr>
            <a:cxnSpLocks/>
          </p:cNvCxnSpPr>
          <p:nvPr/>
        </p:nvCxnSpPr>
        <p:spPr>
          <a:xfrm rot="4573059" flipH="1">
            <a:off x="5704326" y="2274020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Arrow Connector 384">
            <a:extLst>
              <a:ext uri="{FF2B5EF4-FFF2-40B4-BE49-F238E27FC236}">
                <a16:creationId xmlns:a16="http://schemas.microsoft.com/office/drawing/2014/main" id="{926EB7F0-D60B-244E-986C-72881B4D00FB}"/>
              </a:ext>
            </a:extLst>
          </p:cNvPr>
          <p:cNvCxnSpPr>
            <a:cxnSpLocks/>
          </p:cNvCxnSpPr>
          <p:nvPr/>
        </p:nvCxnSpPr>
        <p:spPr>
          <a:xfrm rot="2644513" flipH="1">
            <a:off x="4806574" y="1484766"/>
            <a:ext cx="1174597" cy="338443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7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28EB-54DA-6C41-9725-8B8EE587E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functions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10A07-BE78-8A4B-B25F-2B04FE67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BFB3B-D04A-3748-ABFE-31A99E00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7B37B-4A91-1A49-B596-023EA00A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494B8-58B5-3F43-9327-D31AB932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43" y="1220790"/>
            <a:ext cx="5317945" cy="51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04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DEDC-2128-4D4C-8A9A-A514E3AF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of a beam: matched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6B7C9-BE99-E344-892D-DBC6977E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D338B-47B7-2348-87A0-0A8898C8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EA9CC-6BCE-EB4F-BC8E-AC2701DE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686C1-DB7F-354A-AB2E-0448F3CB7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023" y="-850232"/>
            <a:ext cx="529936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F2D09-834C-7545-B0D9-2A2581DE68FD}"/>
              </a:ext>
            </a:extLst>
          </p:cNvPr>
          <p:cNvSpPr txBox="1"/>
          <p:nvPr/>
        </p:nvSpPr>
        <p:spPr>
          <a:xfrm>
            <a:off x="6115050" y="562806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7E180-8DFB-C744-A979-14D10AA0ABF7}"/>
              </a:ext>
            </a:extLst>
          </p:cNvPr>
          <p:cNvSpPr txBox="1"/>
          <p:nvPr/>
        </p:nvSpPr>
        <p:spPr>
          <a:xfrm>
            <a:off x="1724526" y="166994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X’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1960C3-8978-0A46-A6F1-A9D044623EB3}"/>
              </a:ext>
            </a:extLst>
          </p:cNvPr>
          <p:cNvSpPr/>
          <p:nvPr/>
        </p:nvSpPr>
        <p:spPr>
          <a:xfrm rot="19742682">
            <a:off x="2819417" y="2892507"/>
            <a:ext cx="3467638" cy="1078177"/>
          </a:xfrm>
          <a:prstGeom prst="ellipse">
            <a:avLst/>
          </a:prstGeom>
          <a:solidFill>
            <a:schemeClr val="accent4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04EE8-EB12-484D-B92A-5A515366CDE1}"/>
              </a:ext>
            </a:extLst>
          </p:cNvPr>
          <p:cNvSpPr txBox="1"/>
          <p:nvPr/>
        </p:nvSpPr>
        <p:spPr>
          <a:xfrm>
            <a:off x="6927351" y="2394102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with particles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79864F-B381-794E-94B2-C0F591045B88}"/>
              </a:ext>
            </a:extLst>
          </p:cNvPr>
          <p:cNvCxnSpPr/>
          <p:nvPr/>
        </p:nvCxnSpPr>
        <p:spPr>
          <a:xfrm flipH="1">
            <a:off x="5181600" y="2578768"/>
            <a:ext cx="1745751" cy="501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7B05CE-4DEE-1D46-A3CA-F8CB9C327FCB}"/>
              </a:ext>
            </a:extLst>
          </p:cNvPr>
          <p:cNvCxnSpPr/>
          <p:nvPr/>
        </p:nvCxnSpPr>
        <p:spPr>
          <a:xfrm>
            <a:off x="6054475" y="2197768"/>
            <a:ext cx="0" cy="2021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4B1F90-911E-194A-BB65-149C45A29ADB}"/>
              </a:ext>
            </a:extLst>
          </p:cNvPr>
          <p:cNvCxnSpPr/>
          <p:nvPr/>
        </p:nvCxnSpPr>
        <p:spPr>
          <a:xfrm flipH="1">
            <a:off x="6054475" y="3721768"/>
            <a:ext cx="10549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9D55488-EB60-9449-9D9E-F6D309B3C980}"/>
              </a:ext>
            </a:extLst>
          </p:cNvPr>
          <p:cNvSpPr txBox="1"/>
          <p:nvPr/>
        </p:nvSpPr>
        <p:spPr>
          <a:xfrm>
            <a:off x="7141335" y="3537102"/>
            <a:ext cx="104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Envelope</a:t>
            </a:r>
          </a:p>
        </p:txBody>
      </p:sp>
    </p:spTree>
    <p:extLst>
      <p:ext uri="{BB962C8B-B14F-4D97-AF65-F5344CB8AC3E}">
        <p14:creationId xmlns:p14="http://schemas.microsoft.com/office/powerpoint/2010/main" val="14131609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DEDC-2128-4D4C-8A9A-A514E3AF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of a beam: matched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6B7C9-BE99-E344-892D-DBC6977E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D338B-47B7-2348-87A0-0A8898C8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EA9CC-6BCE-EB4F-BC8E-AC2701DE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62</a:t>
            </a:fld>
            <a:endParaRPr lang="en-US"/>
          </a:p>
        </p:txBody>
      </p:sp>
      <p:pic>
        <p:nvPicPr>
          <p:cNvPr id="13" name="movie_matched_gbs3Ok.mp4">
            <a:hlinkClick r:id="" action="ppaction://media"/>
            <a:extLst>
              <a:ext uri="{FF2B5EF4-FFF2-40B4-BE49-F238E27FC236}">
                <a16:creationId xmlns:a16="http://schemas.microsoft.com/office/drawing/2014/main" id="{FCCF05B3-3595-4445-8F60-22FF31D31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646"/>
          <a:stretch/>
        </p:blipFill>
        <p:spPr>
          <a:xfrm>
            <a:off x="1540041" y="1690689"/>
            <a:ext cx="5690937" cy="50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DEDC-2128-4D4C-8A9A-A514E3AF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Mismatched beam: consequences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6B7C9-BE99-E344-892D-DBC6977E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D338B-47B7-2348-87A0-0A8898C8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EA9CC-6BCE-EB4F-BC8E-AC2701DE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63</a:t>
            </a:fld>
            <a:endParaRPr lang="en-US"/>
          </a:p>
        </p:txBody>
      </p:sp>
      <p:pic>
        <p:nvPicPr>
          <p:cNvPr id="12" name="movie_mismatched_ESwG93.mp4">
            <a:hlinkClick r:id="" action="ppaction://media"/>
            <a:extLst>
              <a:ext uri="{FF2B5EF4-FFF2-40B4-BE49-F238E27FC236}">
                <a16:creationId xmlns:a16="http://schemas.microsoft.com/office/drawing/2014/main" id="{2BF01D60-0DFD-FB42-BAB4-713A6D0C0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630"/>
          <a:stretch/>
        </p:blipFill>
        <p:spPr>
          <a:xfrm>
            <a:off x="1800725" y="1690689"/>
            <a:ext cx="5847347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719E-BCB6-F14F-905E-E2C94059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order effects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5D284-EFDD-3546-9D04-F31DEBA6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16F1-34FA-C945-B77E-D1B3EB4F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3C0EF-5607-AC4F-B258-8CC6A8A2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FA58-5001-E84F-AA33-3E107293204C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90CBA2-D3A5-444F-B19D-6CB46EF8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66" y="2686775"/>
            <a:ext cx="4423297" cy="3012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1EC97-6647-E744-B827-A9B1D961F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034" y="1690689"/>
            <a:ext cx="1437420" cy="893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3FC324-834B-854E-A106-EE7340F26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034" y="2931540"/>
            <a:ext cx="1374022" cy="838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437441-C296-6247-93E6-4A32271A6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034" y="4110201"/>
            <a:ext cx="1582020" cy="831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54E7F2-8C23-434D-B70A-4BACDE5AE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034" y="5334744"/>
            <a:ext cx="1500164" cy="7715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A77EE6-8307-9D4B-9DD7-786576F8E0AC}"/>
              </a:ext>
            </a:extLst>
          </p:cNvPr>
          <p:cNvSpPr txBox="1"/>
          <p:nvPr/>
        </p:nvSpPr>
        <p:spPr>
          <a:xfrm>
            <a:off x="7218947" y="5534526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tune is </a:t>
            </a:r>
          </a:p>
          <a:p>
            <a:r>
              <a:rPr lang="en-US" dirty="0"/>
              <a:t>Changed !!</a:t>
            </a:r>
          </a:p>
        </p:txBody>
      </p:sp>
    </p:spTree>
    <p:extLst>
      <p:ext uri="{BB962C8B-B14F-4D97-AF65-F5344CB8AC3E}">
        <p14:creationId xmlns:p14="http://schemas.microsoft.com/office/powerpoint/2010/main" val="19914545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719E-BCB6-F14F-905E-E2C94059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order effects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5D284-EFDD-3546-9D04-F31DEBA6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16F1-34FA-C945-B77E-D1B3EB4F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3C0EF-5607-AC4F-B258-8CC6A8A2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FA58-5001-E84F-AA33-3E107293204C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4E7F2-8C23-434D-B70A-4BACDE5AE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60" y="2356413"/>
            <a:ext cx="1500164" cy="771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3DAE47-D589-2A41-BA63-AF03BC107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825" y="2356412"/>
            <a:ext cx="2020628" cy="77151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6CE7A9E-692D-4F41-A67D-0C14AC678E83}"/>
              </a:ext>
            </a:extLst>
          </p:cNvPr>
          <p:cNvSpPr/>
          <p:nvPr/>
        </p:nvSpPr>
        <p:spPr>
          <a:xfrm>
            <a:off x="2921970" y="24998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DC318-E2E3-944A-986E-A2417FE7B963}"/>
              </a:ext>
            </a:extLst>
          </p:cNvPr>
          <p:cNvSpPr txBox="1"/>
          <p:nvPr/>
        </p:nvSpPr>
        <p:spPr>
          <a:xfrm>
            <a:off x="6818811" y="2495006"/>
            <a:ext cx="13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Chromaticity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DAD8DC-D33F-E548-A261-10FF5273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970" y="4561468"/>
            <a:ext cx="2717001" cy="7426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E7D8D4-9286-064D-BD15-03E97EE95B66}"/>
              </a:ext>
            </a:extLst>
          </p:cNvPr>
          <p:cNvSpPr txBox="1"/>
          <p:nvPr/>
        </p:nvSpPr>
        <p:spPr>
          <a:xfrm>
            <a:off x="628650" y="3926272"/>
            <a:ext cx="812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is dependent on the off-momentum: each particle have a slightly different tune</a:t>
            </a:r>
          </a:p>
        </p:txBody>
      </p:sp>
    </p:spTree>
    <p:extLst>
      <p:ext uri="{BB962C8B-B14F-4D97-AF65-F5344CB8AC3E}">
        <p14:creationId xmlns:p14="http://schemas.microsoft.com/office/powerpoint/2010/main" val="31415805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D420-0F31-FC40-A33A-9EE172AA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order effects:  </a:t>
            </a:r>
            <a:r>
              <a:rPr lang="en-US" dirty="0" err="1"/>
              <a:t>dp</a:t>
            </a:r>
            <a:r>
              <a:rPr lang="en-US" dirty="0"/>
              <a:t>/p = 10</a:t>
            </a:r>
            <a:r>
              <a:rPr lang="en-US" baseline="30000" dirty="0"/>
              <a:t>-3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85AD7E-54C7-6448-9DB5-C11232AA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CE191-D363-8B43-86AC-FF77FC01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CC97D-83BD-0143-8539-1D56CDD1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66</a:t>
            </a:fld>
            <a:endParaRPr lang="en-US"/>
          </a:p>
        </p:txBody>
      </p:sp>
      <p:pic>
        <p:nvPicPr>
          <p:cNvPr id="6" name="movie_pic__qmFR5x.mp4">
            <a:hlinkClick r:id="" action="ppaction://media"/>
            <a:extLst>
              <a:ext uri="{FF2B5EF4-FFF2-40B4-BE49-F238E27FC236}">
                <a16:creationId xmlns:a16="http://schemas.microsoft.com/office/drawing/2014/main" id="{1C5D270B-8DB4-8645-B86A-5CB405D70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954"/>
          <a:stretch/>
        </p:blipFill>
        <p:spPr>
          <a:xfrm>
            <a:off x="1550068" y="1719930"/>
            <a:ext cx="6075947" cy="516731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1967076-4076-414D-8AE9-E55E789A4CD5}"/>
              </a:ext>
            </a:extLst>
          </p:cNvPr>
          <p:cNvSpPr>
            <a:spLocks noChangeAspect="1"/>
          </p:cNvSpPr>
          <p:nvPr/>
        </p:nvSpPr>
        <p:spPr>
          <a:xfrm rot="2315845">
            <a:off x="2621028" y="2980494"/>
            <a:ext cx="4330610" cy="16808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13830-4096-9E45-8C6F-6DE8A8074777}"/>
              </a:ext>
            </a:extLst>
          </p:cNvPr>
          <p:cNvSpPr txBox="1"/>
          <p:nvPr/>
        </p:nvSpPr>
        <p:spPr>
          <a:xfrm>
            <a:off x="5524824" y="2255186"/>
            <a:ext cx="118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Emittance </a:t>
            </a:r>
          </a:p>
          <a:p>
            <a:r>
              <a:rPr lang="en-US" dirty="0"/>
              <a:t>Increase !!</a:t>
            </a:r>
          </a:p>
        </p:txBody>
      </p:sp>
    </p:spTree>
    <p:extLst>
      <p:ext uri="{BB962C8B-B14F-4D97-AF65-F5344CB8AC3E}">
        <p14:creationId xmlns:p14="http://schemas.microsoft.com/office/powerpoint/2010/main" val="19359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6A68-AA4A-5F4E-A6B8-019B9468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mismatch: </a:t>
            </a:r>
            <a:br>
              <a:rPr lang="en-US" dirty="0"/>
            </a:br>
            <a:r>
              <a:rPr lang="en-US" dirty="0"/>
              <a:t>new closed orbit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299D2-35D4-3B4B-BDC1-82F5970E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BF0B9-CC9F-6E4F-9857-087BB6F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7E1C2-B4FB-424E-B00A-809B0D47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67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AC0C8A-F27E-6045-AD73-D32C430FF3B9}"/>
              </a:ext>
            </a:extLst>
          </p:cNvPr>
          <p:cNvSpPr/>
          <p:nvPr/>
        </p:nvSpPr>
        <p:spPr>
          <a:xfrm>
            <a:off x="1933905" y="1814705"/>
            <a:ext cx="4393591" cy="4095015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CF9D4F3-A556-964B-839E-F10F12D37CAE}"/>
              </a:ext>
            </a:extLst>
          </p:cNvPr>
          <p:cNvCxnSpPr>
            <a:cxnSpLocks/>
          </p:cNvCxnSpPr>
          <p:nvPr/>
        </p:nvCxnSpPr>
        <p:spPr>
          <a:xfrm>
            <a:off x="4195715" y="4023519"/>
            <a:ext cx="922195" cy="1998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7164D54-FD71-7740-B755-713229AF59FC}"/>
              </a:ext>
            </a:extLst>
          </p:cNvPr>
          <p:cNvCxnSpPr>
            <a:cxnSpLocks/>
          </p:cNvCxnSpPr>
          <p:nvPr/>
        </p:nvCxnSpPr>
        <p:spPr>
          <a:xfrm>
            <a:off x="4041762" y="1813157"/>
            <a:ext cx="15265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1B9C1C88-3829-0E4B-B636-2A29B5B4853E}"/>
              </a:ext>
            </a:extLst>
          </p:cNvPr>
          <p:cNvSpPr txBox="1"/>
          <p:nvPr/>
        </p:nvSpPr>
        <p:spPr>
          <a:xfrm>
            <a:off x="5571036" y="1644939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CAA6D0F3-87A6-4349-816C-C83CEFDC1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278" y="4174005"/>
            <a:ext cx="223484" cy="310394"/>
          </a:xfrm>
          <a:prstGeom prst="rect">
            <a:avLst/>
          </a:prstGeom>
        </p:spPr>
      </p:pic>
      <p:sp>
        <p:nvSpPr>
          <p:cNvPr id="153" name="Oval 152">
            <a:extLst>
              <a:ext uri="{FF2B5EF4-FFF2-40B4-BE49-F238E27FC236}">
                <a16:creationId xmlns:a16="http://schemas.microsoft.com/office/drawing/2014/main" id="{8D2E28FA-5B67-BD43-B902-9F876DB908D3}"/>
              </a:ext>
            </a:extLst>
          </p:cNvPr>
          <p:cNvSpPr/>
          <p:nvPr/>
        </p:nvSpPr>
        <p:spPr>
          <a:xfrm>
            <a:off x="4105232" y="3907645"/>
            <a:ext cx="177420" cy="1750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BB977631-3B04-CF41-AAA2-DA4B71E9821A}"/>
              </a:ext>
            </a:extLst>
          </p:cNvPr>
          <p:cNvSpPr/>
          <p:nvPr/>
        </p:nvSpPr>
        <p:spPr>
          <a:xfrm rot="234394">
            <a:off x="628651" y="1701968"/>
            <a:ext cx="3436438" cy="195468"/>
          </a:xfrm>
          <a:custGeom>
            <a:avLst/>
            <a:gdLst>
              <a:gd name="connsiteX0" fmla="*/ 0 w 1105469"/>
              <a:gd name="connsiteY0" fmla="*/ 13647 h 13647"/>
              <a:gd name="connsiteX1" fmla="*/ 1105469 w 1105469"/>
              <a:gd name="connsiteY1" fmla="*/ 0 h 1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5469" h="13647">
                <a:moveTo>
                  <a:pt x="0" y="13647"/>
                </a:moveTo>
                <a:lnTo>
                  <a:pt x="1105469" y="0"/>
                </a:lnTo>
              </a:path>
            </a:pathLst>
          </a:custGeom>
          <a:noFill/>
          <a:ln w="50800">
            <a:solidFill>
              <a:schemeClr val="tx1"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2CFC6-90C6-5749-A8F2-E1C902DA1705}"/>
              </a:ext>
            </a:extLst>
          </p:cNvPr>
          <p:cNvSpPr/>
          <p:nvPr/>
        </p:nvSpPr>
        <p:spPr>
          <a:xfrm>
            <a:off x="1758758" y="1803330"/>
            <a:ext cx="4710280" cy="4389246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2074CA-4B2E-C14A-89FA-36E79B8C6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671" y="2677013"/>
            <a:ext cx="1528695" cy="840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0183F-74C7-D148-AE57-6348CF00BC36}"/>
              </a:ext>
            </a:extLst>
          </p:cNvPr>
          <p:cNvSpPr txBox="1"/>
          <p:nvPr/>
        </p:nvSpPr>
        <p:spPr>
          <a:xfrm>
            <a:off x="5767973" y="5834619"/>
            <a:ext cx="2487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Transverse displacement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94A008-DF43-5A48-BAC7-C65D91E73E39}"/>
              </a:ext>
            </a:extLst>
          </p:cNvPr>
          <p:cNvCxnSpPr>
            <a:cxnSpLocks/>
          </p:cNvCxnSpPr>
          <p:nvPr/>
        </p:nvCxnSpPr>
        <p:spPr>
          <a:xfrm>
            <a:off x="4135845" y="5878582"/>
            <a:ext cx="0" cy="313994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9D1102-5E6C-7E4D-9311-45DBF2FB4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77" y="1868119"/>
            <a:ext cx="1762726" cy="32138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3850EE3-8504-8447-879F-359443E52089}"/>
              </a:ext>
            </a:extLst>
          </p:cNvPr>
          <p:cNvGrpSpPr/>
          <p:nvPr/>
        </p:nvGrpSpPr>
        <p:grpSpPr>
          <a:xfrm>
            <a:off x="2901875" y="2234569"/>
            <a:ext cx="2577515" cy="1306150"/>
            <a:chOff x="4710397" y="2714253"/>
            <a:chExt cx="2577515" cy="130615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A3F384-B39E-D440-AC8C-5015BD68C546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6416A81A-BCDA-5648-84A9-CFC8334EB0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04E09F97-6E03-4D40-AE51-78C8511C3D4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31B546AA-E546-4C42-B747-604404265C31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230174D6-074C-E04F-90DB-71D6E1DBBD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025CEFC-106B-B041-BC6F-F86F2B97785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03778B9C-AC22-7547-B3E2-0105926FB13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5948CB2-7627-974A-BCA6-8DB6B0816D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65AC65-03BA-C04D-AEFF-461412630AC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B1D1C9AE-737E-F747-8F7F-ADE6B57C7FD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FCBA0854-C37E-5F48-8AE8-4D6D3ADEA3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031360E4-059E-ED45-BCFF-D480AE9A780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DFC47AA3-D895-C447-9CFC-2FDD89393A8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3CD18A6-DC0A-F746-8DC0-502EF2CEC9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766B9CA1-A82B-DF43-8727-38C345B2424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109C507E-A7DA-434F-BDE1-871AC52AC60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9D57E8F-10BA-A544-885D-36C17F0FF8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1994BD43-E5B0-FC4F-8F95-90F67326C4B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501BA050-6B5F-1347-BBF2-0D9B81E13C4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C042D7F8-EFE3-1E4B-983E-371272F8FD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9304F503-B83A-E94B-9B7E-8EB28EEB4D9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698BD4BF-CF86-1743-ADB2-EB302392101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CFC1F94-D8D9-DB42-912B-986A8F17FB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60632597-39D9-0440-9702-B64AA21B3BE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D917EBA2-328E-D54A-AEA3-5F37FC8417D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6E0EFE69-D078-844B-9300-FC05ECFBCC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A8222763-BB34-6048-9E30-48F525B9328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F05A2240-7899-5D43-92A8-F265A5E322A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11EC634D-D081-8D4C-93C0-287AE0CAA3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65ACCFEE-4619-BF42-BCBC-A2823CD8D00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BA59FA7-1229-6C4C-AA0A-506E36437EE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816B11B8-91A1-9645-A9A7-EC954CEFD05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9A74987C-09DD-8A40-B249-A0306752AEE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BD3854AF-E0D5-A04B-A038-7EBD00DB55E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054BA12-3EBD-CA4F-A322-B5DC39439B0F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EC58310C-EA05-C34A-8F83-2C177AEFC1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40CB76DA-AD04-7849-864A-1D879773EBF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3973B682-F569-3A47-838A-38B28375B9E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0757200-C3DE-244B-AD2D-FC5CFAF037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DC89BF3D-D9B7-5241-9962-AD79F2DE64C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B84C7D4C-B88B-2941-A021-7E2D7974D13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E64AE71-FBE1-7A44-AA97-D6252E4CE6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F66371FA-234E-8A46-A3CC-44E282A8E61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D0A93393-C89D-754B-8D42-3EE5AF628C4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21D2D60-9F15-CE4F-843F-D7AC387D73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546B42E8-8A24-AD47-92FC-4AC5A61ECAB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971A1291-448D-744A-AD9B-845A7FFB8AE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B2862701-4F3E-C346-9C59-68E3822A55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2EE0E7A4-9FCF-0D44-8B5B-3C4469951DC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D8DBB55B-28E7-8640-9DCE-9ED7F9660E7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25F774C2-EE87-6E49-9E88-ED3F1B7ED8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B4B33761-BAA8-9A4C-A316-DCB7E119D17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3F3200E2-00F0-1344-B67F-3065E5B9AD7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28FBAEE1-C2A5-A54A-8F0C-075872FE61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31EC7298-AD9B-B34B-98D6-94844F7A42D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2CBBC200-51EE-044D-BCAA-DC70969F29E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F6A46B7-23C1-D34B-A4AD-C791920409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8730CD5-3552-9C49-8574-8DC760B0D63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BF20C149-83D8-5741-8CA0-BD96E972828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6C2043C3-FE6B-8843-8AF9-E4F9970F30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F7CF71E1-BD20-114F-9CFC-D6E6B0F7621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6DB7C63F-D3DF-074A-8EDB-43786447743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F9AFBC3D-5ABC-0048-8702-6B78090F1E0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92905656-5787-F54F-AC33-2802BE8798B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E483A320-65B0-514B-B020-3817F94D748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FDC8B25-B372-A947-9341-B82592DD25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BCF51769-BED2-1541-83B9-78F6C7A1EAD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3D99E353-8EC0-F84B-A739-649FCE5C3E5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51A29E-28D3-4640-94FC-D7789B42175C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AD0813B8-D459-2247-BBA5-7892B26DB0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F5F4AF86-DE2A-2B47-A347-D4D7393C7FE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A42CCF25-9322-DD40-B08A-C2EB73B358B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3BADE56D-56A7-2D41-88B6-1B96B2EF22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5A19DC6-DBEB-E649-B7D8-D8B36B91AB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512BBD1D-AB21-004F-BEFA-4BB335037AE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A96C95D8-DB0D-0C48-B5C6-C861358957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AC75B26D-9872-554C-896D-1EFC0D9E665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B3356519-17B2-4B4F-A5BB-5F9A4279F8F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B6D04E6-4477-EB4E-96C1-0B5C3FED35E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11892B58-DBB6-8C46-B48D-B5EB2C82350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E6C1F1E-8B45-5845-A5A2-F05321402B0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76F71EA-4BA7-2D4C-B952-373CFA1F2D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59B2F357-5EE5-4541-806D-DF2C6795767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B5DDD5A-F330-D348-B1DA-296F5792D1A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FFA7431-9007-6D40-BAAB-C3ABB3FA3D1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822080DC-54A3-0347-BF7A-FE8A60FBDA9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76466478-E2AA-F44C-8376-79207C130DC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7693DDB-F72A-744E-AD8B-29FBDA47FE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8B90F78D-2451-9543-8C8A-D644100EAEA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899DDD28-2F28-D849-95A6-E802A2980F6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3935F96-5980-2D4C-889B-F2AB71A2A1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0AA0FD01-4ADD-504F-B68C-3BBC8D4DC11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6C739179-5788-A549-865F-EDCE058CC1C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474DFAB-1F83-354E-920C-F8058936CA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E59AD38-D174-CE49-A277-32C7BEFB330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04AD721-23E0-CE4E-B7D4-E72713FAD49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7F03979-26E4-EC43-A14B-CB6B83D8EF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971C4017-897D-C14D-93C8-4677F590399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F21464C2-7552-0341-88F3-90C15A59A2A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B2428B61-6A78-A643-88B9-4D4CADB1C9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4E574B7B-53E7-4844-B091-87FA6F0F751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A240C10E-BF7B-5C4D-9DCA-757C4F04F7D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7B73C29-F997-354C-8F9B-90F3A2E4CED8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F04869B-506F-6E45-99B0-DD7B3F0899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B4351502-135F-A747-AE0A-673893684EB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816830C-1D86-694B-9F66-817EE29C164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CED69B5-12C0-9C42-8A21-38BF364461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BEE28AF6-2B71-9C4E-B99A-7E06FB236B5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920A77B7-B9B0-164D-BE09-9A00C07C389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9426AE1-F8BE-B241-ADB4-C4AE86927F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4E358A85-42A9-D040-9D55-D025058D343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1E210B7-4977-1242-BEFE-DDFD4975B34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B999C8C-8606-C24B-849A-4CC12DC7732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E3EBC6C-0EBF-B64D-BE85-DDF8F377409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C765A041-6886-794E-8B6C-96592579465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9A469CD-E884-5945-AF5C-7A0E94ED210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15EE109-CAAE-7142-9E1D-3B306381C56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A205DDC9-A22B-E94B-B499-8C863FA0009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2F93244-4DE8-4040-B872-08C986612D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AFAF325-1A2C-F540-864E-7AD80367AC6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64B32B1F-1368-9A4F-A7FF-ADC3D3DCB90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2B94645-B8C9-D448-9460-4591B89F00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94E2C25-EFC1-AA49-912A-CD2D961EB3A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9B8DD7A-6FA7-4348-AAC0-8727FF5AA17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492A630-892E-7B44-BF30-8C078171E4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507A346-5EEC-2D44-9481-A54A2AB58CF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2C7F619-BCDC-1F47-9B5C-A2A9E343EE0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DDD61A6-79F4-EF47-8334-58C6BBE01B9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D648A7E-A334-F84C-9CB0-AEFFB212B53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580F809-0D7E-8645-9FC1-EFB2AF6CED1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0643DAA-7CA1-7645-AB3B-9B4EE17E15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BD52541D-A15F-174D-9DA4-C881958DB98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9A05E1C-7CC7-1540-A6B4-C3F47907711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0E3A5EB-C702-A649-891A-370100577D5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0871A5FC-7BE7-5847-9444-F401019FF8A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4343E856-9E4C-7942-A9F5-D4CF1E5070A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6C7BD5-4380-3340-8662-06A7EDC42526}"/>
                </a:ext>
              </a:extLst>
            </p:cNvPr>
            <p:cNvSpPr txBox="1"/>
            <p:nvPr/>
          </p:nvSpPr>
          <p:spPr>
            <a:xfrm>
              <a:off x="5167342" y="2714253"/>
              <a:ext cx="16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B-field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F9BE79A-22C4-664F-AB94-4A778AE12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777" y="5875266"/>
            <a:ext cx="397145" cy="223394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DA7A6CDC-DD15-A04A-8953-5F761322C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127" y="5513663"/>
            <a:ext cx="397145" cy="223394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16A2B84F-33DE-694E-B947-DDDDBEC9D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938" y="4060237"/>
            <a:ext cx="1859984" cy="87654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D5E6D51-BF93-3B4F-8D7C-46851C19E551}"/>
              </a:ext>
            </a:extLst>
          </p:cNvPr>
          <p:cNvSpPr/>
          <p:nvPr/>
        </p:nvSpPr>
        <p:spPr>
          <a:xfrm>
            <a:off x="1917863" y="1944508"/>
            <a:ext cx="4393591" cy="410128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116F3-3F6A-FA4D-B1C9-5574DC30520B}"/>
              </a:ext>
            </a:extLst>
          </p:cNvPr>
          <p:cNvSpPr txBox="1"/>
          <p:nvPr/>
        </p:nvSpPr>
        <p:spPr>
          <a:xfrm>
            <a:off x="229059" y="4774044"/>
            <a:ext cx="1318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closed </a:t>
            </a:r>
          </a:p>
          <a:p>
            <a:r>
              <a:rPr lang="en-US" dirty="0"/>
              <a:t>orbit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AAF4C6-EB02-534D-9B68-ABDE4C832113}"/>
              </a:ext>
            </a:extLst>
          </p:cNvPr>
          <p:cNvCxnSpPr>
            <a:cxnSpLocks/>
          </p:cNvCxnSpPr>
          <p:nvPr/>
        </p:nvCxnSpPr>
        <p:spPr>
          <a:xfrm flipV="1">
            <a:off x="2017973" y="5452985"/>
            <a:ext cx="571575" cy="151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A5DC898-4B64-0348-B22B-B6801F4CB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37" y="5448095"/>
            <a:ext cx="1532448" cy="8159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96361C-D7EB-5047-8B34-3644BF4E0E27}"/>
              </a:ext>
            </a:extLst>
          </p:cNvPr>
          <p:cNvSpPr/>
          <p:nvPr/>
        </p:nvSpPr>
        <p:spPr>
          <a:xfrm>
            <a:off x="79902" y="4774043"/>
            <a:ext cx="1923310" cy="15823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838333C7-389B-CE48-B9F8-3B907E5CDD96}"/>
              </a:ext>
            </a:extLst>
          </p:cNvPr>
          <p:cNvSpPr>
            <a:spLocks noChangeAspect="1"/>
          </p:cNvSpPr>
          <p:nvPr/>
        </p:nvSpPr>
        <p:spPr>
          <a:xfrm>
            <a:off x="4060620" y="1677949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098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E4AD-31E6-9B48-80F4-781DD28C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C3B2B-5A97-7141-9F86-97CC9238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4D48F-4878-B142-9203-5CF1B11F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27146"/>
            <a:ext cx="3086100" cy="365125"/>
          </a:xfrm>
        </p:spPr>
        <p:txBody>
          <a:bodyPr/>
          <a:lstStyle/>
          <a:p>
            <a:r>
              <a:rPr lang="en-US" dirty="0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3C316-DB43-3547-AF09-6516213E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D2E28-4119-AC40-B0AF-91CC4F5EA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78" y="2131984"/>
            <a:ext cx="3528139" cy="777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C01D4-21E9-4440-B441-29A4A1E8A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88" t="41139" r="17406" b="18022"/>
          <a:stretch/>
        </p:blipFill>
        <p:spPr>
          <a:xfrm>
            <a:off x="4017752" y="1589786"/>
            <a:ext cx="3243513" cy="2800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08817-FB16-DA4B-AE78-5AC61389CB9C}"/>
              </a:ext>
            </a:extLst>
          </p:cNvPr>
          <p:cNvSpPr txBox="1"/>
          <p:nvPr/>
        </p:nvSpPr>
        <p:spPr>
          <a:xfrm>
            <a:off x="7889614" y="409912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74CAB-E9A6-DB4F-8774-2B87FF7C0807}"/>
              </a:ext>
            </a:extLst>
          </p:cNvPr>
          <p:cNvSpPr txBox="1"/>
          <p:nvPr/>
        </p:nvSpPr>
        <p:spPr>
          <a:xfrm>
            <a:off x="3726953" y="122045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X’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3B402D-B945-0D4B-9373-2D08571A25FD}"/>
              </a:ext>
            </a:extLst>
          </p:cNvPr>
          <p:cNvCxnSpPr/>
          <p:nvPr/>
        </p:nvCxnSpPr>
        <p:spPr>
          <a:xfrm>
            <a:off x="1249780" y="3932920"/>
            <a:ext cx="68018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1DD535-AB1A-A44B-9118-C9A5C3E3538A}"/>
              </a:ext>
            </a:extLst>
          </p:cNvPr>
          <p:cNvCxnSpPr>
            <a:cxnSpLocks/>
          </p:cNvCxnSpPr>
          <p:nvPr/>
        </p:nvCxnSpPr>
        <p:spPr>
          <a:xfrm flipV="1">
            <a:off x="4146884" y="1213104"/>
            <a:ext cx="0" cy="5026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B5DAB34-7D63-5446-8A59-D3AD67FAC8E8}"/>
              </a:ext>
            </a:extLst>
          </p:cNvPr>
          <p:cNvSpPr/>
          <p:nvPr/>
        </p:nvSpPr>
        <p:spPr>
          <a:xfrm>
            <a:off x="5639509" y="2968609"/>
            <a:ext cx="107062" cy="119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3359F5-514D-174A-8288-2D7E13D27A8A}"/>
              </a:ext>
            </a:extLst>
          </p:cNvPr>
          <p:cNvSpPr txBox="1"/>
          <p:nvPr/>
        </p:nvSpPr>
        <p:spPr>
          <a:xfrm>
            <a:off x="5332250" y="2591694"/>
            <a:ext cx="150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D’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) </a:t>
            </a:r>
            <a:r>
              <a:rPr lang="en-US" dirty="0" err="1"/>
              <a:t>dp</a:t>
            </a:r>
            <a:r>
              <a:rPr lang="en-US" dirty="0"/>
              <a:t>/p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9C1B4B-0F58-BB49-9DD5-A506AFF01A24}"/>
              </a:ext>
            </a:extLst>
          </p:cNvPr>
          <p:cNvCxnSpPr>
            <a:cxnSpLocks/>
          </p:cNvCxnSpPr>
          <p:nvPr/>
        </p:nvCxnSpPr>
        <p:spPr>
          <a:xfrm flipV="1">
            <a:off x="5687635" y="1213104"/>
            <a:ext cx="0" cy="5026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C1C7A4-47B4-BE45-9284-5D1853DC5BC9}"/>
              </a:ext>
            </a:extLst>
          </p:cNvPr>
          <p:cNvCxnSpPr>
            <a:cxnSpLocks/>
          </p:cNvCxnSpPr>
          <p:nvPr/>
        </p:nvCxnSpPr>
        <p:spPr>
          <a:xfrm>
            <a:off x="3721768" y="3028276"/>
            <a:ext cx="40746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D01123D-4D88-3848-9F89-1573DDD8B954}"/>
              </a:ext>
            </a:extLst>
          </p:cNvPr>
          <p:cNvSpPr txBox="1"/>
          <p:nvPr/>
        </p:nvSpPr>
        <p:spPr>
          <a:xfrm>
            <a:off x="7892716" y="2887579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xf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148D14-8967-4744-86E7-289A8F49C246}"/>
              </a:ext>
            </a:extLst>
          </p:cNvPr>
          <p:cNvSpPr txBox="1"/>
          <p:nvPr/>
        </p:nvSpPr>
        <p:spPr>
          <a:xfrm>
            <a:off x="5741637" y="134735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X’f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0D5B78-59BC-9E42-B958-A24C24F0E90B}"/>
              </a:ext>
            </a:extLst>
          </p:cNvPr>
          <p:cNvGrpSpPr/>
          <p:nvPr/>
        </p:nvGrpSpPr>
        <p:grpSpPr>
          <a:xfrm>
            <a:off x="756098" y="1838364"/>
            <a:ext cx="3677452" cy="2613150"/>
            <a:chOff x="155723" y="3043137"/>
            <a:chExt cx="3677452" cy="26131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79D922-12CF-1841-91D0-EA2DE7BE374C}"/>
                </a:ext>
              </a:extLst>
            </p:cNvPr>
            <p:cNvSpPr txBox="1"/>
            <p:nvPr/>
          </p:nvSpPr>
          <p:spPr>
            <a:xfrm>
              <a:off x="155723" y="5009956"/>
              <a:ext cx="2147191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Position of </a:t>
              </a:r>
            </a:p>
            <a:p>
              <a:r>
                <a:rPr lang="en-US" dirty="0"/>
                <a:t>The new closed orbit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304DE9-292A-ED45-8187-662A8F1F71AE}"/>
                </a:ext>
              </a:extLst>
            </p:cNvPr>
            <p:cNvSpPr/>
            <p:nvPr/>
          </p:nvSpPr>
          <p:spPr>
            <a:xfrm>
              <a:off x="1983710" y="3043137"/>
              <a:ext cx="1849465" cy="13844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4A0C0CB-046C-744B-9A55-52C86D771A30}"/>
                </a:ext>
              </a:extLst>
            </p:cNvPr>
            <p:cNvCxnSpPr/>
            <p:nvPr/>
          </p:nvCxnSpPr>
          <p:spPr>
            <a:xfrm flipV="1">
              <a:off x="1868293" y="4394102"/>
              <a:ext cx="684795" cy="594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720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88DE2-1812-9C4C-82F3-18810B7F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changes along the 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DF8C6-C699-3F42-AABE-75C6CF4F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82742-C504-A342-95B9-780011C7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3DCB6-04C5-DC40-9388-291A4AC4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211836-3E48-A446-AD2E-D63D5A4F4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2" t="19909" r="14411" b="19269"/>
          <a:stretch/>
        </p:blipFill>
        <p:spPr>
          <a:xfrm>
            <a:off x="118264" y="1983400"/>
            <a:ext cx="4590448" cy="4372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8E4E2F-3B37-8E4E-AA9B-03D0F547B7D0}"/>
              </a:ext>
            </a:extLst>
          </p:cNvPr>
          <p:cNvSpPr txBox="1"/>
          <p:nvPr/>
        </p:nvSpPr>
        <p:spPr>
          <a:xfrm>
            <a:off x="3028950" y="1652379"/>
            <a:ext cx="322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Dispersion in one period is SIS18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272FA-B969-E445-9252-0A6798B14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9" t="21187" r="17015" b="20183"/>
          <a:stretch/>
        </p:blipFill>
        <p:spPr>
          <a:xfrm>
            <a:off x="4571999" y="2159447"/>
            <a:ext cx="4374017" cy="41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6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EBC71A-7D80-694B-8A4A-941317C8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338CC-5750-A944-A7AE-05053AD9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293E8-BFB1-0F48-8D74-1A27C983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ED2DD5-7B14-944B-BB5E-9EA76A294E7C}"/>
              </a:ext>
            </a:extLst>
          </p:cNvPr>
          <p:cNvSpPr/>
          <p:nvPr/>
        </p:nvSpPr>
        <p:spPr>
          <a:xfrm>
            <a:off x="2336278" y="1074203"/>
            <a:ext cx="4393591" cy="4095015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D9419F-00B0-6E41-8878-B51FFB7E473F}"/>
              </a:ext>
            </a:extLst>
          </p:cNvPr>
          <p:cNvGrpSpPr/>
          <p:nvPr/>
        </p:nvGrpSpPr>
        <p:grpSpPr>
          <a:xfrm>
            <a:off x="3343701" y="1265167"/>
            <a:ext cx="2577515" cy="1313183"/>
            <a:chOff x="4710397" y="2707220"/>
            <a:chExt cx="2577515" cy="13131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6A2D81-52AD-A24A-825A-42ADC113BCDB}"/>
                </a:ext>
              </a:extLst>
            </p:cNvPr>
            <p:cNvGrpSpPr/>
            <p:nvPr/>
          </p:nvGrpSpPr>
          <p:grpSpPr>
            <a:xfrm>
              <a:off x="4710397" y="3180630"/>
              <a:ext cx="2577515" cy="141734"/>
              <a:chOff x="4655806" y="3641373"/>
              <a:chExt cx="2577515" cy="141734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5A56938A-43DB-7F47-947E-8976590AAF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B84A8CB0-2F7F-7645-ABB7-D02CAEC8566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D8F4B666-35D6-9A46-90EE-65D0AAE2E82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E7DD4DA5-3A24-884C-A1B6-93E0D4F1CB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4056E0E-C5C9-0944-A5BE-8D27C75D210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36AEFBB7-EF28-1449-9977-48B4031B3A2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9F0CCD66-B47D-C14F-964E-1C17C15773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8DC58A37-4C6E-B24C-9D8C-D1D9498FCB1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6472A651-927E-5047-948A-9D6E7B2DD19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FEFA9C7-6B73-B54A-979B-B6AAB798B83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C0565D19-7A16-D746-B13B-4EAD1F17410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4C84A561-B765-6645-B365-1A3F7400409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698ECA1-3C89-8F4F-8300-68EEEC3F02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6676FC8C-41C2-DA4A-99BE-3DCC2A8128F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325770FF-DF9A-7B4A-9967-E6B3CEAA41D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2125A2F8-A2E2-5247-90BB-CE15BF90921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7B23BC57-D23B-0B47-930A-11813F04575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43E33B4E-7321-F341-B35D-852458C688A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8CC5918-4CAE-574E-B21B-BA0A72C96A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A4180CB3-145E-F54B-AFAF-A66F24363FE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A46B4166-BD11-E14F-A73D-99ADA4A77E52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A90DBD1C-2D0F-F542-8DB7-C2270441DE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ABEBFDB4-DD3C-D049-AF00-92DD1488108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17DE8F7A-A73E-724C-9DD4-7D850D0EA254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6537FD53-5493-4C4C-805F-0F06879DD7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4B0B21F0-F0DE-CE4F-A4BF-F155E680314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D24DCE06-67E7-E948-8EE7-FD4F5408B3E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EC3E167A-C6DF-1843-BB2C-24A937DB771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C2E76ECB-0F96-7848-B1A7-3520F855E20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16B70B8D-00D4-FD49-A940-87359F5E448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CD9DB903-5F4A-A541-87C5-C5F7FF3351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425E597B-22AE-2A4A-B20A-A4E9F3F697E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5F6E40B4-BD38-D841-8AE6-BECB0C2F25B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50FC04-ACD6-2944-BFD0-23FC8FCF4798}"/>
                </a:ext>
              </a:extLst>
            </p:cNvPr>
            <p:cNvGrpSpPr/>
            <p:nvPr/>
          </p:nvGrpSpPr>
          <p:grpSpPr>
            <a:xfrm>
              <a:off x="4710397" y="3413310"/>
              <a:ext cx="2577515" cy="141734"/>
              <a:chOff x="4655806" y="3641373"/>
              <a:chExt cx="2577515" cy="141734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69975B3-A2E7-C040-BF95-7852915D4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47AE7AAD-DFA9-0C45-A625-71479AC38578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E87F08F-87F3-5F42-8D47-15B53247063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2A750255-254F-1041-A0DB-27C000DC042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8B4F9F5C-9674-B047-A171-75828873DE0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3BA06E9A-B566-2F4E-ACF0-24D49839F07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F789A7E-55B1-0B4A-81BF-DA5C8EC981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25B087F6-2475-5949-ADFC-8103A1507F7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2E1E9E89-C911-B040-A881-73ACDADE984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298E5D4-1172-FD40-8959-6F214B2E12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3AE74E49-7475-6A4B-96CE-9AD545207F4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95CD474-D00C-E84E-98FB-C0B8188792A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16B7DAF-6101-1B4E-8E51-DA2A3A35E67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84D772F0-8586-384C-924C-15B35DC023D2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D4BB697-9E98-F849-98C0-28B47899EFD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DE2BD64-68D1-4641-A738-B702D0C77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EFB3834-0923-8E48-B13A-2D2699472746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8EFC8387-9029-2B48-9E24-2497967B31EB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9CA6D4A-FC9D-4D44-B95C-3F298C051A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B895B3E3-31FD-7649-A180-B27D6DBA2A3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01334934-11F9-9A4B-96B8-BD2F45F3FDD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4570480-109D-CA48-BA25-C22E8ED197C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E1839517-0835-9142-B48A-9914219C826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5C838F4B-52EC-0147-821A-173CCF2B5E1E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3CE89E2C-8355-B44C-9CF0-415C53934E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CEC89B2B-B73F-0044-AA7F-B604F85796D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3C12966E-0CEB-BC42-9F30-D6D2A8F9775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105E163F-80C2-F648-9A3F-51787AB15E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F8FFC1F7-24BD-B84D-9C0F-2553FB53777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E67401E8-7984-3349-B2EE-D9433D88999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920BA67-BB83-1A47-B34C-69C17BFDDE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A85C437A-3BFC-6B4C-962C-A9C079ECC5E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31D61507-C6E3-3647-93A1-C9868D42A57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AD5C8F-08F0-B444-A900-57A1D3692A89}"/>
                </a:ext>
              </a:extLst>
            </p:cNvPr>
            <p:cNvGrpSpPr/>
            <p:nvPr/>
          </p:nvGrpSpPr>
          <p:grpSpPr>
            <a:xfrm>
              <a:off x="4710397" y="3645990"/>
              <a:ext cx="2577515" cy="141734"/>
              <a:chOff x="4655806" y="3641373"/>
              <a:chExt cx="2577515" cy="14173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176C792-3B86-E144-8CF9-7AAA4C79254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A8D9CBDB-1F4A-C44D-B008-30F0CABCE36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94F34906-CE85-DF4F-86B0-A3259F79B84D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C4C03EA-5DA3-3744-90CD-E0F49613F36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CDB4A0D0-1595-0A47-9A84-D79437BCD294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3441A150-9DC9-9649-9935-E69787D9BCBA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5C9DE5C-1DB8-D342-993B-80F45FBDD15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63F5E53D-2FC0-C044-8BC5-05A643DA127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964AAF5-8E42-D745-944B-4ADDE39FF23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2B18CF7-0430-2D47-A1B3-AF1632CBFE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C0686BD-005F-0449-A0E8-A2A4D9E3E08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F59BBFC1-A18C-4345-ABE5-D549E4CD671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7D7F2B8-5634-6246-B45C-8F18812C9B4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BFC0CC3C-80F8-7C41-A4CB-26EF6FAA98C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03677796-9E6A-644D-AF01-2863EF0B55C5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7D17C576-47BF-854F-9996-2F20CF7491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7DD01AF-D4CB-1344-AB1B-33919ACF36D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3A96207D-099B-B443-AC2E-0E63D396295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209C8F7-8198-A042-B7B8-8C9C7096AE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DD98CBD-A4E6-BA43-B01A-21DB5C3204EA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7155BBD3-EE3C-A846-8583-70613258CE5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ADC949A-D3BB-CC4F-9ABF-1A491D4FEA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CD13640-E990-C645-AB21-D6B055F196E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A0DDBBE1-1A66-C241-9875-322275AE178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F304BB0-A30E-1044-92DB-3E349463CB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5038A042-55EF-9942-AA8D-06688A9220B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A4BD5FA4-EA0D-784F-8A6B-D3F7D60B761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1D7B5A08-8AA6-044B-B6B6-F80099C592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A5BAD18E-C0DE-FA47-9E34-FF7DE3A824AB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B275E2A6-D31E-3940-8725-950DBB88BCD7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74AB2D8C-48C3-7245-AE88-2E8331F4B6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056E013-AB40-A74B-9847-3EB6AC4C841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40C1D90-5FF8-8242-BF35-B92122B997F6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C523B5-9363-B845-A388-1954B3F8F198}"/>
                </a:ext>
              </a:extLst>
            </p:cNvPr>
            <p:cNvGrpSpPr/>
            <p:nvPr/>
          </p:nvGrpSpPr>
          <p:grpSpPr>
            <a:xfrm>
              <a:off x="4710397" y="3878669"/>
              <a:ext cx="2577515" cy="141734"/>
              <a:chOff x="4655806" y="3641373"/>
              <a:chExt cx="2577515" cy="14173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F6A12D6-79BD-9B44-ACC9-4532E96EF4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55806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FF2B75A-886F-2A40-907E-173627E6A7C7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A132CC6-3BF6-7548-ABA0-BD566E3EA5B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89E769A-C139-2F4B-9C05-9E146DB614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99227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A7CD3874-6990-B143-8182-357A2A401C2F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4E28773-4360-8941-BCD2-DFB6BCE0BFC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495108B-E7D2-A643-B4E2-4E1CDBE9933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2648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2B4F34B-98CA-F244-A9DC-E576750F19F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3E8B947-62F6-9242-B0DB-19BE616F671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28B83BB-F413-294E-91A7-47084D48D0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86069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96E0FDD4-0972-4F4D-8755-E74DFDE4E84D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AD30722-0132-D94E-9BCA-55C1011DE33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A24048B-E670-E545-9847-3BD15631B0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29490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A20627B5-5E17-3843-B054-D291E25431F3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3032EEE-40C4-A040-A0DF-8A2CCD4C597C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D61EED0-9118-7442-BE77-86DD279693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72911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3AFE0F33-965F-6949-A8F8-36F3E2B0B370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68A6949-D83A-F54F-990F-F7DAAF2332C8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80CAF05-95C6-9E4F-8F3B-EF2999B412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16332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CC6D995-E3A7-654B-8632-D8095A0C6D11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D1BC293-9E6B-7343-A28F-4C8D2B946493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05375FB-C085-8D42-B665-CBC18C17575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9753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3914A375-19B2-EC44-BA72-1CE5061CFF25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D10EEE4-63CC-1344-AAE7-EE3A71F3215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0651090-0EAD-364B-9BF6-6B09C56B440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03174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443A6955-F7AC-9E48-B7DD-F8E5DA4A1AAE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F10DCFB-AD5E-6148-83EC-41DDAC2103A0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21C89A3-8975-7849-9591-AAABF6838E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9001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4E29AC3-BB1F-CC4A-B62D-0E985F78537C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2BB31C5-EDE0-5144-80C6-6583FF6D6819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06EC25A-8EF8-4940-80A4-BAF5AA80B0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46595" y="3641373"/>
                <a:ext cx="143306" cy="141734"/>
                <a:chOff x="5431809" y="3930555"/>
                <a:chExt cx="354842" cy="308674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301E22C-AFB9-7D40-B420-B1090584F6C9}"/>
                    </a:ext>
                  </a:extLst>
                </p:cNvPr>
                <p:cNvSpPr/>
                <p:nvPr/>
              </p:nvSpPr>
              <p:spPr>
                <a:xfrm>
                  <a:off x="5431809" y="3930555"/>
                  <a:ext cx="354842" cy="308674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D39627AF-5BE4-2743-A3FE-E1BBEAE1D2AF}"/>
                    </a:ext>
                  </a:extLst>
                </p:cNvPr>
                <p:cNvSpPr/>
                <p:nvPr/>
              </p:nvSpPr>
              <p:spPr>
                <a:xfrm>
                  <a:off x="5553785" y="4037654"/>
                  <a:ext cx="96387" cy="11176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ED6880-734C-6E49-8201-570046097F46}"/>
                </a:ext>
              </a:extLst>
            </p:cNvPr>
            <p:cNvSpPr txBox="1"/>
            <p:nvPr/>
          </p:nvSpPr>
          <p:spPr>
            <a:xfrm>
              <a:off x="5467356" y="2707220"/>
              <a:ext cx="791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B-field</a:t>
              </a:r>
            </a:p>
          </p:txBody>
        </p:sp>
      </p:grp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529B0DC1-36C9-884F-807E-8B853C605B7A}"/>
              </a:ext>
            </a:extLst>
          </p:cNvPr>
          <p:cNvCxnSpPr/>
          <p:nvPr/>
        </p:nvCxnSpPr>
        <p:spPr>
          <a:xfrm>
            <a:off x="4533073" y="3248167"/>
            <a:ext cx="826720" cy="1746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22B2718-00DC-5949-8AF1-BD5EAD81EC7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003800" y="1673904"/>
            <a:ext cx="975905" cy="8335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D5426ADE-4B01-6249-9E4F-5A7538C935E9}"/>
              </a:ext>
            </a:extLst>
          </p:cNvPr>
          <p:cNvSpPr txBox="1"/>
          <p:nvPr/>
        </p:nvSpPr>
        <p:spPr>
          <a:xfrm>
            <a:off x="2210937" y="159678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D492287C-3FA9-6149-9654-149AEE0C3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042" y="5420283"/>
            <a:ext cx="1122644" cy="685003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DE3A8011-72C1-7046-9A0D-12A93BE39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70" y="3684568"/>
            <a:ext cx="223484" cy="310394"/>
          </a:xfrm>
          <a:prstGeom prst="rect">
            <a:avLst/>
          </a:prstGeom>
        </p:spPr>
      </p:pic>
      <p:sp>
        <p:nvSpPr>
          <p:cNvPr id="156" name="Oval 155">
            <a:extLst>
              <a:ext uri="{FF2B5EF4-FFF2-40B4-BE49-F238E27FC236}">
                <a16:creationId xmlns:a16="http://schemas.microsoft.com/office/drawing/2014/main" id="{D492A26F-8339-3844-9AC2-496B0FC4938D}"/>
              </a:ext>
            </a:extLst>
          </p:cNvPr>
          <p:cNvSpPr/>
          <p:nvPr/>
        </p:nvSpPr>
        <p:spPr>
          <a:xfrm>
            <a:off x="4399989" y="3075936"/>
            <a:ext cx="177420" cy="1750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455F5EAE-8819-4444-8D5A-5F7D08F24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43" y="4888153"/>
            <a:ext cx="1827308" cy="333156"/>
          </a:xfrm>
          <a:prstGeom prst="rect">
            <a:avLst/>
          </a:prstGeom>
        </p:spPr>
      </p:pic>
      <p:sp>
        <p:nvSpPr>
          <p:cNvPr id="153" name="Oval 152">
            <a:extLst>
              <a:ext uri="{FF2B5EF4-FFF2-40B4-BE49-F238E27FC236}">
                <a16:creationId xmlns:a16="http://schemas.microsoft.com/office/drawing/2014/main" id="{A5EB7BE4-F1FD-9B41-BDA4-595A4ABA53CC}"/>
              </a:ext>
            </a:extLst>
          </p:cNvPr>
          <p:cNvSpPr>
            <a:spLocks noChangeAspect="1"/>
          </p:cNvSpPr>
          <p:nvPr/>
        </p:nvSpPr>
        <p:spPr>
          <a:xfrm>
            <a:off x="2845019" y="1596788"/>
            <a:ext cx="260027" cy="24783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73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09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E4AD-31E6-9B48-80F4-781DD28C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Matching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C3B2B-5A97-7141-9F86-97CC9238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3C316-DB43-3547-AF09-6516213E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D2E28-4119-AC40-B0AF-91CC4F5EA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528" y="4781635"/>
            <a:ext cx="3528139" cy="777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08817-FB16-DA4B-AE78-5AC61389CB9C}"/>
              </a:ext>
            </a:extLst>
          </p:cNvPr>
          <p:cNvSpPr txBox="1"/>
          <p:nvPr/>
        </p:nvSpPr>
        <p:spPr>
          <a:xfrm>
            <a:off x="8128576" y="377180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74CAB-E9A6-DB4F-8774-2B87FF7C0807}"/>
              </a:ext>
            </a:extLst>
          </p:cNvPr>
          <p:cNvSpPr txBox="1"/>
          <p:nvPr/>
        </p:nvSpPr>
        <p:spPr>
          <a:xfrm>
            <a:off x="3656756" y="136002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X’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3B402D-B945-0D4B-9373-2D08571A25FD}"/>
              </a:ext>
            </a:extLst>
          </p:cNvPr>
          <p:cNvCxnSpPr/>
          <p:nvPr/>
        </p:nvCxnSpPr>
        <p:spPr>
          <a:xfrm>
            <a:off x="1249780" y="3932920"/>
            <a:ext cx="68018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1DD535-AB1A-A44B-9118-C9A5C3E3538A}"/>
              </a:ext>
            </a:extLst>
          </p:cNvPr>
          <p:cNvCxnSpPr>
            <a:cxnSpLocks/>
          </p:cNvCxnSpPr>
          <p:nvPr/>
        </p:nvCxnSpPr>
        <p:spPr>
          <a:xfrm flipV="1">
            <a:off x="4146884" y="1213104"/>
            <a:ext cx="0" cy="5026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4D48F-4878-B142-9203-5CF1B11F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243" y="6273328"/>
            <a:ext cx="3086100" cy="365125"/>
          </a:xfrm>
        </p:spPr>
        <p:txBody>
          <a:bodyPr/>
          <a:lstStyle/>
          <a:p>
            <a:r>
              <a:rPr lang="en-US" dirty="0"/>
              <a:t>G. Franchetti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A45BCE-542F-9947-A77D-57B716B18CFB}"/>
              </a:ext>
            </a:extLst>
          </p:cNvPr>
          <p:cNvGrpSpPr/>
          <p:nvPr/>
        </p:nvGrpSpPr>
        <p:grpSpPr>
          <a:xfrm>
            <a:off x="4017752" y="1589786"/>
            <a:ext cx="3243513" cy="2800708"/>
            <a:chOff x="4017752" y="1589786"/>
            <a:chExt cx="3243513" cy="28007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CC01D4-21E9-4440-B441-29A4A1E8A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88" t="41139" r="17406" b="18022"/>
            <a:stretch/>
          </p:blipFill>
          <p:spPr>
            <a:xfrm>
              <a:off x="4017752" y="1589786"/>
              <a:ext cx="3243513" cy="280070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23CB9E-11B5-8346-84BA-53E69F45C52F}"/>
                </a:ext>
              </a:extLst>
            </p:cNvPr>
            <p:cNvSpPr/>
            <p:nvPr/>
          </p:nvSpPr>
          <p:spPr>
            <a:xfrm>
              <a:off x="5639509" y="2968609"/>
              <a:ext cx="107062" cy="1193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E74C47-F8E7-2A43-8F52-964155F37973}"/>
              </a:ext>
            </a:extLst>
          </p:cNvPr>
          <p:cNvGrpSpPr/>
          <p:nvPr/>
        </p:nvGrpSpPr>
        <p:grpSpPr>
          <a:xfrm>
            <a:off x="3423701" y="1907595"/>
            <a:ext cx="3243513" cy="2800708"/>
            <a:chOff x="4017752" y="1589786"/>
            <a:chExt cx="3243513" cy="28007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28C941-10A2-FA47-952F-EE2050C45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88" t="41139" r="17406" b="18022"/>
            <a:stretch/>
          </p:blipFill>
          <p:spPr>
            <a:xfrm>
              <a:off x="4017752" y="1589786"/>
              <a:ext cx="3243513" cy="280070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7E3B711-5A3F-4842-9D3A-E8D3DE00DCB4}"/>
                </a:ext>
              </a:extLst>
            </p:cNvPr>
            <p:cNvSpPr/>
            <p:nvPr/>
          </p:nvSpPr>
          <p:spPr>
            <a:xfrm>
              <a:off x="5639509" y="2968609"/>
              <a:ext cx="107062" cy="1193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0EFD99-FAC7-A64C-9A07-ED0F5557565C}"/>
              </a:ext>
            </a:extLst>
          </p:cNvPr>
          <p:cNvGrpSpPr/>
          <p:nvPr/>
        </p:nvGrpSpPr>
        <p:grpSpPr>
          <a:xfrm>
            <a:off x="2829651" y="2249820"/>
            <a:ext cx="3243513" cy="2800708"/>
            <a:chOff x="4017752" y="1589786"/>
            <a:chExt cx="3243513" cy="28007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7AF8A7F-ED47-6E4F-BAF3-AA0E02C20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88" t="41139" r="17406" b="18022"/>
            <a:stretch/>
          </p:blipFill>
          <p:spPr>
            <a:xfrm>
              <a:off x="4017752" y="1589786"/>
              <a:ext cx="3243513" cy="2800708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2641A4-E70B-F241-826A-EC71224A73D4}"/>
                </a:ext>
              </a:extLst>
            </p:cNvPr>
            <p:cNvSpPr/>
            <p:nvPr/>
          </p:nvSpPr>
          <p:spPr>
            <a:xfrm>
              <a:off x="5639509" y="2968609"/>
              <a:ext cx="107062" cy="1193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FE2D78-E31A-3C43-85A2-FB71B5B9154C}"/>
              </a:ext>
            </a:extLst>
          </p:cNvPr>
          <p:cNvGrpSpPr/>
          <p:nvPr/>
        </p:nvGrpSpPr>
        <p:grpSpPr>
          <a:xfrm>
            <a:off x="2169616" y="2685592"/>
            <a:ext cx="3243513" cy="2800708"/>
            <a:chOff x="4017752" y="1589786"/>
            <a:chExt cx="3243513" cy="280070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8E1B28D-9CFF-4545-847D-D309EE94E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88" t="41139" r="17406" b="18022"/>
            <a:stretch/>
          </p:blipFill>
          <p:spPr>
            <a:xfrm>
              <a:off x="4017752" y="1589786"/>
              <a:ext cx="3243513" cy="2800708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400E038-7D85-DD4E-9A64-56B60AE6777C}"/>
                </a:ext>
              </a:extLst>
            </p:cNvPr>
            <p:cNvSpPr/>
            <p:nvPr/>
          </p:nvSpPr>
          <p:spPr>
            <a:xfrm>
              <a:off x="5639509" y="2968609"/>
              <a:ext cx="107062" cy="1193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0BE769-7549-894A-8A31-24901C1B7A9A}"/>
              </a:ext>
            </a:extLst>
          </p:cNvPr>
          <p:cNvGrpSpPr/>
          <p:nvPr/>
        </p:nvGrpSpPr>
        <p:grpSpPr>
          <a:xfrm>
            <a:off x="1528685" y="3062417"/>
            <a:ext cx="3243513" cy="2800708"/>
            <a:chOff x="4017752" y="1589786"/>
            <a:chExt cx="3243513" cy="280070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EBC7C7F-BFC4-C140-90EA-24ECE9EF4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88" t="41139" r="17406" b="18022"/>
            <a:stretch/>
          </p:blipFill>
          <p:spPr>
            <a:xfrm>
              <a:off x="4017752" y="1589786"/>
              <a:ext cx="3243513" cy="2800708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C033393-0DBE-0841-A24D-2B7B669BEC1B}"/>
                </a:ext>
              </a:extLst>
            </p:cNvPr>
            <p:cNvSpPr/>
            <p:nvPr/>
          </p:nvSpPr>
          <p:spPr>
            <a:xfrm>
              <a:off x="5639509" y="2968609"/>
              <a:ext cx="107062" cy="1193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5224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08BA06AE-11F9-C34B-BC09-7792A8E033CA}"/>
              </a:ext>
            </a:extLst>
          </p:cNvPr>
          <p:cNvSpPr/>
          <p:nvPr/>
        </p:nvSpPr>
        <p:spPr>
          <a:xfrm rot="19733738">
            <a:off x="1407767" y="3907837"/>
            <a:ext cx="3353260" cy="108045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6E4AD-31E6-9B48-80F4-781DD28C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</a:t>
            </a:r>
            <a:r>
              <a:rPr lang="en-US" dirty="0" err="1"/>
              <a:t>mis</a:t>
            </a:r>
            <a:r>
              <a:rPr lang="en-US" dirty="0"/>
              <a:t>-Matching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C3B2B-5A97-7141-9F86-97CC9238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3C316-DB43-3547-AF09-6516213E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D2E28-4119-AC40-B0AF-91CC4F5EA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528" y="4781635"/>
            <a:ext cx="3528139" cy="777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C01D4-21E9-4440-B441-29A4A1E8A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88" t="41139" r="17406" b="18022"/>
          <a:stretch/>
        </p:blipFill>
        <p:spPr>
          <a:xfrm>
            <a:off x="1460926" y="2985449"/>
            <a:ext cx="3243513" cy="2800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08817-FB16-DA4B-AE78-5AC61389CB9C}"/>
              </a:ext>
            </a:extLst>
          </p:cNvPr>
          <p:cNvSpPr txBox="1"/>
          <p:nvPr/>
        </p:nvSpPr>
        <p:spPr>
          <a:xfrm>
            <a:off x="7130712" y="401647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74CAB-E9A6-DB4F-8774-2B87FF7C0807}"/>
              </a:ext>
            </a:extLst>
          </p:cNvPr>
          <p:cNvSpPr txBox="1"/>
          <p:nvPr/>
        </p:nvSpPr>
        <p:spPr>
          <a:xfrm>
            <a:off x="2721686" y="161114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X’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3B402D-B945-0D4B-9373-2D08571A25FD}"/>
              </a:ext>
            </a:extLst>
          </p:cNvPr>
          <p:cNvCxnSpPr/>
          <p:nvPr/>
        </p:nvCxnSpPr>
        <p:spPr>
          <a:xfrm>
            <a:off x="628650" y="4459013"/>
            <a:ext cx="68018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1DD535-AB1A-A44B-9118-C9A5C3E3538A}"/>
              </a:ext>
            </a:extLst>
          </p:cNvPr>
          <p:cNvCxnSpPr>
            <a:cxnSpLocks/>
          </p:cNvCxnSpPr>
          <p:nvPr/>
        </p:nvCxnSpPr>
        <p:spPr>
          <a:xfrm flipV="1">
            <a:off x="3094698" y="1611607"/>
            <a:ext cx="0" cy="5026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4D48F-4878-B142-9203-5CF1B11F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243" y="6273328"/>
            <a:ext cx="3086100" cy="365125"/>
          </a:xfrm>
        </p:spPr>
        <p:txBody>
          <a:bodyPr/>
          <a:lstStyle/>
          <a:p>
            <a:r>
              <a:rPr lang="en-US" dirty="0"/>
              <a:t>G. Franchetti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32D531-CFBF-6448-8EDE-633B932D581C}"/>
              </a:ext>
            </a:extLst>
          </p:cNvPr>
          <p:cNvSpPr/>
          <p:nvPr/>
        </p:nvSpPr>
        <p:spPr>
          <a:xfrm>
            <a:off x="5747468" y="2961025"/>
            <a:ext cx="117900" cy="1231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0640D2-DDFD-594F-AE05-F69A9ED0A74F}"/>
              </a:ext>
            </a:extLst>
          </p:cNvPr>
          <p:cNvSpPr/>
          <p:nvPr/>
        </p:nvSpPr>
        <p:spPr>
          <a:xfrm rot="19826970">
            <a:off x="2673217" y="1715084"/>
            <a:ext cx="6441494" cy="2344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4A3AB-0A67-7749-B87C-1CE97C40B484}"/>
              </a:ext>
            </a:extLst>
          </p:cNvPr>
          <p:cNvSpPr txBox="1"/>
          <p:nvPr/>
        </p:nvSpPr>
        <p:spPr>
          <a:xfrm>
            <a:off x="5283669" y="2540411"/>
            <a:ext cx="150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D’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) </a:t>
            </a:r>
            <a:r>
              <a:rPr lang="en-US" dirty="0" err="1"/>
              <a:t>dp</a:t>
            </a:r>
            <a:r>
              <a:rPr lang="en-US" dirty="0"/>
              <a:t>/p </a:t>
            </a:r>
          </a:p>
        </p:txBody>
      </p:sp>
    </p:spTree>
    <p:extLst>
      <p:ext uri="{BB962C8B-B14F-4D97-AF65-F5344CB8AC3E}">
        <p14:creationId xmlns:p14="http://schemas.microsoft.com/office/powerpoint/2010/main" val="21029054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E4AD-31E6-9B48-80F4-781DD28C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</a:t>
            </a:r>
            <a:r>
              <a:rPr lang="en-US" dirty="0" err="1"/>
              <a:t>mis</a:t>
            </a:r>
            <a:r>
              <a:rPr lang="en-US" dirty="0"/>
              <a:t>-Matching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C3B2B-5A97-7141-9F86-97CC9238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3C316-DB43-3547-AF09-6516213E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D2E28-4119-AC40-B0AF-91CC4F5EA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528" y="4781635"/>
            <a:ext cx="3528139" cy="777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C01D4-21E9-4440-B441-29A4A1E8A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88" t="41139" r="17406" b="18022"/>
          <a:stretch/>
        </p:blipFill>
        <p:spPr>
          <a:xfrm>
            <a:off x="1460926" y="2985449"/>
            <a:ext cx="3243513" cy="280070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4D48F-4878-B142-9203-5CF1B11F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243" y="6273328"/>
            <a:ext cx="3086100" cy="365125"/>
          </a:xfrm>
        </p:spPr>
        <p:txBody>
          <a:bodyPr/>
          <a:lstStyle/>
          <a:p>
            <a:r>
              <a:rPr lang="en-US" dirty="0"/>
              <a:t>G. Franchetti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5B06B7-E6AD-4141-8656-5FFE154FD311}"/>
              </a:ext>
            </a:extLst>
          </p:cNvPr>
          <p:cNvSpPr txBox="1"/>
          <p:nvPr/>
        </p:nvSpPr>
        <p:spPr>
          <a:xfrm>
            <a:off x="5332250" y="2591694"/>
            <a:ext cx="150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D’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) </a:t>
            </a:r>
            <a:r>
              <a:rPr lang="en-US" dirty="0" err="1"/>
              <a:t>dp</a:t>
            </a:r>
            <a:r>
              <a:rPr lang="en-US" dirty="0"/>
              <a:t>/p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32D531-CFBF-6448-8EDE-633B932D581C}"/>
              </a:ext>
            </a:extLst>
          </p:cNvPr>
          <p:cNvSpPr/>
          <p:nvPr/>
        </p:nvSpPr>
        <p:spPr>
          <a:xfrm>
            <a:off x="5507752" y="2961025"/>
            <a:ext cx="117900" cy="1231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BA06AE-11F9-C34B-BC09-7792A8E033CA}"/>
              </a:ext>
            </a:extLst>
          </p:cNvPr>
          <p:cNvSpPr/>
          <p:nvPr/>
        </p:nvSpPr>
        <p:spPr>
          <a:xfrm rot="19733738">
            <a:off x="1407767" y="3907837"/>
            <a:ext cx="3353260" cy="108045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EE805E-7EDF-EB4B-A4BF-8F3785FBD69F}"/>
              </a:ext>
            </a:extLst>
          </p:cNvPr>
          <p:cNvSpPr/>
          <p:nvPr/>
        </p:nvSpPr>
        <p:spPr>
          <a:xfrm rot="19826970">
            <a:off x="2673217" y="1715084"/>
            <a:ext cx="6441494" cy="2344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EEE8FD-7CEC-9D4F-A869-48880B0139C3}"/>
              </a:ext>
            </a:extLst>
          </p:cNvPr>
          <p:cNvSpPr/>
          <p:nvPr/>
        </p:nvSpPr>
        <p:spPr>
          <a:xfrm rot="19793586">
            <a:off x="963814" y="1122195"/>
            <a:ext cx="9574197" cy="3648449"/>
          </a:xfrm>
          <a:prstGeom prst="ellipse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84E1409-5836-4A4A-A811-943C9811A420}"/>
              </a:ext>
            </a:extLst>
          </p:cNvPr>
          <p:cNvSpPr/>
          <p:nvPr/>
        </p:nvSpPr>
        <p:spPr>
          <a:xfrm rot="19793586">
            <a:off x="4369445" y="2342893"/>
            <a:ext cx="2960793" cy="11320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3C5A8C-11D0-4E49-BC12-4986A9C87FD2}"/>
              </a:ext>
            </a:extLst>
          </p:cNvPr>
          <p:cNvSpPr/>
          <p:nvPr/>
        </p:nvSpPr>
        <p:spPr>
          <a:xfrm>
            <a:off x="5747468" y="2961025"/>
            <a:ext cx="117900" cy="1231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8A84A8-691C-6343-9988-ABD19ABBCA86}"/>
              </a:ext>
            </a:extLst>
          </p:cNvPr>
          <p:cNvSpPr txBox="1"/>
          <p:nvPr/>
        </p:nvSpPr>
        <p:spPr>
          <a:xfrm>
            <a:off x="5283669" y="2540411"/>
            <a:ext cx="150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D’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) </a:t>
            </a:r>
            <a:r>
              <a:rPr lang="en-US" dirty="0" err="1"/>
              <a:t>dp</a:t>
            </a:r>
            <a:r>
              <a:rPr lang="en-US" dirty="0"/>
              <a:t>/p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70A22A-2A70-464E-AEDB-402536C5270F}"/>
              </a:ext>
            </a:extLst>
          </p:cNvPr>
          <p:cNvCxnSpPr>
            <a:cxnSpLocks/>
          </p:cNvCxnSpPr>
          <p:nvPr/>
        </p:nvCxnSpPr>
        <p:spPr>
          <a:xfrm flipV="1">
            <a:off x="3094698" y="1611607"/>
            <a:ext cx="0" cy="5026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27689AB-3A0F-CA4E-A28F-0F94EE9E3B52}"/>
              </a:ext>
            </a:extLst>
          </p:cNvPr>
          <p:cNvCxnSpPr/>
          <p:nvPr/>
        </p:nvCxnSpPr>
        <p:spPr>
          <a:xfrm>
            <a:off x="628650" y="4459013"/>
            <a:ext cx="68018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EC0E6C7-9F01-F04E-AC0D-F89B36808FE6}"/>
              </a:ext>
            </a:extLst>
          </p:cNvPr>
          <p:cNvSpPr txBox="1"/>
          <p:nvPr/>
        </p:nvSpPr>
        <p:spPr>
          <a:xfrm>
            <a:off x="2721686" y="161114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252E31-44BB-5D49-BD7E-4AC2ECEF4924}"/>
              </a:ext>
            </a:extLst>
          </p:cNvPr>
          <p:cNvSpPr txBox="1"/>
          <p:nvPr/>
        </p:nvSpPr>
        <p:spPr>
          <a:xfrm>
            <a:off x="7130712" y="401647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3932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Driven systems  </a:t>
            </a:r>
            <a:r>
              <a:rPr lang="en-US" dirty="0">
                <a:sym typeface="Wingdings" pitchFamily="2" charset="2"/>
              </a:rPr>
              <a:t> Resonances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9"/>
          <a:stretch/>
        </p:blipFill>
        <p:spPr>
          <a:xfrm>
            <a:off x="0" y="2332496"/>
            <a:ext cx="3976844" cy="333334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399485" y="0"/>
            <a:ext cx="4819972" cy="6403681"/>
            <a:chOff x="6734014" y="91095"/>
            <a:chExt cx="4819972" cy="6403681"/>
          </a:xfrm>
        </p:grpSpPr>
        <p:cxnSp>
          <p:nvCxnSpPr>
            <p:cNvPr id="16" name="Straight Arrow Connector 15"/>
            <p:cNvCxnSpPr/>
            <p:nvPr/>
          </p:nvCxnSpPr>
          <p:spPr>
            <a:xfrm rot="5400000" flipH="1">
              <a:off x="7376815" y="3842895"/>
              <a:ext cx="3828081" cy="0"/>
            </a:xfrm>
            <a:prstGeom prst="straightConnector1">
              <a:avLst/>
            </a:prstGeom>
            <a:ln w="31750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 flipH="1">
              <a:off x="9197868" y="2253110"/>
              <a:ext cx="185979" cy="1704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13385475" flipH="1">
              <a:off x="6734014" y="91095"/>
              <a:ext cx="4819972" cy="4448013"/>
            </a:xfrm>
            <a:prstGeom prst="arc">
              <a:avLst>
                <a:gd name="adj1" fmla="val 16246453"/>
                <a:gd name="adj2" fmla="val 20479093"/>
              </a:avLst>
            </a:prstGeom>
            <a:ln w="412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7994164" y="2361596"/>
              <a:ext cx="1281195" cy="1824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 flipH="1">
              <a:off x="7882167" y="4094714"/>
              <a:ext cx="185979" cy="1704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7548660" flipH="1">
              <a:off x="7712911" y="3532720"/>
              <a:ext cx="1314401" cy="257566"/>
            </a:xfrm>
            <a:prstGeom prst="rightArrow">
              <a:avLst>
                <a:gd name="adj1" fmla="val 19912"/>
                <a:gd name="adj2" fmla="val 10113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 rot="12972213" flipH="1">
              <a:off x="7915586" y="4379712"/>
              <a:ext cx="971688" cy="264530"/>
            </a:xfrm>
            <a:prstGeom prst="rightArrow">
              <a:avLst>
                <a:gd name="adj1" fmla="val 19912"/>
                <a:gd name="adj2" fmla="val 10113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16563633" flipH="1">
              <a:off x="8322116" y="1537589"/>
              <a:ext cx="2186044" cy="2308913"/>
            </a:xfrm>
            <a:prstGeom prst="arc">
              <a:avLst>
                <a:gd name="adj1" fmla="val 18932613"/>
                <a:gd name="adj2" fmla="val 0"/>
              </a:avLst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6115" y="4986602"/>
              <a:ext cx="374818" cy="39564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2930" y="6075676"/>
              <a:ext cx="698500" cy="4191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0844" y="3677530"/>
              <a:ext cx="203200" cy="342900"/>
            </a:xfrm>
            <a:prstGeom prst="rect">
              <a:avLst/>
            </a:prstGeom>
          </p:spPr>
        </p:pic>
        <p:sp>
          <p:nvSpPr>
            <p:cNvPr id="27" name="Freeform 26"/>
            <p:cNvSpPr/>
            <p:nvPr/>
          </p:nvSpPr>
          <p:spPr>
            <a:xfrm>
              <a:off x="7194175" y="3489017"/>
              <a:ext cx="511444" cy="991891"/>
            </a:xfrm>
            <a:custGeom>
              <a:avLst/>
              <a:gdLst>
                <a:gd name="connsiteX0" fmla="*/ 61993 w 511444"/>
                <a:gd name="connsiteY0" fmla="*/ 0 h 991891"/>
                <a:gd name="connsiteX1" fmla="*/ 309966 w 511444"/>
                <a:gd name="connsiteY1" fmla="*/ 216976 h 991891"/>
                <a:gd name="connsiteX2" fmla="*/ 511444 w 511444"/>
                <a:gd name="connsiteY2" fmla="*/ 852406 h 991891"/>
                <a:gd name="connsiteX3" fmla="*/ 0 w 511444"/>
                <a:gd name="connsiteY3" fmla="*/ 991891 h 991891"/>
                <a:gd name="connsiteX4" fmla="*/ 61993 w 511444"/>
                <a:gd name="connsiteY4" fmla="*/ 0 h 99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44" h="991891">
                  <a:moveTo>
                    <a:pt x="61993" y="0"/>
                  </a:moveTo>
                  <a:lnTo>
                    <a:pt x="309966" y="216976"/>
                  </a:lnTo>
                  <a:lnTo>
                    <a:pt x="511444" y="852406"/>
                  </a:lnTo>
                  <a:lnTo>
                    <a:pt x="0" y="991891"/>
                  </a:lnTo>
                  <a:lnTo>
                    <a:pt x="6199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 rot="16200000" flipH="1">
              <a:off x="7106233" y="4878633"/>
              <a:ext cx="1758220" cy="323610"/>
            </a:xfrm>
            <a:prstGeom prst="rightArrow">
              <a:avLst>
                <a:gd name="adj1" fmla="val 19403"/>
                <a:gd name="adj2" fmla="val 96215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/>
          <p:cNvSpPr/>
          <p:nvPr/>
        </p:nvSpPr>
        <p:spPr>
          <a:xfrm>
            <a:off x="4786786" y="4139994"/>
            <a:ext cx="722638" cy="6670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2172151">
            <a:off x="5225016" y="3950240"/>
            <a:ext cx="145983" cy="6377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07955" y="4429231"/>
            <a:ext cx="82578" cy="885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5140364" y="3410517"/>
            <a:ext cx="20054" cy="195859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223007" y="4471737"/>
            <a:ext cx="1846740" cy="877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5391625" y="4044592"/>
            <a:ext cx="82578" cy="8853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430806" y="4003619"/>
            <a:ext cx="1164215" cy="170481"/>
          </a:xfrm>
          <a:custGeom>
            <a:avLst/>
            <a:gdLst>
              <a:gd name="connsiteX0" fmla="*/ 0 w 4819135"/>
              <a:gd name="connsiteY0" fmla="*/ 741405 h 963827"/>
              <a:gd name="connsiteX1" fmla="*/ 271849 w 4819135"/>
              <a:gd name="connsiteY1" fmla="*/ 148281 h 963827"/>
              <a:gd name="connsiteX2" fmla="*/ 543697 w 4819135"/>
              <a:gd name="connsiteY2" fmla="*/ 790832 h 963827"/>
              <a:gd name="connsiteX3" fmla="*/ 939114 w 4819135"/>
              <a:gd name="connsiteY3" fmla="*/ 74140 h 963827"/>
              <a:gd name="connsiteX4" fmla="*/ 1210962 w 4819135"/>
              <a:gd name="connsiteY4" fmla="*/ 642551 h 963827"/>
              <a:gd name="connsiteX5" fmla="*/ 1482811 w 4819135"/>
              <a:gd name="connsiteY5" fmla="*/ 148281 h 963827"/>
              <a:gd name="connsiteX6" fmla="*/ 1754660 w 4819135"/>
              <a:gd name="connsiteY6" fmla="*/ 642551 h 963827"/>
              <a:gd name="connsiteX7" fmla="*/ 2323070 w 4819135"/>
              <a:gd name="connsiteY7" fmla="*/ 98854 h 963827"/>
              <a:gd name="connsiteX8" fmla="*/ 2693773 w 4819135"/>
              <a:gd name="connsiteY8" fmla="*/ 963827 h 963827"/>
              <a:gd name="connsiteX9" fmla="*/ 2965622 w 4819135"/>
              <a:gd name="connsiteY9" fmla="*/ 0 h 963827"/>
              <a:gd name="connsiteX10" fmla="*/ 3880022 w 4819135"/>
              <a:gd name="connsiteY10" fmla="*/ 667265 h 963827"/>
              <a:gd name="connsiteX11" fmla="*/ 3904735 w 4819135"/>
              <a:gd name="connsiteY11" fmla="*/ 123567 h 963827"/>
              <a:gd name="connsiteX12" fmla="*/ 4374292 w 4819135"/>
              <a:gd name="connsiteY12" fmla="*/ 790832 h 963827"/>
              <a:gd name="connsiteX13" fmla="*/ 4670854 w 4819135"/>
              <a:gd name="connsiteY13" fmla="*/ 123567 h 963827"/>
              <a:gd name="connsiteX14" fmla="*/ 4819135 w 4819135"/>
              <a:gd name="connsiteY14" fmla="*/ 691978 h 963827"/>
              <a:gd name="connsiteX0" fmla="*/ 0 w 4819135"/>
              <a:gd name="connsiteY0" fmla="*/ 741405 h 963827"/>
              <a:gd name="connsiteX1" fmla="*/ 284549 w 4819135"/>
              <a:gd name="connsiteY1" fmla="*/ 33981 h 963827"/>
              <a:gd name="connsiteX2" fmla="*/ 543697 w 4819135"/>
              <a:gd name="connsiteY2" fmla="*/ 790832 h 963827"/>
              <a:gd name="connsiteX3" fmla="*/ 939114 w 4819135"/>
              <a:gd name="connsiteY3" fmla="*/ 74140 h 963827"/>
              <a:gd name="connsiteX4" fmla="*/ 1210962 w 4819135"/>
              <a:gd name="connsiteY4" fmla="*/ 642551 h 963827"/>
              <a:gd name="connsiteX5" fmla="*/ 1482811 w 4819135"/>
              <a:gd name="connsiteY5" fmla="*/ 148281 h 963827"/>
              <a:gd name="connsiteX6" fmla="*/ 1754660 w 4819135"/>
              <a:gd name="connsiteY6" fmla="*/ 642551 h 963827"/>
              <a:gd name="connsiteX7" fmla="*/ 2323070 w 4819135"/>
              <a:gd name="connsiteY7" fmla="*/ 98854 h 963827"/>
              <a:gd name="connsiteX8" fmla="*/ 2693773 w 4819135"/>
              <a:gd name="connsiteY8" fmla="*/ 963827 h 963827"/>
              <a:gd name="connsiteX9" fmla="*/ 2965622 w 4819135"/>
              <a:gd name="connsiteY9" fmla="*/ 0 h 963827"/>
              <a:gd name="connsiteX10" fmla="*/ 3880022 w 4819135"/>
              <a:gd name="connsiteY10" fmla="*/ 667265 h 963827"/>
              <a:gd name="connsiteX11" fmla="*/ 3904735 w 4819135"/>
              <a:gd name="connsiteY11" fmla="*/ 123567 h 963827"/>
              <a:gd name="connsiteX12" fmla="*/ 4374292 w 4819135"/>
              <a:gd name="connsiteY12" fmla="*/ 790832 h 963827"/>
              <a:gd name="connsiteX13" fmla="*/ 4670854 w 4819135"/>
              <a:gd name="connsiteY13" fmla="*/ 123567 h 963827"/>
              <a:gd name="connsiteX14" fmla="*/ 4819135 w 4819135"/>
              <a:gd name="connsiteY14" fmla="*/ 691978 h 963827"/>
              <a:gd name="connsiteX0" fmla="*/ 0 w 4819135"/>
              <a:gd name="connsiteY0" fmla="*/ 741405 h 963827"/>
              <a:gd name="connsiteX1" fmla="*/ 284549 w 4819135"/>
              <a:gd name="connsiteY1" fmla="*/ 33981 h 963827"/>
              <a:gd name="connsiteX2" fmla="*/ 543697 w 4819135"/>
              <a:gd name="connsiteY2" fmla="*/ 790832 h 963827"/>
              <a:gd name="connsiteX3" fmla="*/ 850214 w 4819135"/>
              <a:gd name="connsiteY3" fmla="*/ 36040 h 963827"/>
              <a:gd name="connsiteX4" fmla="*/ 1210962 w 4819135"/>
              <a:gd name="connsiteY4" fmla="*/ 642551 h 963827"/>
              <a:gd name="connsiteX5" fmla="*/ 1482811 w 4819135"/>
              <a:gd name="connsiteY5" fmla="*/ 148281 h 963827"/>
              <a:gd name="connsiteX6" fmla="*/ 1754660 w 4819135"/>
              <a:gd name="connsiteY6" fmla="*/ 642551 h 963827"/>
              <a:gd name="connsiteX7" fmla="*/ 2323070 w 4819135"/>
              <a:gd name="connsiteY7" fmla="*/ 98854 h 963827"/>
              <a:gd name="connsiteX8" fmla="*/ 2693773 w 4819135"/>
              <a:gd name="connsiteY8" fmla="*/ 963827 h 963827"/>
              <a:gd name="connsiteX9" fmla="*/ 2965622 w 4819135"/>
              <a:gd name="connsiteY9" fmla="*/ 0 h 963827"/>
              <a:gd name="connsiteX10" fmla="*/ 3880022 w 4819135"/>
              <a:gd name="connsiteY10" fmla="*/ 667265 h 963827"/>
              <a:gd name="connsiteX11" fmla="*/ 3904735 w 4819135"/>
              <a:gd name="connsiteY11" fmla="*/ 123567 h 963827"/>
              <a:gd name="connsiteX12" fmla="*/ 4374292 w 4819135"/>
              <a:gd name="connsiteY12" fmla="*/ 790832 h 963827"/>
              <a:gd name="connsiteX13" fmla="*/ 4670854 w 4819135"/>
              <a:gd name="connsiteY13" fmla="*/ 123567 h 963827"/>
              <a:gd name="connsiteX14" fmla="*/ 4819135 w 4819135"/>
              <a:gd name="connsiteY14" fmla="*/ 691978 h 963827"/>
              <a:gd name="connsiteX0" fmla="*/ 0 w 4819135"/>
              <a:gd name="connsiteY0" fmla="*/ 741405 h 963827"/>
              <a:gd name="connsiteX1" fmla="*/ 284549 w 4819135"/>
              <a:gd name="connsiteY1" fmla="*/ 33981 h 963827"/>
              <a:gd name="connsiteX2" fmla="*/ 543697 w 4819135"/>
              <a:gd name="connsiteY2" fmla="*/ 790832 h 963827"/>
              <a:gd name="connsiteX3" fmla="*/ 850214 w 4819135"/>
              <a:gd name="connsiteY3" fmla="*/ 36040 h 963827"/>
              <a:gd name="connsiteX4" fmla="*/ 1210962 w 4819135"/>
              <a:gd name="connsiteY4" fmla="*/ 642551 h 963827"/>
              <a:gd name="connsiteX5" fmla="*/ 1482811 w 4819135"/>
              <a:gd name="connsiteY5" fmla="*/ 33981 h 963827"/>
              <a:gd name="connsiteX6" fmla="*/ 1754660 w 4819135"/>
              <a:gd name="connsiteY6" fmla="*/ 642551 h 963827"/>
              <a:gd name="connsiteX7" fmla="*/ 2323070 w 4819135"/>
              <a:gd name="connsiteY7" fmla="*/ 98854 h 963827"/>
              <a:gd name="connsiteX8" fmla="*/ 2693773 w 4819135"/>
              <a:gd name="connsiteY8" fmla="*/ 963827 h 963827"/>
              <a:gd name="connsiteX9" fmla="*/ 2965622 w 4819135"/>
              <a:gd name="connsiteY9" fmla="*/ 0 h 963827"/>
              <a:gd name="connsiteX10" fmla="*/ 3880022 w 4819135"/>
              <a:gd name="connsiteY10" fmla="*/ 667265 h 963827"/>
              <a:gd name="connsiteX11" fmla="*/ 3904735 w 4819135"/>
              <a:gd name="connsiteY11" fmla="*/ 123567 h 963827"/>
              <a:gd name="connsiteX12" fmla="*/ 4374292 w 4819135"/>
              <a:gd name="connsiteY12" fmla="*/ 790832 h 963827"/>
              <a:gd name="connsiteX13" fmla="*/ 4670854 w 4819135"/>
              <a:gd name="connsiteY13" fmla="*/ 123567 h 963827"/>
              <a:gd name="connsiteX14" fmla="*/ 4819135 w 4819135"/>
              <a:gd name="connsiteY14" fmla="*/ 691978 h 963827"/>
              <a:gd name="connsiteX0" fmla="*/ 0 w 4819135"/>
              <a:gd name="connsiteY0" fmla="*/ 741405 h 963827"/>
              <a:gd name="connsiteX1" fmla="*/ 284549 w 4819135"/>
              <a:gd name="connsiteY1" fmla="*/ 33981 h 963827"/>
              <a:gd name="connsiteX2" fmla="*/ 543697 w 4819135"/>
              <a:gd name="connsiteY2" fmla="*/ 790832 h 963827"/>
              <a:gd name="connsiteX3" fmla="*/ 850214 w 4819135"/>
              <a:gd name="connsiteY3" fmla="*/ 36040 h 963827"/>
              <a:gd name="connsiteX4" fmla="*/ 1210962 w 4819135"/>
              <a:gd name="connsiteY4" fmla="*/ 642551 h 963827"/>
              <a:gd name="connsiteX5" fmla="*/ 1482811 w 4819135"/>
              <a:gd name="connsiteY5" fmla="*/ 33981 h 963827"/>
              <a:gd name="connsiteX6" fmla="*/ 1754660 w 4819135"/>
              <a:gd name="connsiteY6" fmla="*/ 642551 h 963827"/>
              <a:gd name="connsiteX7" fmla="*/ 2107170 w 4819135"/>
              <a:gd name="connsiteY7" fmla="*/ 35354 h 963827"/>
              <a:gd name="connsiteX8" fmla="*/ 2693773 w 4819135"/>
              <a:gd name="connsiteY8" fmla="*/ 963827 h 963827"/>
              <a:gd name="connsiteX9" fmla="*/ 2965622 w 4819135"/>
              <a:gd name="connsiteY9" fmla="*/ 0 h 963827"/>
              <a:gd name="connsiteX10" fmla="*/ 3880022 w 4819135"/>
              <a:gd name="connsiteY10" fmla="*/ 667265 h 963827"/>
              <a:gd name="connsiteX11" fmla="*/ 3904735 w 4819135"/>
              <a:gd name="connsiteY11" fmla="*/ 123567 h 963827"/>
              <a:gd name="connsiteX12" fmla="*/ 4374292 w 4819135"/>
              <a:gd name="connsiteY12" fmla="*/ 790832 h 963827"/>
              <a:gd name="connsiteX13" fmla="*/ 4670854 w 4819135"/>
              <a:gd name="connsiteY13" fmla="*/ 123567 h 963827"/>
              <a:gd name="connsiteX14" fmla="*/ 4819135 w 4819135"/>
              <a:gd name="connsiteY14" fmla="*/ 691978 h 963827"/>
              <a:gd name="connsiteX0" fmla="*/ 0 w 4819135"/>
              <a:gd name="connsiteY0" fmla="*/ 741405 h 790832"/>
              <a:gd name="connsiteX1" fmla="*/ 284549 w 4819135"/>
              <a:gd name="connsiteY1" fmla="*/ 33981 h 790832"/>
              <a:gd name="connsiteX2" fmla="*/ 543697 w 4819135"/>
              <a:gd name="connsiteY2" fmla="*/ 790832 h 790832"/>
              <a:gd name="connsiteX3" fmla="*/ 850214 w 4819135"/>
              <a:gd name="connsiteY3" fmla="*/ 36040 h 790832"/>
              <a:gd name="connsiteX4" fmla="*/ 1210962 w 4819135"/>
              <a:gd name="connsiteY4" fmla="*/ 642551 h 790832"/>
              <a:gd name="connsiteX5" fmla="*/ 1482811 w 4819135"/>
              <a:gd name="connsiteY5" fmla="*/ 33981 h 790832"/>
              <a:gd name="connsiteX6" fmla="*/ 1754660 w 4819135"/>
              <a:gd name="connsiteY6" fmla="*/ 642551 h 790832"/>
              <a:gd name="connsiteX7" fmla="*/ 2107170 w 4819135"/>
              <a:gd name="connsiteY7" fmla="*/ 35354 h 790832"/>
              <a:gd name="connsiteX8" fmla="*/ 2503273 w 4819135"/>
              <a:gd name="connsiteY8" fmla="*/ 773327 h 790832"/>
              <a:gd name="connsiteX9" fmla="*/ 2965622 w 4819135"/>
              <a:gd name="connsiteY9" fmla="*/ 0 h 790832"/>
              <a:gd name="connsiteX10" fmla="*/ 3880022 w 4819135"/>
              <a:gd name="connsiteY10" fmla="*/ 667265 h 790832"/>
              <a:gd name="connsiteX11" fmla="*/ 3904735 w 4819135"/>
              <a:gd name="connsiteY11" fmla="*/ 123567 h 790832"/>
              <a:gd name="connsiteX12" fmla="*/ 4374292 w 4819135"/>
              <a:gd name="connsiteY12" fmla="*/ 790832 h 790832"/>
              <a:gd name="connsiteX13" fmla="*/ 4670854 w 4819135"/>
              <a:gd name="connsiteY13" fmla="*/ 123567 h 790832"/>
              <a:gd name="connsiteX14" fmla="*/ 4819135 w 4819135"/>
              <a:gd name="connsiteY14" fmla="*/ 691978 h 790832"/>
              <a:gd name="connsiteX0" fmla="*/ 0 w 4819135"/>
              <a:gd name="connsiteY0" fmla="*/ 728705 h 778132"/>
              <a:gd name="connsiteX1" fmla="*/ 284549 w 4819135"/>
              <a:gd name="connsiteY1" fmla="*/ 21281 h 778132"/>
              <a:gd name="connsiteX2" fmla="*/ 543697 w 4819135"/>
              <a:gd name="connsiteY2" fmla="*/ 778132 h 778132"/>
              <a:gd name="connsiteX3" fmla="*/ 850214 w 4819135"/>
              <a:gd name="connsiteY3" fmla="*/ 23340 h 778132"/>
              <a:gd name="connsiteX4" fmla="*/ 1210962 w 4819135"/>
              <a:gd name="connsiteY4" fmla="*/ 629851 h 778132"/>
              <a:gd name="connsiteX5" fmla="*/ 1482811 w 4819135"/>
              <a:gd name="connsiteY5" fmla="*/ 21281 h 778132"/>
              <a:gd name="connsiteX6" fmla="*/ 1754660 w 4819135"/>
              <a:gd name="connsiteY6" fmla="*/ 629851 h 778132"/>
              <a:gd name="connsiteX7" fmla="*/ 2107170 w 4819135"/>
              <a:gd name="connsiteY7" fmla="*/ 22654 h 778132"/>
              <a:gd name="connsiteX8" fmla="*/ 2503273 w 4819135"/>
              <a:gd name="connsiteY8" fmla="*/ 760627 h 778132"/>
              <a:gd name="connsiteX9" fmla="*/ 2787822 w 4819135"/>
              <a:gd name="connsiteY9" fmla="*/ 0 h 778132"/>
              <a:gd name="connsiteX10" fmla="*/ 3880022 w 4819135"/>
              <a:gd name="connsiteY10" fmla="*/ 654565 h 778132"/>
              <a:gd name="connsiteX11" fmla="*/ 3904735 w 4819135"/>
              <a:gd name="connsiteY11" fmla="*/ 110867 h 778132"/>
              <a:gd name="connsiteX12" fmla="*/ 4374292 w 4819135"/>
              <a:gd name="connsiteY12" fmla="*/ 778132 h 778132"/>
              <a:gd name="connsiteX13" fmla="*/ 4670854 w 4819135"/>
              <a:gd name="connsiteY13" fmla="*/ 110867 h 778132"/>
              <a:gd name="connsiteX14" fmla="*/ 4819135 w 4819135"/>
              <a:gd name="connsiteY14" fmla="*/ 679278 h 778132"/>
              <a:gd name="connsiteX0" fmla="*/ 0 w 4819135"/>
              <a:gd name="connsiteY0" fmla="*/ 728705 h 778132"/>
              <a:gd name="connsiteX1" fmla="*/ 284549 w 4819135"/>
              <a:gd name="connsiteY1" fmla="*/ 21281 h 778132"/>
              <a:gd name="connsiteX2" fmla="*/ 543697 w 4819135"/>
              <a:gd name="connsiteY2" fmla="*/ 778132 h 778132"/>
              <a:gd name="connsiteX3" fmla="*/ 850214 w 4819135"/>
              <a:gd name="connsiteY3" fmla="*/ 23340 h 778132"/>
              <a:gd name="connsiteX4" fmla="*/ 1210962 w 4819135"/>
              <a:gd name="connsiteY4" fmla="*/ 629851 h 778132"/>
              <a:gd name="connsiteX5" fmla="*/ 1482811 w 4819135"/>
              <a:gd name="connsiteY5" fmla="*/ 21281 h 778132"/>
              <a:gd name="connsiteX6" fmla="*/ 1754660 w 4819135"/>
              <a:gd name="connsiteY6" fmla="*/ 629851 h 778132"/>
              <a:gd name="connsiteX7" fmla="*/ 2107170 w 4819135"/>
              <a:gd name="connsiteY7" fmla="*/ 22654 h 778132"/>
              <a:gd name="connsiteX8" fmla="*/ 2503273 w 4819135"/>
              <a:gd name="connsiteY8" fmla="*/ 760627 h 778132"/>
              <a:gd name="connsiteX9" fmla="*/ 2787822 w 4819135"/>
              <a:gd name="connsiteY9" fmla="*/ 0 h 778132"/>
              <a:gd name="connsiteX10" fmla="*/ 3092622 w 4819135"/>
              <a:gd name="connsiteY10" fmla="*/ 743465 h 778132"/>
              <a:gd name="connsiteX11" fmla="*/ 3904735 w 4819135"/>
              <a:gd name="connsiteY11" fmla="*/ 110867 h 778132"/>
              <a:gd name="connsiteX12" fmla="*/ 4374292 w 4819135"/>
              <a:gd name="connsiteY12" fmla="*/ 778132 h 778132"/>
              <a:gd name="connsiteX13" fmla="*/ 4670854 w 4819135"/>
              <a:gd name="connsiteY13" fmla="*/ 110867 h 778132"/>
              <a:gd name="connsiteX14" fmla="*/ 4819135 w 4819135"/>
              <a:gd name="connsiteY14" fmla="*/ 679278 h 778132"/>
              <a:gd name="connsiteX0" fmla="*/ 0 w 4819135"/>
              <a:gd name="connsiteY0" fmla="*/ 757538 h 806965"/>
              <a:gd name="connsiteX1" fmla="*/ 284549 w 4819135"/>
              <a:gd name="connsiteY1" fmla="*/ 50114 h 806965"/>
              <a:gd name="connsiteX2" fmla="*/ 543697 w 4819135"/>
              <a:gd name="connsiteY2" fmla="*/ 806965 h 806965"/>
              <a:gd name="connsiteX3" fmla="*/ 850214 w 4819135"/>
              <a:gd name="connsiteY3" fmla="*/ 52173 h 806965"/>
              <a:gd name="connsiteX4" fmla="*/ 1210962 w 4819135"/>
              <a:gd name="connsiteY4" fmla="*/ 658684 h 806965"/>
              <a:gd name="connsiteX5" fmla="*/ 1482811 w 4819135"/>
              <a:gd name="connsiteY5" fmla="*/ 50114 h 806965"/>
              <a:gd name="connsiteX6" fmla="*/ 1754660 w 4819135"/>
              <a:gd name="connsiteY6" fmla="*/ 658684 h 806965"/>
              <a:gd name="connsiteX7" fmla="*/ 2107170 w 4819135"/>
              <a:gd name="connsiteY7" fmla="*/ 51487 h 806965"/>
              <a:gd name="connsiteX8" fmla="*/ 2503273 w 4819135"/>
              <a:gd name="connsiteY8" fmla="*/ 789460 h 806965"/>
              <a:gd name="connsiteX9" fmla="*/ 2787822 w 4819135"/>
              <a:gd name="connsiteY9" fmla="*/ 28833 h 806965"/>
              <a:gd name="connsiteX10" fmla="*/ 3092622 w 4819135"/>
              <a:gd name="connsiteY10" fmla="*/ 772298 h 806965"/>
              <a:gd name="connsiteX11" fmla="*/ 3409435 w 4819135"/>
              <a:gd name="connsiteY11" fmla="*/ 0 h 806965"/>
              <a:gd name="connsiteX12" fmla="*/ 4374292 w 4819135"/>
              <a:gd name="connsiteY12" fmla="*/ 806965 h 806965"/>
              <a:gd name="connsiteX13" fmla="*/ 4670854 w 4819135"/>
              <a:gd name="connsiteY13" fmla="*/ 139700 h 806965"/>
              <a:gd name="connsiteX14" fmla="*/ 4819135 w 4819135"/>
              <a:gd name="connsiteY14" fmla="*/ 708111 h 806965"/>
              <a:gd name="connsiteX0" fmla="*/ 0 w 4819135"/>
              <a:gd name="connsiteY0" fmla="*/ 757538 h 806965"/>
              <a:gd name="connsiteX1" fmla="*/ 284549 w 4819135"/>
              <a:gd name="connsiteY1" fmla="*/ 50114 h 806965"/>
              <a:gd name="connsiteX2" fmla="*/ 543697 w 4819135"/>
              <a:gd name="connsiteY2" fmla="*/ 806965 h 806965"/>
              <a:gd name="connsiteX3" fmla="*/ 850214 w 4819135"/>
              <a:gd name="connsiteY3" fmla="*/ 52173 h 806965"/>
              <a:gd name="connsiteX4" fmla="*/ 1210962 w 4819135"/>
              <a:gd name="connsiteY4" fmla="*/ 658684 h 806965"/>
              <a:gd name="connsiteX5" fmla="*/ 1482811 w 4819135"/>
              <a:gd name="connsiteY5" fmla="*/ 50114 h 806965"/>
              <a:gd name="connsiteX6" fmla="*/ 1754660 w 4819135"/>
              <a:gd name="connsiteY6" fmla="*/ 658684 h 806965"/>
              <a:gd name="connsiteX7" fmla="*/ 2107170 w 4819135"/>
              <a:gd name="connsiteY7" fmla="*/ 51487 h 806965"/>
              <a:gd name="connsiteX8" fmla="*/ 2503273 w 4819135"/>
              <a:gd name="connsiteY8" fmla="*/ 789460 h 806965"/>
              <a:gd name="connsiteX9" fmla="*/ 2787822 w 4819135"/>
              <a:gd name="connsiteY9" fmla="*/ 28833 h 806965"/>
              <a:gd name="connsiteX10" fmla="*/ 3092622 w 4819135"/>
              <a:gd name="connsiteY10" fmla="*/ 772298 h 806965"/>
              <a:gd name="connsiteX11" fmla="*/ 3409435 w 4819135"/>
              <a:gd name="connsiteY11" fmla="*/ 0 h 806965"/>
              <a:gd name="connsiteX12" fmla="*/ 3866292 w 4819135"/>
              <a:gd name="connsiteY12" fmla="*/ 794265 h 806965"/>
              <a:gd name="connsiteX13" fmla="*/ 4670854 w 4819135"/>
              <a:gd name="connsiteY13" fmla="*/ 139700 h 806965"/>
              <a:gd name="connsiteX14" fmla="*/ 4819135 w 4819135"/>
              <a:gd name="connsiteY14" fmla="*/ 708111 h 806965"/>
              <a:gd name="connsiteX0" fmla="*/ 0 w 4819135"/>
              <a:gd name="connsiteY0" fmla="*/ 757538 h 806965"/>
              <a:gd name="connsiteX1" fmla="*/ 284549 w 4819135"/>
              <a:gd name="connsiteY1" fmla="*/ 50114 h 806965"/>
              <a:gd name="connsiteX2" fmla="*/ 543697 w 4819135"/>
              <a:gd name="connsiteY2" fmla="*/ 806965 h 806965"/>
              <a:gd name="connsiteX3" fmla="*/ 850214 w 4819135"/>
              <a:gd name="connsiteY3" fmla="*/ 52173 h 806965"/>
              <a:gd name="connsiteX4" fmla="*/ 1210962 w 4819135"/>
              <a:gd name="connsiteY4" fmla="*/ 658684 h 806965"/>
              <a:gd name="connsiteX5" fmla="*/ 1482811 w 4819135"/>
              <a:gd name="connsiteY5" fmla="*/ 50114 h 806965"/>
              <a:gd name="connsiteX6" fmla="*/ 1754660 w 4819135"/>
              <a:gd name="connsiteY6" fmla="*/ 658684 h 806965"/>
              <a:gd name="connsiteX7" fmla="*/ 2107170 w 4819135"/>
              <a:gd name="connsiteY7" fmla="*/ 51487 h 806965"/>
              <a:gd name="connsiteX8" fmla="*/ 2503273 w 4819135"/>
              <a:gd name="connsiteY8" fmla="*/ 789460 h 806965"/>
              <a:gd name="connsiteX9" fmla="*/ 2787822 w 4819135"/>
              <a:gd name="connsiteY9" fmla="*/ 28833 h 806965"/>
              <a:gd name="connsiteX10" fmla="*/ 3092622 w 4819135"/>
              <a:gd name="connsiteY10" fmla="*/ 772298 h 806965"/>
              <a:gd name="connsiteX11" fmla="*/ 3409435 w 4819135"/>
              <a:gd name="connsiteY11" fmla="*/ 0 h 806965"/>
              <a:gd name="connsiteX12" fmla="*/ 3866292 w 4819135"/>
              <a:gd name="connsiteY12" fmla="*/ 794265 h 806965"/>
              <a:gd name="connsiteX13" fmla="*/ 4073954 w 4819135"/>
              <a:gd name="connsiteY13" fmla="*/ 12700 h 806965"/>
              <a:gd name="connsiteX14" fmla="*/ 4819135 w 4819135"/>
              <a:gd name="connsiteY14" fmla="*/ 708111 h 806965"/>
              <a:gd name="connsiteX0" fmla="*/ 0 w 4501635"/>
              <a:gd name="connsiteY0" fmla="*/ 757538 h 911311"/>
              <a:gd name="connsiteX1" fmla="*/ 284549 w 4501635"/>
              <a:gd name="connsiteY1" fmla="*/ 50114 h 911311"/>
              <a:gd name="connsiteX2" fmla="*/ 543697 w 4501635"/>
              <a:gd name="connsiteY2" fmla="*/ 806965 h 911311"/>
              <a:gd name="connsiteX3" fmla="*/ 850214 w 4501635"/>
              <a:gd name="connsiteY3" fmla="*/ 52173 h 911311"/>
              <a:gd name="connsiteX4" fmla="*/ 1210962 w 4501635"/>
              <a:gd name="connsiteY4" fmla="*/ 658684 h 911311"/>
              <a:gd name="connsiteX5" fmla="*/ 1482811 w 4501635"/>
              <a:gd name="connsiteY5" fmla="*/ 50114 h 911311"/>
              <a:gd name="connsiteX6" fmla="*/ 1754660 w 4501635"/>
              <a:gd name="connsiteY6" fmla="*/ 658684 h 911311"/>
              <a:gd name="connsiteX7" fmla="*/ 2107170 w 4501635"/>
              <a:gd name="connsiteY7" fmla="*/ 51487 h 911311"/>
              <a:gd name="connsiteX8" fmla="*/ 2503273 w 4501635"/>
              <a:gd name="connsiteY8" fmla="*/ 789460 h 911311"/>
              <a:gd name="connsiteX9" fmla="*/ 2787822 w 4501635"/>
              <a:gd name="connsiteY9" fmla="*/ 28833 h 911311"/>
              <a:gd name="connsiteX10" fmla="*/ 3092622 w 4501635"/>
              <a:gd name="connsiteY10" fmla="*/ 772298 h 911311"/>
              <a:gd name="connsiteX11" fmla="*/ 3409435 w 4501635"/>
              <a:gd name="connsiteY11" fmla="*/ 0 h 911311"/>
              <a:gd name="connsiteX12" fmla="*/ 3866292 w 4501635"/>
              <a:gd name="connsiteY12" fmla="*/ 794265 h 911311"/>
              <a:gd name="connsiteX13" fmla="*/ 4073954 w 4501635"/>
              <a:gd name="connsiteY13" fmla="*/ 12700 h 911311"/>
              <a:gd name="connsiteX14" fmla="*/ 4501635 w 4501635"/>
              <a:gd name="connsiteY14" fmla="*/ 911311 h 911311"/>
              <a:gd name="connsiteX0" fmla="*/ 0 w 4501635"/>
              <a:gd name="connsiteY0" fmla="*/ 757538 h 911311"/>
              <a:gd name="connsiteX1" fmla="*/ 284549 w 4501635"/>
              <a:gd name="connsiteY1" fmla="*/ 50114 h 911311"/>
              <a:gd name="connsiteX2" fmla="*/ 543697 w 4501635"/>
              <a:gd name="connsiteY2" fmla="*/ 806965 h 911311"/>
              <a:gd name="connsiteX3" fmla="*/ 850214 w 4501635"/>
              <a:gd name="connsiteY3" fmla="*/ 52173 h 911311"/>
              <a:gd name="connsiteX4" fmla="*/ 1160162 w 4501635"/>
              <a:gd name="connsiteY4" fmla="*/ 811084 h 911311"/>
              <a:gd name="connsiteX5" fmla="*/ 1482811 w 4501635"/>
              <a:gd name="connsiteY5" fmla="*/ 50114 h 911311"/>
              <a:gd name="connsiteX6" fmla="*/ 1754660 w 4501635"/>
              <a:gd name="connsiteY6" fmla="*/ 658684 h 911311"/>
              <a:gd name="connsiteX7" fmla="*/ 2107170 w 4501635"/>
              <a:gd name="connsiteY7" fmla="*/ 51487 h 911311"/>
              <a:gd name="connsiteX8" fmla="*/ 2503273 w 4501635"/>
              <a:gd name="connsiteY8" fmla="*/ 789460 h 911311"/>
              <a:gd name="connsiteX9" fmla="*/ 2787822 w 4501635"/>
              <a:gd name="connsiteY9" fmla="*/ 28833 h 911311"/>
              <a:gd name="connsiteX10" fmla="*/ 3092622 w 4501635"/>
              <a:gd name="connsiteY10" fmla="*/ 772298 h 911311"/>
              <a:gd name="connsiteX11" fmla="*/ 3409435 w 4501635"/>
              <a:gd name="connsiteY11" fmla="*/ 0 h 911311"/>
              <a:gd name="connsiteX12" fmla="*/ 3866292 w 4501635"/>
              <a:gd name="connsiteY12" fmla="*/ 794265 h 911311"/>
              <a:gd name="connsiteX13" fmla="*/ 4073954 w 4501635"/>
              <a:gd name="connsiteY13" fmla="*/ 12700 h 911311"/>
              <a:gd name="connsiteX14" fmla="*/ 4501635 w 4501635"/>
              <a:gd name="connsiteY14" fmla="*/ 911311 h 911311"/>
              <a:gd name="connsiteX0" fmla="*/ 0 w 4501635"/>
              <a:gd name="connsiteY0" fmla="*/ 757538 h 911311"/>
              <a:gd name="connsiteX1" fmla="*/ 284549 w 4501635"/>
              <a:gd name="connsiteY1" fmla="*/ 50114 h 911311"/>
              <a:gd name="connsiteX2" fmla="*/ 543697 w 4501635"/>
              <a:gd name="connsiteY2" fmla="*/ 806965 h 911311"/>
              <a:gd name="connsiteX3" fmla="*/ 850214 w 4501635"/>
              <a:gd name="connsiteY3" fmla="*/ 52173 h 911311"/>
              <a:gd name="connsiteX4" fmla="*/ 1160162 w 4501635"/>
              <a:gd name="connsiteY4" fmla="*/ 811084 h 911311"/>
              <a:gd name="connsiteX5" fmla="*/ 1482811 w 4501635"/>
              <a:gd name="connsiteY5" fmla="*/ 50114 h 911311"/>
              <a:gd name="connsiteX6" fmla="*/ 1805460 w 4501635"/>
              <a:gd name="connsiteY6" fmla="*/ 823784 h 911311"/>
              <a:gd name="connsiteX7" fmla="*/ 2107170 w 4501635"/>
              <a:gd name="connsiteY7" fmla="*/ 51487 h 911311"/>
              <a:gd name="connsiteX8" fmla="*/ 2503273 w 4501635"/>
              <a:gd name="connsiteY8" fmla="*/ 789460 h 911311"/>
              <a:gd name="connsiteX9" fmla="*/ 2787822 w 4501635"/>
              <a:gd name="connsiteY9" fmla="*/ 28833 h 911311"/>
              <a:gd name="connsiteX10" fmla="*/ 3092622 w 4501635"/>
              <a:gd name="connsiteY10" fmla="*/ 772298 h 911311"/>
              <a:gd name="connsiteX11" fmla="*/ 3409435 w 4501635"/>
              <a:gd name="connsiteY11" fmla="*/ 0 h 911311"/>
              <a:gd name="connsiteX12" fmla="*/ 3866292 w 4501635"/>
              <a:gd name="connsiteY12" fmla="*/ 794265 h 911311"/>
              <a:gd name="connsiteX13" fmla="*/ 4073954 w 4501635"/>
              <a:gd name="connsiteY13" fmla="*/ 12700 h 911311"/>
              <a:gd name="connsiteX14" fmla="*/ 4501635 w 4501635"/>
              <a:gd name="connsiteY14" fmla="*/ 911311 h 911311"/>
              <a:gd name="connsiteX0" fmla="*/ 0 w 4501635"/>
              <a:gd name="connsiteY0" fmla="*/ 757538 h 911311"/>
              <a:gd name="connsiteX1" fmla="*/ 284549 w 4501635"/>
              <a:gd name="connsiteY1" fmla="*/ 50114 h 911311"/>
              <a:gd name="connsiteX2" fmla="*/ 543697 w 4501635"/>
              <a:gd name="connsiteY2" fmla="*/ 806965 h 911311"/>
              <a:gd name="connsiteX3" fmla="*/ 850214 w 4501635"/>
              <a:gd name="connsiteY3" fmla="*/ 52173 h 911311"/>
              <a:gd name="connsiteX4" fmla="*/ 1160162 w 4501635"/>
              <a:gd name="connsiteY4" fmla="*/ 811084 h 911311"/>
              <a:gd name="connsiteX5" fmla="*/ 1482811 w 4501635"/>
              <a:gd name="connsiteY5" fmla="*/ 50114 h 911311"/>
              <a:gd name="connsiteX6" fmla="*/ 1805460 w 4501635"/>
              <a:gd name="connsiteY6" fmla="*/ 823784 h 911311"/>
              <a:gd name="connsiteX7" fmla="*/ 2107170 w 4501635"/>
              <a:gd name="connsiteY7" fmla="*/ 51487 h 911311"/>
              <a:gd name="connsiteX8" fmla="*/ 2477873 w 4501635"/>
              <a:gd name="connsiteY8" fmla="*/ 840260 h 911311"/>
              <a:gd name="connsiteX9" fmla="*/ 2787822 w 4501635"/>
              <a:gd name="connsiteY9" fmla="*/ 28833 h 911311"/>
              <a:gd name="connsiteX10" fmla="*/ 3092622 w 4501635"/>
              <a:gd name="connsiteY10" fmla="*/ 772298 h 911311"/>
              <a:gd name="connsiteX11" fmla="*/ 3409435 w 4501635"/>
              <a:gd name="connsiteY11" fmla="*/ 0 h 911311"/>
              <a:gd name="connsiteX12" fmla="*/ 3866292 w 4501635"/>
              <a:gd name="connsiteY12" fmla="*/ 794265 h 911311"/>
              <a:gd name="connsiteX13" fmla="*/ 4073954 w 4501635"/>
              <a:gd name="connsiteY13" fmla="*/ 12700 h 911311"/>
              <a:gd name="connsiteX14" fmla="*/ 4501635 w 4501635"/>
              <a:gd name="connsiteY14" fmla="*/ 911311 h 911311"/>
              <a:gd name="connsiteX0" fmla="*/ 0 w 4501635"/>
              <a:gd name="connsiteY0" fmla="*/ 757538 h 911311"/>
              <a:gd name="connsiteX1" fmla="*/ 284549 w 4501635"/>
              <a:gd name="connsiteY1" fmla="*/ 50114 h 911311"/>
              <a:gd name="connsiteX2" fmla="*/ 543697 w 4501635"/>
              <a:gd name="connsiteY2" fmla="*/ 806965 h 911311"/>
              <a:gd name="connsiteX3" fmla="*/ 850214 w 4501635"/>
              <a:gd name="connsiteY3" fmla="*/ 52173 h 911311"/>
              <a:gd name="connsiteX4" fmla="*/ 1160162 w 4501635"/>
              <a:gd name="connsiteY4" fmla="*/ 811084 h 911311"/>
              <a:gd name="connsiteX5" fmla="*/ 1482811 w 4501635"/>
              <a:gd name="connsiteY5" fmla="*/ 50114 h 911311"/>
              <a:gd name="connsiteX6" fmla="*/ 1805460 w 4501635"/>
              <a:gd name="connsiteY6" fmla="*/ 823784 h 911311"/>
              <a:gd name="connsiteX7" fmla="*/ 2107170 w 4501635"/>
              <a:gd name="connsiteY7" fmla="*/ 51487 h 911311"/>
              <a:gd name="connsiteX8" fmla="*/ 2477873 w 4501635"/>
              <a:gd name="connsiteY8" fmla="*/ 840260 h 911311"/>
              <a:gd name="connsiteX9" fmla="*/ 2787822 w 4501635"/>
              <a:gd name="connsiteY9" fmla="*/ 28833 h 911311"/>
              <a:gd name="connsiteX10" fmla="*/ 3143422 w 4501635"/>
              <a:gd name="connsiteY10" fmla="*/ 823098 h 911311"/>
              <a:gd name="connsiteX11" fmla="*/ 3409435 w 4501635"/>
              <a:gd name="connsiteY11" fmla="*/ 0 h 911311"/>
              <a:gd name="connsiteX12" fmla="*/ 3866292 w 4501635"/>
              <a:gd name="connsiteY12" fmla="*/ 794265 h 911311"/>
              <a:gd name="connsiteX13" fmla="*/ 4073954 w 4501635"/>
              <a:gd name="connsiteY13" fmla="*/ 12700 h 911311"/>
              <a:gd name="connsiteX14" fmla="*/ 4501635 w 4501635"/>
              <a:gd name="connsiteY14" fmla="*/ 911311 h 911311"/>
              <a:gd name="connsiteX0" fmla="*/ 0 w 4450835"/>
              <a:gd name="connsiteY0" fmla="*/ 757538 h 840260"/>
              <a:gd name="connsiteX1" fmla="*/ 284549 w 4450835"/>
              <a:gd name="connsiteY1" fmla="*/ 50114 h 840260"/>
              <a:gd name="connsiteX2" fmla="*/ 543697 w 4450835"/>
              <a:gd name="connsiteY2" fmla="*/ 806965 h 840260"/>
              <a:gd name="connsiteX3" fmla="*/ 850214 w 4450835"/>
              <a:gd name="connsiteY3" fmla="*/ 52173 h 840260"/>
              <a:gd name="connsiteX4" fmla="*/ 1160162 w 4450835"/>
              <a:gd name="connsiteY4" fmla="*/ 811084 h 840260"/>
              <a:gd name="connsiteX5" fmla="*/ 1482811 w 4450835"/>
              <a:gd name="connsiteY5" fmla="*/ 50114 h 840260"/>
              <a:gd name="connsiteX6" fmla="*/ 1805460 w 4450835"/>
              <a:gd name="connsiteY6" fmla="*/ 823784 h 840260"/>
              <a:gd name="connsiteX7" fmla="*/ 2107170 w 4450835"/>
              <a:gd name="connsiteY7" fmla="*/ 51487 h 840260"/>
              <a:gd name="connsiteX8" fmla="*/ 2477873 w 4450835"/>
              <a:gd name="connsiteY8" fmla="*/ 840260 h 840260"/>
              <a:gd name="connsiteX9" fmla="*/ 2787822 w 4450835"/>
              <a:gd name="connsiteY9" fmla="*/ 28833 h 840260"/>
              <a:gd name="connsiteX10" fmla="*/ 3143422 w 4450835"/>
              <a:gd name="connsiteY10" fmla="*/ 823098 h 840260"/>
              <a:gd name="connsiteX11" fmla="*/ 3409435 w 4450835"/>
              <a:gd name="connsiteY11" fmla="*/ 0 h 840260"/>
              <a:gd name="connsiteX12" fmla="*/ 3866292 w 4450835"/>
              <a:gd name="connsiteY12" fmla="*/ 794265 h 840260"/>
              <a:gd name="connsiteX13" fmla="*/ 4073954 w 4450835"/>
              <a:gd name="connsiteY13" fmla="*/ 12700 h 840260"/>
              <a:gd name="connsiteX14" fmla="*/ 4450835 w 4450835"/>
              <a:gd name="connsiteY14" fmla="*/ 809711 h 840260"/>
              <a:gd name="connsiteX0" fmla="*/ 0 w 4450835"/>
              <a:gd name="connsiteY0" fmla="*/ 821038 h 840260"/>
              <a:gd name="connsiteX1" fmla="*/ 284549 w 4450835"/>
              <a:gd name="connsiteY1" fmla="*/ 50114 h 840260"/>
              <a:gd name="connsiteX2" fmla="*/ 543697 w 4450835"/>
              <a:gd name="connsiteY2" fmla="*/ 806965 h 840260"/>
              <a:gd name="connsiteX3" fmla="*/ 850214 w 4450835"/>
              <a:gd name="connsiteY3" fmla="*/ 52173 h 840260"/>
              <a:gd name="connsiteX4" fmla="*/ 1160162 w 4450835"/>
              <a:gd name="connsiteY4" fmla="*/ 811084 h 840260"/>
              <a:gd name="connsiteX5" fmla="*/ 1482811 w 4450835"/>
              <a:gd name="connsiteY5" fmla="*/ 50114 h 840260"/>
              <a:gd name="connsiteX6" fmla="*/ 1805460 w 4450835"/>
              <a:gd name="connsiteY6" fmla="*/ 823784 h 840260"/>
              <a:gd name="connsiteX7" fmla="*/ 2107170 w 4450835"/>
              <a:gd name="connsiteY7" fmla="*/ 51487 h 840260"/>
              <a:gd name="connsiteX8" fmla="*/ 2477873 w 4450835"/>
              <a:gd name="connsiteY8" fmla="*/ 840260 h 840260"/>
              <a:gd name="connsiteX9" fmla="*/ 2787822 w 4450835"/>
              <a:gd name="connsiteY9" fmla="*/ 28833 h 840260"/>
              <a:gd name="connsiteX10" fmla="*/ 3143422 w 4450835"/>
              <a:gd name="connsiteY10" fmla="*/ 823098 h 840260"/>
              <a:gd name="connsiteX11" fmla="*/ 3409435 w 4450835"/>
              <a:gd name="connsiteY11" fmla="*/ 0 h 840260"/>
              <a:gd name="connsiteX12" fmla="*/ 3866292 w 4450835"/>
              <a:gd name="connsiteY12" fmla="*/ 794265 h 840260"/>
              <a:gd name="connsiteX13" fmla="*/ 4073954 w 4450835"/>
              <a:gd name="connsiteY13" fmla="*/ 12700 h 840260"/>
              <a:gd name="connsiteX14" fmla="*/ 4450835 w 4450835"/>
              <a:gd name="connsiteY14" fmla="*/ 809711 h 840260"/>
              <a:gd name="connsiteX0" fmla="*/ 0 w 4537456"/>
              <a:gd name="connsiteY0" fmla="*/ 398520 h 840260"/>
              <a:gd name="connsiteX1" fmla="*/ 371170 w 4537456"/>
              <a:gd name="connsiteY1" fmla="*/ 50114 h 840260"/>
              <a:gd name="connsiteX2" fmla="*/ 630318 w 4537456"/>
              <a:gd name="connsiteY2" fmla="*/ 806965 h 840260"/>
              <a:gd name="connsiteX3" fmla="*/ 936835 w 4537456"/>
              <a:gd name="connsiteY3" fmla="*/ 52173 h 840260"/>
              <a:gd name="connsiteX4" fmla="*/ 1246783 w 4537456"/>
              <a:gd name="connsiteY4" fmla="*/ 811084 h 840260"/>
              <a:gd name="connsiteX5" fmla="*/ 1569432 w 4537456"/>
              <a:gd name="connsiteY5" fmla="*/ 50114 h 840260"/>
              <a:gd name="connsiteX6" fmla="*/ 1892081 w 4537456"/>
              <a:gd name="connsiteY6" fmla="*/ 823784 h 840260"/>
              <a:gd name="connsiteX7" fmla="*/ 2193791 w 4537456"/>
              <a:gd name="connsiteY7" fmla="*/ 51487 h 840260"/>
              <a:gd name="connsiteX8" fmla="*/ 2564494 w 4537456"/>
              <a:gd name="connsiteY8" fmla="*/ 840260 h 840260"/>
              <a:gd name="connsiteX9" fmla="*/ 2874443 w 4537456"/>
              <a:gd name="connsiteY9" fmla="*/ 28833 h 840260"/>
              <a:gd name="connsiteX10" fmla="*/ 3230043 w 4537456"/>
              <a:gd name="connsiteY10" fmla="*/ 823098 h 840260"/>
              <a:gd name="connsiteX11" fmla="*/ 3496056 w 4537456"/>
              <a:gd name="connsiteY11" fmla="*/ 0 h 840260"/>
              <a:gd name="connsiteX12" fmla="*/ 3952913 w 4537456"/>
              <a:gd name="connsiteY12" fmla="*/ 794265 h 840260"/>
              <a:gd name="connsiteX13" fmla="*/ 4160575 w 4537456"/>
              <a:gd name="connsiteY13" fmla="*/ 12700 h 840260"/>
              <a:gd name="connsiteX14" fmla="*/ 4537456 w 4537456"/>
              <a:gd name="connsiteY14" fmla="*/ 809711 h 84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37456" h="840260">
                <a:moveTo>
                  <a:pt x="0" y="398520"/>
                </a:moveTo>
                <a:lnTo>
                  <a:pt x="371170" y="50114"/>
                </a:lnTo>
                <a:lnTo>
                  <a:pt x="630318" y="806965"/>
                </a:lnTo>
                <a:lnTo>
                  <a:pt x="936835" y="52173"/>
                </a:lnTo>
                <a:lnTo>
                  <a:pt x="1246783" y="811084"/>
                </a:lnTo>
                <a:lnTo>
                  <a:pt x="1569432" y="50114"/>
                </a:lnTo>
                <a:lnTo>
                  <a:pt x="1892081" y="823784"/>
                </a:lnTo>
                <a:lnTo>
                  <a:pt x="2193791" y="51487"/>
                </a:lnTo>
                <a:lnTo>
                  <a:pt x="2564494" y="840260"/>
                </a:lnTo>
                <a:lnTo>
                  <a:pt x="2874443" y="28833"/>
                </a:lnTo>
                <a:lnTo>
                  <a:pt x="3230043" y="823098"/>
                </a:lnTo>
                <a:lnTo>
                  <a:pt x="3496056" y="0"/>
                </a:lnTo>
                <a:lnTo>
                  <a:pt x="3952913" y="794265"/>
                </a:lnTo>
                <a:lnTo>
                  <a:pt x="4160575" y="12700"/>
                </a:lnTo>
                <a:lnTo>
                  <a:pt x="4537456" y="809711"/>
                </a:lnTo>
              </a:path>
            </a:pathLst>
          </a:cu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3206736">
            <a:off x="4826515" y="4095819"/>
            <a:ext cx="849069" cy="990135"/>
          </a:xfrm>
          <a:prstGeom prst="arc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5565080" y="3735085"/>
            <a:ext cx="649187" cy="4208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83" y="2944310"/>
            <a:ext cx="482600" cy="3429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582" y="1244357"/>
            <a:ext cx="1041400" cy="469900"/>
          </a:xfrm>
          <a:prstGeom prst="rect">
            <a:avLst/>
          </a:prstGeom>
        </p:spPr>
      </p:pic>
      <p:sp>
        <p:nvSpPr>
          <p:cNvPr id="53" name="Date Placeholder 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FA81B-F5CC-A04E-82DA-C6C0A695E9D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48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-lin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3326"/>
          <a:stretch/>
        </p:blipFill>
        <p:spPr>
          <a:xfrm>
            <a:off x="2955355" y="1400420"/>
            <a:ext cx="5921259" cy="500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on working diagram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3182-6C7B-D348-8F5D-312B781319F9}" type="slidenum">
              <a:rPr lang="en-US" smtClean="0"/>
              <a:t>74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19560" y="2978702"/>
            <a:ext cx="2389508" cy="920860"/>
            <a:chOff x="1118342" y="2271920"/>
            <a:chExt cx="2389508" cy="920860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342" y="2863850"/>
              <a:ext cx="1511300" cy="3289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772462" y="2823448"/>
              <a:ext cx="703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order</a:t>
              </a: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0" y="2271920"/>
              <a:ext cx="2382520" cy="3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3288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535D-72AB-0B4D-8DE1-2011A9DF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</a:t>
            </a:r>
            <a:r>
              <a:rPr lang="en-US" dirty="0">
                <a:sym typeface="Wingdings" pitchFamily="2" charset="2"/>
              </a:rPr>
              <a:t> SIS18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452C7-A71A-154B-8C60-F6EDA2BC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AEC66-50CE-5442-9E3A-E5E3DB88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4B73F-8EB1-D346-BC16-88836E3D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 descr="Untitled.png">
            <a:extLst>
              <a:ext uri="{FF2B5EF4-FFF2-40B4-BE49-F238E27FC236}">
                <a16:creationId xmlns:a16="http://schemas.microsoft.com/office/drawing/2014/main" id="{70B3EB69-627B-2343-ADE8-A3CADEF0E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16" y="1599249"/>
            <a:ext cx="5722670" cy="45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092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535D-72AB-0B4D-8DE1-2011A9DF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Resonances </a:t>
            </a:r>
            <a:r>
              <a:rPr lang="en-US" dirty="0">
                <a:sym typeface="Wingdings" pitchFamily="2" charset="2"/>
              </a:rPr>
              <a:t> SIS18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452C7-A71A-154B-8C60-F6EDA2BC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AEC66-50CE-5442-9E3A-E5E3DB88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4B73F-8EB1-D346-BC16-88836E3D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 descr="Untitled.png">
            <a:extLst>
              <a:ext uri="{FF2B5EF4-FFF2-40B4-BE49-F238E27FC236}">
                <a16:creationId xmlns:a16="http://schemas.microsoft.com/office/drawing/2014/main" id="{70B3EB69-627B-2343-ADE8-A3CADEF0E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16" y="1599249"/>
            <a:ext cx="5722670" cy="457948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22F78C-DA47-5C4B-A6FC-52CEBC4130E6}"/>
              </a:ext>
            </a:extLst>
          </p:cNvPr>
          <p:cNvCxnSpPr/>
          <p:nvPr/>
        </p:nvCxnSpPr>
        <p:spPr>
          <a:xfrm>
            <a:off x="9344416" y="382043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2A4074-98BE-A646-86E4-50A63A9D41DC}"/>
              </a:ext>
            </a:extLst>
          </p:cNvPr>
          <p:cNvSpPr txBox="1"/>
          <p:nvPr/>
        </p:nvSpPr>
        <p:spPr>
          <a:xfrm>
            <a:off x="2990662" y="5985285"/>
            <a:ext cx="106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</a:t>
            </a:r>
            <a:r>
              <a:rPr lang="en-US" dirty="0" err="1"/>
              <a:t>Qx</a:t>
            </a:r>
            <a:r>
              <a:rPr lang="en-US" dirty="0"/>
              <a:t> = 13</a:t>
            </a: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41ED99DD-D5C8-7C43-89B4-E32A7524B34C}"/>
              </a:ext>
            </a:extLst>
          </p:cNvPr>
          <p:cNvSpPr/>
          <p:nvPr/>
        </p:nvSpPr>
        <p:spPr>
          <a:xfrm>
            <a:off x="3816524" y="5448823"/>
            <a:ext cx="484632" cy="612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53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5AA7498-2C8F-3F4A-A903-C076393D1AF2}"/>
              </a:ext>
            </a:extLst>
          </p:cNvPr>
          <p:cNvGrpSpPr/>
          <p:nvPr/>
        </p:nvGrpSpPr>
        <p:grpSpPr>
          <a:xfrm>
            <a:off x="3889689" y="2322784"/>
            <a:ext cx="5066423" cy="3945885"/>
            <a:chOff x="4077579" y="2322784"/>
            <a:chExt cx="5066423" cy="3945885"/>
          </a:xfrm>
        </p:grpSpPr>
        <p:pic>
          <p:nvPicPr>
            <p:cNvPr id="1025" name="Picture 1" descr="page18image2305749376">
              <a:extLst>
                <a:ext uri="{FF2B5EF4-FFF2-40B4-BE49-F238E27FC236}">
                  <a16:creationId xmlns:a16="http://schemas.microsoft.com/office/drawing/2014/main" id="{9576B6C6-B9FF-D94E-9250-EF5D14EDC8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1" t="50552" r="34917" b="2649"/>
            <a:stretch/>
          </p:blipFill>
          <p:spPr bwMode="auto">
            <a:xfrm>
              <a:off x="4077579" y="2566644"/>
              <a:ext cx="5066421" cy="3671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F220C1-53A9-7E43-A86A-743F2A69F065}"/>
                </a:ext>
              </a:extLst>
            </p:cNvPr>
            <p:cNvSpPr txBox="1"/>
            <p:nvPr/>
          </p:nvSpPr>
          <p:spPr>
            <a:xfrm>
              <a:off x="4795053" y="2322784"/>
              <a:ext cx="4348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Phase space orbits are deformed in triangles</a:t>
              </a:r>
            </a:p>
          </p:txBody>
        </p:sp>
        <p:sp>
          <p:nvSpPr>
            <p:cNvPr id="10" name="Up Arrow 9">
              <a:extLst>
                <a:ext uri="{FF2B5EF4-FFF2-40B4-BE49-F238E27FC236}">
                  <a16:creationId xmlns:a16="http://schemas.microsoft.com/office/drawing/2014/main" id="{BEA9C46C-EF4B-CC45-9B48-2E89A0B3483A}"/>
                </a:ext>
              </a:extLst>
            </p:cNvPr>
            <p:cNvSpPr/>
            <p:nvPr/>
          </p:nvSpPr>
          <p:spPr>
            <a:xfrm rot="3860098">
              <a:off x="8151883" y="3572439"/>
              <a:ext cx="203136" cy="612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2DB483D6-1B39-CD4E-A6C4-9C59FFE1835E}"/>
                </a:ext>
              </a:extLst>
            </p:cNvPr>
            <p:cNvSpPr/>
            <p:nvPr/>
          </p:nvSpPr>
          <p:spPr>
            <a:xfrm rot="11037013">
              <a:off x="6102123" y="5035222"/>
              <a:ext cx="203136" cy="612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6374BE0F-1B19-6744-9C87-AC3E49B24A82}"/>
                </a:ext>
              </a:extLst>
            </p:cNvPr>
            <p:cNvSpPr/>
            <p:nvPr/>
          </p:nvSpPr>
          <p:spPr>
            <a:xfrm rot="17999659">
              <a:off x="5876309" y="2896403"/>
              <a:ext cx="203136" cy="612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53F994-6D2B-844E-961B-760520309D05}"/>
                </a:ext>
              </a:extLst>
            </p:cNvPr>
            <p:cNvSpPr/>
            <p:nvPr/>
          </p:nvSpPr>
          <p:spPr>
            <a:xfrm>
              <a:off x="4102631" y="2566644"/>
              <a:ext cx="757468" cy="3571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F4D75A-A6AB-3C43-97EF-F46D6D6266B5}"/>
                </a:ext>
              </a:extLst>
            </p:cNvPr>
            <p:cNvSpPr/>
            <p:nvPr/>
          </p:nvSpPr>
          <p:spPr>
            <a:xfrm rot="16200000">
              <a:off x="6762700" y="3887367"/>
              <a:ext cx="447019" cy="4315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D841E4-CE0E-B746-B1D6-3EAC529A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third order resonance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05CC-EEA3-FE47-A397-48E120F8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1465B-D12D-1940-9191-A852E0E4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FE038-78B5-E644-AAE0-407EA4FC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5361A-B175-714F-945B-3B85C4972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9"/>
          <a:stretch/>
        </p:blipFill>
        <p:spPr>
          <a:xfrm>
            <a:off x="57919" y="2266887"/>
            <a:ext cx="4660650" cy="4234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BDCCC8-DBA6-DA43-BE2C-8DE633B3931D}"/>
              </a:ext>
            </a:extLst>
          </p:cNvPr>
          <p:cNvSpPr txBox="1"/>
          <p:nvPr/>
        </p:nvSpPr>
        <p:spPr>
          <a:xfrm>
            <a:off x="943935" y="2329646"/>
            <a:ext cx="302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space orbits are ellipses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6E61B-3FC2-F848-B397-D0CB6401D86F}"/>
              </a:ext>
            </a:extLst>
          </p:cNvPr>
          <p:cNvSpPr txBox="1"/>
          <p:nvPr/>
        </p:nvSpPr>
        <p:spPr>
          <a:xfrm>
            <a:off x="1084970" y="1678163"/>
            <a:ext cx="260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Away from any resonance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73E9A3-C781-E143-AB66-FE1FDA31B282}"/>
              </a:ext>
            </a:extLst>
          </p:cNvPr>
          <p:cNvSpPr txBox="1"/>
          <p:nvPr/>
        </p:nvSpPr>
        <p:spPr>
          <a:xfrm>
            <a:off x="5132151" y="1674516"/>
            <a:ext cx="29015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Near the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order resonance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096E360-383E-814E-9DF5-870164D1D66F}"/>
              </a:ext>
            </a:extLst>
          </p:cNvPr>
          <p:cNvSpPr/>
          <p:nvPr/>
        </p:nvSpPr>
        <p:spPr>
          <a:xfrm>
            <a:off x="6225436" y="3632548"/>
            <a:ext cx="1315232" cy="1265129"/>
          </a:xfrm>
          <a:custGeom>
            <a:avLst/>
            <a:gdLst>
              <a:gd name="connsiteX0" fmla="*/ 0 w 1315232"/>
              <a:gd name="connsiteY0" fmla="*/ 0 h 1265129"/>
              <a:gd name="connsiteX1" fmla="*/ 25052 w 1315232"/>
              <a:gd name="connsiteY1" fmla="*/ 1265129 h 1265129"/>
              <a:gd name="connsiteX2" fmla="*/ 1315232 w 1315232"/>
              <a:gd name="connsiteY2" fmla="*/ 688931 h 1265129"/>
              <a:gd name="connsiteX3" fmla="*/ 62630 w 1315232"/>
              <a:gd name="connsiteY3" fmla="*/ 12526 h 126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232" h="1265129">
                <a:moveTo>
                  <a:pt x="0" y="0"/>
                </a:moveTo>
                <a:lnTo>
                  <a:pt x="25052" y="1265129"/>
                </a:lnTo>
                <a:lnTo>
                  <a:pt x="1315232" y="688931"/>
                </a:lnTo>
                <a:lnTo>
                  <a:pt x="62630" y="1252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8962FBE-87EC-5F49-8CDF-202E43F9F703}"/>
              </a:ext>
            </a:extLst>
          </p:cNvPr>
          <p:cNvSpPr/>
          <p:nvPr/>
        </p:nvSpPr>
        <p:spPr>
          <a:xfrm>
            <a:off x="6369741" y="3821587"/>
            <a:ext cx="935197" cy="887049"/>
          </a:xfrm>
          <a:custGeom>
            <a:avLst/>
            <a:gdLst>
              <a:gd name="connsiteX0" fmla="*/ 0 w 1315232"/>
              <a:gd name="connsiteY0" fmla="*/ 0 h 1265129"/>
              <a:gd name="connsiteX1" fmla="*/ 25052 w 1315232"/>
              <a:gd name="connsiteY1" fmla="*/ 1265129 h 1265129"/>
              <a:gd name="connsiteX2" fmla="*/ 1315232 w 1315232"/>
              <a:gd name="connsiteY2" fmla="*/ 688931 h 1265129"/>
              <a:gd name="connsiteX3" fmla="*/ 62630 w 1315232"/>
              <a:gd name="connsiteY3" fmla="*/ 12526 h 126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232" h="1265129">
                <a:moveTo>
                  <a:pt x="0" y="0"/>
                </a:moveTo>
                <a:lnTo>
                  <a:pt x="25052" y="1265129"/>
                </a:lnTo>
                <a:lnTo>
                  <a:pt x="1315232" y="688931"/>
                </a:lnTo>
                <a:lnTo>
                  <a:pt x="62630" y="1252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F54D25E-D972-4241-96CF-F86A99646AB7}"/>
              </a:ext>
            </a:extLst>
          </p:cNvPr>
          <p:cNvSpPr/>
          <p:nvPr/>
        </p:nvSpPr>
        <p:spPr>
          <a:xfrm>
            <a:off x="6495528" y="4018861"/>
            <a:ext cx="550007" cy="546408"/>
          </a:xfrm>
          <a:custGeom>
            <a:avLst/>
            <a:gdLst>
              <a:gd name="connsiteX0" fmla="*/ 0 w 1315232"/>
              <a:gd name="connsiteY0" fmla="*/ 0 h 1265129"/>
              <a:gd name="connsiteX1" fmla="*/ 25052 w 1315232"/>
              <a:gd name="connsiteY1" fmla="*/ 1265129 h 1265129"/>
              <a:gd name="connsiteX2" fmla="*/ 1315232 w 1315232"/>
              <a:gd name="connsiteY2" fmla="*/ 688931 h 1265129"/>
              <a:gd name="connsiteX3" fmla="*/ 62630 w 1315232"/>
              <a:gd name="connsiteY3" fmla="*/ 12526 h 126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232" h="1265129">
                <a:moveTo>
                  <a:pt x="0" y="0"/>
                </a:moveTo>
                <a:lnTo>
                  <a:pt x="25052" y="1265129"/>
                </a:lnTo>
                <a:lnTo>
                  <a:pt x="1315232" y="688931"/>
                </a:lnTo>
                <a:lnTo>
                  <a:pt x="62630" y="1252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21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0C16B-FF76-F34D-BCC2-8015A91C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More topics…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48539-2D69-484A-9A21-708A79F6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027A5-D146-DA4F-AAEE-0B30518C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389DD-663E-A54F-9E76-981F5D40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D6E34-7B30-0148-94C4-666D7F79ABBE}"/>
              </a:ext>
            </a:extLst>
          </p:cNvPr>
          <p:cNvSpPr txBox="1"/>
          <p:nvPr/>
        </p:nvSpPr>
        <p:spPr>
          <a:xfrm>
            <a:off x="2686050" y="2443999"/>
            <a:ext cx="346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Closed orbit distortions, beta beats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0A620-9D54-2C4F-9D98-61208308925B}"/>
              </a:ext>
            </a:extLst>
          </p:cNvPr>
          <p:cNvSpPr txBox="1"/>
          <p:nvPr/>
        </p:nvSpPr>
        <p:spPr>
          <a:xfrm>
            <a:off x="2686050" y="2980603"/>
            <a:ext cx="220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Theory of resonances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3F776-6827-5741-A9C4-8B4044ADDEF4}"/>
              </a:ext>
            </a:extLst>
          </p:cNvPr>
          <p:cNvSpPr txBox="1"/>
          <p:nvPr/>
        </p:nvSpPr>
        <p:spPr>
          <a:xfrm>
            <a:off x="2686050" y="3517207"/>
            <a:ext cx="394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intensity, coupling with resonances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617A2-5103-F042-82B9-8250056D72C9}"/>
              </a:ext>
            </a:extLst>
          </p:cNvPr>
          <p:cNvSpPr txBox="1"/>
          <p:nvPr/>
        </p:nvSpPr>
        <p:spPr>
          <a:xfrm>
            <a:off x="2686050" y="4053811"/>
            <a:ext cx="299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Ripples and emittance growth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12822-DA76-F74B-8389-42F73A6249EE}"/>
              </a:ext>
            </a:extLst>
          </p:cNvPr>
          <p:cNvSpPr txBox="1"/>
          <p:nvPr/>
        </p:nvSpPr>
        <p:spPr>
          <a:xfrm>
            <a:off x="2686050" y="1907395"/>
            <a:ext cx="29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Courant-Snyder theory, optics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3EF0C2-9A0A-644A-91B4-E6538B0930CA}"/>
              </a:ext>
            </a:extLst>
          </p:cNvPr>
          <p:cNvSpPr txBox="1"/>
          <p:nvPr/>
        </p:nvSpPr>
        <p:spPr>
          <a:xfrm>
            <a:off x="2676807" y="4590413"/>
            <a:ext cx="480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dynamics, buckets and acceleration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9895B8-6DC9-464E-8E5B-76090CBA320A}"/>
              </a:ext>
            </a:extLst>
          </p:cNvPr>
          <p:cNvSpPr txBox="1"/>
          <p:nvPr/>
        </p:nvSpPr>
        <p:spPr>
          <a:xfrm>
            <a:off x="729104" y="5713055"/>
            <a:ext cx="27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questions or discussion: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43244-C027-F14D-9B00-2E7AD3D827AB}"/>
              </a:ext>
            </a:extLst>
          </p:cNvPr>
          <p:cNvSpPr txBox="1"/>
          <p:nvPr/>
        </p:nvSpPr>
        <p:spPr>
          <a:xfrm>
            <a:off x="3511341" y="5713055"/>
            <a:ext cx="489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Giuliano Franchetti  tel. 1535,  g.franchetti@gsi.de</a:t>
            </a:r>
          </a:p>
        </p:txBody>
      </p:sp>
    </p:spTree>
    <p:extLst>
      <p:ext uri="{BB962C8B-B14F-4D97-AF65-F5344CB8AC3E}">
        <p14:creationId xmlns:p14="http://schemas.microsoft.com/office/powerpoint/2010/main" val="1881835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17B59C-0AAA-E24A-87B6-EE0FCDFC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SIS18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2D755-70FD-A34A-A15C-C86407DBA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C8CC6-F2D6-1F4F-9201-F643283F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BEFFE-F47D-E147-AC42-C120B6A0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0A928D-B6B6-8340-AAE5-B2F874A6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1545103"/>
            <a:ext cx="5226050" cy="517637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DC959E7-47FC-9545-BA36-368DFD76E35E}"/>
              </a:ext>
            </a:extLst>
          </p:cNvPr>
          <p:cNvSpPr/>
          <p:nvPr/>
        </p:nvSpPr>
        <p:spPr>
          <a:xfrm>
            <a:off x="3138984" y="2552261"/>
            <a:ext cx="832514" cy="6368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30296D-655B-E745-ABCD-E757CDFB8A07}"/>
              </a:ext>
            </a:extLst>
          </p:cNvPr>
          <p:cNvCxnSpPr>
            <a:cxnSpLocks/>
          </p:cNvCxnSpPr>
          <p:nvPr/>
        </p:nvCxnSpPr>
        <p:spPr>
          <a:xfrm flipH="1">
            <a:off x="3830922" y="1951630"/>
            <a:ext cx="1951630" cy="764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8F9D794-E338-5C4C-B5D8-98E9FB38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277" y="1690689"/>
            <a:ext cx="1793080" cy="297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B57E87-9BD3-F048-A5B6-8B577EF994B1}"/>
              </a:ext>
            </a:extLst>
          </p:cNvPr>
          <p:cNvSpPr txBox="1"/>
          <p:nvPr/>
        </p:nvSpPr>
        <p:spPr>
          <a:xfrm>
            <a:off x="5897796" y="1125019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BE5E12-FBBD-BF44-8525-EA128DD04685}"/>
              </a:ext>
            </a:extLst>
          </p:cNvPr>
          <p:cNvSpPr txBox="1"/>
          <p:nvPr/>
        </p:nvSpPr>
        <p:spPr>
          <a:xfrm>
            <a:off x="6500482" y="2265916"/>
            <a:ext cx="133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1.8 Tesla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A0F0C7E-DF91-8B4E-AA3C-A47DEC80E73A}"/>
              </a:ext>
            </a:extLst>
          </p:cNvPr>
          <p:cNvSpPr/>
          <p:nvPr/>
        </p:nvSpPr>
        <p:spPr>
          <a:xfrm>
            <a:off x="6926137" y="3062036"/>
            <a:ext cx="484632" cy="568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55DA3-BEE2-BC48-AB74-8B4E6CEFC16B}"/>
              </a:ext>
            </a:extLst>
          </p:cNvPr>
          <p:cNvSpPr txBox="1"/>
          <p:nvPr/>
        </p:nvSpPr>
        <p:spPr>
          <a:xfrm>
            <a:off x="6033335" y="3872426"/>
            <a:ext cx="227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Bending radius = 10 m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DC748518-426E-E048-9F5B-9E6F4AADF158}"/>
              </a:ext>
            </a:extLst>
          </p:cNvPr>
          <p:cNvSpPr/>
          <p:nvPr/>
        </p:nvSpPr>
        <p:spPr>
          <a:xfrm>
            <a:off x="6926137" y="4465707"/>
            <a:ext cx="484632" cy="568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27D0F-0A97-0C41-AFB1-9DB4908A50F3}"/>
              </a:ext>
            </a:extLst>
          </p:cNvPr>
          <p:cNvSpPr txBox="1"/>
          <p:nvPr/>
        </p:nvSpPr>
        <p:spPr>
          <a:xfrm>
            <a:off x="5987777" y="5336275"/>
            <a:ext cx="236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this for the correct </a:t>
            </a:r>
          </a:p>
          <a:p>
            <a:r>
              <a:rPr lang="en-US" dirty="0"/>
              <a:t>particle energy ! </a:t>
            </a:r>
          </a:p>
        </p:txBody>
      </p:sp>
    </p:spTree>
    <p:extLst>
      <p:ext uri="{BB962C8B-B14F-4D97-AF65-F5344CB8AC3E}">
        <p14:creationId xmlns:p14="http://schemas.microsoft.com/office/powerpoint/2010/main" val="250657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A574-3173-AD48-855C-3994F8260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 </a:t>
            </a:r>
            <a:r>
              <a:rPr lang="en-US" dirty="0">
                <a:sym typeface="Wingdings" pitchFamily="2" charset="2"/>
              </a:rPr>
              <a:t></a:t>
            </a:r>
            <a:r>
              <a:rPr lang="en-US" dirty="0"/>
              <a:t> Momentum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297A9-17AC-4841-8732-1424C6DF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14/1/2019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9D840-7F38-9C46-AF31-4BCEA3B6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Franchetti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72EF7-C1BD-EE4F-AD99-25D383AA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E376-8829-D64C-A02F-06943F1C6C0F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3B7AE-931E-7747-81F2-31C6F4FE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69" y="2299778"/>
            <a:ext cx="2646762" cy="3366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83FBB0-CC5A-0447-A1EB-E84C09FC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97" y="2214702"/>
            <a:ext cx="2832100" cy="48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30E495-9E3A-1F42-BBCE-C9A508844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785683"/>
            <a:ext cx="1714500" cy="419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0502FC-4124-E84F-A107-3C171A4CF7E2}"/>
              </a:ext>
            </a:extLst>
          </p:cNvPr>
          <p:cNvSpPr txBox="1"/>
          <p:nvPr/>
        </p:nvSpPr>
        <p:spPr>
          <a:xfrm>
            <a:off x="6403547" y="3336516"/>
            <a:ext cx="15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Kinetic energy</a:t>
            </a:r>
          </a:p>
          <a:p>
            <a:r>
              <a:rPr lang="en-US" dirty="0"/>
              <a:t>of the ion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F9A4422-8F25-9B47-A14A-AE64F17DD5BA}"/>
              </a:ext>
            </a:extLst>
          </p:cNvPr>
          <p:cNvSpPr/>
          <p:nvPr/>
        </p:nvSpPr>
        <p:spPr>
          <a:xfrm>
            <a:off x="6776165" y="2847312"/>
            <a:ext cx="484632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A342C9-450E-D640-9F78-50EB1CB30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697" y="4563806"/>
            <a:ext cx="3826646" cy="507000"/>
          </a:xfrm>
          <a:prstGeom prst="rect">
            <a:avLst/>
          </a:prstGeom>
        </p:spPr>
      </p:pic>
      <p:sp>
        <p:nvSpPr>
          <p:cNvPr id="15" name="Up Arrow 14">
            <a:extLst>
              <a:ext uri="{FF2B5EF4-FFF2-40B4-BE49-F238E27FC236}">
                <a16:creationId xmlns:a16="http://schemas.microsoft.com/office/drawing/2014/main" id="{300E6EB5-C1F3-7346-98B4-068F2F447487}"/>
              </a:ext>
            </a:extLst>
          </p:cNvPr>
          <p:cNvSpPr/>
          <p:nvPr/>
        </p:nvSpPr>
        <p:spPr>
          <a:xfrm>
            <a:off x="7410680" y="5183393"/>
            <a:ext cx="484632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1E3E34-14F9-9849-8884-059CFC5EE8FD}"/>
              </a:ext>
            </a:extLst>
          </p:cNvPr>
          <p:cNvSpPr txBox="1"/>
          <p:nvPr/>
        </p:nvSpPr>
        <p:spPr>
          <a:xfrm>
            <a:off x="7006280" y="5785184"/>
            <a:ext cx="12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B0B194-4014-A649-990E-E8D5233FCB54}"/>
              </a:ext>
            </a:extLst>
          </p:cNvPr>
          <p:cNvSpPr txBox="1"/>
          <p:nvPr/>
        </p:nvSpPr>
        <p:spPr>
          <a:xfrm>
            <a:off x="4222365" y="5785184"/>
            <a:ext cx="82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558DE8EE-C6ED-8943-AE34-2310AD68134E}"/>
              </a:ext>
            </a:extLst>
          </p:cNvPr>
          <p:cNvSpPr/>
          <p:nvPr/>
        </p:nvSpPr>
        <p:spPr>
          <a:xfrm>
            <a:off x="4393816" y="5183393"/>
            <a:ext cx="484632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9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3008</TotalTime>
  <Words>1578</Words>
  <Application>Microsoft Macintosh PowerPoint</Application>
  <PresentationFormat>On-screen Show (4:3)</PresentationFormat>
  <Paragraphs>681</Paragraphs>
  <Slides>78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Calibri Light</vt:lpstr>
      <vt:lpstr>Wingdings</vt:lpstr>
      <vt:lpstr>Office Theme</vt:lpstr>
      <vt:lpstr>Transverse Dynamics in Rings</vt:lpstr>
      <vt:lpstr>Motion of particles</vt:lpstr>
      <vt:lpstr>The Lorentz  force</vt:lpstr>
      <vt:lpstr>The Lorentz  force</vt:lpstr>
      <vt:lpstr>The Lorentz  force</vt:lpstr>
      <vt:lpstr>PowerPoint Presentation</vt:lpstr>
      <vt:lpstr>PowerPoint Presentation</vt:lpstr>
      <vt:lpstr>Example: SIS18</vt:lpstr>
      <vt:lpstr>Energy   Momentum</vt:lpstr>
      <vt:lpstr>PowerPoint Presentation</vt:lpstr>
      <vt:lpstr>Notation</vt:lpstr>
      <vt:lpstr>Ion property</vt:lpstr>
      <vt:lpstr>Argon:  Silver  107,   Charge +45</vt:lpstr>
      <vt:lpstr>Accelerator settings</vt:lpstr>
      <vt:lpstr>Argon:  Silver  107,   Charge +45</vt:lpstr>
      <vt:lpstr>Energy matching</vt:lpstr>
      <vt:lpstr>Revolution time</vt:lpstr>
      <vt:lpstr>Silver:  Mass  107,   Charge +45</vt:lpstr>
      <vt:lpstr>PowerPoint Presentation</vt:lpstr>
      <vt:lpstr>PowerPoint Presentation</vt:lpstr>
      <vt:lpstr>PowerPoint Presentation</vt:lpstr>
      <vt:lpstr>Energy mismatch / Momentum mismatch</vt:lpstr>
      <vt:lpstr>Energy mismatch: simple example</vt:lpstr>
      <vt:lpstr>Simple estimate</vt:lpstr>
      <vt:lpstr>What if B is wrong?</vt:lpstr>
      <vt:lpstr>Revolution time ?</vt:lpstr>
      <vt:lpstr>Revolution time ?</vt:lpstr>
      <vt:lpstr>At energy E0   change particle momentum  𝛿p/p0 </vt:lpstr>
      <vt:lpstr>Transition energy</vt:lpstr>
      <vt:lpstr>Problem: a particle not in the correct position</vt:lpstr>
      <vt:lpstr>Problem: a particle not in the correct position</vt:lpstr>
      <vt:lpstr>From the reference orbit</vt:lpstr>
      <vt:lpstr>From the reference orbit</vt:lpstr>
      <vt:lpstr>PowerPoint Presentation</vt:lpstr>
      <vt:lpstr>PowerPoint Presentation</vt:lpstr>
      <vt:lpstr>PowerPoint Presentation</vt:lpstr>
      <vt:lpstr>From the reference frame of the reference orbit</vt:lpstr>
      <vt:lpstr>Observation</vt:lpstr>
      <vt:lpstr>Focusing element</vt:lpstr>
      <vt:lpstr>Defocusing element</vt:lpstr>
      <vt:lpstr>Quadrupoles</vt:lpstr>
      <vt:lpstr>Dynamics</vt:lpstr>
      <vt:lpstr>Dynamics</vt:lpstr>
      <vt:lpstr>Quadrupoles</vt:lpstr>
      <vt:lpstr>FODO structure</vt:lpstr>
      <vt:lpstr>Stable dynamics</vt:lpstr>
      <vt:lpstr>PowerPoint Presentation</vt:lpstr>
      <vt:lpstr>PowerPoint Presentation</vt:lpstr>
      <vt:lpstr>Envelope</vt:lpstr>
      <vt:lpstr>Envelope</vt:lpstr>
      <vt:lpstr>Envelope</vt:lpstr>
      <vt:lpstr>Envelope</vt:lpstr>
      <vt:lpstr>Transverse particle energy ?</vt:lpstr>
      <vt:lpstr>Particle trace first turn</vt:lpstr>
      <vt:lpstr>Particle trace second turn</vt:lpstr>
      <vt:lpstr>Particle trace 50 turns</vt:lpstr>
      <vt:lpstr>Plot x and x’</vt:lpstr>
      <vt:lpstr>Feature of the ellipse</vt:lpstr>
      <vt:lpstr>The ellipse rotate and stretch</vt:lpstr>
      <vt:lpstr>Optical functions</vt:lpstr>
      <vt:lpstr>Injection of a beam: matched</vt:lpstr>
      <vt:lpstr>Injection of a beam: matched</vt:lpstr>
      <vt:lpstr>Mismatched beam: consequences</vt:lpstr>
      <vt:lpstr>Second order effects</vt:lpstr>
      <vt:lpstr>Second order effects</vt:lpstr>
      <vt:lpstr>High order effects:  dp/p = 10-3</vt:lpstr>
      <vt:lpstr>Energy mismatch:  new closed orbit</vt:lpstr>
      <vt:lpstr>Dispersion</vt:lpstr>
      <vt:lpstr>Dispersion changes along the ring</vt:lpstr>
      <vt:lpstr>Dispersion Matching</vt:lpstr>
      <vt:lpstr>Dispersion mis-Matching</vt:lpstr>
      <vt:lpstr>Dispersion mis-Matching</vt:lpstr>
      <vt:lpstr>Driven systems   Resonances</vt:lpstr>
      <vt:lpstr>Resonances on working diagram</vt:lpstr>
      <vt:lpstr>Resonances  SIS18</vt:lpstr>
      <vt:lpstr>Resonances  SIS18</vt:lpstr>
      <vt:lpstr>Effect of third order resonance</vt:lpstr>
      <vt:lpstr>More topics…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Transverse Dynamics</dc:title>
  <dc:creator>Microsoft Office User</dc:creator>
  <cp:lastModifiedBy>Microsoft Office User</cp:lastModifiedBy>
  <cp:revision>154</cp:revision>
  <dcterms:created xsi:type="dcterms:W3CDTF">2018-04-09T12:24:28Z</dcterms:created>
  <dcterms:modified xsi:type="dcterms:W3CDTF">2019-01-14T10:02:39Z</dcterms:modified>
</cp:coreProperties>
</file>