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117" d="100"/>
          <a:sy n="117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14.01.2019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14.01.2019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/>
              <a:t>Name/Vortragstitel</a:t>
            </a:r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/>
              <a:t>Name/Vortragstitel</a:t>
            </a:r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/>
              <a:t>Name/Vortragstitel</a:t>
            </a:r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40930" y="3650764"/>
            <a:ext cx="6607516" cy="779866"/>
          </a:xfrm>
        </p:spPr>
        <p:txBody>
          <a:bodyPr/>
          <a:lstStyle/>
          <a:p>
            <a:r>
              <a:rPr lang="de-DE" dirty="0" smtClean="0">
                <a:latin typeface="Calibri" panose="020F0502020204030204" pitchFamily="34" charset="0"/>
              </a:rPr>
              <a:t>Operateurinnen- und </a:t>
            </a:r>
            <a:br>
              <a:rPr lang="de-DE" dirty="0" smtClean="0">
                <a:latin typeface="Calibri" panose="020F0502020204030204" pitchFamily="34" charset="0"/>
              </a:rPr>
            </a:br>
            <a:r>
              <a:rPr lang="de-DE" dirty="0" err="1" smtClean="0">
                <a:latin typeface="Calibri" panose="020F0502020204030204" pitchFamily="34" charset="0"/>
              </a:rPr>
              <a:t>Operateursschulung</a:t>
            </a:r>
            <a:r>
              <a:rPr lang="de-DE" dirty="0" smtClean="0">
                <a:latin typeface="Calibri" panose="020F0502020204030204" pitchFamily="34" charset="0"/>
              </a:rPr>
              <a:t> 2019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>
                <a:latin typeface="Calibri" panose="020F0502020204030204" pitchFamily="34" charset="0"/>
              </a:rPr>
              <a:t>Stephan Reimann</a:t>
            </a:r>
            <a:endParaRPr lang="de-D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alibri" panose="020F0502020204030204" pitchFamily="34" charset="0"/>
              </a:rPr>
              <a:t>Jahresplan 2019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C:\Users\sreimann\Dropbox\GSI\Bildschirmfoto 2019-01-07 um 12.46.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16"/>
            <a:ext cx="9138292" cy="523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alibri" panose="020F0502020204030204" pitchFamily="34" charset="0"/>
              </a:rPr>
              <a:t>Schulungsthemen</a:t>
            </a:r>
            <a:endParaRPr lang="de-DE" dirty="0">
              <a:latin typeface="Calibri" panose="020F0502020204030204" pitchFamily="34" charset="0"/>
            </a:endParaRPr>
          </a:p>
        </p:txBody>
      </p:sp>
      <p:pic>
        <p:nvPicPr>
          <p:cNvPr id="6" name="Picture 2" descr="C:\Users\sreimann\Dropbox\GSI\Bildschirmfoto 2019-01-08 um 12.48.2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779" y="1201478"/>
            <a:ext cx="6799742" cy="542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193883" y="2199306"/>
            <a:ext cx="1138453" cy="415498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050" dirty="0" smtClean="0">
                <a:latin typeface="Calibri" panose="020F0502020204030204" pitchFamily="34" charset="0"/>
              </a:rPr>
              <a:t>Diskussionsrunde</a:t>
            </a:r>
          </a:p>
          <a:p>
            <a:pPr algn="l"/>
            <a:r>
              <a:rPr lang="de-DE" sz="1050" dirty="0" smtClean="0">
                <a:latin typeface="Calibri" panose="020F0502020204030204" pitchFamily="34" charset="0"/>
              </a:rPr>
              <a:t>Betriebswiki</a:t>
            </a:r>
            <a:endParaRPr lang="de-DE" sz="105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56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Viel Spaß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8657973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11</Words>
  <Application>Microsoft Office PowerPoint</Application>
  <PresentationFormat>Bildschirmpräsentation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fair-gsi-folienmaster_2018</vt:lpstr>
      <vt:lpstr>Operateurinnen- und  Operateursschulung 2019</vt:lpstr>
      <vt:lpstr>Jahresplan 2019</vt:lpstr>
      <vt:lpstr>Schulungsthemen</vt:lpstr>
      <vt:lpstr>PowerPoint-Präsentation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Stephan Reimann</dc:creator>
  <cp:lastModifiedBy>Stephan Reimann</cp:lastModifiedBy>
  <cp:revision>7</cp:revision>
  <dcterms:created xsi:type="dcterms:W3CDTF">2019-01-07T11:36:42Z</dcterms:created>
  <dcterms:modified xsi:type="dcterms:W3CDTF">2019-01-14T06:12:43Z</dcterms:modified>
</cp:coreProperties>
</file>