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666666"/>
    <a:srgbClr val="EAEAEA"/>
    <a:srgbClr val="FDBB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 autoAdjust="0"/>
    <p:restoredTop sz="94655" autoAdjust="0"/>
  </p:normalViewPr>
  <p:slideViewPr>
    <p:cSldViewPr snapToGrid="0" snapToObjects="1">
      <p:cViewPr varScale="1">
        <p:scale>
          <a:sx n="117" d="100"/>
          <a:sy n="117" d="100"/>
        </p:scale>
        <p:origin x="-22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51660-0934-124D-A4B3-496C7F320307}" type="datetimeFigureOut">
              <a:rPr lang="de-DE" smtClean="0"/>
              <a:t>15.01.2019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A3EDE-7EBB-0F4A-80C2-34DB9D2E2E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8215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C828EF-C252-394A-93BF-1C478CFA0896}" type="datetimeFigureOut">
              <a:rPr lang="de-DE" smtClean="0"/>
              <a:t>15.01.2019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E02386-BEE7-5D4D-B4E7-4BB579C478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90198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xmlns="" id="{50716A1C-18EB-1742-BCAC-8F37B2C6FF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6754" y="1212688"/>
            <a:ext cx="8427665" cy="535779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51563" y="3650764"/>
            <a:ext cx="6607516" cy="779866"/>
          </a:xfrm>
        </p:spPr>
        <p:txBody>
          <a:bodyPr anchor="b" anchorCtr="0">
            <a:noAutofit/>
          </a:bodyPr>
          <a:lstStyle>
            <a:lvl1pPr algn="ctr">
              <a:defRPr sz="3600">
                <a:solidFill>
                  <a:srgbClr val="333333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4430630"/>
            <a:ext cx="6400800" cy="58466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404091" y="6650182"/>
            <a:ext cx="3371273" cy="207818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9936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2565" y="271335"/>
            <a:ext cx="5584535" cy="78755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23544" y="6552643"/>
            <a:ext cx="8252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7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73300" y="6560611"/>
            <a:ext cx="48256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 dirty="0"/>
              <a:t>Name/Vortragstitel</a:t>
            </a:r>
          </a:p>
        </p:txBody>
      </p:sp>
    </p:spTree>
    <p:extLst>
      <p:ext uri="{BB962C8B-B14F-4D97-AF65-F5344CB8AC3E}">
        <p14:creationId xmlns:p14="http://schemas.microsoft.com/office/powerpoint/2010/main" val="947664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3"/>
          </p:nvPr>
        </p:nvSpPr>
        <p:spPr>
          <a:xfrm>
            <a:off x="7098998" y="6552643"/>
            <a:ext cx="849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73300" y="6560611"/>
            <a:ext cx="48256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 dirty="0"/>
              <a:t>Name/Vortragstitel</a:t>
            </a:r>
          </a:p>
        </p:txBody>
      </p:sp>
    </p:spTree>
    <p:extLst>
      <p:ext uri="{BB962C8B-B14F-4D97-AF65-F5344CB8AC3E}">
        <p14:creationId xmlns:p14="http://schemas.microsoft.com/office/powerpoint/2010/main" val="2866025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2"/>
          </p:nvPr>
        </p:nvSpPr>
        <p:spPr>
          <a:xfrm>
            <a:off x="7098998" y="6552643"/>
            <a:ext cx="849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6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60600" y="6560611"/>
            <a:ext cx="48383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 dirty="0"/>
              <a:t>Name/Vortragstitel</a:t>
            </a:r>
          </a:p>
        </p:txBody>
      </p:sp>
    </p:spTree>
    <p:extLst>
      <p:ext uri="{BB962C8B-B14F-4D97-AF65-F5344CB8AC3E}">
        <p14:creationId xmlns:p14="http://schemas.microsoft.com/office/powerpoint/2010/main" val="3889792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0" y="6612411"/>
            <a:ext cx="9144000" cy="25560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22565" y="1450685"/>
            <a:ext cx="8211834" cy="4903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64992" y="6552643"/>
            <a:ext cx="744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 descr="GSI_Logo_rgb.png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8399" y="583587"/>
            <a:ext cx="1129081" cy="376361"/>
          </a:xfrm>
          <a:prstGeom prst="rect">
            <a:avLst/>
          </a:prstGeom>
        </p:spPr>
      </p:pic>
      <p:cxnSp>
        <p:nvCxnSpPr>
          <p:cNvPr id="9" name="Gerade Verbindung 8"/>
          <p:cNvCxnSpPr/>
          <p:nvPr/>
        </p:nvCxnSpPr>
        <p:spPr>
          <a:xfrm>
            <a:off x="0" y="1068273"/>
            <a:ext cx="9144000" cy="0"/>
          </a:xfrm>
          <a:prstGeom prst="line">
            <a:avLst/>
          </a:prstGeom>
          <a:ln w="2540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435267" y="6616075"/>
            <a:ext cx="2028533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dirty="0">
                <a:solidFill>
                  <a:srgbClr val="333333"/>
                </a:solidFill>
                <a:latin typeface="Arial"/>
                <a:cs typeface="Arial"/>
              </a:rPr>
              <a:t>FAIR GmbH | GSI GmbH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22565" y="270000"/>
            <a:ext cx="5584535" cy="7875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4" name="Rechteck 3"/>
          <p:cNvSpPr>
            <a:spLocks/>
          </p:cNvSpPr>
          <p:nvPr/>
        </p:nvSpPr>
        <p:spPr>
          <a:xfrm>
            <a:off x="-1" y="939485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>
            <a:spLocks/>
          </p:cNvSpPr>
          <p:nvPr/>
        </p:nvSpPr>
        <p:spPr>
          <a:xfrm>
            <a:off x="-1" y="6609871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00456" y="6552643"/>
            <a:ext cx="8483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73300" y="6560611"/>
            <a:ext cx="48256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  <a:endParaRPr lang="de-DE" dirty="0"/>
          </a:p>
        </p:txBody>
      </p:sp>
      <p:pic>
        <p:nvPicPr>
          <p:cNvPr id="13" name="Bild 12" descr="FAIR_Logo_rgb.png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3249" y="430944"/>
            <a:ext cx="775055" cy="645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88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rgbClr val="333333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400" kern="1200">
          <a:solidFill>
            <a:srgbClr val="333333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000" kern="1200">
          <a:solidFill>
            <a:srgbClr val="333333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800" kern="1200">
          <a:solidFill>
            <a:srgbClr val="333333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600" kern="1200">
          <a:solidFill>
            <a:srgbClr val="333333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400" kern="1200">
          <a:solidFill>
            <a:srgbClr val="333333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Operations - </a:t>
            </a:r>
            <a:r>
              <a:rPr lang="en-GB" dirty="0" smtClean="0"/>
              <a:t>15.01.2019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2565" y="1295400"/>
            <a:ext cx="8211834" cy="5276849"/>
          </a:xfrm>
        </p:spPr>
        <p:txBody>
          <a:bodyPr>
            <a:normAutofit fontScale="62500" lnSpcReduction="20000"/>
          </a:bodyPr>
          <a:lstStyle/>
          <a:p>
            <a:r>
              <a:rPr lang="en-GB" dirty="0" smtClean="0"/>
              <a:t>budget</a:t>
            </a:r>
            <a:endParaRPr lang="en-GB" dirty="0" smtClean="0"/>
          </a:p>
          <a:p>
            <a:pPr lvl="1"/>
            <a:r>
              <a:rPr lang="en-GB" dirty="0" smtClean="0">
                <a:sym typeface="Wingdings" panose="05000000000000000000" pitchFamily="2" charset="2"/>
              </a:rPr>
              <a:t>ok</a:t>
            </a:r>
          </a:p>
          <a:p>
            <a:r>
              <a:rPr lang="en-GB" dirty="0" smtClean="0"/>
              <a:t>Beam Time preparation</a:t>
            </a:r>
          </a:p>
          <a:p>
            <a:pPr lvl="1"/>
            <a:r>
              <a:rPr lang="en-GB" dirty="0" smtClean="0">
                <a:sym typeface="Wingdings" panose="05000000000000000000" pitchFamily="2" charset="2"/>
              </a:rPr>
              <a:t>new version of annual schedule will be published this week (minor changes - harmonization with beam time schedule)</a:t>
            </a:r>
          </a:p>
          <a:p>
            <a:pPr lvl="1"/>
            <a:r>
              <a:rPr lang="en-GB" dirty="0" smtClean="0">
                <a:sym typeface="Wingdings" panose="05000000000000000000" pitchFamily="2" charset="2"/>
              </a:rPr>
              <a:t>Commissioning planning incl. Machine Development slots about to get </a:t>
            </a:r>
            <a:r>
              <a:rPr lang="en-GB" dirty="0" smtClean="0">
                <a:sym typeface="Wingdings" panose="05000000000000000000" pitchFamily="2" charset="2"/>
              </a:rPr>
              <a:t>started this week</a:t>
            </a:r>
            <a:endParaRPr lang="en-GB" dirty="0" smtClean="0"/>
          </a:p>
          <a:p>
            <a:r>
              <a:rPr lang="en-GB" dirty="0" smtClean="0"/>
              <a:t>HKR team: </a:t>
            </a:r>
          </a:p>
          <a:p>
            <a:pPr lvl="1"/>
            <a:r>
              <a:rPr lang="en-GB" dirty="0" smtClean="0"/>
              <a:t>3 days operator school ongoing (incl. security lessons)</a:t>
            </a:r>
          </a:p>
          <a:p>
            <a:pPr lvl="1"/>
            <a:r>
              <a:rPr lang="en-GB" dirty="0" smtClean="0"/>
              <a:t>RF-conditioning shifts will start on Thursday this </a:t>
            </a:r>
            <a:r>
              <a:rPr lang="en-GB" dirty="0" smtClean="0"/>
              <a:t>week </a:t>
            </a:r>
            <a:r>
              <a:rPr lang="en-GB" dirty="0" smtClean="0">
                <a:sym typeface="Wingdings" panose="05000000000000000000" pitchFamily="2" charset="2"/>
              </a:rPr>
              <a:t> MCR manned</a:t>
            </a:r>
          </a:p>
          <a:p>
            <a:pPr lvl="1"/>
            <a:r>
              <a:rPr lang="en-GB" dirty="0">
                <a:sym typeface="Wingdings" panose="05000000000000000000" pitchFamily="2" charset="2"/>
              </a:rPr>
              <a:t>C</a:t>
            </a:r>
            <a:r>
              <a:rPr lang="en-GB" dirty="0" smtClean="0">
                <a:sym typeface="Wingdings" panose="05000000000000000000" pitchFamily="2" charset="2"/>
              </a:rPr>
              <a:t>ryring </a:t>
            </a:r>
            <a:r>
              <a:rPr lang="en-GB" dirty="0">
                <a:sym typeface="Wingdings" panose="05000000000000000000" pitchFamily="2" charset="2"/>
              </a:rPr>
              <a:t>bake out 28.01.-03.01</a:t>
            </a:r>
            <a:r>
              <a:rPr lang="en-GB" dirty="0" smtClean="0">
                <a:sym typeface="Wingdings" panose="05000000000000000000" pitchFamily="2" charset="2"/>
              </a:rPr>
              <a:t>. planned</a:t>
            </a:r>
            <a:endParaRPr lang="en-GB" dirty="0" smtClean="0"/>
          </a:p>
          <a:p>
            <a:r>
              <a:rPr lang="en-GB" dirty="0" smtClean="0">
                <a:sym typeface="Wingdings" panose="05000000000000000000" pitchFamily="2" charset="2"/>
              </a:rPr>
              <a:t>Shutdown</a:t>
            </a:r>
          </a:p>
          <a:p>
            <a:pPr lvl="1"/>
            <a:r>
              <a:rPr lang="en-GB" dirty="0" smtClean="0">
                <a:sym typeface="Wingdings" panose="05000000000000000000" pitchFamily="2" charset="2"/>
              </a:rPr>
              <a:t>shutdown </a:t>
            </a:r>
            <a:r>
              <a:rPr lang="en-GB" dirty="0" smtClean="0">
                <a:sym typeface="Wingdings" panose="05000000000000000000" pitchFamily="2" charset="2"/>
              </a:rPr>
              <a:t>ongoing</a:t>
            </a:r>
          </a:p>
          <a:p>
            <a:pPr lvl="1"/>
            <a:r>
              <a:rPr lang="en-GB" dirty="0" smtClean="0">
                <a:sym typeface="Wingdings" panose="05000000000000000000" pitchFamily="2" charset="2"/>
              </a:rPr>
              <a:t>2 </a:t>
            </a:r>
            <a:r>
              <a:rPr lang="en-GB" dirty="0" smtClean="0">
                <a:sym typeface="Wingdings" panose="05000000000000000000" pitchFamily="2" charset="2"/>
              </a:rPr>
              <a:t>Problems: </a:t>
            </a:r>
          </a:p>
          <a:p>
            <a:pPr lvl="2"/>
            <a:r>
              <a:rPr lang="en-GB" dirty="0" smtClean="0">
                <a:sym typeface="Wingdings" panose="05000000000000000000" pitchFamily="2" charset="2"/>
              </a:rPr>
              <a:t>some tasks, marked as “proposed” in </a:t>
            </a:r>
            <a:r>
              <a:rPr lang="de-DE" dirty="0" smtClean="0"/>
              <a:t>ACC-API-Sheet, </a:t>
            </a:r>
            <a:r>
              <a:rPr lang="en-GB" dirty="0" smtClean="0">
                <a:sym typeface="Wingdings" panose="05000000000000000000" pitchFamily="2" charset="2"/>
              </a:rPr>
              <a:t>are already planned in detail within the shutdown schedule </a:t>
            </a:r>
            <a:r>
              <a:rPr lang="en-GB" dirty="0" smtClean="0">
                <a:sym typeface="Wingdings" panose="05000000000000000000" pitchFamily="2" charset="2"/>
              </a:rPr>
              <a:t>(e.g. TK-Chopper)</a:t>
            </a:r>
            <a:endParaRPr lang="en-GB" dirty="0" smtClean="0">
              <a:sym typeface="Wingdings" panose="05000000000000000000" pitchFamily="2" charset="2"/>
            </a:endParaRPr>
          </a:p>
          <a:p>
            <a:pPr lvl="2"/>
            <a:r>
              <a:rPr lang="en-GB" dirty="0" smtClean="0">
                <a:sym typeface="Wingdings" panose="05000000000000000000" pitchFamily="2" charset="2"/>
              </a:rPr>
              <a:t>some tasks, which got </a:t>
            </a:r>
            <a:r>
              <a:rPr lang="en-GB" dirty="0" smtClean="0">
                <a:sym typeface="Wingdings" panose="05000000000000000000" pitchFamily="2" charset="2"/>
              </a:rPr>
              <a:t>prio</a:t>
            </a:r>
            <a:r>
              <a:rPr lang="en-GB" dirty="0" smtClean="0">
                <a:sym typeface="Wingdings" panose="05000000000000000000" pitchFamily="2" charset="2"/>
              </a:rPr>
              <a:t>rity</a:t>
            </a:r>
            <a:r>
              <a:rPr lang="en-GB" dirty="0" smtClean="0">
                <a:sym typeface="Wingdings" panose="05000000000000000000" pitchFamily="2" charset="2"/>
              </a:rPr>
              <a:t>, </a:t>
            </a:r>
            <a:r>
              <a:rPr lang="en-GB" dirty="0" smtClean="0">
                <a:sym typeface="Wingdings" panose="05000000000000000000" pitchFamily="2" charset="2"/>
              </a:rPr>
              <a:t>are not feasible because of missing parts which were not ordered</a:t>
            </a:r>
            <a:r>
              <a:rPr lang="en-GB" dirty="0" smtClean="0">
                <a:sym typeface="Wingdings" panose="05000000000000000000" pitchFamily="2" charset="2"/>
              </a:rPr>
              <a:t>. (e.g. HHD beamline)</a:t>
            </a:r>
            <a:endParaRPr lang="en-GB" dirty="0" smtClean="0">
              <a:sym typeface="Wingdings" panose="05000000000000000000" pitchFamily="2" charset="2"/>
            </a:endParaRPr>
          </a:p>
          <a:p>
            <a:pPr marL="914400" lvl="2" indent="0">
              <a:buNone/>
            </a:pPr>
            <a:r>
              <a:rPr lang="en-GB" dirty="0" smtClean="0">
                <a:sym typeface="Wingdings" panose="05000000000000000000" pitchFamily="2" charset="2"/>
              </a:rPr>
              <a:t> clarification </a:t>
            </a:r>
            <a:r>
              <a:rPr lang="en-GB" dirty="0" smtClean="0">
                <a:sym typeface="Wingdings" panose="05000000000000000000" pitchFamily="2" charset="2"/>
              </a:rPr>
              <a:t>needed, how to proceed </a:t>
            </a:r>
            <a:r>
              <a:rPr lang="en-GB" dirty="0" smtClean="0">
                <a:sym typeface="Wingdings" panose="05000000000000000000" pitchFamily="2" charset="2"/>
              </a:rPr>
              <a:t>(P. Schütt )</a:t>
            </a:r>
          </a:p>
          <a:p>
            <a:r>
              <a:rPr lang="en-GB" dirty="0" smtClean="0"/>
              <a:t>Misc.</a:t>
            </a:r>
          </a:p>
          <a:p>
            <a:pPr lvl="1"/>
            <a:r>
              <a:rPr lang="en-GB" dirty="0" smtClean="0"/>
              <a:t>G2H </a:t>
            </a:r>
            <a:r>
              <a:rPr lang="en-GB" dirty="0" smtClean="0"/>
              <a:t>Beamline report in </a:t>
            </a:r>
            <a:r>
              <a:rPr lang="en-GB" dirty="0" smtClean="0"/>
              <a:t>preparation </a:t>
            </a:r>
            <a:r>
              <a:rPr lang="en-GB" dirty="0" smtClean="0">
                <a:sym typeface="Wingdings" panose="05000000000000000000" pitchFamily="2" charset="2"/>
              </a:rPr>
              <a:t> M. Sapinski</a:t>
            </a:r>
            <a:endParaRPr lang="en-GB" dirty="0" smtClean="0"/>
          </a:p>
          <a:p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Problems/ Issues:</a:t>
            </a:r>
          </a:p>
          <a:p>
            <a:r>
              <a:rPr lang="en-GB" dirty="0" smtClean="0"/>
              <a:t>no transmission monitoring system available for beam time</a:t>
            </a:r>
            <a:endParaRPr lang="en-GB" dirty="0"/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044209"/>
      </p:ext>
    </p:extLst>
  </p:cSld>
  <p:clrMapOvr>
    <a:masterClrMapping/>
  </p:clrMapOvr>
</p:sld>
</file>

<file path=ppt/theme/theme1.xml><?xml version="1.0" encoding="utf-8"?>
<a:theme xmlns:a="http://schemas.openxmlformats.org/drawingml/2006/main" name="fair-gsi-folienmaster_2018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Präsentation3" id="{2187FC39-6E23-A544-8598-51FCED494874}" vid="{08B53125-47F3-1D4E-B45D-09522840DC96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fair-gsi-folienmaster_2018</Template>
  <TotalTime>0</TotalTime>
  <Words>165</Words>
  <Application>Microsoft Office PowerPoint</Application>
  <PresentationFormat>Bildschirmpräsentation (4:3)</PresentationFormat>
  <Paragraphs>25</Paragraphs>
  <Slides>1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2" baseType="lpstr">
      <vt:lpstr>fair-gsi-folienmaster_2018</vt:lpstr>
      <vt:lpstr>Operations - 15.01.2019</vt:lpstr>
    </vt:vector>
  </TitlesOfParts>
  <Company>GSI Helmholzzentrum für Schwerionenforschung mbH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Operations - 07.08.2018</dc:title>
  <dc:creator>Stephan Reimann</dc:creator>
  <cp:lastModifiedBy>Stephan Reimann</cp:lastModifiedBy>
  <cp:revision>39</cp:revision>
  <dcterms:created xsi:type="dcterms:W3CDTF">2018-08-07T05:50:06Z</dcterms:created>
  <dcterms:modified xsi:type="dcterms:W3CDTF">2019-01-15T12:44:49Z</dcterms:modified>
</cp:coreProperties>
</file>