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3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9" autoAdjust="0"/>
    <p:restoredTop sz="94617" autoAdjust="0"/>
  </p:normalViewPr>
  <p:slideViewPr>
    <p:cSldViewPr>
      <p:cViewPr>
        <p:scale>
          <a:sx n="95" d="100"/>
          <a:sy n="95" d="100"/>
        </p:scale>
        <p:origin x="-605" y="-307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8EE36-F3FA-4AB1-97D4-E4A4442BDF1E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D91A7-776D-4A24-8230-7B731948D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11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6639163"/>
            <a:ext cx="1064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>
                    <a:lumMod val="75000"/>
                  </a:schemeClr>
                </a:solidFill>
              </a:rPr>
              <a:t>2017-11-07</a:t>
            </a:r>
            <a:endParaRPr lang="en-GB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9081844" y="6576446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B468CD5-49D6-4BD1-8437-A3EB0A52F775}" type="slidenum">
              <a:rPr lang="en-GB" sz="1000" smtClean="0">
                <a:solidFill>
                  <a:schemeClr val="bg1">
                    <a:lumMod val="75000"/>
                  </a:schemeClr>
                </a:solidFill>
              </a:rPr>
              <a:pPr algn="r"/>
              <a:t>‹#›</a:t>
            </a:fld>
            <a:r>
              <a:rPr lang="en-GB" sz="1000" baseline="0" dirty="0" smtClean="0">
                <a:solidFill>
                  <a:schemeClr val="bg1">
                    <a:lumMod val="75000"/>
                  </a:schemeClr>
                </a:solidFill>
              </a:rPr>
              <a:t> / 10</a:t>
            </a:r>
          </a:p>
        </p:txBody>
      </p:sp>
    </p:spTree>
    <p:extLst>
      <p:ext uri="{BB962C8B-B14F-4D97-AF65-F5344CB8AC3E}">
        <p14:creationId xmlns:p14="http://schemas.microsoft.com/office/powerpoint/2010/main" val="3721663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2014-10-24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68CD5-49D6-4BD1-8437-A3EB0A52F7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36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2121376"/>
            <a:ext cx="5006340" cy="361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04528" y="404664"/>
            <a:ext cx="8420100" cy="10081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dirty="0" smtClean="0"/>
              <a:t>Eddy Currents in a PANDA-type Dipole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GB" sz="1400" dirty="0" smtClean="0"/>
              <a:t>J</a:t>
            </a:r>
            <a:r>
              <a:rPr lang="en-GB" sz="1400" dirty="0" smtClean="0"/>
              <a:t>. Lühning, GSI</a:t>
            </a:r>
            <a:endParaRPr lang="en-GB" sz="1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05128" y="2060848"/>
            <a:ext cx="3168352" cy="3816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dirty="0" smtClean="0"/>
              <a:t>3D model of a dipole magnet similar to PANDA (for simplicity only one octant is considered / 3-fold symmetry)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dirty="0" smtClean="0"/>
              <a:t>Yoke consists of 16cm thick plates, insulation between plates, only on outer perimeter the plates are connected by big plates without insulation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dirty="0" smtClean="0"/>
              <a:t>In transient calculation (with OPERA’s ELEKTRA) the current is ramped from 25% to 100% in 60 seconds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dirty="0" smtClean="0"/>
              <a:t>Resistivity of steel 100n</a:t>
            </a:r>
            <a:r>
              <a:rPr lang="el-GR" sz="1600" dirty="0" smtClean="0"/>
              <a:t>Ω</a:t>
            </a:r>
            <a:r>
              <a:rPr lang="en-GB" sz="1600" dirty="0" smtClean="0"/>
              <a:t>·m</a:t>
            </a: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202149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0592" y="2492896"/>
            <a:ext cx="74168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When the dipole current is raised then eddy currents in the yoke plates delay the rise of the dipole field.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In first order, the delay seems to be about proportional to the thickness of the yoke plates. For plates of 10cm thickness the calculated delay is about 1 second.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Non-insulated connection plates on the outer perimeter of the yoke plates seem to have no big influence on the field delay. Near to the coils, however, non-insulated plates connecting the yoke plates would give rise to very high eddy currents.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6196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0" y="764704"/>
            <a:ext cx="473202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72680" y="5724545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Eddy current density [</a:t>
            </a:r>
            <a:r>
              <a:rPr lang="en-GB" sz="1600" dirty="0"/>
              <a:t>A/cm²] (</a:t>
            </a:r>
            <a:r>
              <a:rPr lang="en-GB" sz="1600" dirty="0" smtClean="0"/>
              <a:t>logarithmic) after 1 second (T=1s). Arrows indicate eddy current direction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1837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00872" y="5877272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T=2s</a:t>
            </a:r>
            <a:endParaRPr lang="en-GB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0" y="1080000"/>
            <a:ext cx="4732020" cy="464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34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00872" y="5877272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T=4s</a:t>
            </a:r>
            <a:endParaRPr lang="en-GB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0" y="1080000"/>
            <a:ext cx="4747260" cy="459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48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00872" y="5877272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T=20s</a:t>
            </a:r>
            <a:endParaRPr lang="en-GB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0" y="1080000"/>
            <a:ext cx="4732020" cy="461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4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00872" y="5877272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T=40s</a:t>
            </a:r>
            <a:endParaRPr lang="en-GB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0" y="1080000"/>
            <a:ext cx="4770120" cy="460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95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00872" y="5877272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T=58s</a:t>
            </a:r>
            <a:endParaRPr lang="en-GB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0" y="1080000"/>
            <a:ext cx="475488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23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00872" y="5877272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T=60s</a:t>
            </a:r>
            <a:endParaRPr lang="en-GB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0" y="1080000"/>
            <a:ext cx="4724400" cy="462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47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00872" y="5877272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T=62s</a:t>
            </a:r>
            <a:endParaRPr lang="en-GB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0" y="1080000"/>
            <a:ext cx="4747260" cy="469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50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</Words>
  <Application>Microsoft Office PowerPoint</Application>
  <PresentationFormat>A4 Paper (210x297 mm)</PresentationFormat>
  <Paragraphs>16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Eddy Currents in a PANDA-type Dipole J. Lühning, GSI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Luehning, Jost</dc:creator>
  <cp:lastModifiedBy>Luehning, Jost</cp:lastModifiedBy>
  <cp:revision>267</cp:revision>
  <dcterms:created xsi:type="dcterms:W3CDTF">2014-10-20T12:36:45Z</dcterms:created>
  <dcterms:modified xsi:type="dcterms:W3CDTF">2018-11-06T17:21:13Z</dcterms:modified>
</cp:coreProperties>
</file>