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55" autoAdjust="0"/>
  </p:normalViewPr>
  <p:slideViewPr>
    <p:cSldViewPr snapToGrid="0" snapToObjects="1">
      <p:cViewPr>
        <p:scale>
          <a:sx n="142" d="100"/>
          <a:sy n="142" d="100"/>
        </p:scale>
        <p:origin x="1590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HEST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2018.09.25</a:t>
            </a:r>
            <a:endParaRPr lang="de-DE" dirty="0" smtClean="0"/>
          </a:p>
          <a:p>
            <a:r>
              <a:rPr lang="de-DE" dirty="0" err="1" smtClean="0"/>
              <a:t>m.sapinski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Shielding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openings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concrete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walls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cable</a:t>
            </a:r>
            <a:r>
              <a:rPr lang="de-DE" dirty="0" smtClean="0"/>
              <a:t> </a:t>
            </a:r>
            <a:r>
              <a:rPr lang="de-DE" dirty="0" err="1" smtClean="0"/>
              <a:t>tray</a:t>
            </a:r>
            <a:endParaRPr lang="de-DE" dirty="0" smtClean="0"/>
          </a:p>
          <a:p>
            <a:pPr lvl="1"/>
            <a:r>
              <a:rPr lang="de-DE" dirty="0" err="1" smtClean="0"/>
              <a:t>cable</a:t>
            </a:r>
            <a:r>
              <a:rPr lang="de-DE" dirty="0" smtClean="0"/>
              <a:t> </a:t>
            </a:r>
            <a:r>
              <a:rPr lang="de-DE" dirty="0" err="1" smtClean="0"/>
              <a:t>duct</a:t>
            </a:r>
            <a:endParaRPr lang="de-DE" dirty="0" smtClean="0"/>
          </a:p>
          <a:p>
            <a:pPr lvl="1"/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closing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r>
              <a:rPr lang="de-DE" dirty="0" smtClean="0"/>
              <a:t> in </a:t>
            </a:r>
            <a:r>
              <a:rPr lang="de-DE" dirty="0" err="1" smtClean="0"/>
              <a:t>pion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bunker</a:t>
            </a:r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641" y="1504583"/>
            <a:ext cx="3186113" cy="49196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06511" y="3862755"/>
            <a:ext cx="140675" cy="152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106511" y="3482220"/>
            <a:ext cx="269629" cy="36927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76848" y="2983526"/>
            <a:ext cx="826475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/>
              <a:t>hole in the wall</a:t>
            </a:r>
            <a:endParaRPr lang="en-US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r="25865" b="16419"/>
          <a:stretch/>
        </p:blipFill>
        <p:spPr>
          <a:xfrm>
            <a:off x="123092" y="3975657"/>
            <a:ext cx="3197500" cy="25047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38552" y="5128847"/>
            <a:ext cx="674120" cy="668214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39998" b="5751"/>
          <a:stretch/>
        </p:blipFill>
        <p:spPr>
          <a:xfrm>
            <a:off x="3596968" y="3975657"/>
            <a:ext cx="2268415" cy="25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pipe</a:t>
            </a:r>
            <a:r>
              <a:rPr lang="de-DE" dirty="0" smtClean="0"/>
              <a:t> </a:t>
            </a:r>
            <a:r>
              <a:rPr lang="de-DE" dirty="0" err="1" smtClean="0"/>
              <a:t>inspection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sectors</a:t>
            </a:r>
            <a:r>
              <a:rPr lang="de-DE" dirty="0" smtClean="0"/>
              <a:t> </a:t>
            </a:r>
            <a:r>
              <a:rPr lang="de-DE" dirty="0" err="1" smtClean="0"/>
              <a:t>vented</a:t>
            </a:r>
            <a:r>
              <a:rPr lang="de-DE" dirty="0" smtClean="0"/>
              <a:t>, </a:t>
            </a:r>
            <a:r>
              <a:rPr lang="de-DE" dirty="0" err="1" smtClean="0"/>
              <a:t>opened</a:t>
            </a:r>
            <a:r>
              <a:rPr lang="de-DE" dirty="0" smtClean="0"/>
              <a:t> in 6 </a:t>
            </a:r>
            <a:r>
              <a:rPr lang="de-DE" dirty="0" err="1" smtClean="0"/>
              <a:t>places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inspected</a:t>
            </a:r>
            <a:endParaRPr lang="de-DE" dirty="0" smtClean="0"/>
          </a:p>
          <a:p>
            <a:pPr lvl="1"/>
            <a:r>
              <a:rPr lang="de-DE" dirty="0" smtClean="0"/>
              <a:t>GTH2DK2, GTH2DKY, GTH2DKA, </a:t>
            </a:r>
            <a:r>
              <a:rPr lang="de-DE" dirty="0" err="1" smtClean="0"/>
              <a:t>bello</a:t>
            </a:r>
            <a:r>
              <a:rPr lang="de-DE" dirty="0" err="1" smtClean="0"/>
              <a:t>w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GHADKY1, </a:t>
            </a:r>
            <a:r>
              <a:rPr lang="de-DE" dirty="0" err="1" smtClean="0"/>
              <a:t>bellow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GHADDK2, GHADDK3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obstacles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found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SEM </a:t>
            </a:r>
            <a:r>
              <a:rPr lang="de-DE" dirty="0" err="1" smtClean="0"/>
              <a:t>of</a:t>
            </a:r>
            <a:r>
              <a:rPr lang="de-DE" dirty="0" smtClean="0"/>
              <a:t> a PDC in GHADDK3 </a:t>
            </a:r>
            <a:r>
              <a:rPr lang="de-DE" dirty="0" err="1" smtClean="0"/>
              <a:t>slightly</a:t>
            </a:r>
            <a:r>
              <a:rPr lang="de-DE" dirty="0" smtClean="0"/>
              <a:t> </a:t>
            </a:r>
            <a:r>
              <a:rPr lang="de-DE" dirty="0" err="1" smtClean="0"/>
              <a:t>bend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– </a:t>
            </a:r>
            <a:r>
              <a:rPr lang="de-DE" dirty="0" err="1" smtClean="0"/>
              <a:t>repaired</a:t>
            </a:r>
            <a:r>
              <a:rPr lang="de-DE" dirty="0" smtClean="0"/>
              <a:t> in situ</a:t>
            </a:r>
          </a:p>
          <a:p>
            <a:pPr lvl="1"/>
            <a:r>
              <a:rPr lang="de-DE" dirty="0" smtClean="0"/>
              <a:t>not </a:t>
            </a:r>
            <a:r>
              <a:rPr lang="de-DE" dirty="0" err="1" smtClean="0"/>
              <a:t>enought</a:t>
            </a:r>
            <a:r>
              <a:rPr lang="de-DE" dirty="0" smtClean="0"/>
              <a:t> </a:t>
            </a:r>
            <a:r>
              <a:rPr lang="de-DE" dirty="0" err="1" smtClean="0"/>
              <a:t>activation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pinpoint</a:t>
            </a:r>
            <a:r>
              <a:rPr lang="de-DE" dirty="0" smtClean="0"/>
              <a:t> beam </a:t>
            </a:r>
            <a:br>
              <a:rPr lang="de-DE" dirty="0" smtClean="0"/>
            </a:b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9" y="5388773"/>
            <a:ext cx="8473044" cy="106236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97681" y="5434013"/>
            <a:ext cx="90488" cy="58816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648127" y="5448299"/>
            <a:ext cx="90488" cy="58816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374277" y="5445924"/>
            <a:ext cx="90488" cy="58816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136436" y="5436392"/>
            <a:ext cx="90488" cy="58816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788902" y="5436386"/>
            <a:ext cx="90488" cy="58816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915398" y="5288759"/>
            <a:ext cx="90488" cy="58816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235">
            <a:off x="6377782" y="2662902"/>
            <a:ext cx="2326831" cy="23730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41041" y="4733365"/>
            <a:ext cx="1848971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/>
              <a:t>view from GHADDK2 through pion target area</a:t>
            </a:r>
            <a:endParaRPr lang="en-US" sz="1400" dirty="0" smtClean="0"/>
          </a:p>
        </p:txBody>
      </p:sp>
      <p:sp>
        <p:nvSpPr>
          <p:cNvPr id="21" name="TextBox 20"/>
          <p:cNvSpPr txBox="1"/>
          <p:nvPr/>
        </p:nvSpPr>
        <p:spPr>
          <a:xfrm rot="6423355">
            <a:off x="7967371" y="4222376"/>
            <a:ext cx="1489565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900" dirty="0" smtClean="0"/>
              <a:t>courtesy O. Geithner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4465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</a:t>
            </a:r>
            <a:r>
              <a:rPr lang="en-US" dirty="0" err="1" smtClean="0"/>
              <a:t>ToDo</a:t>
            </a:r>
            <a:r>
              <a:rPr lang="en-US" dirty="0" smtClean="0"/>
              <a:t> list </a:t>
            </a:r>
            <a:br>
              <a:rPr lang="en-US" dirty="0" smtClean="0"/>
            </a:br>
            <a:r>
              <a:rPr lang="en-US" dirty="0" smtClean="0"/>
              <a:t>for engineering run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Dry run</a:t>
            </a:r>
          </a:p>
          <a:p>
            <a:pPr lvl="1"/>
            <a:r>
              <a:rPr lang="en-US" dirty="0" smtClean="0"/>
              <a:t>check all equipment line-by-line, use the sequencer where it is possible</a:t>
            </a:r>
          </a:p>
          <a:p>
            <a:r>
              <a:rPr lang="en-US" u="sng" dirty="0" smtClean="0"/>
              <a:t>With beam</a:t>
            </a:r>
          </a:p>
          <a:p>
            <a:pPr lvl="1"/>
            <a:r>
              <a:rPr lang="en-US" dirty="0" smtClean="0"/>
              <a:t>HHD/HTP: measure extraction efficiency and fit beam optics using measurements from screen GS06DF, GTE1DK1/DF and GTH2DK4/DG (this is on HADES line)</a:t>
            </a:r>
          </a:p>
          <a:p>
            <a:pPr lvl="1"/>
            <a:r>
              <a:rPr lang="en-US" dirty="0" smtClean="0"/>
              <a:t>HADES:</a:t>
            </a:r>
          </a:p>
          <a:p>
            <a:pPr lvl="2"/>
            <a:r>
              <a:rPr lang="en-US" dirty="0" smtClean="0"/>
              <a:t>setup the beam to the target using low-energy beam (200 MeV/u),</a:t>
            </a:r>
            <a:br>
              <a:rPr lang="en-US" dirty="0" smtClean="0"/>
            </a:br>
            <a:r>
              <a:rPr lang="en-US" dirty="0" smtClean="0"/>
              <a:t>measure loss pattern using BLMs</a:t>
            </a:r>
          </a:p>
          <a:p>
            <a:pPr lvl="2"/>
            <a:r>
              <a:rPr lang="en-US" dirty="0" smtClean="0"/>
              <a:t>setup the beam to target using high-energy beam, measure loss pattern using BLMs</a:t>
            </a:r>
          </a:p>
          <a:p>
            <a:pPr lvl="2"/>
            <a:r>
              <a:rPr lang="en-US" dirty="0" smtClean="0"/>
              <a:t>check other optics (from Sebastian, Sabrina)</a:t>
            </a:r>
          </a:p>
          <a:p>
            <a:pPr lvl="2"/>
            <a:r>
              <a:rPr lang="en-US" dirty="0" smtClean="0"/>
              <a:t>spill-structure investigation, extraction efficiency versus </a:t>
            </a:r>
            <a:r>
              <a:rPr lang="en-US" dirty="0" err="1" smtClean="0"/>
              <a:t>sextupole</a:t>
            </a:r>
            <a:r>
              <a:rPr lang="en-US" dirty="0" smtClean="0"/>
              <a:t> settings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7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</a:t>
            </a:r>
            <a:r>
              <a:rPr lang="en-US" dirty="0" err="1" smtClean="0"/>
              <a:t>ToDo</a:t>
            </a:r>
            <a:r>
              <a:rPr lang="en-US" dirty="0" smtClean="0"/>
              <a:t> list </a:t>
            </a:r>
            <a:br>
              <a:rPr lang="en-US" dirty="0" smtClean="0"/>
            </a:br>
            <a:r>
              <a:rPr lang="en-US" dirty="0" smtClean="0"/>
              <a:t>for engineering run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With beam (cd)</a:t>
            </a:r>
          </a:p>
          <a:p>
            <a:pPr lvl="2"/>
            <a:r>
              <a:rPr lang="en-US" sz="2000" dirty="0" smtClean="0"/>
              <a:t>HTC/HTD: bring beam to target, give mini-CBM some time to tune the detectors</a:t>
            </a:r>
          </a:p>
          <a:p>
            <a:pPr lvl="2"/>
            <a:r>
              <a:rPr lang="en-US" sz="2000" dirty="0" smtClean="0"/>
              <a:t>HTA/HTM: bring beam to the target, optimize beam spot</a:t>
            </a:r>
          </a:p>
          <a:p>
            <a:pPr lvl="2"/>
            <a:r>
              <a:rPr lang="en-US" sz="2000" dirty="0" smtClean="0"/>
              <a:t>ESR: establish injection, try extraction to </a:t>
            </a:r>
            <a:r>
              <a:rPr lang="en-US" sz="2000" dirty="0" err="1" smtClean="0"/>
              <a:t>Cryring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473041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ir-gsi-folienmaster_2018.potx" id="{355B6204-6578-4CF7-9AE1-D7553AD9942C}" vid="{A1823722-48EF-4D8E-BC07-2E8C5EE3479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168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fair-gsi-folienmaster_2016_onering</vt:lpstr>
      <vt:lpstr>HEST status</vt:lpstr>
      <vt:lpstr>Shielding</vt:lpstr>
      <vt:lpstr>Beam pipe inspection</vt:lpstr>
      <vt:lpstr>Preliminary ToDo list  for engineering run (I)</vt:lpstr>
      <vt:lpstr>Preliminary ToDo list  for engineering run (II)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HEST status</dc:title>
  <dc:creator>Sapinski, Mariusz Dr.</dc:creator>
  <cp:lastModifiedBy>Sapinski, Mariusz Dr.</cp:lastModifiedBy>
  <cp:revision>24</cp:revision>
  <cp:lastPrinted>2018-08-28T10:40:52Z</cp:lastPrinted>
  <dcterms:created xsi:type="dcterms:W3CDTF">2018-08-28T08:48:53Z</dcterms:created>
  <dcterms:modified xsi:type="dcterms:W3CDTF">2018-09-25T11:31:06Z</dcterms:modified>
</cp:coreProperties>
</file>