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9" r:id="rId2"/>
    <p:sldId id="330" r:id="rId3"/>
    <p:sldId id="331" r:id="rId4"/>
  </p:sldIdLst>
  <p:sldSz cx="9144000" cy="6858000" type="screen4x3"/>
  <p:notesSz cx="6794500" cy="9931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DDA"/>
    <a:srgbClr val="FE8812"/>
    <a:srgbClr val="FBA129"/>
    <a:srgbClr val="FDFBA5"/>
    <a:srgbClr val="FDFFE1"/>
    <a:srgbClr val="FDFBD7"/>
    <a:srgbClr val="E6FAA6"/>
    <a:srgbClr val="FAD366"/>
    <a:srgbClr val="EB758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9" autoAdjust="0"/>
    <p:restoredTop sz="94669" autoAdjust="0"/>
  </p:normalViewPr>
  <p:slideViewPr>
    <p:cSldViewPr snapToGrid="0" snapToObjects="1">
      <p:cViewPr varScale="1">
        <p:scale>
          <a:sx n="87" d="100"/>
          <a:sy n="87" d="100"/>
        </p:scale>
        <p:origin x="20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12.09.18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12.09.18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7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255599" y="6620784"/>
            <a:ext cx="888840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GSI </a:t>
            </a:r>
            <a:r>
              <a:rPr lang="de-DE" sz="1000" dirty="0" err="1">
                <a:solidFill>
                  <a:srgbClr val="333333"/>
                </a:solidFill>
                <a:latin typeface="Arial"/>
                <a:cs typeface="Arial"/>
              </a:rPr>
              <a:t>Helmholtzzentrum</a:t>
            </a: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					</a:t>
            </a:r>
            <a:r>
              <a:rPr lang="de-DE" sz="1000" dirty="0"/>
              <a:t>Daniel Severin 										</a:t>
            </a:r>
            <a:fld id="{125CBDDA-5CCF-8748-8988-9DC6C8981774}" type="slidenum">
              <a:rPr lang="de-DE" sz="1000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0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srgbClr val="333333"/>
              </a:solidFill>
              <a:latin typeface="Arial"/>
              <a:cs typeface="Arial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-1" y="2374"/>
            <a:ext cx="7297965" cy="9371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DA43C6B-E40E-034C-B4B1-ECCD19DF9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84" y="1946787"/>
            <a:ext cx="8806927" cy="3628103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 rot="20275807">
            <a:off x="792091" y="314179"/>
            <a:ext cx="3090441" cy="132343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GB" sz="8000" spc="300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56895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89DD5CE-810B-5D42-B2DE-0BB8CFF24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51" y="2001682"/>
            <a:ext cx="8673672" cy="3573207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 rot="20275807">
            <a:off x="1618001" y="682884"/>
            <a:ext cx="3090441" cy="132343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GB" sz="8000" spc="300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40125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6BCE43D-560B-DF4D-8A73-6CC8B09D4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13" y="1839452"/>
            <a:ext cx="8852672" cy="3646948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 rot="20275807">
            <a:off x="1765485" y="402666"/>
            <a:ext cx="3090441" cy="132343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GB" sz="8000" spc="300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650874316"/>
      </p:ext>
    </p:extLst>
  </p:cSld>
  <p:clrMapOvr>
    <a:masterClrMapping/>
  </p:clrMapOvr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gsi-folienmaster-2014-II</Template>
  <TotalTime>0</TotalTime>
  <Words>3</Words>
  <Application>Microsoft Macintosh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gsi-folienmaster-2014-II</vt:lpstr>
      <vt:lpstr>PowerPoint-Präsentation</vt:lpstr>
      <vt:lpstr>PowerPoint-Präsentation</vt:lpstr>
      <vt:lpstr>PowerPoint-Präsentation</vt:lpstr>
    </vt:vector>
  </TitlesOfParts>
  <Manager/>
  <Company>GSI Helmholzzentrum für Schwerionenforschung mbH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Severin, Daniel</dc:creator>
  <cp:keywords/>
  <dc:description/>
  <cp:lastModifiedBy>Microsoft Office User</cp:lastModifiedBy>
  <cp:revision>204</cp:revision>
  <cp:lastPrinted>2016-07-25T08:45:17Z</cp:lastPrinted>
  <dcterms:created xsi:type="dcterms:W3CDTF">2016-05-11T09:48:19Z</dcterms:created>
  <dcterms:modified xsi:type="dcterms:W3CDTF">2018-09-12T12:04:21Z</dcterms:modified>
  <cp:category/>
</cp:coreProperties>
</file>