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264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9900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>
        <p:scale>
          <a:sx n="125" d="100"/>
          <a:sy n="125" d="100"/>
        </p:scale>
        <p:origin x="-62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AIR_mesh_einRing_201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3602"/>
          <a:stretch/>
        </p:blipFill>
        <p:spPr>
          <a:xfrm>
            <a:off x="472796" y="1244600"/>
            <a:ext cx="8518804" cy="53420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08.05.18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Frank Herfurth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08.05.18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Frank Herfurth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08.05.18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Frank Herfurth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08.05.18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Frank Herfurth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13528" r="37591" b="56149"/>
          <a:stretch/>
        </p:blipFill>
        <p:spPr bwMode="auto">
          <a:xfrm>
            <a:off x="6908700" y="3341370"/>
            <a:ext cx="208026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status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43754" y="148708"/>
            <a:ext cx="406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CRYRING@ESR &amp; HITRAP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18301" y="6551980"/>
            <a:ext cx="4825699" cy="357157"/>
          </a:xfrm>
        </p:spPr>
        <p:txBody>
          <a:bodyPr/>
          <a:lstStyle/>
          <a:p>
            <a:pPr algn="r"/>
            <a:r>
              <a:rPr lang="de-DE" dirty="0" smtClean="0"/>
              <a:t>Frank Herfurth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782765" y="6552643"/>
            <a:ext cx="1166065" cy="365125"/>
          </a:xfrm>
        </p:spPr>
        <p:txBody>
          <a:bodyPr/>
          <a:lstStyle/>
          <a:p>
            <a:r>
              <a:rPr lang="en-US" dirty="0" smtClean="0"/>
              <a:t>June-05, 2018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2" t="6878" r="9147" b="14035"/>
          <a:stretch/>
        </p:blipFill>
        <p:spPr bwMode="auto">
          <a:xfrm>
            <a:off x="5815519" y="1058893"/>
            <a:ext cx="3122741" cy="221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6641175" cy="4903585"/>
          </a:xfrm>
          <a:solidFill>
            <a:srgbClr val="D9D9D9">
              <a:alpha val="50196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CRYRING@ESR </a:t>
            </a:r>
          </a:p>
          <a:p>
            <a:pPr lvl="1"/>
            <a:r>
              <a:rPr lang="de-DE" dirty="0" err="1" smtClean="0"/>
              <a:t>Commissioning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beam </a:t>
            </a:r>
          </a:p>
          <a:p>
            <a:pPr lvl="3"/>
            <a:r>
              <a:rPr lang="de-DE" dirty="0" smtClean="0"/>
              <a:t>~ 50%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(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bumps</a:t>
            </a:r>
            <a:r>
              <a:rPr lang="de-DE" dirty="0" smtClean="0"/>
              <a:t>, </a:t>
            </a:r>
            <a:r>
              <a:rPr lang="de-DE" dirty="0" err="1" smtClean="0"/>
              <a:t>life</a:t>
            </a:r>
            <a:r>
              <a:rPr lang="de-DE" dirty="0" smtClean="0"/>
              <a:t> time, </a:t>
            </a:r>
            <a:r>
              <a:rPr lang="de-DE" dirty="0" err="1" smtClean="0"/>
              <a:t>scan</a:t>
            </a:r>
            <a:r>
              <a:rPr lang="de-DE" dirty="0" smtClean="0"/>
              <a:t> </a:t>
            </a:r>
            <a:r>
              <a:rPr lang="de-DE" dirty="0" err="1" smtClean="0"/>
              <a:t>app</a:t>
            </a:r>
            <a:r>
              <a:rPr lang="de-DE" dirty="0" smtClean="0"/>
              <a:t>., </a:t>
            </a:r>
            <a:r>
              <a:rPr lang="de-DE" dirty="0" err="1" smtClean="0"/>
              <a:t>emittance</a:t>
            </a:r>
            <a:r>
              <a:rPr lang="de-DE" dirty="0"/>
              <a:t> </a:t>
            </a:r>
            <a:r>
              <a:rPr lang="de-DE" dirty="0" smtClean="0"/>
              <a:t>at </a:t>
            </a:r>
            <a:r>
              <a:rPr lang="de-DE" dirty="0" err="1" smtClean="0"/>
              <a:t>injection</a:t>
            </a:r>
            <a:r>
              <a:rPr lang="de-DE" dirty="0" smtClean="0"/>
              <a:t>,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,</a:t>
            </a:r>
            <a:r>
              <a:rPr lang="de-DE" dirty="0" smtClean="0"/>
              <a:t> etc.)</a:t>
            </a:r>
          </a:p>
          <a:p>
            <a:pPr lvl="1"/>
            <a:r>
              <a:rPr lang="en-US" dirty="0" smtClean="0"/>
              <a:t>E-Cooler</a:t>
            </a:r>
            <a:endParaRPr lang="en-US" dirty="0" smtClean="0"/>
          </a:p>
          <a:p>
            <a:pPr lvl="3"/>
            <a:r>
              <a:rPr lang="de-DE" dirty="0" err="1" smtClean="0">
                <a:solidFill>
                  <a:schemeClr val="tx1"/>
                </a:solidFill>
              </a:rPr>
              <a:t>leak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obstacle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removed</a:t>
            </a:r>
            <a:r>
              <a:rPr lang="de-DE" dirty="0" smtClean="0">
                <a:solidFill>
                  <a:schemeClr val="tx1"/>
                </a:solidFill>
              </a:rPr>
              <a:t> – </a:t>
            </a:r>
            <a:r>
              <a:rPr lang="de-DE" dirty="0" err="1" smtClean="0">
                <a:solidFill>
                  <a:schemeClr val="tx1"/>
                </a:solidFill>
              </a:rPr>
              <a:t>pumping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now</a:t>
            </a:r>
            <a:r>
              <a:rPr lang="de-DE" dirty="0" smtClean="0">
                <a:solidFill>
                  <a:schemeClr val="tx1"/>
                </a:solidFill>
              </a:rPr>
              <a:t>, bake out </a:t>
            </a:r>
            <a:r>
              <a:rPr lang="de-DE" dirty="0" err="1" smtClean="0">
                <a:solidFill>
                  <a:schemeClr val="tx1"/>
                </a:solidFill>
              </a:rPr>
              <a:t>starts</a:t>
            </a:r>
            <a:r>
              <a:rPr lang="de-DE" dirty="0" smtClean="0">
                <a:solidFill>
                  <a:schemeClr val="tx1"/>
                </a:solidFill>
              </a:rPr>
              <a:t> Sep-19</a:t>
            </a:r>
            <a:endParaRPr lang="en-US" dirty="0" smtClean="0">
              <a:solidFill>
                <a:schemeClr val="tx1"/>
              </a:solidFill>
            </a:endParaRPr>
          </a:p>
          <a:p>
            <a:pPr lvl="3"/>
            <a:r>
              <a:rPr lang="de-DE" dirty="0" err="1" smtClean="0">
                <a:solidFill>
                  <a:schemeClr val="tx1"/>
                </a:solidFill>
              </a:rPr>
              <a:t>software</a:t>
            </a:r>
            <a:r>
              <a:rPr lang="de-DE" dirty="0" smtClean="0">
                <a:solidFill>
                  <a:schemeClr val="tx1"/>
                </a:solidFill>
              </a:rPr>
              <a:t>/</a:t>
            </a:r>
            <a:r>
              <a:rPr lang="de-DE" dirty="0" err="1" smtClean="0">
                <a:solidFill>
                  <a:schemeClr val="tx1"/>
                </a:solidFill>
              </a:rPr>
              <a:t>hardware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prepared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before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next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commissioning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beam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planned commissioning runs with beam</a:t>
            </a:r>
            <a:endParaRPr lang="en-US" dirty="0" smtClean="0"/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Oct 2018: E-Cooler in DC mode test, Injection Kicker test</a:t>
            </a:r>
            <a:endParaRPr lang="en-US" dirty="0" smtClean="0">
              <a:solidFill>
                <a:schemeClr val="tx1"/>
              </a:solidFill>
            </a:endParaRPr>
          </a:p>
          <a:p>
            <a:pPr lvl="3"/>
            <a:r>
              <a:rPr lang="de-DE" dirty="0" err="1" smtClean="0">
                <a:solidFill>
                  <a:schemeClr val="tx1"/>
                </a:solidFill>
              </a:rPr>
              <a:t>Dec</a:t>
            </a:r>
            <a:r>
              <a:rPr lang="de-DE" dirty="0" smtClean="0">
                <a:solidFill>
                  <a:schemeClr val="tx1"/>
                </a:solidFill>
              </a:rPr>
              <a:t> 2018: E Cooler in </a:t>
            </a:r>
            <a:r>
              <a:rPr lang="de-DE" dirty="0" err="1" smtClean="0">
                <a:solidFill>
                  <a:schemeClr val="tx1"/>
                </a:solidFill>
              </a:rPr>
              <a:t>ramped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mode</a:t>
            </a:r>
            <a:r>
              <a:rPr lang="de-DE" dirty="0" smtClean="0">
                <a:solidFill>
                  <a:schemeClr val="tx1"/>
                </a:solidFill>
              </a:rPr>
              <a:t>, „accel.-cool-store“ </a:t>
            </a:r>
            <a:r>
              <a:rPr lang="de-DE" dirty="0" err="1" smtClean="0">
                <a:solidFill>
                  <a:schemeClr val="tx1"/>
                </a:solidFill>
              </a:rPr>
              <a:t>test</a:t>
            </a:r>
            <a:endParaRPr lang="de-DE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misc</a:t>
            </a:r>
            <a:endParaRPr lang="en-US" dirty="0" smtClean="0">
              <a:solidFill>
                <a:schemeClr val="tx1"/>
              </a:solidFill>
            </a:endParaRPr>
          </a:p>
          <a:p>
            <a:pPr lvl="3"/>
            <a:r>
              <a:rPr lang="de-DE" dirty="0" err="1" smtClean="0">
                <a:solidFill>
                  <a:schemeClr val="tx1"/>
                </a:solidFill>
              </a:rPr>
              <a:t>laser</a:t>
            </a:r>
            <a:r>
              <a:rPr lang="de-DE" dirty="0" smtClean="0">
                <a:solidFill>
                  <a:schemeClr val="tx1"/>
                </a:solidFill>
              </a:rPr>
              <a:t> beam </a:t>
            </a:r>
            <a:r>
              <a:rPr lang="de-DE" dirty="0" err="1" smtClean="0">
                <a:solidFill>
                  <a:schemeClr val="tx1"/>
                </a:solidFill>
              </a:rPr>
              <a:t>lines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installed</a:t>
            </a:r>
            <a:endParaRPr lang="de-DE" dirty="0" smtClean="0">
              <a:solidFill>
                <a:schemeClr val="tx1"/>
              </a:solidFill>
            </a:endParaRPr>
          </a:p>
          <a:p>
            <a:pPr lvl="3"/>
            <a:r>
              <a:rPr lang="de-DE" dirty="0" smtClean="0">
                <a:solidFill>
                  <a:schemeClr val="tx1"/>
                </a:solidFill>
              </a:rPr>
              <a:t>bake </a:t>
            </a:r>
            <a:r>
              <a:rPr lang="de-DE" dirty="0" smtClean="0">
                <a:solidFill>
                  <a:schemeClr val="tx1"/>
                </a:solidFill>
              </a:rPr>
              <a:t>out </a:t>
            </a:r>
            <a:r>
              <a:rPr lang="de-DE" dirty="0" err="1" smtClean="0">
                <a:solidFill>
                  <a:schemeClr val="tx1"/>
                </a:solidFill>
              </a:rPr>
              <a:t>second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detector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together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electron</a:t>
            </a:r>
            <a:r>
              <a:rPr lang="de-DE" dirty="0" smtClean="0">
                <a:solidFill>
                  <a:schemeClr val="tx1"/>
                </a:solidFill>
              </a:rPr>
              <a:t> cooler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HITRAP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tests ongoin</a:t>
            </a:r>
            <a:r>
              <a:rPr lang="en-US" dirty="0" smtClean="0"/>
              <a:t>g – achieved storage times of several minutes for O</a:t>
            </a:r>
            <a:r>
              <a:rPr lang="en-US" baseline="30000" dirty="0" smtClean="0"/>
              <a:t>8</a:t>
            </a:r>
            <a:r>
              <a:rPr lang="en-US" baseline="30000" dirty="0" smtClean="0"/>
              <a:t>+</a:t>
            </a:r>
            <a:endParaRPr lang="en-US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5" t="13528" r="13579" b="56149"/>
          <a:stretch/>
        </p:blipFill>
        <p:spPr bwMode="auto">
          <a:xfrm>
            <a:off x="7503060" y="4857750"/>
            <a:ext cx="148590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5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2525FD6E3464489DD19B8758656FFA" ma:contentTypeVersion="45" ma:contentTypeDescription="Ein neues Dokument erstellen." ma:contentTypeScope="" ma:versionID="b1039e3df4536f4f54b535bcc1a66dec">
  <xsd:schema xmlns:xsd="http://www.w3.org/2001/XMLSchema" xmlns:xs="http://www.w3.org/2001/XMLSchema" xmlns:p="http://schemas.microsoft.com/office/2006/metadata/properties" xmlns:ns1="http://schemas.microsoft.com/sharepoint/v3" xmlns:ns2="23d37157-d4a8-45c4-b59e-72d947c826ed" xmlns:ns3="6940e80f-88f8-43b3-b7c9-f2dce9245b05" xmlns:ns4="http://schemas.microsoft.com/sharepoint/v4" xmlns:ns5="01596340-5c18-4703-ad5d-c13476d64025" targetNamespace="http://schemas.microsoft.com/office/2006/metadata/properties" ma:root="true" ma:fieldsID="fe4af7e46167646d88771d6119a4366f" ns1:_="" ns2:_="" ns3:_="" ns4:_="" ns5:_="">
    <xsd:import namespace="http://schemas.microsoft.com/sharepoint/v3"/>
    <xsd:import namespace="23d37157-d4a8-45c4-b59e-72d947c826ed"/>
    <xsd:import namespace="6940e80f-88f8-43b3-b7c9-f2dce9245b05"/>
    <xsd:import namespace="http://schemas.microsoft.com/sharepoint/v4"/>
    <xsd:import namespace="01596340-5c18-4703-ad5d-c13476d640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Document_x0020_Description" minOccurs="0"/>
                <xsd:element ref="ns4:IconOverlay" minOccurs="0"/>
                <xsd:element ref="ns3:TopicCluster" minOccurs="0"/>
                <xsd:element ref="ns3:Section" minOccurs="0"/>
                <xsd:element ref="ns3:SupplierPartNumber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5:NeueSpalte1" minOccurs="0"/>
                <xsd:element ref="ns5:DocumentStatus" minOccurs="0"/>
                <xsd:element ref="ns5:LifecycleState" minOccurs="0"/>
                <xsd:element ref="ns5:Supplier" minOccurs="0"/>
                <xsd:element ref="ns5:NeueSpalte10" minOccurs="0"/>
                <xsd:element ref="ns5:Archive_x002f_Obsolete" minOccurs="0"/>
                <xsd:element ref="ns5:_x006d_wl5" minOccurs="0"/>
                <xsd:element ref="ns5:TechnicalPlaces_Nomenclature" minOccurs="0"/>
                <xsd:element ref="ns5:ManufacturerPartNumber" minOccurs="0"/>
                <xsd:element ref="ns5:RelatedCATIA_x002d_Mod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9" nillable="true" ma:displayName="Bewertung (0 - 5)" ma:decimals="2" ma:description="Mittelwert aller Bewertungen, die abgegeben wurden." ma:internalName="AverageRating" ma:readOnly="true">
      <xsd:simpleType>
        <xsd:restriction base="dms:Number"/>
      </xsd:simpleType>
    </xsd:element>
    <xsd:element name="RatingCount" ma:index="20" nillable="true" ma:displayName="Anzahl Bewertungen" ma:decimals="0" ma:description="Anzahl abgegebener Bewertungen" ma:internalName="RatingCount" ma:readOnly="true">
      <xsd:simpleType>
        <xsd:restriction base="dms:Number"/>
      </xsd:simpleType>
    </xsd:element>
    <xsd:element name="RatedBy" ma:index="21" nillable="true" ma:displayName="Bewertet von" ma:description="Benutzer haben das Element bewerte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2" nillable="true" ma:displayName="Benutzerbewertungen" ma:description="Bewertungen für das Element" ma:hidden="true" ma:internalName="Ratings">
      <xsd:simpleType>
        <xsd:restriction base="dms:Note"/>
      </xsd:simpleType>
    </xsd:element>
    <xsd:element name="LikesCount" ma:index="23" nillable="true" ma:displayName="Anzahl 'Gefällt mir'" ma:internalName="LikesCount">
      <xsd:simpleType>
        <xsd:restriction base="dms:Unknown"/>
      </xsd:simpleType>
    </xsd:element>
    <xsd:element name="LikedBy" ma:index="24" nillable="true" ma:displayName="Gefäll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37157-d4a8-45c4-b59e-72d947c826e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Unternehmensstichwörter" ma:fieldId="{23f27201-bee3-471e-b2e7-b64fd8b7ca38}" ma:taxonomyMulti="true" ma:sspId="492f47ae-f093-4da8-8a28-c6abb5e33b2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iespalte &quot;Alle abfangen&quot;" ma:description="" ma:hidden="true" ma:list="{3ee4fcd6-1ccf-46d9-8c79-09c1f5bc6a70}" ma:internalName="TaxCatchAll" ma:showField="CatchAllData" ma:web="23d37157-d4a8-45c4-b59e-72d947c826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0e80f-88f8-43b3-b7c9-f2dce9245b05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14" nillable="true" ma:displayName="Document Description" ma:description="Description of Document" ma:internalName="Document_x0020_Description">
      <xsd:simpleType>
        <xsd:restriction base="dms:Note">
          <xsd:maxLength value="255"/>
        </xsd:restriction>
      </xsd:simpleType>
    </xsd:element>
    <xsd:element name="TopicCluster" ma:index="16" nillable="true" ma:displayName="TopicCluster" ma:internalName="TopicClust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ilding"/>
                    <xsd:enumeration value="Line Management"/>
                    <xsd:enumeration value="Machine"/>
                    <xsd:enumeration value="Operations"/>
                    <xsd:enumeration value="Project Management"/>
                    <xsd:enumeration value="Publications"/>
                  </xsd:restriction>
                </xsd:simpleType>
              </xsd:element>
            </xsd:sequence>
          </xsd:extension>
        </xsd:complexContent>
      </xsd:complexType>
    </xsd:element>
    <xsd:element name="Section" ma:index="17" nillable="true" ma:displayName="Section" ma:description="Section ID in GSI nomenclature" ma:internalName="Se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YR00 (Top Level)"/>
                    <xsd:enumeration value="YR01"/>
                    <xsd:enumeration value="YR02"/>
                    <xsd:enumeration value="YR03"/>
                    <xsd:enumeration value="YR04"/>
                    <xsd:enumeration value="YR05"/>
                    <xsd:enumeration value="YR06"/>
                    <xsd:enumeration value="YR07"/>
                    <xsd:enumeration value="YR08"/>
                    <xsd:enumeration value="YR09"/>
                    <xsd:enumeration value="YR10"/>
                    <xsd:enumeration value="YR11"/>
                    <xsd:enumeration value="YR12"/>
                    <xsd:enumeration value="YRT1"/>
                  </xsd:restriction>
                </xsd:simpleType>
              </xsd:element>
            </xsd:sequence>
          </xsd:extension>
        </xsd:complexContent>
      </xsd:complexType>
    </xsd:element>
    <xsd:element name="SupplierPartNumber" ma:index="18" nillable="true" ma:displayName="SerialNumber" ma:internalName="SupplierPartNumb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96340-5c18-4703-ad5d-c13476d64025" elementFormDefault="qualified">
    <xsd:import namespace="http://schemas.microsoft.com/office/2006/documentManagement/types"/>
    <xsd:import namespace="http://schemas.microsoft.com/office/infopath/2007/PartnerControls"/>
    <xsd:element name="NeueSpalte1" ma:index="25" nillable="true" ma:displayName="DocumentType" ma:description="" ma:list="{5f588610-207d-45f4-a926-c68c9e3f4a68}" ma:internalName="NeueSpalte1" ma:showField="Title" ma:web="{061987FB-E10B-4238-9DAD-92BD1394F6AB}">
      <xsd:simpleType>
        <xsd:restriction base="dms:Lookup"/>
      </xsd:simpleType>
    </xsd:element>
    <xsd:element name="DocumentStatus" ma:index="26" nillable="true" ma:displayName="DocumentStatus" ma:description="" ma:list="{aaf05b16-aca6-4007-9fc7-5cc3bb86e82c}" ma:internalName="DocumentStatus" ma:showField="Title" ma:web="{061987FB-E10B-4238-9DAD-92BD1394F6AB}">
      <xsd:simpleType>
        <xsd:restriction base="dms:Lookup"/>
      </xsd:simpleType>
    </xsd:element>
    <xsd:element name="LifecycleState" ma:index="27" nillable="true" ma:displayName="LifecycleState" ma:description="" ma:list="{ff0209b8-8bcd-474f-ba33-2804b4f77924}" ma:internalName="LifecycleState" ma:showField="Title" ma:web="{061987FB-E10B-4238-9DAD-92BD1394F6AB}">
      <xsd:simpleType>
        <xsd:restriction base="dms:Lookup"/>
      </xsd:simpleType>
    </xsd:element>
    <xsd:element name="Supplier" ma:index="28" nillable="true" ma:displayName="Supplier/Author" ma:description="" ma:list="{5b5676eb-df8b-470d-aa35-a0bec048f927}" ma:internalName="Supplier" ma:showField="Title" ma:web="{061987FB-E10B-4238-9DAD-92BD1394F6AB}">
      <xsd:simpleType>
        <xsd:restriction base="dms:Lookup"/>
      </xsd:simpleType>
    </xsd:element>
    <xsd:element name="NeueSpalte10" ma:index="29" nillable="true" ma:displayName="TechnicalSystem" ma:description="" ma:list="{3b16382f-b322-4607-ba2e-1dabe3f990ff}" ma:internalName="NeueSpalte10" ma:showField="Description" ma:web="{061987FB-E10B-4238-9DAD-92BD1394F6AB}">
      <xsd:simpleType>
        <xsd:restriction base="dms:Lookup"/>
      </xsd:simpleType>
    </xsd:element>
    <xsd:element name="Archive_x002f_Obsolete" ma:index="30" nillable="true" ma:displayName="Archive/Obsolete" ma:default="0" ma:description="Indicator if this file is still relevant or if it can be moved to an archive" ma:internalName="Archive_x002f_Obsolete">
      <xsd:simpleType>
        <xsd:restriction base="dms:Boolean"/>
      </xsd:simpleType>
    </xsd:element>
    <xsd:element name="_x006d_wl5" ma:index="31" nillable="true" ma:displayName="Datum und Uhrzeit" ma:internalName="_x006d_wl5">
      <xsd:simpleType>
        <xsd:restriction base="dms:DateTime"/>
      </xsd:simpleType>
    </xsd:element>
    <xsd:element name="TechnicalPlaces_Nomenclature" ma:index="32" nillable="true" ma:displayName="TechnicalPlaces_Nomenclature" ma:description="Which technical place can a document be assigned to?" ma:list="{6addda49-1c1e-46bc-a1bf-b0f421402f2a}" ma:internalName="TechnicalPlaces_Nomenclature" ma:showField="Nome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nufacturerPartNumber" ma:index="33" nillable="true" ma:displayName="ManufacturerPartNumber" ma:description="contains drawing numbers in CATIA and other CAD tools" ma:internalName="ManufacturerPartNumber">
      <xsd:simpleType>
        <xsd:restriction base="dms:Text">
          <xsd:maxLength value="255"/>
        </xsd:restriction>
      </xsd:simpleType>
    </xsd:element>
    <xsd:element name="RelatedCATIA_x002d_Model" ma:index="34" nillable="true" ma:displayName="RelatedCATIA-Model" ma:description="Use this field if the document (drawing / model) can be related to some DMU CATIA model" ma:internalName="RelatedCATIA_x002d_Model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KeywordTaxHTField xmlns="23d37157-d4a8-45c4-b59e-72d947c826ed">
      <Terms xmlns="http://schemas.microsoft.com/office/infopath/2007/PartnerControls">
        <TermInfo xmlns="http://schemas.microsoft.com/office/infopath/2007/PartnerControls">
          <TermName>Report Machine Meeting</TermName>
          <TermId>a08871fc-9a8b-451b-be2e-13d414ff8a2e</TermId>
        </TermInfo>
      </Terms>
    </TaxKeywordTaxHTField>
    <Section xmlns="6940e80f-88f8-43b3-b7c9-f2dce9245b05"/>
    <ManufacturerPartNumber xmlns="01596340-5c18-4703-ad5d-c13476d64025" xsi:nil="true"/>
    <RelatedCATIA_x002d_Model xmlns="01596340-5c18-4703-ad5d-c13476d64025" xsi:nil="true"/>
    <IconOverlay xmlns="http://schemas.microsoft.com/sharepoint/v4" xsi:nil="true"/>
    <Ratings xmlns="http://schemas.microsoft.com/sharepoint/v3" xsi:nil="true"/>
    <Archive_x002f_Obsolete xmlns="01596340-5c18-4703-ad5d-c13476d64025">false</Archive_x002f_Obsolete>
    <TopicCluster xmlns="6940e80f-88f8-43b3-b7c9-f2dce9245b05"/>
    <LikedBy xmlns="http://schemas.microsoft.com/sharepoint/v3">
      <UserInfo>
        <DisplayName/>
        <AccountId xsi:nil="true"/>
        <AccountType/>
      </UserInfo>
    </LikedBy>
    <TechnicalPlaces_Nomenclature xmlns="01596340-5c18-4703-ad5d-c13476d64025"/>
    <TaxCatchAll xmlns="23d37157-d4a8-45c4-b59e-72d947c826ed">
      <Value>185</Value>
    </TaxCatchAll>
    <LifecycleState xmlns="01596340-5c18-4703-ad5d-c13476d64025" xsi:nil="true"/>
    <SupplierPartNumber xmlns="6940e80f-88f8-43b3-b7c9-f2dce9245b05" xsi:nil="true"/>
    <Supplier xmlns="01596340-5c18-4703-ad5d-c13476d64025" xsi:nil="true"/>
    <NeueSpalte10 xmlns="01596340-5c18-4703-ad5d-c13476d64025" xsi:nil="true"/>
    <DocumentStatus xmlns="01596340-5c18-4703-ad5d-c13476d64025" xsi:nil="true"/>
    <Document_x0020_Description xmlns="6940e80f-88f8-43b3-b7c9-f2dce9245b05" xsi:nil="true"/>
    <_x006d_wl5 xmlns="01596340-5c18-4703-ad5d-c13476d64025" xsi:nil="true"/>
    <RatedBy xmlns="http://schemas.microsoft.com/sharepoint/v3">
      <UserInfo>
        <DisplayName/>
        <AccountId xsi:nil="true"/>
        <AccountType/>
      </UserInfo>
    </RatedBy>
    <NeueSpalte1 xmlns="01596340-5c18-4703-ad5d-c13476d64025" xsi:nil="true"/>
    <_dlc_DocId xmlns="23d37157-d4a8-45c4-b59e-72d947c826ed">YRDOC-16-15767</_dlc_DocId>
    <_dlc_DocIdUrl xmlns="23d37157-d4a8-45c4-b59e-72d947c826ed">
      <Url>https://sps2013.gsi.de/websites/cryring/CryringWiki/CryringDocs/_layouts/15/DocIdRedir.aspx?ID=YRDOC-16-15767</Url>
      <Description>YRDOC-16-15767</Description>
    </_dlc_DocIdUrl>
  </documentManagement>
</p:properties>
</file>

<file path=customXml/itemProps1.xml><?xml version="1.0" encoding="utf-8"?>
<ds:datastoreItem xmlns:ds="http://schemas.openxmlformats.org/officeDocument/2006/customXml" ds:itemID="{0DF7566F-7D5D-4448-B339-4FA6A165ED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d37157-d4a8-45c4-b59e-72d947c826ed"/>
    <ds:schemaRef ds:uri="6940e80f-88f8-43b3-b7c9-f2dce9245b05"/>
    <ds:schemaRef ds:uri="http://schemas.microsoft.com/sharepoint/v4"/>
    <ds:schemaRef ds:uri="01596340-5c18-4703-ad5d-c13476d640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9C74C-53BD-4837-9F00-564AC31A50B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1F71CD5-2FCA-480F-8765-CFE362A43B2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71A239C-E3AA-40ED-A7E4-36CA522BE334}">
  <ds:schemaRefs>
    <ds:schemaRef ds:uri="http://www.w3.org/XML/1998/namespace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01596340-5c18-4703-ad5d-c13476d64025"/>
    <ds:schemaRef ds:uri="http://schemas.microsoft.com/office/2006/metadata/properties"/>
    <ds:schemaRef ds:uri="http://purl.org/dc/terms/"/>
    <ds:schemaRef ds:uri="http://purl.org/dc/elements/1.1/"/>
    <ds:schemaRef ds:uri="6940e80f-88f8-43b3-b7c9-f2dce9245b05"/>
    <ds:schemaRef ds:uri="http://schemas.microsoft.com/office/2006/documentManagement/types"/>
    <ds:schemaRef ds:uri="23d37157-d4a8-45c4-b59e-72d947c826ed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</Template>
  <TotalTime>0</TotalTime>
  <Words>123</Words>
  <Application>Microsoft Office PowerPoint</Application>
  <PresentationFormat>Bildschirmpräsentation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fair-gsi-folienmaster_2017</vt:lpstr>
      <vt:lpstr>machine status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CRYRING@ESR and HITRAP</dc:title>
  <dc:creator>Herfurth, Frank Dr.</dc:creator>
  <cp:keywords>Report Machine Meeting</cp:keywords>
  <cp:lastModifiedBy>Herfurth, Frank Dr.</cp:lastModifiedBy>
  <cp:revision>65</cp:revision>
  <dcterms:created xsi:type="dcterms:W3CDTF">2018-02-09T14:16:22Z</dcterms:created>
  <dcterms:modified xsi:type="dcterms:W3CDTF">2018-09-12T11:37:44Z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0x010100802525FD6E3464489DD19B8758656FFA</vt:lpwstr>
  </property>
  <property fmtid="{D5CDD505-2E9C-101B-9397-08002B2CF9AE}" pid="3" name="TaxKeyword">
    <vt:lpwstr>185;#Report Machine Meeting|a08871fc-9a8b-451b-be2e-13d414ff8a2e</vt:lpwstr>
  </property>
  <property fmtid="{D5CDD505-2E9C-101B-9397-08002B2CF9AE}" pid="4" name="_dlc_DocIdItemGuid">
    <vt:lpwstr>7304e82e-006f-4760-9ac5-b834a2225e61</vt:lpwstr>
  </property>
</Properties>
</file>