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258" d="100"/>
          <a:sy n="258" d="100"/>
        </p:scale>
        <p:origin x="-319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434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864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30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9781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8423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2682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8791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5516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250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5951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A5A8C-51D7-40EB-BEF4-F9D8F945265D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22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A5A8C-51D7-40EB-BEF4-F9D8F945265D}" type="datetimeFigureOut">
              <a:rPr lang="de-DE" smtClean="0"/>
              <a:t>28.08.2018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DD49A-666C-4873-B4D9-176ECCEA7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282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32656"/>
            <a:ext cx="6400800" cy="1224136"/>
          </a:xfrm>
        </p:spPr>
        <p:txBody>
          <a:bodyPr>
            <a:normAutofit/>
          </a:bodyPr>
          <a:lstStyle/>
          <a:p>
            <a:r>
              <a:rPr lang="de-DE" sz="2400" b="1" dirty="0" err="1" smtClean="0">
                <a:solidFill>
                  <a:schemeClr val="tx1"/>
                </a:solidFill>
              </a:rPr>
              <a:t>Machine</a:t>
            </a:r>
            <a:r>
              <a:rPr lang="de-DE" sz="2400" b="1" dirty="0" smtClean="0">
                <a:solidFill>
                  <a:schemeClr val="tx1"/>
                </a:solidFill>
              </a:rPr>
              <a:t> </a:t>
            </a:r>
            <a:r>
              <a:rPr lang="de-DE" sz="2400" b="1" dirty="0" err="1" smtClean="0">
                <a:solidFill>
                  <a:schemeClr val="tx1"/>
                </a:solidFill>
              </a:rPr>
              <a:t>meeting</a:t>
            </a:r>
            <a:r>
              <a:rPr lang="de-DE" sz="2400" b="1" dirty="0" smtClean="0">
                <a:solidFill>
                  <a:schemeClr val="tx1"/>
                </a:solidFill>
              </a:rPr>
              <a:t> 28.08.18 - UNILAC</a:t>
            </a:r>
            <a:endParaRPr lang="de-DE" sz="2400" b="1" dirty="0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80203" y="980728"/>
            <a:ext cx="82089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RF gallery</a:t>
            </a:r>
            <a:r>
              <a:rPr lang="en-US" sz="2400" dirty="0"/>
              <a:t> </a:t>
            </a:r>
            <a:r>
              <a:rPr lang="en-US" sz="2400" dirty="0" smtClean="0"/>
              <a:t>cleaning and reconstruction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HSI RFQ: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electrode reproduction: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preparation finished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spec: cleaning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carrier ring reproduction: waiting for EV / EKW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planning and preparation of exchange 2019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preparation of gas stripper tests in November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FoS</a:t>
            </a:r>
            <a:r>
              <a:rPr lang="en-US" sz="2400" dirty="0" smtClean="0"/>
              <a:t>: </a:t>
            </a:r>
            <a:endParaRPr lang="en-US" sz="2400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Dummy </a:t>
            </a:r>
            <a:r>
              <a:rPr lang="en-US" sz="2400" dirty="0" smtClean="0"/>
              <a:t>cavity delivery in </a:t>
            </a:r>
            <a:r>
              <a:rPr lang="en-US" sz="2400" dirty="0" smtClean="0"/>
              <a:t>September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Professional cleaning by external company</a:t>
            </a:r>
            <a:endParaRPr lang="en-U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Nitrogen line: Planning for modernization/upgrade for future 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Leak water detection in tunnel, caves, technical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Budget 2019</a:t>
            </a:r>
          </a:p>
        </p:txBody>
      </p:sp>
    </p:spTree>
    <p:extLst>
      <p:ext uri="{BB962C8B-B14F-4D97-AF65-F5344CB8AC3E}">
        <p14:creationId xmlns:p14="http://schemas.microsoft.com/office/powerpoint/2010/main" val="224185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504"/>
            <a:ext cx="6400800" cy="1224136"/>
          </a:xfrm>
        </p:spPr>
        <p:txBody>
          <a:bodyPr>
            <a:normAutofit/>
          </a:bodyPr>
          <a:lstStyle/>
          <a:p>
            <a:r>
              <a:rPr lang="de-DE" sz="2400" b="1" dirty="0" err="1" smtClean="0">
                <a:solidFill>
                  <a:schemeClr val="tx1"/>
                </a:solidFill>
              </a:rPr>
              <a:t>Machine</a:t>
            </a:r>
            <a:r>
              <a:rPr lang="de-DE" sz="2400" b="1" dirty="0" smtClean="0">
                <a:solidFill>
                  <a:schemeClr val="tx1"/>
                </a:solidFill>
              </a:rPr>
              <a:t> </a:t>
            </a:r>
            <a:r>
              <a:rPr lang="de-DE" sz="2400" b="1" dirty="0" err="1" smtClean="0">
                <a:solidFill>
                  <a:schemeClr val="tx1"/>
                </a:solidFill>
              </a:rPr>
              <a:t>meeting</a:t>
            </a:r>
            <a:r>
              <a:rPr lang="de-DE" sz="2400" b="1" dirty="0" smtClean="0">
                <a:solidFill>
                  <a:schemeClr val="tx1"/>
                </a:solidFill>
              </a:rPr>
              <a:t> 28.08.18 </a:t>
            </a:r>
            <a:r>
              <a:rPr lang="de-DE" sz="2400" b="1" dirty="0" smtClean="0">
                <a:solidFill>
                  <a:schemeClr val="tx1"/>
                </a:solidFill>
              </a:rPr>
              <a:t>– UNILAC</a:t>
            </a:r>
          </a:p>
          <a:p>
            <a:r>
              <a:rPr lang="de-DE" sz="2400" b="1" dirty="0" smtClean="0">
                <a:solidFill>
                  <a:schemeClr val="tx1"/>
                </a:solidFill>
              </a:rPr>
              <a:t>HSI-RFQ August 2018</a:t>
            </a:r>
            <a:endParaRPr lang="de-DE" sz="2400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R:\Bilder\2018-08-07 HSI RFQ\small\DSC_0952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"/>
          <a:stretch/>
        </p:blipFill>
        <p:spPr bwMode="auto">
          <a:xfrm>
            <a:off x="1675103" y="908720"/>
            <a:ext cx="5793795" cy="371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:\Bilder\2018-08-07 HSI RFQ\small\DSC_0881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8461"/>
            <a:ext cx="4584701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R:\Bilder\2018-08-07 HSI RFQ\small\DSC_0948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88461"/>
            <a:ext cx="45847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65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32656"/>
            <a:ext cx="6400800" cy="1224136"/>
          </a:xfrm>
        </p:spPr>
        <p:txBody>
          <a:bodyPr>
            <a:normAutofit/>
          </a:bodyPr>
          <a:lstStyle/>
          <a:p>
            <a:r>
              <a:rPr lang="de-DE" sz="2400" b="1" dirty="0" err="1" smtClean="0">
                <a:solidFill>
                  <a:schemeClr val="tx1"/>
                </a:solidFill>
              </a:rPr>
              <a:t>Machine</a:t>
            </a:r>
            <a:r>
              <a:rPr lang="de-DE" sz="2400" b="1" dirty="0" smtClean="0">
                <a:solidFill>
                  <a:schemeClr val="tx1"/>
                </a:solidFill>
              </a:rPr>
              <a:t> </a:t>
            </a:r>
            <a:r>
              <a:rPr lang="de-DE" sz="2400" b="1" dirty="0" err="1" smtClean="0">
                <a:solidFill>
                  <a:schemeClr val="tx1"/>
                </a:solidFill>
              </a:rPr>
              <a:t>meeting</a:t>
            </a:r>
            <a:r>
              <a:rPr lang="de-DE" sz="2400" b="1" dirty="0" smtClean="0">
                <a:solidFill>
                  <a:schemeClr val="tx1"/>
                </a:solidFill>
              </a:rPr>
              <a:t> 28.08.18 - UNILAC</a:t>
            </a:r>
            <a:endParaRPr lang="de-DE" sz="2400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R:\Bilder\2018-08-07 HSI RFQ\small\DSC_0883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1" y="810587"/>
            <a:ext cx="45847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:\Bilder\2018-08-07 HSI RFQ\small\DSC_0895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" y="3871287"/>
            <a:ext cx="45847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R:\Bilder\2018-08-07 HSI RFQ\small\DSC_0903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10587"/>
            <a:ext cx="45847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R:\Bilder\2018-08-07 HSI RFQ\small\DSC_0910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1" y="3867270"/>
            <a:ext cx="45847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2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32656"/>
            <a:ext cx="6400800" cy="1224136"/>
          </a:xfrm>
        </p:spPr>
        <p:txBody>
          <a:bodyPr>
            <a:normAutofit/>
          </a:bodyPr>
          <a:lstStyle/>
          <a:p>
            <a:r>
              <a:rPr lang="de-DE" sz="2400" b="1" dirty="0" err="1" smtClean="0">
                <a:solidFill>
                  <a:schemeClr val="tx1"/>
                </a:solidFill>
              </a:rPr>
              <a:t>Machine</a:t>
            </a:r>
            <a:r>
              <a:rPr lang="de-DE" sz="2400" b="1" dirty="0" smtClean="0">
                <a:solidFill>
                  <a:schemeClr val="tx1"/>
                </a:solidFill>
              </a:rPr>
              <a:t> </a:t>
            </a:r>
            <a:r>
              <a:rPr lang="de-DE" sz="2400" b="1" dirty="0" err="1" smtClean="0">
                <a:solidFill>
                  <a:schemeClr val="tx1"/>
                </a:solidFill>
              </a:rPr>
              <a:t>meeting</a:t>
            </a:r>
            <a:r>
              <a:rPr lang="de-DE" sz="2400" b="1" dirty="0" smtClean="0">
                <a:solidFill>
                  <a:schemeClr val="tx1"/>
                </a:solidFill>
              </a:rPr>
              <a:t> 28.08.18 - UNILAC</a:t>
            </a:r>
            <a:endParaRPr lang="de-DE" sz="24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R:\Bilder\2018-08-07 HSI RFQ\small\DSC_0907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1" y="764704"/>
            <a:ext cx="4584701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:\Bilder\2018-08-07 HSI RFQ\small\DSC_0912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4584701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R:\Bilder\2018-08-07 HSI RFQ\small\DSC_0931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825283"/>
            <a:ext cx="45847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:\Bilder\2018-08-07 HSI RFQ\small\DSC_0930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1" y="3825404"/>
            <a:ext cx="45847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2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32656"/>
            <a:ext cx="6400800" cy="1224136"/>
          </a:xfrm>
        </p:spPr>
        <p:txBody>
          <a:bodyPr>
            <a:normAutofit/>
          </a:bodyPr>
          <a:lstStyle/>
          <a:p>
            <a:r>
              <a:rPr lang="de-DE" sz="2400" b="1" dirty="0" err="1" smtClean="0">
                <a:solidFill>
                  <a:schemeClr val="tx1"/>
                </a:solidFill>
              </a:rPr>
              <a:t>Machine</a:t>
            </a:r>
            <a:r>
              <a:rPr lang="de-DE" sz="2400" b="1" dirty="0" smtClean="0">
                <a:solidFill>
                  <a:schemeClr val="tx1"/>
                </a:solidFill>
              </a:rPr>
              <a:t> </a:t>
            </a:r>
            <a:r>
              <a:rPr lang="de-DE" sz="2400" b="1" dirty="0" err="1" smtClean="0">
                <a:solidFill>
                  <a:schemeClr val="tx1"/>
                </a:solidFill>
              </a:rPr>
              <a:t>meeting</a:t>
            </a:r>
            <a:r>
              <a:rPr lang="de-DE" sz="2400" b="1" dirty="0" smtClean="0">
                <a:solidFill>
                  <a:schemeClr val="tx1"/>
                </a:solidFill>
              </a:rPr>
              <a:t> 28.08.18 - UNILAC</a:t>
            </a:r>
            <a:endParaRPr lang="de-DE" sz="24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R:\Bilder\2018-08-07 HSI RFQ\small\DSC_0923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4" t="5680" r="21955" b="5680"/>
          <a:stretch/>
        </p:blipFill>
        <p:spPr bwMode="auto">
          <a:xfrm>
            <a:off x="0" y="1154570"/>
            <a:ext cx="3037398" cy="271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R:\Bilder\2018-08-07 HSI RFQ\small\DSC_0920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9" t="30436" r="23771" b="28258"/>
          <a:stretch/>
        </p:blipFill>
        <p:spPr bwMode="auto">
          <a:xfrm>
            <a:off x="5717379" y="1154571"/>
            <a:ext cx="3426621" cy="271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:\Bilder\2018-08-07 HSI RFQ\small\DSC_0911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7" t="19933" r="6261" b="17068"/>
          <a:stretch/>
        </p:blipFill>
        <p:spPr bwMode="auto">
          <a:xfrm>
            <a:off x="179512" y="4085490"/>
            <a:ext cx="4104456" cy="277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088" y="1154571"/>
            <a:ext cx="2587745" cy="271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85490"/>
            <a:ext cx="3691707" cy="277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65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6250"/>
            <a:ext cx="6400800" cy="1224136"/>
          </a:xfrm>
        </p:spPr>
        <p:txBody>
          <a:bodyPr>
            <a:normAutofit/>
          </a:bodyPr>
          <a:lstStyle/>
          <a:p>
            <a:r>
              <a:rPr lang="de-DE" sz="2400" b="1" dirty="0" err="1" smtClean="0">
                <a:solidFill>
                  <a:schemeClr val="tx1"/>
                </a:solidFill>
              </a:rPr>
              <a:t>Machine</a:t>
            </a:r>
            <a:r>
              <a:rPr lang="de-DE" sz="2400" b="1" dirty="0" smtClean="0">
                <a:solidFill>
                  <a:schemeClr val="tx1"/>
                </a:solidFill>
              </a:rPr>
              <a:t> </a:t>
            </a:r>
            <a:r>
              <a:rPr lang="de-DE" sz="2400" b="1" dirty="0" err="1" smtClean="0">
                <a:solidFill>
                  <a:schemeClr val="tx1"/>
                </a:solidFill>
              </a:rPr>
              <a:t>meeting</a:t>
            </a:r>
            <a:r>
              <a:rPr lang="de-DE" sz="2400" b="1" dirty="0" smtClean="0">
                <a:solidFill>
                  <a:schemeClr val="tx1"/>
                </a:solidFill>
              </a:rPr>
              <a:t> 28.08.18 </a:t>
            </a:r>
            <a:r>
              <a:rPr lang="de-DE" sz="2400" b="1" dirty="0" smtClean="0">
                <a:solidFill>
                  <a:schemeClr val="tx1"/>
                </a:solidFill>
              </a:rPr>
              <a:t>– UNILAC</a:t>
            </a:r>
          </a:p>
          <a:p>
            <a:r>
              <a:rPr lang="de-DE" sz="2400" b="1" dirty="0" smtClean="0">
                <a:solidFill>
                  <a:schemeClr val="tx1"/>
                </a:solidFill>
              </a:rPr>
              <a:t>HSI-RFQ 2012</a:t>
            </a:r>
            <a:endParaRPr lang="de-DE" sz="24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2195"/>
            <a:ext cx="2915816" cy="218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1220"/>
            <a:ext cx="3251498" cy="249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389661" cy="254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65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624"/>
            <a:ext cx="6400800" cy="1224136"/>
          </a:xfrm>
        </p:spPr>
        <p:txBody>
          <a:bodyPr>
            <a:normAutofit/>
          </a:bodyPr>
          <a:lstStyle/>
          <a:p>
            <a:r>
              <a:rPr lang="de-DE" sz="2400" b="1" dirty="0" err="1" smtClean="0">
                <a:solidFill>
                  <a:schemeClr val="tx1"/>
                </a:solidFill>
              </a:rPr>
              <a:t>Machine</a:t>
            </a:r>
            <a:r>
              <a:rPr lang="de-DE" sz="2400" b="1" dirty="0" smtClean="0">
                <a:solidFill>
                  <a:schemeClr val="tx1"/>
                </a:solidFill>
              </a:rPr>
              <a:t> </a:t>
            </a:r>
            <a:r>
              <a:rPr lang="de-DE" sz="2400" b="1" dirty="0" err="1" smtClean="0">
                <a:solidFill>
                  <a:schemeClr val="tx1"/>
                </a:solidFill>
              </a:rPr>
              <a:t>meeting</a:t>
            </a:r>
            <a:r>
              <a:rPr lang="de-DE" sz="2400" b="1" dirty="0" smtClean="0">
                <a:solidFill>
                  <a:schemeClr val="tx1"/>
                </a:solidFill>
              </a:rPr>
              <a:t> 28.08.18 </a:t>
            </a:r>
            <a:r>
              <a:rPr lang="de-DE" sz="2400" b="1" dirty="0" smtClean="0">
                <a:solidFill>
                  <a:schemeClr val="tx1"/>
                </a:solidFill>
              </a:rPr>
              <a:t>– UNILAC</a:t>
            </a:r>
          </a:p>
          <a:p>
            <a:r>
              <a:rPr lang="de-DE" sz="2400" b="1" dirty="0" smtClean="0">
                <a:solidFill>
                  <a:schemeClr val="tx1"/>
                </a:solidFill>
              </a:rPr>
              <a:t>HLI-RFQ 2010-2012</a:t>
            </a:r>
            <a:endParaRPr lang="de-DE" sz="2400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47" y="908720"/>
            <a:ext cx="2467302" cy="185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08720"/>
            <a:ext cx="2480792" cy="186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04" y="908720"/>
            <a:ext cx="2480792" cy="186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4193233" cy="208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7" b="16394"/>
          <a:stretch/>
        </p:blipFill>
        <p:spPr bwMode="auto">
          <a:xfrm>
            <a:off x="528737" y="2807415"/>
            <a:ext cx="8086527" cy="162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944" y="4509120"/>
            <a:ext cx="4245544" cy="208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56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</Words>
  <Application>Microsoft Office PowerPoint</Application>
  <PresentationFormat>Bildschirmpräsentation (4:3)</PresentationFormat>
  <Paragraphs>24</Paragraphs>
  <Slides>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8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meeting 10.4.</dc:title>
  <dc:creator>Gerhard, Peter Dr.</dc:creator>
  <cp:lastModifiedBy>Gerhard, Peter Dr.</cp:lastModifiedBy>
  <cp:revision>69</cp:revision>
  <dcterms:created xsi:type="dcterms:W3CDTF">2018-04-10T08:40:39Z</dcterms:created>
  <dcterms:modified xsi:type="dcterms:W3CDTF">2018-08-28T11:21:07Z</dcterms:modified>
</cp:coreProperties>
</file>