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5" d="100"/>
          <a:sy n="105" d="100"/>
        </p:scale>
        <p:origin x="-7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564" y="1285586"/>
            <a:ext cx="8522259" cy="5477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CRYRING@ESR </a:t>
            </a:r>
          </a:p>
          <a:p>
            <a:pPr lvl="1"/>
            <a:r>
              <a:rPr lang="en-US" dirty="0" smtClean="0"/>
              <a:t>ion source operational, screens changed and calibrated</a:t>
            </a:r>
          </a:p>
          <a:p>
            <a:pPr lvl="3"/>
            <a:r>
              <a:rPr lang="en-US" smtClean="0">
                <a:solidFill>
                  <a:srgbClr val="00B050"/>
                </a:solidFill>
              </a:rPr>
              <a:t>source </a:t>
            </a:r>
            <a:r>
              <a:rPr lang="en-US" dirty="0" smtClean="0">
                <a:solidFill>
                  <a:srgbClr val="00B050"/>
                </a:solidFill>
              </a:rPr>
              <a:t>taken in operation, Mg beam calibrated to the end of injector</a:t>
            </a:r>
          </a:p>
          <a:p>
            <a:pPr lvl="3"/>
            <a:r>
              <a:rPr lang="en-US" dirty="0" smtClean="0">
                <a:solidFill>
                  <a:srgbClr val="FFC000"/>
                </a:solidFill>
              </a:rPr>
              <a:t>applications </a:t>
            </a:r>
            <a:r>
              <a:rPr lang="en-US" dirty="0">
                <a:solidFill>
                  <a:srgbClr val="FFC000"/>
                </a:solidFill>
              </a:rPr>
              <a:t>are still </a:t>
            </a:r>
            <a:r>
              <a:rPr lang="en-US" dirty="0" smtClean="0">
                <a:solidFill>
                  <a:srgbClr val="FFC000"/>
                </a:solidFill>
              </a:rPr>
              <a:t>buggy, frequent interrupts due to various updates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CRYRING@ESR model implemented</a:t>
            </a:r>
          </a:p>
          <a:p>
            <a:pPr lvl="3"/>
            <a:r>
              <a:rPr lang="en-US" dirty="0" smtClean="0">
                <a:solidFill>
                  <a:srgbClr val="FFC000"/>
                </a:solidFill>
              </a:rPr>
              <a:t>a dry-run is ongoing, limited due to simultaneous baking</a:t>
            </a:r>
          </a:p>
          <a:p>
            <a:pPr lvl="1"/>
            <a:r>
              <a:rPr lang="en-US" dirty="0" smtClean="0"/>
              <a:t>second attempt of e-cooler cool down test successful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magnet filled on 10. Aug, </a:t>
            </a:r>
            <a:r>
              <a:rPr lang="en-US" dirty="0" err="1" smtClean="0">
                <a:solidFill>
                  <a:srgbClr val="00B050"/>
                </a:solidFill>
              </a:rPr>
              <a:t>LHe</a:t>
            </a:r>
            <a:r>
              <a:rPr lang="en-US" dirty="0" smtClean="0">
                <a:solidFill>
                  <a:srgbClr val="00B050"/>
                </a:solidFill>
              </a:rPr>
              <a:t> amount for roughly one week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however, presumably no e-cooler operation due to lack of </a:t>
            </a:r>
            <a:r>
              <a:rPr lang="en-US" dirty="0" smtClean="0">
                <a:solidFill>
                  <a:schemeClr val="tx1"/>
                </a:solidFill>
              </a:rPr>
              <a:t>resources</a:t>
            </a:r>
            <a:endParaRPr lang="de-DE" dirty="0" smtClean="0">
              <a:solidFill>
                <a:srgbClr val="FFC000"/>
              </a:solidFill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bake out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GHTY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YR03 </a:t>
            </a:r>
            <a:r>
              <a:rPr lang="de-DE" dirty="0" err="1">
                <a:solidFill>
                  <a:schemeClr val="tx1"/>
                </a:solidFill>
              </a:rPr>
              <a:t>started</a:t>
            </a:r>
            <a:r>
              <a:rPr lang="de-DE" dirty="0">
                <a:solidFill>
                  <a:schemeClr val="tx1"/>
                </a:solidFill>
              </a:rPr>
              <a:t> on 09 </a:t>
            </a:r>
            <a:r>
              <a:rPr lang="de-DE" dirty="0" smtClean="0">
                <a:solidFill>
                  <a:schemeClr val="tx1"/>
                </a:solidFill>
              </a:rPr>
              <a:t>Aug, </a:t>
            </a:r>
            <a:r>
              <a:rPr lang="de-DE" dirty="0" err="1" smtClean="0">
                <a:solidFill>
                  <a:schemeClr val="tx1"/>
                </a:solidFill>
              </a:rPr>
              <a:t>one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week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late</a:t>
            </a:r>
            <a:endParaRPr lang="de-DE" dirty="0" smtClean="0">
              <a:solidFill>
                <a:schemeClr val="tx1"/>
              </a:solidFill>
            </a:endParaRPr>
          </a:p>
          <a:p>
            <a:pPr lvl="3"/>
            <a:r>
              <a:rPr lang="de-DE" dirty="0" err="1" smtClean="0">
                <a:solidFill>
                  <a:srgbClr val="FFC000"/>
                </a:solidFill>
              </a:rPr>
              <a:t>commisioning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run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delay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of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two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days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to</a:t>
            </a:r>
            <a:r>
              <a:rPr lang="de-DE" dirty="0" smtClean="0">
                <a:solidFill>
                  <a:srgbClr val="FFC000"/>
                </a:solidFill>
              </a:rPr>
              <a:t> 22.08 after </a:t>
            </a:r>
            <a:r>
              <a:rPr lang="de-DE" dirty="0" err="1" smtClean="0">
                <a:solidFill>
                  <a:srgbClr val="FFC000"/>
                </a:solidFill>
              </a:rPr>
              <a:t>recabling</a:t>
            </a:r>
            <a:r>
              <a:rPr lang="de-DE" dirty="0" smtClean="0">
                <a:solidFill>
                  <a:srgbClr val="FFC000"/>
                </a:solidFill>
              </a:rPr>
              <a:t> on Mon </a:t>
            </a:r>
            <a:r>
              <a:rPr lang="de-DE" dirty="0" err="1" smtClean="0">
                <a:solidFill>
                  <a:srgbClr val="FFC000"/>
                </a:solidFill>
              </a:rPr>
              <a:t>and</a:t>
            </a:r>
            <a:r>
              <a:rPr lang="de-DE" dirty="0" smtClean="0">
                <a:solidFill>
                  <a:srgbClr val="FFC000"/>
                </a:solidFill>
              </a:rPr>
              <a:t> Tue</a:t>
            </a:r>
          </a:p>
          <a:p>
            <a:pPr lvl="1"/>
            <a:r>
              <a:rPr lang="de-DE" sz="2100" dirty="0" err="1" smtClean="0"/>
              <a:t>detector</a:t>
            </a:r>
            <a:r>
              <a:rPr lang="de-DE" sz="2100" dirty="0" smtClean="0"/>
              <a:t> </a:t>
            </a:r>
            <a:r>
              <a:rPr lang="de-DE" sz="2100" dirty="0" err="1"/>
              <a:t>and</a:t>
            </a:r>
            <a:r>
              <a:rPr lang="de-DE" sz="2100" dirty="0"/>
              <a:t> </a:t>
            </a:r>
            <a:r>
              <a:rPr lang="de-DE" sz="2100" dirty="0" err="1"/>
              <a:t>laser</a:t>
            </a:r>
            <a:r>
              <a:rPr lang="de-DE" sz="2100" dirty="0"/>
              <a:t> </a:t>
            </a:r>
            <a:r>
              <a:rPr lang="de-DE" sz="2100" dirty="0" err="1"/>
              <a:t>installation</a:t>
            </a:r>
            <a:r>
              <a:rPr lang="de-DE" sz="2100" dirty="0"/>
              <a:t> </a:t>
            </a:r>
            <a:r>
              <a:rPr lang="de-DE" sz="2100" dirty="0" err="1" smtClean="0"/>
              <a:t>finished</a:t>
            </a:r>
            <a:r>
              <a:rPr lang="de-DE" sz="2100" dirty="0" smtClean="0"/>
              <a:t>, </a:t>
            </a:r>
            <a:r>
              <a:rPr lang="de-DE" sz="2100" dirty="0" err="1" smtClean="0"/>
              <a:t>calibration</a:t>
            </a:r>
            <a:r>
              <a:rPr lang="de-DE" sz="2100" dirty="0" smtClean="0"/>
              <a:t> </a:t>
            </a:r>
            <a:r>
              <a:rPr lang="de-DE" sz="2100" dirty="0" err="1" smtClean="0"/>
              <a:t>ongoing</a:t>
            </a:r>
            <a:endParaRPr lang="de-DE" sz="2100" dirty="0" smtClean="0"/>
          </a:p>
          <a:p>
            <a:pPr lvl="1"/>
            <a:r>
              <a:rPr lang="de-DE" sz="2100" dirty="0" err="1" smtClean="0"/>
              <a:t>measurement</a:t>
            </a:r>
            <a:r>
              <a:rPr lang="de-DE" sz="2100" dirty="0" smtClean="0"/>
              <a:t> </a:t>
            </a:r>
            <a:r>
              <a:rPr lang="de-DE" sz="2100" dirty="0" err="1" smtClean="0"/>
              <a:t>and</a:t>
            </a:r>
            <a:r>
              <a:rPr lang="de-DE" sz="2100" dirty="0" smtClean="0"/>
              <a:t> </a:t>
            </a:r>
            <a:r>
              <a:rPr lang="de-DE" sz="2100" dirty="0" err="1" smtClean="0"/>
              <a:t>shift</a:t>
            </a:r>
            <a:r>
              <a:rPr lang="de-DE" sz="2100" dirty="0" smtClean="0"/>
              <a:t> plan </a:t>
            </a:r>
            <a:r>
              <a:rPr lang="de-DE" sz="2100" dirty="0" err="1" smtClean="0"/>
              <a:t>discussed</a:t>
            </a:r>
            <a:r>
              <a:rPr lang="de-DE" sz="2100" dirty="0" smtClean="0"/>
              <a:t> </a:t>
            </a:r>
            <a:r>
              <a:rPr lang="de-DE" sz="2100" dirty="0" err="1" smtClean="0"/>
              <a:t>and</a:t>
            </a:r>
            <a:r>
              <a:rPr lang="de-DE" sz="2100" dirty="0" smtClean="0"/>
              <a:t> </a:t>
            </a:r>
            <a:r>
              <a:rPr lang="de-DE" sz="2100" dirty="0" err="1" smtClean="0"/>
              <a:t>prepared</a:t>
            </a:r>
            <a:endParaRPr lang="en-US" sz="2100" dirty="0"/>
          </a:p>
          <a:p>
            <a:endParaRPr lang="en-US" dirty="0" smtClean="0"/>
          </a:p>
          <a:p>
            <a:r>
              <a:rPr lang="en-US" dirty="0" smtClean="0"/>
              <a:t>HITRAP</a:t>
            </a:r>
          </a:p>
          <a:p>
            <a:pPr lvl="1"/>
            <a:r>
              <a:rPr lang="en-US" dirty="0" smtClean="0"/>
              <a:t>cooling trap brought to operation, trapping time of HCI up to a minute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systematic tests with O</a:t>
            </a:r>
            <a:r>
              <a:rPr lang="en-US" baseline="30000" dirty="0" smtClean="0">
                <a:solidFill>
                  <a:srgbClr val="00B050"/>
                </a:solidFill>
              </a:rPr>
              <a:t>4-8+</a:t>
            </a:r>
            <a:r>
              <a:rPr lang="en-US" dirty="0" smtClean="0">
                <a:solidFill>
                  <a:srgbClr val="00B050"/>
                </a:solidFill>
              </a:rPr>
              <a:t> and Xe</a:t>
            </a:r>
            <a:r>
              <a:rPr lang="en-US" baseline="30000" dirty="0" smtClean="0">
                <a:solidFill>
                  <a:srgbClr val="00B050"/>
                </a:solidFill>
              </a:rPr>
              <a:t>30-44+</a:t>
            </a:r>
            <a:r>
              <a:rPr lang="en-US" dirty="0" smtClean="0">
                <a:solidFill>
                  <a:srgbClr val="00B050"/>
                </a:solidFill>
              </a:rPr>
              <a:t> ongoing</a:t>
            </a:r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June-05,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5" ma:contentTypeDescription="Ein neues Dokument erstellen." ma:contentTypeScope="" ma:versionID="a76cb20bb206a2601062ee34a251f72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3f88413047d2fde34628e90bc5b7d51f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YRDOC-16-15321</_dlc_DocId>
    <_dlc_DocIdUrl xmlns="23d37157-d4a8-45c4-b59e-72d947c826ed">
      <Url>https://sps2013.gsi.de/websites/cryring/CryringWiki/CryringDocs/_layouts/15/DocIdRedir.aspx?ID=YRDOC-16-15321</Url>
      <Description>YRDOC-16-15321</Description>
    </_dlc_DocIdUrl>
  </documentManagement>
</p:properties>
</file>

<file path=customXml/itemProps1.xml><?xml version="1.0" encoding="utf-8"?>
<ds:datastoreItem xmlns:ds="http://schemas.openxmlformats.org/officeDocument/2006/customXml" ds:itemID="{87B90DB4-0C11-4B57-A17B-F8126476A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6940e80f-88f8-43b3-b7c9-f2dce9245b05"/>
    <ds:schemaRef ds:uri="http://purl.org/dc/elements/1.1/"/>
    <ds:schemaRef ds:uri="http://www.w3.org/XML/1998/namespace"/>
    <ds:schemaRef ds:uri="http://schemas.microsoft.com/sharepoint/v3"/>
    <ds:schemaRef ds:uri="01596340-5c18-4703-ad5d-c13476d64025"/>
    <ds:schemaRef ds:uri="http://schemas.microsoft.com/sharepoint/v4"/>
    <ds:schemaRef ds:uri="23d37157-d4a8-45c4-b59e-72d947c826e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155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</dc:creator>
  <cp:keywords>Report Machine Meeting</cp:keywords>
  <cp:lastModifiedBy>Andelkovic, Zoran Dr.</cp:lastModifiedBy>
  <cp:revision>70</cp:revision>
  <dcterms:created xsi:type="dcterms:W3CDTF">2018-02-09T14:16:22Z</dcterms:created>
  <dcterms:modified xsi:type="dcterms:W3CDTF">2018-08-14T09:44:44Z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2e9f0b7c-7d2c-4959-a41f-15065cd3c0fe</vt:lpwstr>
  </property>
</Properties>
</file>