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40" d="100"/>
          <a:sy n="24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43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3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78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42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68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79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51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50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95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2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5A8C-51D7-40EB-BEF4-F9D8F945265D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82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32656"/>
            <a:ext cx="6400800" cy="1224136"/>
          </a:xfrm>
        </p:spPr>
        <p:txBody>
          <a:bodyPr>
            <a:normAutofit/>
          </a:bodyPr>
          <a:lstStyle/>
          <a:p>
            <a:r>
              <a:rPr lang="de-DE" sz="2400" b="1" dirty="0" err="1" smtClean="0">
                <a:solidFill>
                  <a:schemeClr val="tx1"/>
                </a:solidFill>
              </a:rPr>
              <a:t>Machine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meeting</a:t>
            </a:r>
            <a:r>
              <a:rPr lang="de-DE" sz="2400" b="1" dirty="0" smtClean="0">
                <a:solidFill>
                  <a:schemeClr val="tx1"/>
                </a:solidFill>
              </a:rPr>
              <a:t> 14.08.18 - UNILAC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5537" y="1397089"/>
            <a:ext cx="82089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RF gallery</a:t>
            </a:r>
            <a:r>
              <a:rPr lang="en-US" sz="2400" dirty="0"/>
              <a:t> </a:t>
            </a:r>
            <a:r>
              <a:rPr lang="en-US" sz="2400" dirty="0" smtClean="0"/>
              <a:t>cleaning and reconstruction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HSI RFQ: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electrode </a:t>
            </a:r>
            <a:r>
              <a:rPr lang="en-US" sz="2400" dirty="0"/>
              <a:t>reproduction</a:t>
            </a:r>
            <a:endParaRPr lang="en-US" sz="2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carrier ring reproduction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planning and preparation of exchange 2019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preparation of gas stripper tests in October: set up in VR basement and LSB2, adaption of trigger/gate </a:t>
            </a:r>
            <a:r>
              <a:rPr lang="en-US" sz="2400" dirty="0" err="1" smtClean="0"/>
              <a:t>signalling</a:t>
            </a: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FoS</a:t>
            </a:r>
            <a:r>
              <a:rPr lang="en-US" sz="2400" dirty="0" smtClean="0"/>
              <a:t>: Dummy cavity delivery in August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Nitrogen line: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Drying completed but one section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Planning for modernization/upgrade for future 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smtClean="0"/>
              <a:t>Budget 2018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4185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GSI Helmholzzentrum für Schwerionenforschung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meeting 10.4.</dc:title>
  <dc:creator>Gerhard, Peter Dr.</dc:creator>
  <cp:lastModifiedBy>Gerhard, Peter Dr.</cp:lastModifiedBy>
  <cp:revision>48</cp:revision>
  <dcterms:created xsi:type="dcterms:W3CDTF">2018-04-10T08:40:39Z</dcterms:created>
  <dcterms:modified xsi:type="dcterms:W3CDTF">2018-08-14T10:44:03Z</dcterms:modified>
</cp:coreProperties>
</file>